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9C9F1A-203D-44F3-ADFA-691B7EF8BAD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41002-89C4-482B-999E-43D216DE237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09C9F1A-203D-44F3-ADFA-691B7EF8BAD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41002-89C4-482B-999E-43D216DE237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09C9F1A-203D-44F3-ADFA-691B7EF8BAD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41002-89C4-482B-999E-43D216DE237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09C9F1A-203D-44F3-ADFA-691B7EF8BAD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41002-89C4-482B-999E-43D216DE237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909C9F1A-203D-44F3-ADFA-691B7EF8BAD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41002-89C4-482B-999E-43D216DE237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909C9F1A-203D-44F3-ADFA-691B7EF8BAD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B41002-89C4-482B-999E-43D216DE237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909C9F1A-203D-44F3-ADFA-691B7EF8BAD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B41002-89C4-482B-999E-43D216DE237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9C9F1A-203D-44F3-ADFA-691B7EF8BAD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B41002-89C4-482B-999E-43D216DE237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9C9F1A-203D-44F3-ADFA-691B7EF8BAD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B41002-89C4-482B-999E-43D216DE237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909C9F1A-203D-44F3-ADFA-691B7EF8BAD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B41002-89C4-482B-999E-43D216DE237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909C9F1A-203D-44F3-ADFA-691B7EF8BAD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B41002-89C4-482B-999E-43D216DE237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C9F1A-203D-44F3-ADFA-691B7EF8BAD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B41002-89C4-482B-999E-43D216DE237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78873"/>
            <a:ext cx="9144000" cy="2036618"/>
          </a:xfrm>
        </p:spPr>
        <p:txBody>
          <a:bodyPr/>
          <a:lstStyle/>
          <a:p>
            <a:r>
              <a:rPr lang="en-US" b="1" i="1" dirty="0" smtClean="0">
                <a:solidFill>
                  <a:srgbClr val="00B0F0"/>
                </a:solidFill>
              </a:rPr>
              <a:t>PYTHON</a:t>
            </a:r>
            <a:br>
              <a:rPr lang="en-US" i="1" dirty="0" smtClean="0">
                <a:solidFill>
                  <a:srgbClr val="00B0F0"/>
                </a:solidFill>
              </a:rPr>
            </a:br>
            <a:r>
              <a:rPr lang="en-US" i="1" dirty="0" smtClean="0">
                <a:solidFill>
                  <a:srgbClr val="00B0F0"/>
                </a:solidFill>
              </a:rPr>
              <a:t> </a:t>
            </a:r>
            <a:r>
              <a:rPr lang="en-US" b="1" i="1" dirty="0" smtClean="0">
                <a:solidFill>
                  <a:srgbClr val="00B0F0"/>
                </a:solidFill>
              </a:rPr>
              <a:t>Automation and Testing </a:t>
            </a:r>
            <a:endParaRPr lang="en-US" b="1" i="1" dirty="0">
              <a:solidFill>
                <a:srgbClr val="00B0F0"/>
              </a:solidFill>
            </a:endParaRPr>
          </a:p>
        </p:txBody>
      </p:sp>
      <p:sp>
        <p:nvSpPr>
          <p:cNvPr id="3" name="Subtitle 2"/>
          <p:cNvSpPr>
            <a:spLocks noGrp="1"/>
          </p:cNvSpPr>
          <p:nvPr>
            <p:ph type="subTitle" idx="1"/>
          </p:nvPr>
        </p:nvSpPr>
        <p:spPr>
          <a:xfrm>
            <a:off x="1523999" y="3034145"/>
            <a:ext cx="9975273" cy="3214255"/>
          </a:xfrm>
        </p:spPr>
        <p:txBody>
          <a:bodyPr>
            <a:normAutofit/>
          </a:bodyPr>
          <a:lstStyle/>
          <a:p>
            <a:br>
              <a:rPr lang="en-US" dirty="0" smtClean="0"/>
            </a:br>
            <a:br>
              <a:rPr lang="en-US" dirty="0" smtClean="0"/>
            </a:br>
            <a:br>
              <a:rPr lang="en-US" dirty="0" smtClean="0"/>
            </a:br>
            <a:br>
              <a:rPr lang="en-US" dirty="0" smtClean="0"/>
            </a:br>
            <a:r>
              <a:rPr lang="en-US" dirty="0" smtClean="0"/>
              <a:t>                                                                                                                     </a:t>
            </a:r>
            <a:br>
              <a:rPr lang="en-US" dirty="0" smtClean="0"/>
            </a:br>
            <a:br>
              <a:rPr lang="en-US" dirty="0" smtClean="0"/>
            </a:br>
            <a:br>
              <a:rPr lang="en-US" dirty="0" smtClean="0"/>
            </a:br>
            <a:br>
              <a:rPr lang="en-US" dirty="0" smtClean="0"/>
            </a:br>
            <a:r>
              <a:rPr lang="en-US" dirty="0" smtClean="0"/>
              <a:t>                                                                                                                         </a:t>
            </a:r>
            <a:endParaRPr lang="en-US" i="1" dirty="0">
              <a:solidFill>
                <a:srgbClr val="00B050"/>
              </a:solidFill>
            </a:endParaRPr>
          </a:p>
        </p:txBody>
      </p:sp>
      <p:pic>
        <p:nvPicPr>
          <p:cNvPr id="6" name="Picture 5"/>
          <p:cNvPicPr>
            <a:picLocks noChangeAspect="1"/>
          </p:cNvPicPr>
          <p:nvPr/>
        </p:nvPicPr>
        <p:blipFill>
          <a:blip r:embed="rId1"/>
          <a:stretch>
            <a:fillRect/>
          </a:stretch>
        </p:blipFill>
        <p:spPr>
          <a:xfrm>
            <a:off x="1524000" y="3131128"/>
            <a:ext cx="7661564" cy="228946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50000"/>
                  </a:schemeClr>
                </a:solidFill>
              </a:rPr>
              <a:t>Today Topics </a:t>
            </a:r>
            <a:endParaRPr lang="en-US" b="1" dirty="0">
              <a:solidFill>
                <a:schemeClr val="accent2">
                  <a:lumMod val="50000"/>
                </a:schemeClr>
              </a:solidFill>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Language ?</a:t>
            </a:r>
            <a:endParaRPr lang="en-US" dirty="0" smtClean="0"/>
          </a:p>
          <a:p>
            <a:pPr>
              <a:buFont typeface="Wingdings" panose="05000000000000000000" pitchFamily="2" charset="2"/>
              <a:buChar char="v"/>
            </a:pPr>
            <a:r>
              <a:rPr lang="en-US" dirty="0" smtClean="0"/>
              <a:t>Types of languages ?</a:t>
            </a:r>
            <a:endParaRPr lang="en-US" dirty="0" smtClean="0"/>
          </a:p>
          <a:p>
            <a:pPr>
              <a:buFont typeface="Wingdings" panose="05000000000000000000" pitchFamily="2" charset="2"/>
              <a:buChar char="v"/>
            </a:pPr>
            <a:r>
              <a:rPr lang="en-US" dirty="0" smtClean="0"/>
              <a:t>High level language ?</a:t>
            </a:r>
            <a:endParaRPr lang="en-US" dirty="0" smtClean="0"/>
          </a:p>
          <a:p>
            <a:pPr>
              <a:buFont typeface="Wingdings" panose="05000000000000000000" pitchFamily="2" charset="2"/>
              <a:buChar char="v"/>
            </a:pPr>
            <a:r>
              <a:rPr lang="en-US" dirty="0" smtClean="0"/>
              <a:t>Python language ?</a:t>
            </a:r>
            <a:endParaRPr lang="en-US" dirty="0" smtClean="0"/>
          </a:p>
          <a:p>
            <a:pPr>
              <a:buFont typeface="Wingdings" panose="05000000000000000000" pitchFamily="2" charset="2"/>
              <a:buChar char="v"/>
            </a:pPr>
            <a:r>
              <a:rPr lang="en-US" dirty="0" smtClean="0"/>
              <a:t>Download and Installation of Python</a:t>
            </a:r>
            <a:endParaRPr lang="en-US" dirty="0" smtClean="0"/>
          </a:p>
          <a:p>
            <a:pPr>
              <a:buFont typeface="Wingdings" panose="05000000000000000000" pitchFamily="2" charset="2"/>
              <a:buChar char="v"/>
            </a:pPr>
            <a:r>
              <a:rPr lang="en-US" dirty="0" smtClean="0"/>
              <a:t>IDE </a:t>
            </a:r>
            <a:endParaRPr lang="en-US" dirty="0" smtClean="0"/>
          </a:p>
          <a:p>
            <a:pPr>
              <a:buFont typeface="Wingdings" panose="05000000000000000000" pitchFamily="2" charset="2"/>
              <a:buChar char="v"/>
            </a:pPr>
            <a:r>
              <a:rPr lang="en-US" dirty="0" smtClean="0"/>
              <a:t>Types of IDES </a:t>
            </a:r>
            <a:endParaRPr lang="en-US" dirty="0" smtClean="0"/>
          </a:p>
          <a:p>
            <a:pPr>
              <a:buFont typeface="Wingdings" panose="05000000000000000000" pitchFamily="2" charset="2"/>
              <a:buChar char="v"/>
            </a:pPr>
            <a:r>
              <a:rPr lang="en-US" dirty="0" smtClean="0"/>
              <a:t>Download and Installation of </a:t>
            </a:r>
            <a:r>
              <a:rPr lang="en-US" dirty="0" err="1" smtClean="0"/>
              <a:t>Pycharm</a:t>
            </a:r>
            <a:r>
              <a:rPr lang="en-US" dirty="0" smtClean="0"/>
              <a:t> IDE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Language</a:t>
            </a:r>
            <a:endParaRPr lang="en-US" b="1" dirty="0"/>
          </a:p>
        </p:txBody>
      </p:sp>
      <p:sp>
        <p:nvSpPr>
          <p:cNvPr id="3" name="Content Placeholder 2"/>
          <p:cNvSpPr>
            <a:spLocks noGrp="1"/>
          </p:cNvSpPr>
          <p:nvPr>
            <p:ph idx="1"/>
          </p:nvPr>
        </p:nvSpPr>
        <p:spPr/>
        <p:txBody>
          <a:bodyPr/>
          <a:lstStyle/>
          <a:p>
            <a:pPr marL="0" indent="0">
              <a:buNone/>
            </a:pPr>
            <a:r>
              <a:rPr lang="en-US" dirty="0" smtClean="0"/>
              <a:t>To communicate with the computers, we need some languages. These are computer languages.</a:t>
            </a:r>
            <a:endParaRPr lang="en-US" dirty="0" smtClean="0"/>
          </a:p>
          <a:p>
            <a:pPr marL="0" indent="0">
              <a:buNone/>
            </a:pPr>
            <a:endParaRPr lang="en-US" dirty="0" smtClean="0"/>
          </a:p>
          <a:p>
            <a:pPr marL="0" indent="0">
              <a:buNone/>
            </a:pPr>
            <a:r>
              <a:rPr lang="en-US" dirty="0" smtClean="0"/>
              <a:t>There are mainly three different languages with the help of which we can develop computer programs. And they are –</a:t>
            </a:r>
            <a:endParaRPr lang="en-US" dirty="0" smtClean="0"/>
          </a:p>
          <a:p>
            <a:pPr marL="0" indent="0">
              <a:buNone/>
            </a:pPr>
            <a:endParaRPr lang="en-US" dirty="0" smtClean="0"/>
          </a:p>
          <a:p>
            <a:pPr marL="0" indent="0">
              <a:buNone/>
            </a:pPr>
            <a:r>
              <a:rPr lang="en-US" dirty="0" smtClean="0"/>
              <a:t>Machine Level language  --   010111010101</a:t>
            </a:r>
            <a:endParaRPr lang="en-US" dirty="0" smtClean="0"/>
          </a:p>
          <a:p>
            <a:pPr marL="0" indent="0">
              <a:buNone/>
            </a:pPr>
            <a:r>
              <a:rPr lang="en-US" dirty="0" smtClean="0"/>
              <a:t>Assembly Level Language </a:t>
            </a:r>
            <a:endParaRPr lang="en-US" dirty="0" smtClean="0"/>
          </a:p>
          <a:p>
            <a:pPr marL="0" indent="0">
              <a:buNone/>
            </a:pPr>
            <a:r>
              <a:rPr lang="en-US" dirty="0" smtClean="0"/>
              <a:t>High Level Language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solidFill>
                  <a:srgbClr val="222222"/>
                </a:solidFill>
                <a:effectLst/>
                <a:latin typeface="Times New Roman" panose="02020603050405020304" pitchFamily="18" charset="0"/>
              </a:rPr>
              <a:t>High Level language</a:t>
            </a:r>
            <a:endParaRPr lang="en-US" dirty="0"/>
          </a:p>
        </p:txBody>
      </p:sp>
      <p:sp>
        <p:nvSpPr>
          <p:cNvPr id="3" name="Content Placeholder 2"/>
          <p:cNvSpPr>
            <a:spLocks noGrp="1"/>
          </p:cNvSpPr>
          <p:nvPr>
            <p:ph idx="1"/>
          </p:nvPr>
        </p:nvSpPr>
        <p:spPr/>
        <p:txBody>
          <a:bodyPr/>
          <a:lstStyle/>
          <a:p>
            <a:r>
              <a:rPr lang="en-US" dirty="0"/>
              <a:t>High-level languages are like English-like language, with less words also known as keywords and fewer ambiguities. Each high level language will have its own syntax and keywords. The meaning of the word syntax is grammar</a:t>
            </a:r>
            <a:r>
              <a:rPr lang="en-US" dirty="0" smtClean="0"/>
              <a:t>.</a:t>
            </a:r>
            <a:endParaRPr lang="en-US" dirty="0" smtClean="0"/>
          </a:p>
          <a:p>
            <a:r>
              <a:rPr lang="en-US" dirty="0"/>
              <a:t>Python is a popular programming language. It was created by </a:t>
            </a:r>
            <a:r>
              <a:rPr lang="en-US" b="1" dirty="0">
                <a:solidFill>
                  <a:srgbClr val="00B050"/>
                </a:solidFill>
              </a:rPr>
              <a:t>Guido van Rossum</a:t>
            </a:r>
            <a:r>
              <a:rPr lang="en-US" dirty="0"/>
              <a:t>, and released in 1991.</a:t>
            </a:r>
            <a:endParaRPr lang="en-US" dirty="0"/>
          </a:p>
          <a:p>
            <a:r>
              <a:rPr lang="en-US" dirty="0"/>
              <a:t>Python is a high-level, general-purpose and a very popular programming language. Python programming language (latest Python 3) is being used in web development, Machine Learning applications, along with all cutting edge technology in Software Industry.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Download and Installation of Python</a:t>
            </a:r>
            <a:endParaRPr lang="en-US" b="1" dirty="0" smtClean="0"/>
          </a:p>
        </p:txBody>
      </p:sp>
      <p:sp>
        <p:nvSpPr>
          <p:cNvPr id="3" name="Content Placeholder 2"/>
          <p:cNvSpPr>
            <a:spLocks noGrp="1"/>
          </p:cNvSpPr>
          <p:nvPr>
            <p:ph idx="1"/>
          </p:nvPr>
        </p:nvSpPr>
        <p:spPr>
          <a:xfrm>
            <a:off x="838200" y="2743200"/>
            <a:ext cx="10515600" cy="845128"/>
          </a:xfrm>
        </p:spPr>
        <p:txBody>
          <a:bodyPr/>
          <a:lstStyle/>
          <a:p>
            <a:pPr marL="0" indent="0">
              <a:buNone/>
            </a:pPr>
            <a:r>
              <a:rPr lang="en-US" dirty="0" smtClean="0"/>
              <a:t>https://www.python.org/downloads/</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IDE</a:t>
            </a:r>
            <a:endParaRPr lang="en-US" b="1" dirty="0"/>
          </a:p>
        </p:txBody>
      </p:sp>
      <p:sp>
        <p:nvSpPr>
          <p:cNvPr id="3" name="Content Placeholder 2"/>
          <p:cNvSpPr>
            <a:spLocks noGrp="1"/>
          </p:cNvSpPr>
          <p:nvPr>
            <p:ph idx="1"/>
          </p:nvPr>
        </p:nvSpPr>
        <p:spPr/>
        <p:txBody>
          <a:bodyPr/>
          <a:lstStyle/>
          <a:p>
            <a:br>
              <a:rPr lang="en-US" dirty="0" smtClean="0"/>
            </a:br>
            <a:r>
              <a:rPr lang="en-US" dirty="0"/>
              <a:t>An integrated development environment (IDE) is software for building applications that combines common developer tools into a single graphical user interface (GUI</a:t>
            </a:r>
            <a:r>
              <a:rPr lang="en-US" dirty="0" smtClean="0"/>
              <a:t>).</a:t>
            </a:r>
            <a:endParaRPr lang="en-US" dirty="0" smtClean="0"/>
          </a:p>
          <a:p>
            <a:r>
              <a:rPr lang="en-US" b="1" dirty="0" smtClean="0"/>
              <a:t>Types of IDE’s :</a:t>
            </a:r>
            <a:br>
              <a:rPr lang="en-US" dirty="0" smtClean="0"/>
            </a:br>
            <a:r>
              <a:rPr lang="en-US" dirty="0" smtClean="0"/>
              <a:t>----------------------</a:t>
            </a:r>
            <a:br>
              <a:rPr lang="en-US" dirty="0" smtClean="0"/>
            </a:br>
            <a:r>
              <a:rPr lang="en-US" dirty="0" err="1"/>
              <a:t>Pycharm</a:t>
            </a:r>
            <a:br>
              <a:rPr lang="en-US" dirty="0"/>
            </a:br>
            <a:r>
              <a:rPr lang="en-US" dirty="0"/>
              <a:t>visual studio</a:t>
            </a:r>
            <a:br>
              <a:rPr lang="en-US" dirty="0"/>
            </a:br>
            <a:r>
              <a:rPr lang="en-US" dirty="0"/>
              <a:t>Eclipse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Download and Installation of </a:t>
            </a:r>
            <a:r>
              <a:rPr lang="en-US" b="1" dirty="0" err="1" smtClean="0"/>
              <a:t>Pycharm</a:t>
            </a:r>
            <a:r>
              <a:rPr lang="en-US" b="1" dirty="0" smtClean="0"/>
              <a:t> IDE</a:t>
            </a:r>
            <a:endParaRPr lang="en-US" b="1" dirty="0"/>
          </a:p>
        </p:txBody>
      </p:sp>
      <p:sp>
        <p:nvSpPr>
          <p:cNvPr id="3" name="Content Placeholder 2"/>
          <p:cNvSpPr>
            <a:spLocks noGrp="1"/>
          </p:cNvSpPr>
          <p:nvPr>
            <p:ph idx="1"/>
          </p:nvPr>
        </p:nvSpPr>
        <p:spPr>
          <a:xfrm>
            <a:off x="838200" y="2920134"/>
            <a:ext cx="10515600" cy="834448"/>
          </a:xfrm>
        </p:spPr>
        <p:txBody>
          <a:bodyPr/>
          <a:lstStyle/>
          <a:p>
            <a:pPr marL="0" indent="0">
              <a:buNone/>
            </a:pPr>
            <a:r>
              <a:rPr lang="en-US" dirty="0" smtClean="0"/>
              <a:t>https://www.jetbrains.com/pycharm/download/#section=windows</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Identifiers </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ü"/>
            </a:pPr>
            <a:r>
              <a:rPr lang="en-US" dirty="0" smtClean="0"/>
              <a:t>A </a:t>
            </a:r>
            <a:r>
              <a:rPr lang="en-US" dirty="0"/>
              <a:t>name(variable) in python is called Identifier </a:t>
            </a:r>
            <a:r>
              <a:rPr lang="en-US" dirty="0" smtClean="0"/>
              <a:t>.</a:t>
            </a:r>
            <a:endParaRPr lang="en-US" dirty="0" smtClean="0"/>
          </a:p>
          <a:p>
            <a:pPr marL="0" indent="0">
              <a:buNone/>
            </a:pPr>
            <a:r>
              <a:rPr lang="en-US" dirty="0" smtClean="0"/>
              <a:t>Ex:</a:t>
            </a:r>
            <a:endParaRPr lang="en-US" dirty="0" smtClean="0"/>
          </a:p>
          <a:p>
            <a:pPr marL="0" indent="0">
              <a:buNone/>
            </a:pPr>
            <a:r>
              <a:rPr lang="en-US" dirty="0"/>
              <a:t> </a:t>
            </a:r>
            <a:r>
              <a:rPr lang="en-US" dirty="0" smtClean="0"/>
              <a:t>name=‘python’</a:t>
            </a:r>
            <a:endParaRPr lang="en-US" dirty="0" smtClean="0"/>
          </a:p>
          <a:p>
            <a:pPr marL="0" indent="0">
              <a:buNone/>
            </a:pPr>
            <a:r>
              <a:rPr lang="en-US" dirty="0"/>
              <a:t> </a:t>
            </a:r>
            <a:r>
              <a:rPr lang="en-US" dirty="0" smtClean="0"/>
              <a:t>v=10</a:t>
            </a:r>
            <a:endParaRPr lang="en-US" dirty="0" smtClean="0"/>
          </a:p>
          <a:p>
            <a:pPr>
              <a:buFont typeface="Wingdings" panose="05000000000000000000" pitchFamily="2" charset="2"/>
              <a:buChar char="ü"/>
            </a:pPr>
            <a:r>
              <a:rPr lang="en-US" b="1" dirty="0"/>
              <a:t>Rules for Python variables</a:t>
            </a:r>
            <a:r>
              <a:rPr lang="en-US" b="1" dirty="0" smtClean="0"/>
              <a:t>:</a:t>
            </a:r>
            <a:endParaRPr lang="en-US" b="1" dirty="0" smtClean="0"/>
          </a:p>
          <a:p>
            <a:r>
              <a:rPr lang="en-US" dirty="0" smtClean="0"/>
              <a:t>A </a:t>
            </a:r>
            <a:r>
              <a:rPr lang="en-US" dirty="0"/>
              <a:t>variable name must start with a letter or the underscore character.</a:t>
            </a:r>
            <a:endParaRPr lang="en-US" dirty="0"/>
          </a:p>
          <a:p>
            <a:r>
              <a:rPr lang="en-US" dirty="0"/>
              <a:t>A variable name cannot start with a number.</a:t>
            </a:r>
            <a:endParaRPr lang="en-US" dirty="0"/>
          </a:p>
          <a:p>
            <a:r>
              <a:rPr lang="en-US" dirty="0"/>
              <a:t>A variable name can only contain alpha-numeric characters and underscores (A-z, 0-9, and _ )</a:t>
            </a:r>
            <a:endParaRPr lang="en-US" dirty="0"/>
          </a:p>
          <a:p>
            <a:r>
              <a:rPr lang="en-US" dirty="0"/>
              <a:t>Variable names are case-sensitive (age, Age and AGE are three different variables)</a:t>
            </a:r>
            <a:endParaRPr lang="en-US" dirty="0"/>
          </a:p>
          <a:p>
            <a:pPr marL="0" indent="0">
              <a:buNone/>
            </a:pP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2136</Words>
  <Application>WPS Presentation</Application>
  <PresentationFormat>Widescreen</PresentationFormat>
  <Paragraphs>58</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Times New Roman</vt:lpstr>
      <vt:lpstr>Calibri Light</vt:lpstr>
      <vt:lpstr>Calibri</vt:lpstr>
      <vt:lpstr>Microsoft YaHei</vt:lpstr>
      <vt:lpstr>Arial Unicode MS</vt:lpstr>
      <vt:lpstr>Office Theme</vt:lpstr>
      <vt:lpstr>PYTHON  Automation and Testing </vt:lpstr>
      <vt:lpstr>Today Topics </vt:lpstr>
      <vt:lpstr>Language</vt:lpstr>
      <vt:lpstr>High Level language</vt:lpstr>
      <vt:lpstr>Download and Installation of Python</vt:lpstr>
      <vt:lpstr>IDE</vt:lpstr>
      <vt:lpstr>Download and Installation of Pycharm IDE</vt:lpstr>
      <vt:lpstr>Identifiers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Automation and Testing </dc:title>
  <dc:creator>Windows User</dc:creator>
  <cp:lastModifiedBy>Cloud</cp:lastModifiedBy>
  <cp:revision>6</cp:revision>
  <dcterms:created xsi:type="dcterms:W3CDTF">2022-01-27T01:14:00Z</dcterms:created>
  <dcterms:modified xsi:type="dcterms:W3CDTF">2022-02-08T10:51:28Z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F2AD2136C39E4E02B12BD3D9A3452DDF</vt:lpwstr>
  </property>
  <property fmtid="{D5CDD505-2E9C-101B-9397-08002B2CF9AE}" pid="3" name="KSOProductBuildVer">
    <vt:lpwstr>1033-11.2.0.10463</vt:lpwstr>
  </property>
</Properties>
</file>