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8873"/>
            <a:ext cx="9144000" cy="2036618"/>
          </a:xfrm>
        </p:spPr>
        <p:txBody>
          <a:bodyPr/>
          <a:lstStyle/>
          <a:p>
            <a:r>
              <a:rPr lang="en-US" b="1" i="1" dirty="0" smtClean="0">
                <a:solidFill>
                  <a:srgbClr val="00B0F0"/>
                </a:solidFill>
              </a:rPr>
              <a:t>PYTHON</a:t>
            </a:r>
            <a:br>
              <a:rPr lang="en-US" i="1" dirty="0" smtClean="0">
                <a:solidFill>
                  <a:srgbClr val="00B0F0"/>
                </a:solidFill>
              </a:rPr>
            </a:b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b="1" i="1" dirty="0" smtClean="0">
                <a:solidFill>
                  <a:srgbClr val="00B0F0"/>
                </a:solidFill>
              </a:rPr>
              <a:t>Automation and Testing 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034145"/>
            <a:ext cx="9975273" cy="3214255"/>
          </a:xfrm>
        </p:spPr>
        <p:txBody>
          <a:bodyPr>
            <a:normAutofit/>
          </a:bodyPr>
          <a:lstStyle/>
          <a:p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                                                                                                                    </a:t>
            </a: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                                                                                                                        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131128"/>
            <a:ext cx="7661564" cy="2289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/ Identifiers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name(variable) in python is called Identifier 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name=‘python’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v=10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Rules for Python variables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variable name must start with a letter or the underscore character.</a:t>
            </a:r>
            <a:endParaRPr lang="en-US" dirty="0"/>
          </a:p>
          <a:p>
            <a:r>
              <a:rPr lang="en-US" dirty="0"/>
              <a:t>A variable name cannot start with a number.</a:t>
            </a:r>
            <a:endParaRPr lang="en-US" dirty="0"/>
          </a:p>
          <a:p>
            <a:r>
              <a:rPr lang="en-US" dirty="0"/>
              <a:t>A variable name can only contain alpha-numeric characters and underscores (A-z, 0-9, and _ )</a:t>
            </a:r>
            <a:endParaRPr lang="en-US" dirty="0"/>
          </a:p>
          <a:p>
            <a:r>
              <a:rPr lang="en-US" dirty="0"/>
              <a:t>Variable names are case-sensitive (age, Age and AGE are three different variables)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  of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7231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myname ="Chandra"</a:t>
            </a:r>
            <a:endParaRPr lang="en-US"/>
          </a:p>
          <a:p>
            <a:pPr marL="0" indent="0">
              <a:buNone/>
            </a:pPr>
            <a:r>
              <a:rPr lang="en-US"/>
              <a:t>my_name ="Chandra"</a:t>
            </a:r>
            <a:endParaRPr lang="en-US"/>
          </a:p>
          <a:p>
            <a:pPr marL="0" indent="0">
              <a:buNone/>
            </a:pPr>
            <a:r>
              <a:rPr lang="en-US"/>
              <a:t>myname1 ="Prem"</a:t>
            </a:r>
            <a:endParaRPr lang="en-US"/>
          </a:p>
          <a:p>
            <a:pPr marL="0" indent="0">
              <a:buNone/>
            </a:pPr>
            <a:r>
              <a:rPr lang="en-US"/>
              <a:t>_myname ="Mohan"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Using varible and reassign the value to variable</a:t>
            </a:r>
            <a:endParaRPr lang="en-US"/>
          </a:p>
          <a:p>
            <a:pPr marL="0" indent="0">
              <a:buNone/>
            </a:pPr>
            <a:r>
              <a:rPr lang="en-US"/>
              <a:t>print(myname)</a:t>
            </a:r>
            <a:endParaRPr lang="en-US"/>
          </a:p>
          <a:p>
            <a:pPr marL="0" indent="0">
              <a:buNone/>
            </a:pPr>
            <a:r>
              <a:rPr lang="en-US"/>
              <a:t>myname = "Chandra Mohan"</a:t>
            </a:r>
            <a:endParaRPr lang="en-US"/>
          </a:p>
          <a:p>
            <a:pPr marL="0" indent="0">
              <a:buNone/>
            </a:pPr>
            <a:r>
              <a:rPr lang="en-US"/>
              <a:t>print(myname)</a:t>
            </a:r>
            <a:endParaRPr lang="en-US"/>
          </a:p>
          <a:p>
            <a:pPr marL="0" indent="0">
              <a:buNone/>
            </a:pPr>
            <a:r>
              <a:rPr lang="en-US"/>
              <a:t>print(myname)</a:t>
            </a:r>
            <a:endParaRPr lang="en-US"/>
          </a:p>
          <a:p>
            <a:pPr marL="0" indent="0">
              <a:buNone/>
            </a:pPr>
            <a:r>
              <a:rPr lang="en-US"/>
              <a:t>age=35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140"/>
            <a:ext cx="10515600" cy="5819140"/>
          </a:xfrm>
        </p:spPr>
        <p:txBody>
          <a:bodyPr/>
          <a:p>
            <a:r>
              <a:rPr lang="en-US"/>
              <a:t># Variables or Identifiers</a:t>
            </a:r>
            <a:endParaRPr lang="en-US"/>
          </a:p>
          <a:p>
            <a:r>
              <a:rPr lang="en-US"/>
              <a:t># Comment =&gt; To skip the line of execution and it gives description about what your</a:t>
            </a:r>
            <a:endParaRPr lang="en-US"/>
          </a:p>
          <a:p>
            <a:r>
              <a:rPr lang="en-US"/>
              <a:t># writing in the below</a:t>
            </a:r>
            <a:endParaRPr lang="en-US"/>
          </a:p>
          <a:p>
            <a:r>
              <a:rPr lang="en-US"/>
              <a:t>name = "Chandra R"</a:t>
            </a:r>
            <a:endParaRPr lang="en-US"/>
          </a:p>
          <a:p>
            <a:r>
              <a:rPr lang="en-US"/>
              <a:t>accountNo = 223344444</a:t>
            </a:r>
            <a:endParaRPr lang="en-US"/>
          </a:p>
          <a:p>
            <a:r>
              <a:rPr lang="en-US"/>
              <a:t>address  = "Do no 34/34 , 2 nd Floor ,3rd Crosss,560233"</a:t>
            </a:r>
            <a:endParaRPr lang="en-US"/>
          </a:p>
          <a:p>
            <a:r>
              <a:rPr lang="en-US"/>
              <a:t>print(accountNo)</a:t>
            </a:r>
            <a:endParaRPr lang="en-US"/>
          </a:p>
          <a:p>
            <a:r>
              <a:rPr lang="en-US"/>
              <a:t>print(name)</a:t>
            </a:r>
            <a:endParaRPr lang="en-US"/>
          </a:p>
          <a:p>
            <a:r>
              <a:rPr lang="en-US"/>
              <a:t>print(address)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PYTHON  Automation and Testing </vt:lpstr>
      <vt:lpstr>Variables / Identifiers </vt:lpstr>
      <vt:lpstr>Examples  of variables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Automation and Testing </dc:title>
  <dc:creator>Cloud</dc:creator>
  <cp:lastModifiedBy>Ram E</cp:lastModifiedBy>
  <cp:revision>3</cp:revision>
  <dcterms:created xsi:type="dcterms:W3CDTF">2022-02-09T12:49:00Z</dcterms:created>
  <dcterms:modified xsi:type="dcterms:W3CDTF">2023-01-13T10:50:32Z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56A3991D907E4486958CF17D2AA31C72</vt:lpwstr>
  </property>
  <property fmtid="{D5CDD505-2E9C-101B-9397-08002B2CF9AE}" pid="3" name="KSOProductBuildVer">
    <vt:lpwstr>1033-11.2.0.11440</vt:lpwstr>
  </property>
</Properties>
</file>