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 Tyagi" userId="882dce12304edb38" providerId="LiveId" clId="{CA76ED1E-2F2C-4960-8767-44D8A83575C1}"/>
    <pc:docChg chg="modSld">
      <pc:chgData name="Vivek Tyagi" userId="882dce12304edb38" providerId="LiveId" clId="{CA76ED1E-2F2C-4960-8767-44D8A83575C1}" dt="2021-02-04T16:15:06.870" v="1" actId="20577"/>
      <pc:docMkLst>
        <pc:docMk/>
      </pc:docMkLst>
      <pc:sldChg chg="modSp mod">
        <pc:chgData name="Vivek Tyagi" userId="882dce12304edb38" providerId="LiveId" clId="{CA76ED1E-2F2C-4960-8767-44D8A83575C1}" dt="2021-02-04T16:15:06.870" v="1" actId="20577"/>
        <pc:sldMkLst>
          <pc:docMk/>
          <pc:sldMk cId="2615874142" sldId="266"/>
        </pc:sldMkLst>
        <pc:spChg chg="mod">
          <ac:chgData name="Vivek Tyagi" userId="882dce12304edb38" providerId="LiveId" clId="{CA76ED1E-2F2C-4960-8767-44D8A83575C1}" dt="2021-02-04T16:15:06.870" v="1" actId="20577"/>
          <ac:spMkLst>
            <pc:docMk/>
            <pc:sldMk cId="2615874142" sldId="266"/>
            <ac:spMk id="3" creationId="{9C2F96D2-ED1A-4CFE-9C93-92FFF81F04C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EC212-81BF-4394-95D5-8AE1609F211F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9B12C-5383-4C55-8754-DBE34C119A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46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7DD-1ADD-492C-956C-103DE63BF17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796E-6324-4A4C-A42E-B1D281095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2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7DD-1ADD-492C-956C-103DE63BF17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796E-6324-4A4C-A42E-B1D281095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1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7DD-1ADD-492C-956C-103DE63BF17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796E-6324-4A4C-A42E-B1D28109577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9047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7DD-1ADD-492C-956C-103DE63BF17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796E-6324-4A4C-A42E-B1D281095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430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7DD-1ADD-492C-956C-103DE63BF17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796E-6324-4A4C-A42E-B1D28109577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8455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7DD-1ADD-492C-956C-103DE63BF17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796E-6324-4A4C-A42E-B1D281095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410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7DD-1ADD-492C-956C-103DE63BF17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796E-6324-4A4C-A42E-B1D281095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600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7DD-1ADD-492C-956C-103DE63BF17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796E-6324-4A4C-A42E-B1D281095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84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7DD-1ADD-492C-956C-103DE63BF17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796E-6324-4A4C-A42E-B1D281095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18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7DD-1ADD-492C-956C-103DE63BF17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796E-6324-4A4C-A42E-B1D281095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99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7DD-1ADD-492C-956C-103DE63BF17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796E-6324-4A4C-A42E-B1D281095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00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7DD-1ADD-492C-956C-103DE63BF17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796E-6324-4A4C-A42E-B1D281095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83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7DD-1ADD-492C-956C-103DE63BF17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796E-6324-4A4C-A42E-B1D281095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55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7DD-1ADD-492C-956C-103DE63BF17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796E-6324-4A4C-A42E-B1D281095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7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7DD-1ADD-492C-956C-103DE63BF17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796E-6324-4A4C-A42E-B1D281095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54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7DD-1ADD-492C-956C-103DE63BF17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796E-6324-4A4C-A42E-B1D281095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68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187DD-1ADD-492C-956C-103DE63BF175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A4796E-6324-4A4C-A42E-B1D281095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54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0FA3-0820-4285-BCC5-A3328B10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01600"/>
            <a:ext cx="11169073" cy="647469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Capstone project</a:t>
            </a:r>
            <a:br>
              <a:rPr lang="en-IN" dirty="0"/>
            </a:br>
            <a:r>
              <a:rPr lang="en-IN" dirty="0" err="1"/>
              <a:t>Project</a:t>
            </a:r>
            <a:r>
              <a:rPr lang="en-IN" dirty="0"/>
              <a:t> name - </a:t>
            </a:r>
            <a:r>
              <a:rPr lang="en-IN" dirty="0" err="1"/>
              <a:t>xyz_corp</a:t>
            </a:r>
            <a:r>
              <a:rPr lang="en-IN" dirty="0"/>
              <a:t> bank lending </a:t>
            </a:r>
            <a:br>
              <a:rPr lang="en-IN" dirty="0"/>
            </a:br>
            <a:r>
              <a:rPr lang="en-IN" dirty="0"/>
              <a:t>Tool- python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Name – Vivek </a:t>
            </a:r>
            <a:r>
              <a:rPr lang="en-IN" dirty="0" err="1"/>
              <a:t>tyagi</a:t>
            </a:r>
            <a:br>
              <a:rPr lang="en-IN" dirty="0"/>
            </a:br>
            <a:r>
              <a:rPr lang="en-IN" dirty="0"/>
              <a:t>Batch-Jaipur Dsp1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60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9FA0-4618-4D8C-85B6-A22EEF28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72655"/>
          </a:xfrm>
        </p:spPr>
        <p:txBody>
          <a:bodyPr>
            <a:normAutofit/>
          </a:bodyPr>
          <a:lstStyle/>
          <a:p>
            <a:r>
              <a:rPr lang="en-IN" sz="2400" dirty="0"/>
              <a:t>Normal dataset not using any sampling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0461-1C1D-458A-A0A2-D7E35255E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43" y="479571"/>
            <a:ext cx="8596668" cy="637842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Step1 using feature </a:t>
            </a:r>
            <a:r>
              <a:rPr lang="en-IN" dirty="0" err="1"/>
              <a:t>seltion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Model 1 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Model 2 Decision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Model 3 Gradient boosting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Model 4 Random Forest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Model 4 KNN</a:t>
            </a:r>
          </a:p>
          <a:p>
            <a:pPr marL="0" indent="0">
              <a:buNone/>
            </a:pPr>
            <a:r>
              <a:rPr lang="en-IN" dirty="0"/>
              <a:t>For test data</a:t>
            </a:r>
          </a:p>
          <a:p>
            <a:pPr marL="0" indent="0">
              <a:buNone/>
            </a:pPr>
            <a:r>
              <a:rPr lang="en-IN" dirty="0"/>
              <a:t>     Precision       recall       f1-score       support</a:t>
            </a:r>
          </a:p>
          <a:p>
            <a:pPr marL="0" indent="0">
              <a:buNone/>
            </a:pPr>
            <a:r>
              <a:rPr lang="en-IN" dirty="0"/>
              <a:t>0     1.00            1.00          1.00            165795</a:t>
            </a:r>
          </a:p>
          <a:p>
            <a:pPr marL="0" indent="0">
              <a:buNone/>
            </a:pPr>
            <a:r>
              <a:rPr lang="en-IN" dirty="0"/>
              <a:t>1     0.96            0.97         0.96             13899</a:t>
            </a:r>
          </a:p>
          <a:p>
            <a:pPr marL="0" indent="0">
              <a:buNone/>
            </a:pPr>
            <a:r>
              <a:rPr lang="en-IN" dirty="0"/>
              <a:t>For unseen data</a:t>
            </a:r>
          </a:p>
          <a:p>
            <a:pPr marL="0" indent="0">
              <a:buNone/>
            </a:pPr>
            <a:r>
              <a:rPr lang="en-IN" dirty="0"/>
              <a:t>     precision        recall        f1-score       support</a:t>
            </a:r>
          </a:p>
          <a:p>
            <a:pPr marL="0" indent="0">
              <a:buNone/>
            </a:pPr>
            <a:r>
              <a:rPr lang="en-IN" dirty="0"/>
              <a:t>0     1.00              0.43          0.60             256680</a:t>
            </a:r>
          </a:p>
          <a:p>
            <a:pPr marL="0" indent="0">
              <a:buNone/>
            </a:pPr>
            <a:r>
              <a:rPr lang="en-IN" dirty="0"/>
              <a:t>1      0                  0.98          0.00             311</a:t>
            </a:r>
          </a:p>
          <a:p>
            <a:pPr marL="0" indent="0">
              <a:buNone/>
            </a:pPr>
            <a:r>
              <a:rPr lang="en-IN" dirty="0"/>
              <a:t>Results are almost same for all the models.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640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6F1E-72E8-4B07-B4F6-34E0C13D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74255"/>
          </a:xfrm>
        </p:spPr>
        <p:txBody>
          <a:bodyPr/>
          <a:lstStyle/>
          <a:p>
            <a:r>
              <a:rPr lang="en-IN" dirty="0"/>
              <a:t>Using over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F96D2-ED1A-4CFE-9C93-92FFF81F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70" y="664298"/>
            <a:ext cx="8596668" cy="619370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we are not using feature selection or standard scaler because we have tried that and got bad results so this time we have used three models.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Random forest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Decision Tree</a:t>
            </a:r>
          </a:p>
          <a:p>
            <a:pPr marL="0" indent="0">
              <a:buNone/>
            </a:pPr>
            <a:r>
              <a:rPr lang="en-IN" dirty="0"/>
              <a:t>      so for decision tree and random forest we got results as we got from previous models </a:t>
            </a:r>
            <a:r>
              <a:rPr lang="en-IN" dirty="0" err="1"/>
              <a:t>i.e</a:t>
            </a:r>
            <a:r>
              <a:rPr lang="en-IN" dirty="0"/>
              <a:t> not good but for logistic regression we got the best result till now.</a:t>
            </a:r>
          </a:p>
          <a:p>
            <a:pPr marL="0" indent="0">
              <a:buNone/>
            </a:pPr>
            <a:r>
              <a:rPr lang="en-IN" dirty="0"/>
              <a:t>For test data</a:t>
            </a:r>
          </a:p>
          <a:p>
            <a:pPr marL="0" indent="0">
              <a:buNone/>
            </a:pPr>
            <a:r>
              <a:rPr lang="en-IN" dirty="0"/>
              <a:t>     precision      recall          f1-score     support </a:t>
            </a:r>
          </a:p>
          <a:p>
            <a:pPr marL="0" indent="0">
              <a:buNone/>
            </a:pPr>
            <a:r>
              <a:rPr lang="en-IN" dirty="0"/>
              <a:t>0    1.00            1.00             1.00          138177</a:t>
            </a:r>
          </a:p>
          <a:p>
            <a:pPr marL="0" indent="0">
              <a:buNone/>
            </a:pPr>
            <a:r>
              <a:rPr lang="en-IN" dirty="0"/>
              <a:t>1    0.99            0.97             0.98          11568</a:t>
            </a:r>
          </a:p>
          <a:p>
            <a:pPr marL="0" indent="0">
              <a:buNone/>
            </a:pPr>
            <a:r>
              <a:rPr lang="en-IN" dirty="0"/>
              <a:t>For unseen data</a:t>
            </a:r>
          </a:p>
          <a:p>
            <a:pPr marL="0" indent="0">
              <a:buNone/>
            </a:pPr>
            <a:r>
              <a:rPr lang="en-IN" dirty="0"/>
              <a:t>     precision      recall           f1-score      support</a:t>
            </a:r>
          </a:p>
          <a:p>
            <a:pPr marL="0" indent="0">
              <a:buNone/>
            </a:pPr>
            <a:r>
              <a:rPr lang="en-IN" dirty="0"/>
              <a:t>0    1.00            1.00              1.00            256680</a:t>
            </a:r>
          </a:p>
          <a:p>
            <a:pPr marL="0" indent="0">
              <a:buNone/>
            </a:pPr>
            <a:r>
              <a:rPr lang="en-IN" dirty="0"/>
              <a:t>1    0.68            0.80             0.74            311</a:t>
            </a:r>
          </a:p>
          <a:p>
            <a:pPr marL="0" indent="0">
              <a:buNone/>
            </a:pPr>
            <a:r>
              <a:rPr lang="en-IN" dirty="0"/>
              <a:t>SO this is our best model till now.</a:t>
            </a:r>
          </a:p>
        </p:txBody>
      </p:sp>
    </p:spTree>
    <p:extLst>
      <p:ext uri="{BB962C8B-B14F-4D97-AF65-F5344CB8AC3E}">
        <p14:creationId xmlns:p14="http://schemas.microsoft.com/office/powerpoint/2010/main" val="261587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5421-FEF7-4952-8B2C-5C599A01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64" y="110837"/>
            <a:ext cx="8207086" cy="637308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37328-7380-4313-A2BE-75A62B92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745" y="701964"/>
            <a:ext cx="11005705" cy="53876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To predict whether a customer is defaulter or not</a:t>
            </a:r>
          </a:p>
          <a:p>
            <a:r>
              <a:rPr lang="en-IN" dirty="0"/>
              <a:t>     so here  we have classification problem statement .We have a data set</a:t>
            </a:r>
          </a:p>
          <a:p>
            <a:r>
              <a:rPr lang="en-IN" dirty="0"/>
              <a:t>     Of a bank in which we have 73 independent features and one dependent feature </a:t>
            </a:r>
          </a:p>
          <a:p>
            <a:endParaRPr lang="en-IN" dirty="0"/>
          </a:p>
          <a:p>
            <a:r>
              <a:rPr lang="en-IN" dirty="0"/>
              <a:t>     X= loan amount ,int rate ,grade , </a:t>
            </a:r>
            <a:r>
              <a:rPr lang="en-IN" dirty="0" err="1"/>
              <a:t>Home_Ownership</a:t>
            </a:r>
            <a:r>
              <a:rPr lang="en-IN" dirty="0"/>
              <a:t> etc.</a:t>
            </a:r>
          </a:p>
          <a:p>
            <a:r>
              <a:rPr lang="en-IN" dirty="0"/>
              <a:t>     Y= </a:t>
            </a:r>
            <a:r>
              <a:rPr lang="en-IN" dirty="0" err="1"/>
              <a:t>Default_Ind</a:t>
            </a:r>
            <a:r>
              <a:rPr lang="en-IN" dirty="0"/>
              <a:t>.</a:t>
            </a:r>
          </a:p>
          <a:p>
            <a:r>
              <a:rPr lang="en-IN" dirty="0"/>
              <a:t>     X is our independent variable and y is our dependent variable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Data description </a:t>
            </a:r>
          </a:p>
          <a:p>
            <a:r>
              <a:rPr lang="en-IN" dirty="0"/>
              <a:t>     Our data is divided into two portion which is training and test</a:t>
            </a:r>
          </a:p>
          <a:p>
            <a:r>
              <a:rPr lang="en-IN" dirty="0"/>
              <a:t>     We will use training data to train machine learning algo</a:t>
            </a:r>
          </a:p>
          <a:p>
            <a:r>
              <a:rPr lang="en-IN" dirty="0"/>
              <a:t>     And testing data for validation.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29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05C8-E6C1-489C-8A76-CC51B68D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8" y="609600"/>
            <a:ext cx="2484582" cy="1219200"/>
          </a:xfrm>
        </p:spPr>
        <p:txBody>
          <a:bodyPr>
            <a:noAutofit/>
          </a:bodyPr>
          <a:lstStyle/>
          <a:p>
            <a:r>
              <a:rPr lang="en-IN" sz="8000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F6D9-88CB-4721-A687-51B068C73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Dealing with missing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Checking for singularity.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Data Visualization and EDA on categorical variables.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Data wrangling.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EDA on numerical data.</a:t>
            </a:r>
          </a:p>
        </p:txBody>
      </p:sp>
    </p:spTree>
    <p:extLst>
      <p:ext uri="{BB962C8B-B14F-4D97-AF65-F5344CB8AC3E}">
        <p14:creationId xmlns:p14="http://schemas.microsoft.com/office/powerpoint/2010/main" val="18342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F4C7-9020-4A79-BC92-6888B36F7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327"/>
          </a:xfrm>
        </p:spPr>
        <p:txBody>
          <a:bodyPr/>
          <a:lstStyle/>
          <a:p>
            <a:r>
              <a:rPr lang="en-IN" dirty="0"/>
              <a:t>Dealing with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28FBF-D3AB-4A91-B776-B5D0C139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2" y="2826327"/>
            <a:ext cx="8596668" cy="322349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So in this data set we have deleted variables which have more than 90%</a:t>
            </a:r>
          </a:p>
          <a:p>
            <a:pPr marL="0" indent="0">
              <a:buNone/>
            </a:pPr>
            <a:r>
              <a:rPr lang="en-IN" dirty="0"/>
              <a:t>Of missing values and the variables which has less than 90%  of missing values</a:t>
            </a:r>
          </a:p>
          <a:p>
            <a:pPr marL="0" indent="0">
              <a:buNone/>
            </a:pPr>
            <a:r>
              <a:rPr lang="en-IN" dirty="0"/>
              <a:t>We have replaced NAN with zero.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75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393F-9BD1-4E13-B7AC-49C19DC2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73018"/>
          </a:xfrm>
        </p:spPr>
        <p:txBody>
          <a:bodyPr/>
          <a:lstStyle/>
          <a:p>
            <a:r>
              <a:rPr lang="en-IN" dirty="0"/>
              <a:t>Checking for singularity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FC76-8850-4406-8EA8-7A2B6C6D8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241964"/>
            <a:ext cx="8596668" cy="279939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In this data set we have variables which shows singularity.</a:t>
            </a:r>
          </a:p>
          <a:p>
            <a:pPr marL="0" indent="0">
              <a:buNone/>
            </a:pPr>
            <a:r>
              <a:rPr lang="en-IN" dirty="0"/>
              <a:t> so what we have done. We have checked their relationship with the output variable </a:t>
            </a:r>
            <a:r>
              <a:rPr lang="en-IN" dirty="0" err="1"/>
              <a:t>i.e</a:t>
            </a:r>
            <a:r>
              <a:rPr lang="en-IN" dirty="0"/>
              <a:t> </a:t>
            </a:r>
            <a:r>
              <a:rPr lang="en-IN" dirty="0" err="1"/>
              <a:t>default_ind</a:t>
            </a:r>
            <a:r>
              <a:rPr lang="en-IN" dirty="0"/>
              <a:t> and the variables which does not have any impact on output variables  and shows singularity we have eliminated those variables.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5613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705E-AB0F-4B20-8F65-8C66D2D4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4473"/>
          </a:xfrm>
        </p:spPr>
        <p:txBody>
          <a:bodyPr>
            <a:normAutofit fontScale="90000"/>
          </a:bodyPr>
          <a:lstStyle/>
          <a:p>
            <a:r>
              <a:rPr lang="en-IN" dirty="0"/>
              <a:t>Data visualization and EDA on </a:t>
            </a:r>
            <a:br>
              <a:rPr lang="en-IN" dirty="0"/>
            </a:br>
            <a:r>
              <a:rPr lang="en-IN" dirty="0"/>
              <a:t>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903B-757D-4F5F-BBD2-4D81D9661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Data visualization</a:t>
            </a:r>
          </a:p>
          <a:p>
            <a:pPr marL="0" indent="0">
              <a:buNone/>
            </a:pPr>
            <a:r>
              <a:rPr lang="en-IN" dirty="0"/>
              <a:t>                   we have </a:t>
            </a:r>
            <a:r>
              <a:rPr lang="en-IN" dirty="0" err="1"/>
              <a:t>ploted</a:t>
            </a:r>
            <a:r>
              <a:rPr lang="en-IN" dirty="0"/>
              <a:t> count plots in which we have sub-categories on x-axis, y-axis we have count of the sub-categories and in hue we have target variables </a:t>
            </a:r>
            <a:r>
              <a:rPr lang="en-IN" dirty="0" err="1"/>
              <a:t>i.e</a:t>
            </a:r>
            <a:r>
              <a:rPr lang="en-IN" dirty="0"/>
              <a:t> </a:t>
            </a:r>
            <a:r>
              <a:rPr lang="en-IN" dirty="0" err="1"/>
              <a:t>default_ind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Data analysis on categorical variables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we 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have 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calculated here the percentage of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sub_categories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of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varibles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among defaulters and non defaulters and on the basis of that we are observing the significance of the variable.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IN" dirty="0"/>
              <a:t>Conclusion – on the basis of above analysis we have deleted the variables which are not significant  to the output variables.</a:t>
            </a:r>
          </a:p>
          <a:p>
            <a:pPr marL="0" indent="0">
              <a:buNone/>
            </a:pPr>
            <a:r>
              <a:rPr lang="en-IN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23753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4547-3AB6-4E3E-8EA0-8DA21FE5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FB3C-CCCC-4D5A-AEB5-63795501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so in this section we have converted the categorical data into numerical as machine learning algo only understands the </a:t>
            </a:r>
            <a:r>
              <a:rPr lang="en-IN" dirty="0" err="1"/>
              <a:t>numbers.we</a:t>
            </a:r>
            <a:r>
              <a:rPr lang="en-IN" dirty="0"/>
              <a:t> have used different approaches to convert the data into numbers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For </a:t>
            </a:r>
            <a:r>
              <a:rPr lang="en-IN" dirty="0" err="1"/>
              <a:t>title,emp_length,term,grade</a:t>
            </a:r>
            <a:r>
              <a:rPr lang="en-IN" dirty="0"/>
              <a:t> and </a:t>
            </a:r>
            <a:r>
              <a:rPr lang="en-IN" dirty="0" err="1"/>
              <a:t>sub_grade</a:t>
            </a:r>
            <a:r>
              <a:rPr lang="en-IN" dirty="0"/>
              <a:t> we have converted manually.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For </a:t>
            </a:r>
            <a:r>
              <a:rPr lang="en-IN" dirty="0" err="1"/>
              <a:t>home_ownership,verification_status,initial_list_status</a:t>
            </a:r>
            <a:r>
              <a:rPr lang="en-IN" dirty="0"/>
              <a:t> we have crated dummies using </a:t>
            </a:r>
            <a:r>
              <a:rPr lang="en-IN" dirty="0" err="1"/>
              <a:t>pd.dummies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33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211F-2102-41F2-9038-9A44C06C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on numeric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EFF6-60F1-4DE0-9D95-DEBC2DBF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Eliminating multicollinearity</a:t>
            </a:r>
          </a:p>
          <a:p>
            <a:pPr marL="0" indent="0">
              <a:buNone/>
            </a:pPr>
            <a:r>
              <a:rPr lang="en-IN" dirty="0"/>
              <a:t>                 we have checked for corelation among the independent variables using heat map and have eliminated the variables accordingly.</a:t>
            </a:r>
          </a:p>
          <a:p>
            <a:r>
              <a:rPr lang="en-IN" dirty="0"/>
              <a:t>Checking for outliers </a:t>
            </a:r>
          </a:p>
          <a:p>
            <a:pPr marL="0" indent="0">
              <a:buNone/>
            </a:pPr>
            <a:r>
              <a:rPr lang="en-IN" dirty="0"/>
              <a:t>               we have checked for outliers using box plot . But we haven’t eliminated  outliers as we do not have domain knowledge.</a:t>
            </a:r>
          </a:p>
        </p:txBody>
      </p:sp>
    </p:spTree>
    <p:extLst>
      <p:ext uri="{BB962C8B-B14F-4D97-AF65-F5344CB8AC3E}">
        <p14:creationId xmlns:p14="http://schemas.microsoft.com/office/powerpoint/2010/main" val="42867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588D-3E28-49A4-8435-E7F775E5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757381"/>
          </a:xfrm>
        </p:spPr>
        <p:txBody>
          <a:bodyPr>
            <a:noAutofit/>
          </a:bodyPr>
          <a:lstStyle/>
          <a:p>
            <a:r>
              <a:rPr lang="en-IN" sz="2400" dirty="0"/>
              <a:t>Model creation using under </a:t>
            </a:r>
            <a:br>
              <a:rPr lang="en-IN" sz="2400" dirty="0"/>
            </a:br>
            <a:r>
              <a:rPr lang="en-IN" sz="2400" dirty="0"/>
              <a:t>sampling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64CD8-0246-4F85-9D30-F60A36A4E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75856"/>
            <a:ext cx="8596668" cy="6082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   as we know our dataset is imbalanced so we are using technique called under sampling to balance the data set .And On that data set we are creating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Model1 –logistic reg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Model2-knn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Model3-Decision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Model4-Random forest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Model5-gradient boosting</a:t>
            </a:r>
          </a:p>
          <a:p>
            <a:pPr marL="0" indent="0">
              <a:buNone/>
            </a:pPr>
            <a:r>
              <a:rPr lang="en-IN" dirty="0"/>
              <a:t>For the test data results are</a:t>
            </a:r>
          </a:p>
          <a:p>
            <a:pPr marL="0" indent="0">
              <a:buNone/>
            </a:pPr>
            <a:r>
              <a:rPr lang="en-IN" dirty="0"/>
              <a:t>     Precision  recall  f1-score</a:t>
            </a:r>
          </a:p>
          <a:p>
            <a:pPr marL="0" indent="0">
              <a:buNone/>
            </a:pPr>
            <a:r>
              <a:rPr lang="en-IN" dirty="0"/>
              <a:t>0       0.98       1.00     0.99</a:t>
            </a:r>
          </a:p>
          <a:p>
            <a:pPr marL="0" indent="0">
              <a:buNone/>
            </a:pPr>
            <a:r>
              <a:rPr lang="en-IN" dirty="0"/>
              <a:t>1        1.00       0.98      0.99</a:t>
            </a:r>
          </a:p>
          <a:p>
            <a:pPr marL="0" indent="0">
              <a:buNone/>
            </a:pPr>
            <a:r>
              <a:rPr lang="en-IN" dirty="0"/>
              <a:t>For unseen data</a:t>
            </a:r>
          </a:p>
          <a:p>
            <a:pPr marL="0" indent="0">
              <a:buNone/>
            </a:pPr>
            <a:r>
              <a:rPr lang="en-IN" dirty="0"/>
              <a:t>      precision      recall        f1-score</a:t>
            </a:r>
          </a:p>
          <a:p>
            <a:pPr marL="0" indent="0">
              <a:buNone/>
            </a:pPr>
            <a:r>
              <a:rPr lang="en-IN" dirty="0"/>
              <a:t>0      1.00            0.12           0.22</a:t>
            </a:r>
          </a:p>
          <a:p>
            <a:pPr marL="0" indent="0">
              <a:buNone/>
            </a:pPr>
            <a:r>
              <a:rPr lang="en-IN" dirty="0"/>
              <a:t>1      0.00            0.98           0.00</a:t>
            </a:r>
          </a:p>
          <a:p>
            <a:pPr marL="0" indent="0">
              <a:buNone/>
            </a:pPr>
            <a:r>
              <a:rPr lang="en-IN" dirty="0"/>
              <a:t>The results are almost same for all the models.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5497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602</TotalTime>
  <Words>783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Helvetica Neue</vt:lpstr>
      <vt:lpstr>Trebuchet MS</vt:lpstr>
      <vt:lpstr>Wingdings</vt:lpstr>
      <vt:lpstr>Wingdings 3</vt:lpstr>
      <vt:lpstr>Facet</vt:lpstr>
      <vt:lpstr> Capstone project Project name - xyz_corp bank lending  Tool- python    Name – Vivek tyagi Batch-Jaipur Dsp1    </vt:lpstr>
      <vt:lpstr>Problem statement</vt:lpstr>
      <vt:lpstr>EDA</vt:lpstr>
      <vt:lpstr>Dealing with missing values</vt:lpstr>
      <vt:lpstr>Checking for singularity</vt:lpstr>
      <vt:lpstr>Data visualization and EDA on  categorical variables</vt:lpstr>
      <vt:lpstr>Data Wrangling</vt:lpstr>
      <vt:lpstr>EDA on numeric data</vt:lpstr>
      <vt:lpstr>Model creation using under  sampling </vt:lpstr>
      <vt:lpstr>Normal dataset not using any sampling tech</vt:lpstr>
      <vt:lpstr>Using over sampling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name - xyz_corp bank lending  tool- python</dc:title>
  <dc:creator>Vivek Tyagi</dc:creator>
  <cp:lastModifiedBy>Vivek Tyagi</cp:lastModifiedBy>
  <cp:revision>25</cp:revision>
  <dcterms:created xsi:type="dcterms:W3CDTF">2021-02-03T11:39:17Z</dcterms:created>
  <dcterms:modified xsi:type="dcterms:W3CDTF">2021-02-04T16:15:39Z</dcterms:modified>
</cp:coreProperties>
</file>