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D759-4661-46E0-8220-D1C8DFA7632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3C2909-D750-4399-A732-9D0D0251D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86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D759-4661-46E0-8220-D1C8DFA7632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3C2909-D750-4399-A732-9D0D0251D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2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D759-4661-46E0-8220-D1C8DFA7632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3C2909-D750-4399-A732-9D0D0251D56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9383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D759-4661-46E0-8220-D1C8DFA7632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3C2909-D750-4399-A732-9D0D0251D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239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D759-4661-46E0-8220-D1C8DFA7632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3C2909-D750-4399-A732-9D0D0251D56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5189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D759-4661-46E0-8220-D1C8DFA7632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3C2909-D750-4399-A732-9D0D0251D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654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D759-4661-46E0-8220-D1C8DFA7632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2909-D750-4399-A732-9D0D0251D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609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D759-4661-46E0-8220-D1C8DFA7632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2909-D750-4399-A732-9D0D0251D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04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D759-4661-46E0-8220-D1C8DFA7632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2909-D750-4399-A732-9D0D0251D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067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D759-4661-46E0-8220-D1C8DFA7632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3C2909-D750-4399-A732-9D0D0251D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98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D759-4661-46E0-8220-D1C8DFA7632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3C2909-D750-4399-A732-9D0D0251D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81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D759-4661-46E0-8220-D1C8DFA7632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3C2909-D750-4399-A732-9D0D0251D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5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D759-4661-46E0-8220-D1C8DFA7632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2909-D750-4399-A732-9D0D0251D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93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D759-4661-46E0-8220-D1C8DFA7632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2909-D750-4399-A732-9D0D0251D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17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D759-4661-46E0-8220-D1C8DFA7632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2909-D750-4399-A732-9D0D0251D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06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D759-4661-46E0-8220-D1C8DFA7632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3C2909-D750-4399-A732-9D0D0251D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10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7D759-4661-46E0-8220-D1C8DFA76326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3C2909-D750-4399-A732-9D0D0251D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719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2E35-6301-80B2-38A0-30F528B1E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635" y="1122363"/>
            <a:ext cx="9700591" cy="2853290"/>
          </a:xfrm>
        </p:spPr>
        <p:txBody>
          <a:bodyPr>
            <a:noAutofit/>
          </a:bodyPr>
          <a:lstStyle/>
          <a:p>
            <a:pPr algn="just"/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Calculator Using Python Program</a:t>
            </a:r>
            <a:br>
              <a:rPr lang="en-US" b="1" i="0" dirty="0">
                <a:solidFill>
                  <a:srgbClr val="3537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1B56E-6295-8B5B-88D8-C15CFF2D4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1216" y="5433390"/>
            <a:ext cx="3710609" cy="808383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Presented By Vivek Rajput	 		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92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9D46F0-CF3F-1FEE-8CDB-44F44DE4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42730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FA27A42-7FA8-4097-D844-E6257021C9E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3" r="12573"/>
          <a:stretch/>
        </p:blipFill>
        <p:spPr>
          <a:xfrm>
            <a:off x="6361043" y="634965"/>
            <a:ext cx="5143568" cy="457314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6471B2-6B58-756A-CBAB-7454E8C13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497496"/>
            <a:ext cx="4623284" cy="437149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simple calculator program using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using Python programming language.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basic arithmetic operations.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64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831E-1722-6E22-A9B6-82248581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75252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683FD61-7ECF-6305-7F70-37BBBE05563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5" b="3225"/>
          <a:stretch/>
        </p:blipFill>
        <p:spPr>
          <a:xfrm>
            <a:off x="5393635" y="634964"/>
            <a:ext cx="6110977" cy="54742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4A9C3-622D-49EA-8026-4E17E594F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17983"/>
            <a:ext cx="3932237" cy="44510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calculator has a clean and user-friendly interface.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Consists of buttons for numbers and operators.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an entry field for input and display.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0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85316-23BB-5B26-4770-195D99B8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4" y="689113"/>
            <a:ext cx="10903226" cy="662608"/>
          </a:xfrm>
        </p:spPr>
        <p:txBody>
          <a:bodyPr>
            <a:normAutofit/>
          </a:bodyPr>
          <a:lstStyle/>
          <a:p>
            <a:pPr algn="ctr"/>
            <a:r>
              <a:rPr lang="en-IN" sz="32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54A8E-C6EF-AA50-4EAA-E6EB0FD86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1908313"/>
            <a:ext cx="11741425" cy="4770782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calculator supports addition, subtraction, multiplication, and division.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perform calculations on both integers and floating-point numbers.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Implements basic error handling for division by zero.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enter numbers by clicking the corresponding buttons or typing on the keyboard.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calculator displays the input and the result in the entry field.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Clear button resets the input and output.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19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A0F7-E255-8C9E-4E8D-C3396E3B0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3" y="662608"/>
            <a:ext cx="10969487" cy="808383"/>
          </a:xfrm>
        </p:spPr>
        <p:txBody>
          <a:bodyPr>
            <a:normAutofit/>
          </a:bodyPr>
          <a:lstStyle/>
          <a:p>
            <a:pPr algn="ctr"/>
            <a:r>
              <a:rPr lang="en-IN" sz="32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Structure</a:t>
            </a:r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8EAB-6013-2138-D41D-368058688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1855304"/>
            <a:ext cx="10969487" cy="3856383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tima"/>
              </a:rPr>
              <a:t>The program follows a modular approach with separate functions for different operations.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Optima"/>
              </a:rPr>
              <a:t>Uses 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Optima"/>
              </a:rPr>
              <a:t>tkinter</a:t>
            </a:r>
            <a:r>
              <a:rPr lang="en-US" b="0" i="0" dirty="0">
                <a:solidFill>
                  <a:srgbClr val="222222"/>
                </a:solidFill>
                <a:effectLst/>
                <a:latin typeface="Optima"/>
              </a:rPr>
              <a:t> library for creating the graphical user interface.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Optima"/>
              </a:rPr>
              <a:t>Utilizes event-driven programming for handling button clicks.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00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8B3DF0-4618-448F-B354-6C9D5BC62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08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4E14-B424-9E2C-4F4E-2BE9C7FA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0" y="278297"/>
            <a:ext cx="10516840" cy="74212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848CBF-6E87-C66D-8F71-759C59970F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17" y="1339160"/>
            <a:ext cx="5118631" cy="50498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E44BD4-A0F7-D91A-AEA6-2559F906D2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663" y="1339160"/>
            <a:ext cx="5266614" cy="5049838"/>
          </a:xfrm>
        </p:spPr>
      </p:pic>
    </p:spTree>
    <p:extLst>
      <p:ext uri="{BB962C8B-B14F-4D97-AF65-F5344CB8AC3E}">
        <p14:creationId xmlns:p14="http://schemas.microsoft.com/office/powerpoint/2010/main" val="182895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48A4-FE47-9210-E9DA-F8186021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15009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E410CFC-EA3A-EB6B-C3DC-D9B805276A5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9" b="8929"/>
          <a:stretch/>
        </p:blipFill>
        <p:spPr>
          <a:xfrm>
            <a:off x="5605670" y="634964"/>
            <a:ext cx="5898942" cy="548753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BFD18-A6C2-6B93-8CA6-E33AA3550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70991"/>
            <a:ext cx="3932237" cy="43979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simple calculator program built with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basic arithmetic operations with a user-friendly interface.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and can be extended with additional features if desired.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5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B59F-1B47-5C48-46FA-3274E7ED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730" y="2584174"/>
            <a:ext cx="9949070" cy="2252869"/>
          </a:xfrm>
        </p:spPr>
        <p:txBody>
          <a:bodyPr>
            <a:noAutofit/>
          </a:bodyPr>
          <a:lstStyle/>
          <a:p>
            <a:pPr algn="ctr"/>
            <a:r>
              <a:rPr lang="en-US" sz="9600" dirty="0">
                <a:solidFill>
                  <a:srgbClr val="0070C0"/>
                </a:solidFill>
                <a:latin typeface="Algerian" panose="04020705040A02060702" pitchFamily="82" charset="0"/>
              </a:rPr>
              <a:t>Thank You</a:t>
            </a:r>
            <a:endParaRPr lang="en-IN" sz="9600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6520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</TotalTime>
  <Words>208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Century Gothic</vt:lpstr>
      <vt:lpstr>Optima</vt:lpstr>
      <vt:lpstr>Times New Roman</vt:lpstr>
      <vt:lpstr>Wingdings 3</vt:lpstr>
      <vt:lpstr>Wisp</vt:lpstr>
      <vt:lpstr>Simple Calculator Using Python Program </vt:lpstr>
      <vt:lpstr>Introduction</vt:lpstr>
      <vt:lpstr>User Interface</vt:lpstr>
      <vt:lpstr>Functionality</vt:lpstr>
      <vt:lpstr>Code Structure</vt:lpstr>
      <vt:lpstr>PowerPoint Presentation</vt:lpstr>
      <vt:lpstr>Outputs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Calculator Using Python Program </dc:title>
  <dc:creator>Vivek</dc:creator>
  <cp:lastModifiedBy>Vivek</cp:lastModifiedBy>
  <cp:revision>1</cp:revision>
  <dcterms:created xsi:type="dcterms:W3CDTF">2024-03-09T19:36:18Z</dcterms:created>
  <dcterms:modified xsi:type="dcterms:W3CDTF">2024-03-09T20:04:47Z</dcterms:modified>
</cp:coreProperties>
</file>