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7" r:id="rId9"/>
    <p:sldId id="265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F41A-FCA1-4A4C-9CF6-48974267EF9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728329-B42C-47C1-BE8A-D1FF0D3A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F41A-FCA1-4A4C-9CF6-48974267EF9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728329-B42C-47C1-BE8A-D1FF0D3A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F41A-FCA1-4A4C-9CF6-48974267EF9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728329-B42C-47C1-BE8A-D1FF0D3AF7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775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F41A-FCA1-4A4C-9CF6-48974267EF9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728329-B42C-47C1-BE8A-D1FF0D3A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8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F41A-FCA1-4A4C-9CF6-48974267EF9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728329-B42C-47C1-BE8A-D1FF0D3AF76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903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F41A-FCA1-4A4C-9CF6-48974267EF9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728329-B42C-47C1-BE8A-D1FF0D3A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79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F41A-FCA1-4A4C-9CF6-48974267EF9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8329-B42C-47C1-BE8A-D1FF0D3A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31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F41A-FCA1-4A4C-9CF6-48974267EF9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8329-B42C-47C1-BE8A-D1FF0D3A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5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F41A-FCA1-4A4C-9CF6-48974267EF9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8329-B42C-47C1-BE8A-D1FF0D3A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F41A-FCA1-4A4C-9CF6-48974267EF9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728329-B42C-47C1-BE8A-D1FF0D3A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7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F41A-FCA1-4A4C-9CF6-48974267EF9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728329-B42C-47C1-BE8A-D1FF0D3A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F41A-FCA1-4A4C-9CF6-48974267EF9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728329-B42C-47C1-BE8A-D1FF0D3A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F41A-FCA1-4A4C-9CF6-48974267EF9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8329-B42C-47C1-BE8A-D1FF0D3A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3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F41A-FCA1-4A4C-9CF6-48974267EF9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8329-B42C-47C1-BE8A-D1FF0D3A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F41A-FCA1-4A4C-9CF6-48974267EF9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8329-B42C-47C1-BE8A-D1FF0D3A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0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F41A-FCA1-4A4C-9CF6-48974267EF9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728329-B42C-47C1-BE8A-D1FF0D3A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F41A-FCA1-4A4C-9CF6-48974267EF9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728329-B42C-47C1-BE8A-D1FF0D3A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4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555" y="618185"/>
            <a:ext cx="10075057" cy="194471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Project: Building a News Research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4304" y="4777380"/>
            <a:ext cx="2180308" cy="96659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Vivek Rajput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2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195" y="624110"/>
            <a:ext cx="9611418" cy="844082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195" y="1669960"/>
            <a:ext cx="9611417" cy="42543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Equity Research News Tool is a powerful asset for equity research analysts, offering a seamless blend of natural language processing, text generation, and similarity search. By combining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API, and FAISS, this tool empowers analysts to stay informed and make data-driven decisions in the dynamic world of financial research. As the financial landscape evolves, so too does the Equity Research News Tool, promising continuous improvement and adaptability.</a:t>
            </a:r>
          </a:p>
        </p:txBody>
      </p:sp>
    </p:spTree>
    <p:extLst>
      <p:ext uri="{BB962C8B-B14F-4D97-AF65-F5344CB8AC3E}">
        <p14:creationId xmlns:p14="http://schemas.microsoft.com/office/powerpoint/2010/main" val="106494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572" y="2318197"/>
            <a:ext cx="4507605" cy="1725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51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649" y="624110"/>
            <a:ext cx="9765964" cy="8569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649" y="1481070"/>
            <a:ext cx="9765963" cy="44301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Equity Research News Tool is a comprehensive language model (LLM) project designed for equity research analysts. Leveraging the power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API, and FAISS, this tool allows analysts to conduct efficient and insightful news research in the ever-evolving financial landscape.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create a user-friendly web application that enables equity research analysts to gather relevant news articles based on their queries, perform natural language processing (NLP) tasks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generate human-like text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utilize FAISS for efficient similarity search.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Research Tool using LLM (RAG implementation on unstructured web links)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Python program is a news research tool that utilizes the power of the Mistral Large Language Model (LLM) to analyze and answer your questions across various websites.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you’re a researcher, journalist, or just curious about current events, this tool provides an efficient way to gather relevant information.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0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649" y="624110"/>
            <a:ext cx="9765964" cy="8569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649" y="1481070"/>
            <a:ext cx="9765963" cy="443015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versatile natural language processing library used for tasks such as entity recognition, sentiment analysis, and more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API: Integrated to generate coherent and contextually relevant text based on user queries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FAISS: Employed for efficient similarity search and clustering of news articles based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precomputed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Chosen for building an interactive and intuitive user interface for the Equity Research News Tool.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7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769" y="624110"/>
            <a:ext cx="9778843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 and Functionality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69" y="1442433"/>
            <a:ext cx="9778843" cy="473942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clean and intuitive interface, making it easy for analysts to interact with the tool. Natural Language Processing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utilized for various NLP tasks, such as entity recognition, sentiment analysis, and more, providing valuable insights into the content of news articles. Text Generation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is employed to generate human-like summaries or responses, enhancing the tool's capabilities in providing concise and informative outputs. Similarity Search (FAISS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FAISS is integrated to perform efficient similarity search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precomputed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analysts to find articles related to their queries based on content similarity.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68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589" y="772732"/>
            <a:ext cx="9547023" cy="51384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list of website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a question related to the content on any of the provided websites, or about the combined information from 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retrieves relevant information from the websites and uses Mistral to answer your question in a comprehensive way.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8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708" y="611231"/>
            <a:ext cx="8911687" cy="90847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708" y="1365161"/>
            <a:ext cx="9632904" cy="4546061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 input their queries or topics of interest into the web application. Natural Language Processing: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the input text, extracting entities, sentiments, or other relevant information. Text Generation: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processed information is used as input for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to generate human-like summaries or responses. Similarity Search: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FAISS performs similarity search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precomputed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news articles, presenting the user with articles closely related to their query. Results Display: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displays the processed NLP insights, generated text, and similar news articles to the analyst through a user-friendly interface.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5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195" y="624110"/>
            <a:ext cx="9611418" cy="844082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195" y="1669960"/>
            <a:ext cx="9611417" cy="4254322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real-time data feeds for up-to-the-minute news analysis. User Preferences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customize and prioritize specific entities or topics in their search results. Interactive Visualizations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visualizations to enhance the understanding of news data trends and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6311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195" y="624110"/>
            <a:ext cx="9611418" cy="844082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195" y="1669960"/>
            <a:ext cx="9611417" cy="42543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 and effort by eliminating the need to manually search and analyze multiple websites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Gains insights from the combined knowledge of multiple news sources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the power of Mistral's advanced language processing capabilities for accurate and insightful answers.</a:t>
            </a:r>
          </a:p>
        </p:txBody>
      </p:sp>
    </p:spTree>
    <p:extLst>
      <p:ext uri="{BB962C8B-B14F-4D97-AF65-F5344CB8AC3E}">
        <p14:creationId xmlns:p14="http://schemas.microsoft.com/office/powerpoint/2010/main" val="93625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1" y="624110"/>
            <a:ext cx="9572781" cy="92135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1" y="1326523"/>
            <a:ext cx="8702296" cy="5087155"/>
          </a:xfrm>
        </p:spPr>
      </p:pic>
    </p:spTree>
    <p:extLst>
      <p:ext uri="{BB962C8B-B14F-4D97-AF65-F5344CB8AC3E}">
        <p14:creationId xmlns:p14="http://schemas.microsoft.com/office/powerpoint/2010/main" val="32463410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723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LLM Project: Building a News Research Tool</vt:lpstr>
      <vt:lpstr>Project Overview : </vt:lpstr>
      <vt:lpstr>Technologies Used: </vt:lpstr>
      <vt:lpstr>Project Features and Functionality </vt:lpstr>
      <vt:lpstr>PowerPoint Presentation</vt:lpstr>
      <vt:lpstr>How It Works :</vt:lpstr>
      <vt:lpstr>Future Enhancements: </vt:lpstr>
      <vt:lpstr>Benefits </vt:lpstr>
      <vt:lpstr>Screenshots</vt:lpstr>
      <vt:lpstr>Conclusion: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Career-Recommendation-System-using-ML</dc:title>
  <dc:creator>LENOVO</dc:creator>
  <cp:lastModifiedBy>LENOVO</cp:lastModifiedBy>
  <cp:revision>5</cp:revision>
  <dcterms:created xsi:type="dcterms:W3CDTF">2025-01-26T14:13:34Z</dcterms:created>
  <dcterms:modified xsi:type="dcterms:W3CDTF">2025-03-15T11:51:32Z</dcterms:modified>
</cp:coreProperties>
</file>