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6" r:id="rId6"/>
    <p:sldId id="267" r:id="rId7"/>
    <p:sldId id="260" r:id="rId8"/>
    <p:sldId id="261" r:id="rId9"/>
    <p:sldId id="262" r:id="rId10"/>
    <p:sldId id="264" r:id="rId11"/>
    <p:sldId id="258" r:id="rId12"/>
    <p:sldId id="25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81825"/>
            <a:ext cx="7766936" cy="2279561"/>
          </a:xfrm>
        </p:spPr>
        <p:txBody>
          <a:bodyPr/>
          <a:lstStyle/>
          <a:p>
            <a:pPr algn="ctr"/>
            <a:r>
              <a:rPr lang="en-US" sz="4000" dirty="0">
                <a:solidFill>
                  <a:schemeClr val="tx1"/>
                </a:solidFill>
              </a:rPr>
              <a:t>NLP Project for Disaster Tweet Classification</a:t>
            </a:r>
          </a:p>
        </p:txBody>
      </p:sp>
      <p:sp>
        <p:nvSpPr>
          <p:cNvPr id="3" name="Subtitle 2"/>
          <p:cNvSpPr>
            <a:spLocks noGrp="1"/>
          </p:cNvSpPr>
          <p:nvPr>
            <p:ph type="subTitle" idx="1"/>
          </p:nvPr>
        </p:nvSpPr>
        <p:spPr>
          <a:xfrm>
            <a:off x="7160653" y="4050833"/>
            <a:ext cx="2113349" cy="1096899"/>
          </a:xfrm>
        </p:spPr>
        <p:txBody>
          <a:bodyPr>
            <a:normAutofit/>
          </a:bodyPr>
          <a:lstStyle/>
          <a:p>
            <a:pPr algn="ctr"/>
            <a:r>
              <a:rPr lang="en-US" sz="2000" dirty="0" smtClean="0">
                <a:solidFill>
                  <a:schemeClr val="tx1"/>
                </a:solidFill>
              </a:rPr>
              <a:t>Presented By</a:t>
            </a:r>
          </a:p>
          <a:p>
            <a:pPr algn="ctr"/>
            <a:r>
              <a:rPr lang="en-US" sz="2000" dirty="0" smtClean="0">
                <a:solidFill>
                  <a:schemeClr val="tx1"/>
                </a:solidFill>
              </a:rPr>
              <a:t>Vivek Rajput</a:t>
            </a:r>
            <a:endParaRPr lang="en-US" sz="2000" dirty="0">
              <a:solidFill>
                <a:schemeClr val="tx1"/>
              </a:solidFill>
            </a:endParaRPr>
          </a:p>
        </p:txBody>
      </p:sp>
    </p:spTree>
    <p:extLst>
      <p:ext uri="{BB962C8B-B14F-4D97-AF65-F5344CB8AC3E}">
        <p14:creationId xmlns:p14="http://schemas.microsoft.com/office/powerpoint/2010/main" val="1360932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US" sz="3100" dirty="0">
                <a:solidFill>
                  <a:schemeClr val="tx1"/>
                </a:solidFill>
                <a:latin typeface="Times New Roman" panose="02020603050405020304" pitchFamily="18" charset="0"/>
                <a:cs typeface="Times New Roman" panose="02020603050405020304" pitchFamily="18" charset="0"/>
              </a:rPr>
              <a:t>Machine Learning models for classifying Tweets </a:t>
            </a:r>
            <a:r>
              <a:rPr lang="en-US" sz="3100" dirty="0" smtClean="0">
                <a:solidFill>
                  <a:schemeClr val="tx1"/>
                </a:solidFill>
                <a:latin typeface="Times New Roman" panose="02020603050405020304" pitchFamily="18" charset="0"/>
                <a:cs typeface="Times New Roman" panose="02020603050405020304" pitchFamily="18" charset="0"/>
              </a:rPr>
              <a:t>data</a:t>
            </a:r>
            <a:r>
              <a:rPr lang="en-US" b="1" dirty="0"/>
              <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8" y="1249251"/>
            <a:ext cx="8615965" cy="4842456"/>
          </a:xfrm>
        </p:spPr>
      </p:pic>
    </p:spTree>
    <p:extLst>
      <p:ext uri="{BB962C8B-B14F-4D97-AF65-F5344CB8AC3E}">
        <p14:creationId xmlns:p14="http://schemas.microsoft.com/office/powerpoint/2010/main" val="1772340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Scope of </a:t>
            </a:r>
            <a:r>
              <a:rPr lang="en-US" dirty="0" smtClean="0">
                <a:solidFill>
                  <a:schemeClr val="tx1"/>
                </a:solidFill>
                <a:latin typeface="Times New Roman" panose="02020603050405020304" pitchFamily="18" charset="0"/>
                <a:cs typeface="Times New Roman" panose="02020603050405020304" pitchFamily="18" charset="0"/>
              </a:rPr>
              <a:t>Improvements</a:t>
            </a:r>
            <a:r>
              <a:rPr lang="en-US" b="1" dirty="0"/>
              <a:t/>
            </a:r>
            <a:br>
              <a:rPr lang="en-US" b="1" dirty="0"/>
            </a:br>
            <a:endParaRPr lang="en-US" dirty="0"/>
          </a:p>
        </p:txBody>
      </p:sp>
      <p:sp>
        <p:nvSpPr>
          <p:cNvPr id="3" name="Content Placeholder 2"/>
          <p:cNvSpPr>
            <a:spLocks noGrp="1"/>
          </p:cNvSpPr>
          <p:nvPr>
            <p:ph idx="1"/>
          </p:nvPr>
        </p:nvSpPr>
        <p:spPr>
          <a:xfrm>
            <a:off x="677334" y="1468193"/>
            <a:ext cx="8596668" cy="2472742"/>
          </a:xfrm>
        </p:spPr>
        <p:txBody>
          <a:bodyPr/>
          <a:lstStyle/>
          <a:p>
            <a:r>
              <a:rPr lang="en-US" dirty="0">
                <a:solidFill>
                  <a:schemeClr val="tx1"/>
                </a:solidFill>
                <a:latin typeface="Times New Roman" panose="02020603050405020304" pitchFamily="18" charset="0"/>
                <a:cs typeface="Times New Roman" panose="02020603050405020304" pitchFamily="18" charset="0"/>
              </a:rPr>
              <a:t>We can always use large dataset which covers almost every type of data for both machine learning and deep learning</a:t>
            </a:r>
          </a:p>
          <a:p>
            <a:r>
              <a:rPr lang="en-US" dirty="0">
                <a:solidFill>
                  <a:schemeClr val="tx1"/>
                </a:solidFill>
                <a:latin typeface="Times New Roman" panose="02020603050405020304" pitchFamily="18" charset="0"/>
                <a:cs typeface="Times New Roman" panose="02020603050405020304" pitchFamily="18" charset="0"/>
              </a:rPr>
              <a:t>We can use the best </a:t>
            </a:r>
            <a:r>
              <a:rPr lang="en-US" dirty="0" smtClean="0">
                <a:solidFill>
                  <a:schemeClr val="tx1"/>
                </a:solidFill>
                <a:latin typeface="Times New Roman" panose="02020603050405020304" pitchFamily="18" charset="0"/>
                <a:cs typeface="Times New Roman" panose="02020603050405020304" pitchFamily="18" charset="0"/>
              </a:rPr>
              <a:t>pertained </a:t>
            </a:r>
            <a:r>
              <a:rPr lang="en-US" dirty="0">
                <a:solidFill>
                  <a:schemeClr val="tx1"/>
                </a:solidFill>
                <a:latin typeface="Times New Roman" panose="02020603050405020304" pitchFamily="18" charset="0"/>
                <a:cs typeface="Times New Roman" panose="02020603050405020304" pitchFamily="18" charset="0"/>
              </a:rPr>
              <a:t>models but they require a lot of computational power</a:t>
            </a:r>
          </a:p>
          <a:p>
            <a:r>
              <a:rPr lang="en-US" dirty="0">
                <a:solidFill>
                  <a:schemeClr val="tx1"/>
                </a:solidFill>
                <a:latin typeface="Times New Roman" panose="02020603050405020304" pitchFamily="18" charset="0"/>
                <a:cs typeface="Times New Roman" panose="02020603050405020304" pitchFamily="18" charset="0"/>
              </a:rPr>
              <a:t>Also there are various ways to increase model accuracy like k-fold cross validation, different data preprocessing techniques better than used here</a:t>
            </a:r>
          </a:p>
          <a:p>
            <a:endParaRPr lang="en-US" dirty="0"/>
          </a:p>
        </p:txBody>
      </p:sp>
    </p:spTree>
    <p:extLst>
      <p:ext uri="{BB962C8B-B14F-4D97-AF65-F5344CB8AC3E}">
        <p14:creationId xmlns:p14="http://schemas.microsoft.com/office/powerpoint/2010/main" val="3518085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
        <p:nvSpPr>
          <p:cNvPr id="3" name="Content Placeholder 2"/>
          <p:cNvSpPr>
            <a:spLocks noGrp="1"/>
          </p:cNvSpPr>
          <p:nvPr>
            <p:ph idx="1"/>
          </p:nvPr>
        </p:nvSpPr>
        <p:spPr>
          <a:xfrm>
            <a:off x="677334" y="1300767"/>
            <a:ext cx="8596668" cy="4740596"/>
          </a:xfrm>
        </p:spPr>
        <p:txBody>
          <a:bodyPr/>
          <a:lstStyle/>
          <a:p>
            <a:pPr algn="just"/>
            <a:r>
              <a:rPr lang="en-US" dirty="0">
                <a:latin typeface="Times New Roman" panose="02020603050405020304" pitchFamily="18" charset="0"/>
                <a:cs typeface="Times New Roman" panose="02020603050405020304" pitchFamily="18" charset="0"/>
              </a:rPr>
              <a:t>The Data analysis and modelling was </a:t>
            </a:r>
            <a:r>
              <a:rPr lang="en-US" dirty="0" smtClean="0">
                <a:latin typeface="Times New Roman" panose="02020603050405020304" pitchFamily="18" charset="0"/>
                <a:cs typeface="Times New Roman" panose="02020603050405020304" pitchFamily="18" charset="0"/>
              </a:rPr>
              <a:t>successfully </a:t>
            </a:r>
            <a:r>
              <a:rPr lang="en-US" dirty="0">
                <a:latin typeface="Times New Roman" panose="02020603050405020304" pitchFamily="18" charset="0"/>
                <a:cs typeface="Times New Roman" panose="02020603050405020304" pitchFamily="18" charset="0"/>
              </a:rPr>
              <a:t>done, and the Deep Learning model was deployed </a:t>
            </a:r>
            <a:r>
              <a:rPr lang="en-US" dirty="0" smtClean="0">
                <a:latin typeface="Times New Roman" panose="02020603050405020304" pitchFamily="18" charset="0"/>
                <a:cs typeface="Times New Roman" panose="02020603050405020304" pitchFamily="18" charset="0"/>
              </a:rPr>
              <a:t>on Flask Web App</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Please </a:t>
            </a:r>
            <a:r>
              <a:rPr lang="en-US" dirty="0" smtClean="0">
                <a:latin typeface="Times New Roman" panose="02020603050405020304" pitchFamily="18" charset="0"/>
                <a:cs typeface="Times New Roman" panose="02020603050405020304" pitchFamily="18" charset="0"/>
              </a:rPr>
              <a:t>do the </a:t>
            </a:r>
            <a:r>
              <a:rPr lang="en-US" dirty="0">
                <a:latin typeface="Times New Roman" panose="02020603050405020304" pitchFamily="18" charset="0"/>
                <a:cs typeface="Times New Roman" panose="02020603050405020304" pitchFamily="18" charset="0"/>
              </a:rPr>
              <a:t>repository, if it helped you in anyway.</a:t>
            </a:r>
          </a:p>
          <a:p>
            <a:pPr algn="just"/>
            <a:r>
              <a:rPr lang="en-US" dirty="0">
                <a:latin typeface="Times New Roman" panose="02020603050405020304" pitchFamily="18" charset="0"/>
                <a:cs typeface="Times New Roman" panose="02020603050405020304" pitchFamily="18" charset="0"/>
              </a:rPr>
              <a:t>By successfully developing and deploying a machine learning model for classifying </a:t>
            </a:r>
            <a:r>
              <a:rPr lang="en-US" dirty="0" smtClean="0">
                <a:latin typeface="Times New Roman" panose="02020603050405020304" pitchFamily="18" charset="0"/>
                <a:cs typeface="Times New Roman" panose="02020603050405020304" pitchFamily="18" charset="0"/>
              </a:rPr>
              <a:t>disaster related </a:t>
            </a:r>
            <a:r>
              <a:rPr lang="en-US" dirty="0">
                <a:latin typeface="Times New Roman" panose="02020603050405020304" pitchFamily="18" charset="0"/>
                <a:cs typeface="Times New Roman" panose="02020603050405020304" pitchFamily="18" charset="0"/>
              </a:rPr>
              <a:t>tweets, we can enhance the ability to detect and respond to emergencies more efficiently. This project represents a valuable opportunity to leverage NLP techniques for the greater good, contributing to the advancement of disaster management and public safety efforts.</a:t>
            </a:r>
          </a:p>
        </p:txBody>
      </p:sp>
    </p:spTree>
    <p:extLst>
      <p:ext uri="{BB962C8B-B14F-4D97-AF65-F5344CB8AC3E}">
        <p14:creationId xmlns:p14="http://schemas.microsoft.com/office/powerpoint/2010/main" val="554977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40923"/>
            <a:ext cx="8596668" cy="1030311"/>
          </a:xfrm>
        </p:spPr>
        <p:txBody>
          <a:bodyPr>
            <a:normAutofit/>
          </a:bodyPr>
          <a:lstStyle/>
          <a:p>
            <a:pPr marL="0" indent="0" algn="ctr">
              <a:buNone/>
            </a:pPr>
            <a:r>
              <a:rPr lang="en-US" sz="4800" dirty="0" smtClean="0">
                <a:solidFill>
                  <a:schemeClr val="tx1"/>
                </a:solidFill>
                <a:latin typeface="Times New Roman" panose="02020603050405020304" pitchFamily="18" charset="0"/>
                <a:cs typeface="Times New Roman" panose="02020603050405020304" pitchFamily="18" charset="0"/>
              </a:rPr>
              <a:t>Thank You</a:t>
            </a:r>
            <a:endParaRPr lang="en-US"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478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Objectives</a:t>
            </a:r>
            <a:r>
              <a:rPr lang="en-US" sz="3200" dirty="0">
                <a:solidFill>
                  <a:schemeClr val="tx1"/>
                </a:solidFill>
                <a:latin typeface="Tempus Sans ITC" panose="04020404030D07020202" pitchFamily="82" charset="0"/>
                <a:cs typeface="Times" panose="02020603050405020304" pitchFamily="18" charset="0"/>
              </a:rPr>
              <a:t>: </a:t>
            </a:r>
          </a:p>
        </p:txBody>
      </p:sp>
      <p:sp>
        <p:nvSpPr>
          <p:cNvPr id="3" name="Content Placeholder 2"/>
          <p:cNvSpPr>
            <a:spLocks noGrp="1"/>
          </p:cNvSpPr>
          <p:nvPr>
            <p:ph idx="1"/>
          </p:nvPr>
        </p:nvSpPr>
        <p:spPr>
          <a:xfrm>
            <a:off x="677334" y="1326524"/>
            <a:ext cx="8596668" cy="5164428"/>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Classification Model Development: Develop a machine learning model that can predict whether a tweet is about a real disaster or not. Accuracy and Precision: Aim for high accuracy and precision in classification to minimize false alarms and ensure timely and accurate disaster detection. Robustness: Create a model that can handle variations in language, including slang, abbreviations, and cultural nuances, to ensure effectiveness across diverse tweet datasets. Scalability: Build a scalable solution capable of processing large volumes of tweets in </a:t>
            </a:r>
            <a:r>
              <a:rPr lang="en-US" dirty="0" smtClean="0">
                <a:solidFill>
                  <a:schemeClr val="tx1"/>
                </a:solidFill>
                <a:latin typeface="Times New Roman" panose="02020603050405020304" pitchFamily="18" charset="0"/>
                <a:cs typeface="Times New Roman" panose="02020603050405020304" pitchFamily="18" charset="0"/>
              </a:rPr>
              <a:t>real-time </a:t>
            </a:r>
            <a:r>
              <a:rPr lang="en-US" dirty="0">
                <a:solidFill>
                  <a:schemeClr val="tx1"/>
                </a:solidFill>
                <a:latin typeface="Times New Roman" panose="02020603050405020304" pitchFamily="18" charset="0"/>
                <a:cs typeface="Times New Roman" panose="02020603050405020304" pitchFamily="18" charset="0"/>
              </a:rPr>
              <a:t>to support continuous monitoring </a:t>
            </a:r>
            <a:r>
              <a:rPr lang="en-US" dirty="0" smtClean="0">
                <a:solidFill>
                  <a:schemeClr val="tx1"/>
                </a:solidFill>
                <a:latin typeface="Times New Roman" panose="02020603050405020304" pitchFamily="18" charset="0"/>
                <a:cs typeface="Times New Roman" panose="02020603050405020304" pitchFamily="18" charset="0"/>
              </a:rPr>
              <a:t>efforts</a:t>
            </a:r>
          </a:p>
          <a:p>
            <a:pPr algn="just"/>
            <a:r>
              <a:rPr lang="en-US" dirty="0"/>
              <a:t>Key Tasks: </a:t>
            </a:r>
            <a:endParaRPr lang="en-US" dirty="0" smtClean="0"/>
          </a:p>
          <a:p>
            <a:pPr algn="just"/>
            <a:r>
              <a:rPr lang="en-US" dirty="0" smtClean="0"/>
              <a:t>Part </a:t>
            </a:r>
            <a:r>
              <a:rPr lang="en-US" dirty="0"/>
              <a:t>1: Data Exploration and </a:t>
            </a:r>
            <a:r>
              <a:rPr lang="en-US" dirty="0" smtClean="0"/>
              <a:t>Preparation</a:t>
            </a:r>
          </a:p>
          <a:p>
            <a:pPr algn="just"/>
            <a:r>
              <a:rPr lang="en-US" dirty="0"/>
              <a:t>Part 2: Feature Engineering and Model </a:t>
            </a:r>
            <a:r>
              <a:rPr lang="en-US" dirty="0" smtClean="0"/>
              <a:t>Selection</a:t>
            </a:r>
          </a:p>
          <a:p>
            <a:pPr algn="just"/>
            <a:r>
              <a:rPr lang="en-US" dirty="0"/>
              <a:t>Part 3: Model Evaluation and </a:t>
            </a:r>
            <a:r>
              <a:rPr lang="en-US" dirty="0" smtClean="0"/>
              <a:t>Validation</a:t>
            </a:r>
          </a:p>
          <a:p>
            <a:pPr algn="just"/>
            <a:r>
              <a:rPr lang="en-US" dirty="0"/>
              <a:t>Part 4: Deployment with Web </a:t>
            </a:r>
            <a:r>
              <a:rPr lang="en-US" dirty="0" smtClean="0"/>
              <a:t>Interface</a:t>
            </a:r>
          </a:p>
          <a:p>
            <a:pPr algn="just"/>
            <a:r>
              <a:rPr lang="en-US" dirty="0" smtClean="0"/>
              <a:t>Model </a:t>
            </a:r>
            <a:r>
              <a:rPr lang="en-US" dirty="0"/>
              <a:t>Deployment </a:t>
            </a:r>
            <a:r>
              <a:rPr lang="en-US" dirty="0" smtClean="0"/>
              <a:t>and User </a:t>
            </a:r>
            <a:r>
              <a:rPr lang="en-US" dirty="0"/>
              <a:t>Interface Design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24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16924"/>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What is NLP?</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36373"/>
            <a:ext cx="8596668" cy="480499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NLP stands for Natural Language Processing, it is the ability of a computer to understand human text and process it to give meaningful output. NLP is used in wide areas of interest ranging from setting up alarm with your voice assistant to complicated </a:t>
            </a:r>
            <a:r>
              <a:rPr lang="en-US" dirty="0" smtClean="0">
                <a:solidFill>
                  <a:schemeClr val="tx1"/>
                </a:solidFill>
                <a:latin typeface="Times New Roman" panose="02020603050405020304" pitchFamily="18" charset="0"/>
                <a:cs typeface="Times New Roman" panose="02020603050405020304" pitchFamily="18" charset="0"/>
              </a:rPr>
              <a:t>things </a:t>
            </a:r>
            <a:r>
              <a:rPr lang="en-US" dirty="0">
                <a:solidFill>
                  <a:schemeClr val="tx1"/>
                </a:solidFill>
                <a:latin typeface="Times New Roman" panose="02020603050405020304" pitchFamily="18" charset="0"/>
                <a:cs typeface="Times New Roman" panose="02020603050405020304" pitchFamily="18" charset="0"/>
              </a:rPr>
              <a:t>like Google Translate and Automatic Captions in YouTube</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We are going to create a baseline NLP model with </a:t>
            </a:r>
            <a:r>
              <a:rPr lang="en-US" dirty="0" smtClean="0">
                <a:solidFill>
                  <a:schemeClr val="tx1"/>
                </a:solidFill>
                <a:latin typeface="Times New Roman" panose="02020603050405020304" pitchFamily="18" charset="0"/>
                <a:cs typeface="Times New Roman" panose="02020603050405020304" pitchFamily="18" charset="0"/>
              </a:rPr>
              <a:t>Tensor Flow</a:t>
            </a:r>
          </a:p>
          <a:p>
            <a:pPr algn="just"/>
            <a:r>
              <a:rPr lang="en-US" dirty="0">
                <a:solidFill>
                  <a:schemeClr val="tx1"/>
                </a:solidFill>
                <a:latin typeface="Times New Roman" panose="02020603050405020304" pitchFamily="18" charset="0"/>
                <a:cs typeface="Times New Roman" panose="02020603050405020304" pitchFamily="18" charset="0"/>
              </a:rPr>
              <a:t>I am going to implement the model and improve upon it. This is part 1 of the NLP with Disaster Tweets series and we will gradually improve the model</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6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Importing Necessary Modules</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46221"/>
            <a:ext cx="8596668" cy="4895142"/>
          </a:xfrm>
        </p:spPr>
        <p:txBody>
          <a:bodyPr/>
          <a:lstStyle/>
          <a:p>
            <a:pPr marL="0" indent="0">
              <a:buNone/>
            </a:pPr>
            <a:r>
              <a:rPr lang="en-US" dirty="0">
                <a:latin typeface="Times New Roman" panose="02020603050405020304" pitchFamily="18" charset="0"/>
                <a:cs typeface="Times New Roman" panose="02020603050405020304" pitchFamily="18" charset="0"/>
              </a:rPr>
              <a:t>We are going to import few necessary python modules to create our </a:t>
            </a:r>
            <a:r>
              <a:rPr lang="en-US" dirty="0" smtClean="0">
                <a:latin typeface="Times New Roman" panose="02020603050405020304" pitchFamily="18" charset="0"/>
                <a:cs typeface="Times New Roman" panose="02020603050405020304" pitchFamily="18" charset="0"/>
              </a:rPr>
              <a:t>model.</a:t>
            </a: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will be importing the following modules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Pandas — For data manipulation and analysis</a:t>
            </a:r>
          </a:p>
          <a:p>
            <a:r>
              <a:rPr lang="en-US" dirty="0">
                <a:latin typeface="Times New Roman" panose="02020603050405020304" pitchFamily="18" charset="0"/>
                <a:cs typeface="Times New Roman" panose="02020603050405020304" pitchFamily="18" charset="0"/>
              </a:rPr>
              <a:t>Numpy — For array manipulation</a:t>
            </a:r>
          </a:p>
          <a:p>
            <a:r>
              <a:rPr lang="en-US" dirty="0">
                <a:latin typeface="Times New Roman" panose="02020603050405020304" pitchFamily="18" charset="0"/>
                <a:cs typeface="Times New Roman" panose="02020603050405020304" pitchFamily="18" charset="0"/>
              </a:rPr>
              <a:t>Matplotlib.pyplot — For plotting graphs and visualising data</a:t>
            </a:r>
          </a:p>
          <a:p>
            <a:r>
              <a:rPr lang="en-US" dirty="0">
                <a:latin typeface="Times New Roman" panose="02020603050405020304" pitchFamily="18" charset="0"/>
                <a:cs typeface="Times New Roman" panose="02020603050405020304" pitchFamily="18" charset="0"/>
              </a:rPr>
              <a:t>Seaborn — For high level visualisation</a:t>
            </a:r>
          </a:p>
          <a:p>
            <a:r>
              <a:rPr lang="en-US" dirty="0">
                <a:latin typeface="Times New Roman" panose="02020603050405020304" pitchFamily="18" charset="0"/>
                <a:cs typeface="Times New Roman" panose="02020603050405020304" pitchFamily="18" charset="0"/>
              </a:rPr>
              <a:t>Re — For using Regular Expressions (RegEx)</a:t>
            </a:r>
          </a:p>
          <a:p>
            <a:r>
              <a:rPr lang="en-US" dirty="0" smtClean="0">
                <a:latin typeface="Times New Roman" panose="02020603050405020304" pitchFamily="18" charset="0"/>
                <a:cs typeface="Times New Roman" panose="02020603050405020304" pitchFamily="18" charset="0"/>
              </a:rPr>
              <a:t>Tensor Flow </a:t>
            </a:r>
            <a:r>
              <a:rPr lang="en-US" dirty="0">
                <a:latin typeface="Times New Roman" panose="02020603050405020304" pitchFamily="18" charset="0"/>
                <a:cs typeface="Times New Roman" panose="02020603050405020304" pitchFamily="18" charset="0"/>
              </a:rPr>
              <a:t>— For building our Neural Network</a:t>
            </a:r>
          </a:p>
          <a:p>
            <a:endParaRPr lang="en-US" dirty="0"/>
          </a:p>
        </p:txBody>
      </p:sp>
    </p:spTree>
    <p:extLst>
      <p:ext uri="{BB962C8B-B14F-4D97-AF65-F5344CB8AC3E}">
        <p14:creationId xmlns:p14="http://schemas.microsoft.com/office/powerpoint/2010/main" val="113848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Text classification</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9555"/>
            <a:ext cx="8596668" cy="4945487"/>
          </a:xfrm>
        </p:spPr>
      </p:pic>
    </p:spTree>
    <p:extLst>
      <p:ext uri="{BB962C8B-B14F-4D97-AF65-F5344CB8AC3E}">
        <p14:creationId xmlns:p14="http://schemas.microsoft.com/office/powerpoint/2010/main" val="191397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4268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Flow chart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63" y="1558345"/>
            <a:ext cx="8398239" cy="4958366"/>
          </a:xfrm>
        </p:spPr>
      </p:pic>
    </p:spTree>
    <p:extLst>
      <p:ext uri="{BB962C8B-B14F-4D97-AF65-F5344CB8AC3E}">
        <p14:creationId xmlns:p14="http://schemas.microsoft.com/office/powerpoint/2010/main" val="366441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4"/>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Data Distribution:</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20463" y="1597434"/>
            <a:ext cx="7109137" cy="4768800"/>
          </a:xfrm>
          <a:prstGeom prst="rect">
            <a:avLst/>
          </a:prstGeom>
        </p:spPr>
      </p:pic>
    </p:spTree>
    <p:extLst>
      <p:ext uri="{BB962C8B-B14F-4D97-AF65-F5344CB8AC3E}">
        <p14:creationId xmlns:p14="http://schemas.microsoft.com/office/powerpoint/2010/main" val="186153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349"/>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Input User Interface With Flask</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96980"/>
            <a:ext cx="8596668" cy="4520485"/>
          </a:xfrm>
        </p:spPr>
      </p:pic>
    </p:spTree>
    <p:extLst>
      <p:ext uri="{BB962C8B-B14F-4D97-AF65-F5344CB8AC3E}">
        <p14:creationId xmlns:p14="http://schemas.microsoft.com/office/powerpoint/2010/main" val="327251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Output User </a:t>
            </a:r>
            <a:r>
              <a:rPr lang="en-US" dirty="0">
                <a:solidFill>
                  <a:schemeClr val="tx1"/>
                </a:solidFill>
                <a:latin typeface="Times New Roman" panose="02020603050405020304" pitchFamily="18" charset="0"/>
                <a:cs typeface="Times New Roman" panose="02020603050405020304" pitchFamily="18" charset="0"/>
              </a:rPr>
              <a:t>Interface With Flask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51528"/>
            <a:ext cx="8596668" cy="4290498"/>
          </a:xfrm>
        </p:spPr>
      </p:pic>
    </p:spTree>
    <p:extLst>
      <p:ext uri="{BB962C8B-B14F-4D97-AF65-F5344CB8AC3E}">
        <p14:creationId xmlns:p14="http://schemas.microsoft.com/office/powerpoint/2010/main" val="2660670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440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Tempus Sans ITC</vt:lpstr>
      <vt:lpstr>Times</vt:lpstr>
      <vt:lpstr>Times New Roman</vt:lpstr>
      <vt:lpstr>Trebuchet MS</vt:lpstr>
      <vt:lpstr>Wingdings 3</vt:lpstr>
      <vt:lpstr>Facet</vt:lpstr>
      <vt:lpstr>NLP Project for Disaster Tweet Classification</vt:lpstr>
      <vt:lpstr>Objectives: </vt:lpstr>
      <vt:lpstr>What is NLP? </vt:lpstr>
      <vt:lpstr>Importing Necessary Modules </vt:lpstr>
      <vt:lpstr>Text classification </vt:lpstr>
      <vt:lpstr>Flow chart</vt:lpstr>
      <vt:lpstr>Data Distribution:</vt:lpstr>
      <vt:lpstr>Input User Interface With Flask</vt:lpstr>
      <vt:lpstr>Output User Interface With Flask</vt:lpstr>
      <vt:lpstr>Machine Learning models for classifying Tweets data </vt:lpstr>
      <vt:lpstr>Scope of Improvements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for Disaster Tweet Classification</dc:title>
  <dc:creator>LENOVO</dc:creator>
  <cp:lastModifiedBy>LENOVO</cp:lastModifiedBy>
  <cp:revision>13</cp:revision>
  <dcterms:created xsi:type="dcterms:W3CDTF">2024-12-08T11:10:04Z</dcterms:created>
  <dcterms:modified xsi:type="dcterms:W3CDTF">2024-12-08T12:05:16Z</dcterms:modified>
</cp:coreProperties>
</file>