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8" r:id="rId4"/>
    <p:sldId id="259" r:id="rId5"/>
    <p:sldId id="260" r:id="rId6"/>
    <p:sldId id="262" r:id="rId7"/>
    <p:sldId id="261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E08EE-3DB8-46B8-AE29-265B2C3A7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063486-62C3-4D39-B195-D012F579F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22229-1BEB-461C-9AB8-6753B633F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FA9A-7EFF-41A3-93E3-9CA349F12A65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80003-E038-4E59-A23B-5A6DA503D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5FD33-2296-4F42-9982-03B9791B8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4FA1-D61D-49C8-82A2-2ED691FD4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9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B8376-5EA9-4DEB-99B1-90C850BAF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338F4D-D498-4619-B804-3903014DC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41538-C944-419B-897F-105B74AE9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FA9A-7EFF-41A3-93E3-9CA349F12A65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84831-6863-48EE-8DC1-3B853F83C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F201C-66E5-4CDC-996E-5FE3E519D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4FA1-D61D-49C8-82A2-2ED691FD4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73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DEC096-41D9-4BD7-A1E9-F40C784415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35994-C6EF-40D6-A514-6E5FAA4E2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E33C5-7B7B-4FE7-9B34-1EAD5044F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FA9A-7EFF-41A3-93E3-9CA349F12A65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7272D-FAF4-4E86-A20C-DF8886628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126C4-D293-4F38-AA77-539360D87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4FA1-D61D-49C8-82A2-2ED691FD4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9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4F4EA-D724-49D9-A848-4B6D1EC49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E04E1-6B68-41F5-9A5B-BFAD839E8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76C4D-242E-42E4-9F7B-132ADE69B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FA9A-7EFF-41A3-93E3-9CA349F12A65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5A92-A3E3-4554-81FF-78122D361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F0EFE-CAB0-42E7-92E2-B637499C8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4FA1-D61D-49C8-82A2-2ED691FD4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A7372-E631-47B3-98B9-CC551048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21A82-A893-436B-BDE7-6B937E1F9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B607D-7885-4A8A-AE3F-F89B84165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FA9A-7EFF-41A3-93E3-9CA349F12A65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E08BB-DB0D-495D-B1F3-449167EF6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3CABF-B0C2-48F8-8583-07ED6C7E3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4FA1-D61D-49C8-82A2-2ED691FD4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7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28969-AEAA-4E0D-AFEA-EBBC9C18D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7F1B8-74B6-4F2A-835A-0CFA69DC08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54DE8B-A8A4-4133-9B8C-E70C1095E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4FCAC-D3A4-4FAD-85B9-D0645C74F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FA9A-7EFF-41A3-93E3-9CA349F12A65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CB76E-48B1-401C-8761-5731E6777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C3A418-A549-4406-AC9C-CF4A146F2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4FA1-D61D-49C8-82A2-2ED691FD4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25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123FA-284A-4FDD-A716-478C7F910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29780-7654-4792-9357-BAAD2E320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497F4-39FD-4298-B529-0DB034529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054331-5D55-4D37-A802-C25FD45059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EBAB06-83F0-4BC0-97E2-14598E96A8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C993C1-6C08-40F2-B844-70042F301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FA9A-7EFF-41A3-93E3-9CA349F12A65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81C8C2-05BD-4B77-ACA5-841B125AB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85C189-2F5A-4E90-BDF0-16DCED3CA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4FA1-D61D-49C8-82A2-2ED691FD4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44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35E5C-2D29-49B3-8B64-27A0E4D85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59FD93-0510-4C9B-B4A2-005DA915A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FA9A-7EFF-41A3-93E3-9CA349F12A65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3F5EE3-FD03-42C5-A9F6-19301ABEA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397BEA-3263-4FDE-8112-E51A495A2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4FA1-D61D-49C8-82A2-2ED691FD4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04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12DA6A-A49E-4BDE-8394-2A4C72028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FA9A-7EFF-41A3-93E3-9CA349F12A65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B2475E-1A95-44B4-AAB5-A56EB8C45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15EA6-3880-4060-B717-5807D82C5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4FA1-D61D-49C8-82A2-2ED691FD4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81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3A19B-E9EC-4E3F-8C24-054E0E370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EF838-18C4-4A2A-8F5A-F4C60A0F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FD621-5C03-4260-9B12-DC11FC737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18DEF-0E0D-4C9F-AFFA-5C4DFF3FF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FA9A-7EFF-41A3-93E3-9CA349F12A65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41BDE-3D1A-44D2-B8D7-8479C22A7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713C6-AC74-4236-BA57-A814B7DE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4FA1-D61D-49C8-82A2-2ED691FD4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83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E9091-658E-473D-83B6-63399BBEE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2F7E21-D3B6-4BBA-84A2-25FAACA887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8152D4-71D1-4B4E-B2BF-5BE470FBC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60875-0205-47EC-BF43-9851B2D21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FA9A-7EFF-41A3-93E3-9CA349F12A65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4E2C5-3D03-47A3-9FEF-ACB38CA11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0D505-BABB-4365-AB36-1E48BDAE9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4FA1-D61D-49C8-82A2-2ED691FD4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44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0019B5-54D5-48B7-AF8B-C8E3AC421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56F26-9242-42B3-BF1D-F2EF327C3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2A133-331D-4E6C-9658-197B958488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8FA9A-7EFF-41A3-93E3-9CA349F12A65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8271E-B2E5-4CEB-A9F5-56211D18D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6BF4A-C54E-41C6-9C39-C0DA7C970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F4FA1-D61D-49C8-82A2-2ED691FD4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03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8C26D-2521-4716-A976-41C3250234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Browser Object Model (BOM)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CAF6F3-CBAA-42D4-97E1-B1C1C988A4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71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EFA68-DEA6-45E7-9AE8-8511A69F2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Window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909991-006E-440B-B62C-2C99CCA30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&lt;div class="container w-25 p3"&gt;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   &lt;input type="button" value="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Click_to_Next</a:t>
            </a:r>
            <a:r>
              <a:rPr lang="en-US" b="0" dirty="0">
                <a:effectLst/>
                <a:latin typeface="Consolas" panose="020B0609020204030204" pitchFamily="49" charset="0"/>
              </a:rPr>
              <a:t>" onclick="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hadd</a:t>
            </a:r>
            <a:r>
              <a:rPr lang="en-US" b="0" dirty="0">
                <a:effectLst/>
                <a:latin typeface="Consolas" panose="020B0609020204030204" pitchFamily="49" charset="0"/>
              </a:rPr>
              <a:t>();"/&gt;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   &lt;input type="button" value="Open" onclick="hadd2();"/&gt;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   &lt;/div&gt;</a:t>
            </a:r>
          </a:p>
        </p:txBody>
      </p:sp>
    </p:spTree>
    <p:extLst>
      <p:ext uri="{BB962C8B-B14F-4D97-AF65-F5344CB8AC3E}">
        <p14:creationId xmlns:p14="http://schemas.microsoft.com/office/powerpoint/2010/main" val="3586796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EFA68-DEA6-45E7-9AE8-8511A69F2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Window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BE500-21C3-4085-88A6-0BFD2A396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773615" cy="435133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&lt;style&gt;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   .hide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   {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       visibility: hidden;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&lt;/style&gt;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   let con=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setInterval</a:t>
            </a:r>
            <a:r>
              <a:rPr lang="en-US" b="0" dirty="0">
                <a:effectLst/>
                <a:latin typeface="Consolas" panose="020B0609020204030204" pitchFamily="49" charset="0"/>
              </a:rPr>
              <a:t>("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hadd</a:t>
            </a:r>
            <a:r>
              <a:rPr lang="en-US" b="0" dirty="0">
                <a:effectLst/>
                <a:latin typeface="Consolas" panose="020B0609020204030204" pitchFamily="49" charset="0"/>
              </a:rPr>
              <a:t>()",1000);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   let 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idno</a:t>
            </a:r>
            <a:r>
              <a:rPr lang="en-US" b="0" dirty="0">
                <a:effectLst/>
                <a:latin typeface="Consolas" panose="020B0609020204030204" pitchFamily="49" charset="0"/>
              </a:rPr>
              <a:t>=1;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   const 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hadd</a:t>
            </a:r>
            <a:r>
              <a:rPr lang="en-US" b="0" dirty="0">
                <a:effectLst/>
                <a:latin typeface="Consolas" panose="020B0609020204030204" pitchFamily="49" charset="0"/>
              </a:rPr>
              <a:t>=()=&gt;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   {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           if(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idno</a:t>
            </a:r>
            <a:r>
              <a:rPr lang="en-US" b="0" dirty="0">
                <a:effectLst/>
                <a:latin typeface="Consolas" panose="020B0609020204030204" pitchFamily="49" charset="0"/>
              </a:rPr>
              <a:t>==1)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           {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dirty="0">
                <a:effectLst/>
                <a:latin typeface="Consolas" panose="020B0609020204030204" pitchFamily="49" charset="0"/>
              </a:rPr>
              <a:t>("main").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style.visibility</a:t>
            </a:r>
            <a:r>
              <a:rPr lang="en-US" b="0" dirty="0">
                <a:effectLst/>
                <a:latin typeface="Consolas" panose="020B0609020204030204" pitchFamily="49" charset="0"/>
              </a:rPr>
              <a:t> = "visible";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idno</a:t>
            </a:r>
            <a:r>
              <a:rPr lang="en-US" b="0" dirty="0">
                <a:effectLst/>
                <a:latin typeface="Consolas" panose="020B0609020204030204" pitchFamily="49" charset="0"/>
              </a:rPr>
              <a:t>=0;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  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3FBE512-2215-46CD-B137-D77B8EB39E1B}"/>
              </a:ext>
            </a:extLst>
          </p:cNvPr>
          <p:cNvSpPr txBox="1">
            <a:spLocks/>
          </p:cNvSpPr>
          <p:nvPr/>
        </p:nvSpPr>
        <p:spPr>
          <a:xfrm>
            <a:off x="6237849" y="1741439"/>
            <a:ext cx="4577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            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           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            </a:t>
            </a:r>
            <a:r>
              <a:rPr lang="en-US" dirty="0" err="1">
                <a:latin typeface="Consolas" panose="020B0609020204030204" pitchFamily="49" charset="0"/>
              </a:rPr>
              <a:t>document.getElementById</a:t>
            </a:r>
            <a:r>
              <a:rPr lang="en-US" dirty="0">
                <a:latin typeface="Consolas" panose="020B0609020204030204" pitchFamily="49" charset="0"/>
              </a:rPr>
              <a:t>("main").</a:t>
            </a:r>
            <a:r>
              <a:rPr lang="en-US" dirty="0" err="1">
                <a:latin typeface="Consolas" panose="020B0609020204030204" pitchFamily="49" charset="0"/>
              </a:rPr>
              <a:t>style.visibility</a:t>
            </a:r>
            <a:r>
              <a:rPr lang="en-US" dirty="0">
                <a:latin typeface="Consolas" panose="020B0609020204030204" pitchFamily="49" charset="0"/>
              </a:rPr>
              <a:t> = "hidden";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            </a:t>
            </a:r>
            <a:r>
              <a:rPr lang="en-US" dirty="0" err="1">
                <a:latin typeface="Consolas" panose="020B0609020204030204" pitchFamily="49" charset="0"/>
              </a:rPr>
              <a:t>idno</a:t>
            </a:r>
            <a:r>
              <a:rPr lang="en-US" dirty="0">
                <a:latin typeface="Consolas" panose="020B0609020204030204" pitchFamily="49" charset="0"/>
              </a:rPr>
              <a:t>=1;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        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    }       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    &lt;/script&gt;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659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C468BC-4066-4BA7-B035-E8E4E1C8E430}"/>
              </a:ext>
            </a:extLst>
          </p:cNvPr>
          <p:cNvSpPr txBox="1"/>
          <p:nvPr/>
        </p:nvSpPr>
        <p:spPr>
          <a:xfrm>
            <a:off x="239151" y="1855823"/>
            <a:ext cx="1156364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 &lt;div class="container w-25 p3"&gt;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     &lt;div class="row"&gt;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         &lt;div class="col"&gt;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             &lt;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img</a:t>
            </a:r>
            <a:r>
              <a:rPr lang="en-US" b="0" dirty="0"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effectLst/>
                <a:latin typeface="Consolas" panose="020B0609020204030204" pitchFamily="49" charset="0"/>
              </a:rPr>
              <a:t>="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img</a:t>
            </a:r>
            <a:r>
              <a:rPr lang="en-US" b="0" dirty="0">
                <a:effectLst/>
                <a:latin typeface="Consolas" panose="020B0609020204030204" pitchFamily="49" charset="0"/>
              </a:rPr>
              <a:t>/img1.jpg" height="200px" width="200px" name="main" id="main" class="hide"/&gt;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         &lt;/div&gt;          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     &lt;/div&gt;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 &lt;/div&gt;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&lt;/body&gt;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42730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041A9D-06D6-4EC6-8289-780301CCA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643" y="498811"/>
            <a:ext cx="8745944" cy="586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9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0ED6F-3E40-44E7-87DB-D4C2E2ED9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setTimeOut</a:t>
            </a:r>
            <a:r>
              <a:rPr lang="en-US" dirty="0"/>
              <a:t> vs </a:t>
            </a:r>
            <a:r>
              <a:rPr lang="en-US" dirty="0" err="1"/>
              <a:t>setTimeInterval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32E58-D52D-4647-9BA8-B1ED068A5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75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284F2-B1C5-4921-92ED-DA55B9535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clear history?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E48FE-15E6-4A27-A8DF-B2EEAC42F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73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8D420-48BF-44EF-8C8A-47C8919CE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window.print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24950-1FB7-45A1-813C-B3069CF2E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69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1E801-B985-4E2E-B091-D5CE71197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Browser Object Model (BOM)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AA283-1F8F-4347-A7AC-691DA2F66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There are no official standards for the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rowser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bject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odel (BOM).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Browser Object Model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(BOM) is used to interact with the browser.</a:t>
            </a:r>
          </a:p>
          <a:p>
            <a:pPr algn="l"/>
            <a:endParaRPr lang="en-US" b="0" i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default object of browser is window means you can call all the functions of window by specifying window or directly.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67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1E801-B985-4E2E-B091-D5CE71197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Browser Object Model (BOM)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522AB0-21EF-4627-B85E-018BC1F31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785" y="2121363"/>
            <a:ext cx="9773572" cy="261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402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1E801-B985-4E2E-B091-D5CE71197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Browser Object Model (BOM)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AA283-1F8F-4347-A7AC-691DA2F66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Global variables are properties of the window object.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Global functions are methods of the window object.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Even the document object (of the HTML DOM) is a property of the window object:</a:t>
            </a: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window.document.getElementById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"header"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82148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1E801-B985-4E2E-B091-D5CE71197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Browser Object Model (BOM)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0ADB4E-5A5E-4BF9-8F96-A16CDED08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&lt;body 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onmousemove</a:t>
            </a:r>
            <a:r>
              <a:rPr lang="en-US" b="0" dirty="0">
                <a:effectLst/>
                <a:latin typeface="Consolas" panose="020B0609020204030204" pitchFamily="49" charset="0"/>
              </a:rPr>
              <a:t>="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hadd</a:t>
            </a:r>
            <a:r>
              <a:rPr lang="en-US" b="0" dirty="0">
                <a:effectLst/>
                <a:latin typeface="Consolas" panose="020B0609020204030204" pitchFamily="49" charset="0"/>
              </a:rPr>
              <a:t>();" 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onresize</a:t>
            </a:r>
            <a:r>
              <a:rPr lang="en-US" b="0" dirty="0">
                <a:effectLst/>
                <a:latin typeface="Consolas" panose="020B0609020204030204" pitchFamily="49" charset="0"/>
              </a:rPr>
              <a:t>="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hadd</a:t>
            </a:r>
            <a:r>
              <a:rPr lang="en-US" b="0" dirty="0">
                <a:effectLst/>
                <a:latin typeface="Consolas" panose="020B0609020204030204" pitchFamily="49" charset="0"/>
              </a:rPr>
              <a:t>();"&gt;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   &lt;script&gt;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   const 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hadd</a:t>
            </a:r>
            <a:r>
              <a:rPr lang="en-US" b="0" dirty="0">
                <a:effectLst/>
                <a:latin typeface="Consolas" panose="020B0609020204030204" pitchFamily="49" charset="0"/>
              </a:rPr>
              <a:t>=()=&gt;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   {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       let w=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window.innerWidth</a:t>
            </a:r>
            <a:r>
              <a:rPr lang="en-US" b="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       let h=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window.innerHeight</a:t>
            </a:r>
            <a:r>
              <a:rPr lang="en-US" b="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dirty="0">
                <a:effectLst/>
                <a:latin typeface="Consolas" panose="020B0609020204030204" pitchFamily="49" charset="0"/>
              </a:rPr>
              <a:t>("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spananswer</a:t>
            </a:r>
            <a:r>
              <a:rPr lang="en-US" b="0" dirty="0">
                <a:effectLst/>
                <a:latin typeface="Consolas" panose="020B0609020204030204" pitchFamily="49" charset="0"/>
              </a:rPr>
              <a:t>").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innerHTML</a:t>
            </a:r>
            <a:r>
              <a:rPr lang="en-US" b="0" dirty="0">
                <a:effectLst/>
                <a:latin typeface="Consolas" panose="020B0609020204030204" pitchFamily="49" charset="0"/>
              </a:rPr>
              <a:t>="Width = " + w + " Height = " +h;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   }       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   &lt;/script&gt;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   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971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1E801-B985-4E2E-B091-D5CE71197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Browser Object Model (BOM)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0ADB4E-5A5E-4BF9-8F96-A16CDED08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   &lt;div class="container w-25 p3"&gt;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   &lt;form name="frm1"&gt;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       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         &lt;div class="form-row"&gt;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           &lt;div class="col"&gt;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               &lt;button type="button" value="Add" class="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btn</a:t>
            </a:r>
            <a:r>
              <a:rPr lang="en-US" b="0" dirty="0"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btn</a:t>
            </a:r>
            <a:r>
              <a:rPr lang="en-US" b="0" dirty="0">
                <a:effectLst/>
                <a:latin typeface="Consolas" panose="020B0609020204030204" pitchFamily="49" charset="0"/>
              </a:rPr>
              <a:t>-warning" id="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btnans</a:t>
            </a:r>
            <a:r>
              <a:rPr lang="en-US" b="0" dirty="0">
                <a:effectLst/>
                <a:latin typeface="Consolas" panose="020B0609020204030204" pitchFamily="49" charset="0"/>
              </a:rPr>
              <a:t>" onclick="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hadd</a:t>
            </a:r>
            <a:r>
              <a:rPr lang="en-US" b="0" dirty="0">
                <a:effectLst/>
                <a:latin typeface="Consolas" panose="020B0609020204030204" pitchFamily="49" charset="0"/>
              </a:rPr>
              <a:t>();"&gt;Click me &lt;/button&gt;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           &lt;/div&gt;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        &lt;/div&gt;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        &lt;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b="0" dirty="0">
                <a:effectLst/>
                <a:latin typeface="Consolas" panose="020B0609020204030204" pitchFamily="49" charset="0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2636748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1E801-B985-4E2E-B091-D5CE71197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Browser Object Model (BOM)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0ADB4E-5A5E-4BF9-8F96-A16CDED08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"form-row"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"col"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Ans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spananswer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523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EFA68-DEA6-45E7-9AE8-8511A69F2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Window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F976C86-D3C0-42EB-9C46-50915A9D96F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943894"/>
          <a:ext cx="10515600" cy="41148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107011563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51437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FFFF"/>
                          </a:solidFill>
                          <a:effectLst/>
                        </a:rPr>
                        <a:t>Methods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27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270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020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Alert ()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It displays the popup messages with the ok button.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613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Confirm ()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It displays the message on the alert box with the OK and cancel button.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467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Prompt ()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It gets input from the user to display a text message in the dialog box.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452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Open ()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Opens the current window.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482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Close ()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Closes the current window.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432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moveTO ()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Moves the current window.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7805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resizeTo ()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Resizes the current window.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3938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setTimeout ()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It performs an action after a specified time, like calling a function, evaluating expressions, etc.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BABA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71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5245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EFA68-DEA6-45E7-9AE8-8511A69F2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Window Open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909991-006E-440B-B62C-2C99CCA30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&lt;body&gt;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   &lt;script&gt;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   const 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hadd</a:t>
            </a:r>
            <a:r>
              <a:rPr lang="en-US" b="0" dirty="0">
                <a:effectLst/>
                <a:latin typeface="Consolas" panose="020B0609020204030204" pitchFamily="49" charset="0"/>
              </a:rPr>
              <a:t>=()=&gt;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   {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window.open</a:t>
            </a:r>
            <a:r>
              <a:rPr lang="en-US" b="0" dirty="0">
                <a:effectLst/>
                <a:latin typeface="Consolas" panose="020B0609020204030204" pitchFamily="49" charset="0"/>
              </a:rPr>
              <a:t>("http://www.shyamsir.com"); 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   }        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   const hadd2=()=&gt;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   {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window.open</a:t>
            </a:r>
            <a:r>
              <a:rPr lang="en-US" b="0" dirty="0">
                <a:effectLst/>
                <a:latin typeface="Consolas" panose="020B0609020204030204" pitchFamily="49" charset="0"/>
              </a:rPr>
              <a:t>("trycatch1.html"); 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   }       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   &lt;/script&gt;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626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1139</Words>
  <Application>Microsoft Office PowerPoint</Application>
  <PresentationFormat>Widescreen</PresentationFormat>
  <Paragraphs>117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Segoe UI</vt:lpstr>
      <vt:lpstr>verdana</vt:lpstr>
      <vt:lpstr>verdana</vt:lpstr>
      <vt:lpstr>Office Theme</vt:lpstr>
      <vt:lpstr>The Browser Object Model (BOM)</vt:lpstr>
      <vt:lpstr>The Browser Object Model (BOM)</vt:lpstr>
      <vt:lpstr>The Browser Object Model (BOM)</vt:lpstr>
      <vt:lpstr>The Browser Object Model (BOM)</vt:lpstr>
      <vt:lpstr>The Browser Object Model (BOM)</vt:lpstr>
      <vt:lpstr>The Browser Object Model (BOM)</vt:lpstr>
      <vt:lpstr>The Browser Object Model (BOM)</vt:lpstr>
      <vt:lpstr>Methods of Window</vt:lpstr>
      <vt:lpstr>Methods of Window Open</vt:lpstr>
      <vt:lpstr>Methods of Window</vt:lpstr>
      <vt:lpstr>Methods of Window</vt:lpstr>
      <vt:lpstr>PowerPoint Presentation</vt:lpstr>
      <vt:lpstr>PowerPoint Presentation</vt:lpstr>
      <vt:lpstr>setTimeOut vs setTimeInterval</vt:lpstr>
      <vt:lpstr>How to clear history?</vt:lpstr>
      <vt:lpstr>window.print();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shyam chawda</dc:creator>
  <cp:lastModifiedBy>shyam chawda</cp:lastModifiedBy>
  <cp:revision>28</cp:revision>
  <dcterms:created xsi:type="dcterms:W3CDTF">2021-03-09T04:28:18Z</dcterms:created>
  <dcterms:modified xsi:type="dcterms:W3CDTF">2021-03-12T02:24:35Z</dcterms:modified>
</cp:coreProperties>
</file>