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EB993-AD6C-4934-BC93-BF7F1D024E68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71F24-31C5-43E0-953E-8C388E81F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1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35D2-7F1A-4422-B146-0C37934DE1C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65C8-8B98-48CA-94C0-6EC9BE8A6B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27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35D2-7F1A-4422-B146-0C37934DE1C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65C8-8B98-48CA-94C0-6EC9BE8A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3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35D2-7F1A-4422-B146-0C37934DE1C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65C8-8B98-48CA-94C0-6EC9BE8A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35D2-7F1A-4422-B146-0C37934DE1C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65C8-8B98-48CA-94C0-6EC9BE8A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5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35D2-7F1A-4422-B146-0C37934DE1C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65C8-8B98-48CA-94C0-6EC9BE8A6B6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8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35D2-7F1A-4422-B146-0C37934DE1C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65C8-8B98-48CA-94C0-6EC9BE8A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8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35D2-7F1A-4422-B146-0C37934DE1C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65C8-8B98-48CA-94C0-6EC9BE8A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8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35D2-7F1A-4422-B146-0C37934DE1C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65C8-8B98-48CA-94C0-6EC9BE8A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5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35D2-7F1A-4422-B146-0C37934DE1C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65C8-8B98-48CA-94C0-6EC9BE8A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9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A035D2-7F1A-4422-B146-0C37934DE1C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3165C8-8B98-48CA-94C0-6EC9BE8A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3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35D2-7F1A-4422-B146-0C37934DE1C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165C8-8B98-48CA-94C0-6EC9BE8A6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5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A035D2-7F1A-4422-B146-0C37934DE1C1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3165C8-8B98-48CA-94C0-6EC9BE8A6B6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83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2025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chemeClr val="accent2"/>
                </a:solidFill>
                <a:latin typeface="[z] Arista" panose="02000500000000020004" pitchFamily="2" charset="0"/>
              </a:rPr>
              <a:t>e-Sphere</a:t>
            </a:r>
            <a:endParaRPr lang="en-US" sz="9600" dirty="0">
              <a:solidFill>
                <a:schemeClr val="accent2"/>
              </a:solidFill>
              <a:latin typeface="[z] Arista" panose="0200050000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9325" y="4846376"/>
            <a:ext cx="7822676" cy="1436589"/>
          </a:xfrm>
        </p:spPr>
        <p:txBody>
          <a:bodyPr/>
          <a:lstStyle/>
          <a:p>
            <a:r>
              <a:rPr lang="en-US" dirty="0" smtClean="0"/>
              <a:t>		Prepared By :</a:t>
            </a:r>
          </a:p>
          <a:p>
            <a:r>
              <a:rPr lang="en-US" dirty="0" smtClean="0"/>
              <a:t>				Vivek </a:t>
            </a:r>
            <a:r>
              <a:rPr lang="en-US" dirty="0" smtClean="0"/>
              <a:t>Patel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Akshit</a:t>
            </a:r>
            <a:r>
              <a:rPr lang="en-US" dirty="0" smtClean="0"/>
              <a:t> Shah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52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92025" y="0"/>
            <a:ext cx="9144000" cy="17062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 smtClean="0">
                <a:solidFill>
                  <a:schemeClr val="accent2"/>
                </a:solidFill>
                <a:latin typeface="[z] Arista" panose="02000500000000020004" pitchFamily="2" charset="0"/>
              </a:rPr>
              <a:t>Data Model</a:t>
            </a:r>
            <a:endParaRPr lang="en-US" sz="9600" dirty="0">
              <a:solidFill>
                <a:schemeClr val="accent2"/>
              </a:solidFill>
              <a:latin typeface="[z] Arista" panose="02000500000000020004" pitchFamily="2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168978" y="1927781"/>
            <a:ext cx="3759723" cy="424677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49598" y="2007909"/>
            <a:ext cx="1998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Employee</a:t>
            </a: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168978" y="2653642"/>
            <a:ext cx="37597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26877" y="266877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26877" y="296008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26877" y="325139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sname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26877" y="4416631"/>
            <a:ext cx="120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salary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26877" y="4707940"/>
            <a:ext cx="132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bloodgroup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26877" y="4125321"/>
            <a:ext cx="132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designation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26877" y="383401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26877" y="354270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26877" y="5015884"/>
            <a:ext cx="132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26877" y="5260978"/>
            <a:ext cx="132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nationality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26877" y="5539068"/>
            <a:ext cx="132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9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15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[z] Arista</vt:lpstr>
      <vt:lpstr>Calibri</vt:lpstr>
      <vt:lpstr>Calibri Light</vt:lpstr>
      <vt:lpstr>Retrospect</vt:lpstr>
      <vt:lpstr>e-Sphere</vt:lpstr>
      <vt:lpstr>PowerPoint Presentation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e-Sphere</dc:title>
  <dc:creator>Patel, Vivek Pankajbhai</dc:creator>
  <cp:lastModifiedBy>Patel, Vivek Pankajbhai</cp:lastModifiedBy>
  <cp:revision>23</cp:revision>
  <dcterms:created xsi:type="dcterms:W3CDTF">2017-12-01T19:07:05Z</dcterms:created>
  <dcterms:modified xsi:type="dcterms:W3CDTF">2017-12-05T20:27:38Z</dcterms:modified>
</cp:coreProperties>
</file>