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EB993-AD6C-4934-BC93-BF7F1D024E68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71F24-31C5-43E0-953E-8C388E81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1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35D2-7F1A-4422-B146-0C37934DE1C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65C8-8B98-48CA-94C0-6EC9BE8A6B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27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35D2-7F1A-4422-B146-0C37934DE1C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65C8-8B98-48CA-94C0-6EC9BE8A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3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35D2-7F1A-4422-B146-0C37934DE1C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65C8-8B98-48CA-94C0-6EC9BE8A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0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35D2-7F1A-4422-B146-0C37934DE1C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65C8-8B98-48CA-94C0-6EC9BE8A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5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35D2-7F1A-4422-B146-0C37934DE1C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65C8-8B98-48CA-94C0-6EC9BE8A6B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8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35D2-7F1A-4422-B146-0C37934DE1C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65C8-8B98-48CA-94C0-6EC9BE8A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8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35D2-7F1A-4422-B146-0C37934DE1C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65C8-8B98-48CA-94C0-6EC9BE8A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8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35D2-7F1A-4422-B146-0C37934DE1C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65C8-8B98-48CA-94C0-6EC9BE8A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5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35D2-7F1A-4422-B146-0C37934DE1C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65C8-8B98-48CA-94C0-6EC9BE8A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9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A035D2-7F1A-4422-B146-0C37934DE1C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3165C8-8B98-48CA-94C0-6EC9BE8A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3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35D2-7F1A-4422-B146-0C37934DE1C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65C8-8B98-48CA-94C0-6EC9BE8A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5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A035D2-7F1A-4422-B146-0C37934DE1C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3165C8-8B98-48CA-94C0-6EC9BE8A6B6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83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2025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chemeClr val="accent2"/>
                </a:solidFill>
                <a:latin typeface="[z] Arista" panose="02000500000000020004" pitchFamily="2" charset="0"/>
              </a:rPr>
              <a:t>e-Sphere</a:t>
            </a:r>
            <a:endParaRPr lang="en-US" sz="9600" dirty="0">
              <a:solidFill>
                <a:schemeClr val="accent2"/>
              </a:solidFill>
              <a:latin typeface="[z] Arista" panose="02000500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9325" y="4846376"/>
            <a:ext cx="7822676" cy="1436589"/>
          </a:xfrm>
        </p:spPr>
        <p:txBody>
          <a:bodyPr/>
          <a:lstStyle/>
          <a:p>
            <a:r>
              <a:rPr lang="en-US" dirty="0" smtClean="0"/>
              <a:t>		Prepared By :</a:t>
            </a:r>
          </a:p>
          <a:p>
            <a:r>
              <a:rPr lang="en-US" dirty="0" smtClean="0"/>
              <a:t>				Vivek Patel</a:t>
            </a:r>
          </a:p>
        </p:txBody>
      </p:sp>
    </p:spTree>
    <p:extLst>
      <p:ext uri="{BB962C8B-B14F-4D97-AF65-F5344CB8AC3E}">
        <p14:creationId xmlns:p14="http://schemas.microsoft.com/office/powerpoint/2010/main" val="56852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92025" y="0"/>
            <a:ext cx="9144000" cy="17062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 smtClean="0">
                <a:solidFill>
                  <a:schemeClr val="accent2"/>
                </a:solidFill>
                <a:latin typeface="[z] Arista" panose="02000500000000020004" pitchFamily="2" charset="0"/>
              </a:rPr>
              <a:t>Data Model</a:t>
            </a:r>
            <a:endParaRPr lang="en-US" sz="9600" dirty="0">
              <a:solidFill>
                <a:schemeClr val="accent2"/>
              </a:solidFill>
              <a:latin typeface="[z] Arista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6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[z] Arista</vt:lpstr>
      <vt:lpstr>Calibri</vt:lpstr>
      <vt:lpstr>Calibri Light</vt:lpstr>
      <vt:lpstr>Retrospect</vt:lpstr>
      <vt:lpstr>e-Sphere</vt:lpstr>
      <vt:lpstr>PowerPoint Presentation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e-Sphere</dc:title>
  <dc:creator>Patel, Vivek Pankajbhai</dc:creator>
  <cp:lastModifiedBy>Patel, Vivek Pankajbhai</cp:lastModifiedBy>
  <cp:revision>10</cp:revision>
  <dcterms:created xsi:type="dcterms:W3CDTF">2017-12-01T19:07:05Z</dcterms:created>
  <dcterms:modified xsi:type="dcterms:W3CDTF">2017-12-01T19:12:38Z</dcterms:modified>
</cp:coreProperties>
</file>