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90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426"/>
        <p:guide orient="horz" pos="390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https://github.com/vivek8085/VOIS_AICTE_Oct2025_MajorProject_Vivek-Suresh-Lokolakar.git"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23970" y="4142105"/>
            <a:ext cx="6718935" cy="1408430"/>
          </a:xfrm>
        </p:spPr>
        <p:txBody>
          <a:bodyPr>
            <a:normAutofit/>
          </a:bodyPr>
          <a:lstStyle/>
          <a:p>
            <a:pPr algn="r"/>
            <a:r>
              <a:rPr lang="en-IN" altLang="en-US" dirty="0">
                <a:solidFill>
                  <a:schemeClr val="tx1"/>
                </a:solidFill>
              </a:rPr>
              <a:t>Name: Vivek Suresh Lokolakar</a:t>
            </a:r>
            <a:endParaRPr lang="en-IN" altLang="en-US" dirty="0">
              <a:solidFill>
                <a:schemeClr val="tx1"/>
              </a:solidFill>
            </a:endParaRPr>
          </a:p>
          <a:p>
            <a:pPr algn="r"/>
            <a:r>
              <a:rPr lang="en-US" dirty="0">
                <a:solidFill>
                  <a:schemeClr val="tx1"/>
                </a:solidFill>
              </a:rPr>
              <a:t>AICTE</a:t>
            </a:r>
            <a:r>
              <a:rPr lang="en-IN" altLang="en-US" dirty="0">
                <a:solidFill>
                  <a:schemeClr val="tx1"/>
                </a:solidFill>
              </a:rPr>
              <a:t> </a:t>
            </a:r>
            <a:r>
              <a:rPr lang="en-US" dirty="0">
                <a:solidFill>
                  <a:schemeClr val="tx1"/>
                </a:solidFill>
              </a:rPr>
              <a:t>Internship</a:t>
            </a:r>
            <a:r>
              <a:rPr lang="en-IN" altLang="en-US" dirty="0">
                <a:solidFill>
                  <a:schemeClr val="tx1"/>
                </a:solidFill>
              </a:rPr>
              <a:t> Id: STU6717b01043d191729605648</a:t>
            </a:r>
            <a:endParaRPr lang="en-IN" altLang="en-US" dirty="0">
              <a:solidFill>
                <a:schemeClr val="tx1"/>
              </a:solidFill>
            </a:endParaRPr>
          </a:p>
          <a:p>
            <a:pPr algn="r"/>
            <a:r>
              <a:rPr lang="en-IN" altLang="en-US" dirty="0">
                <a:solidFill>
                  <a:schemeClr val="tx1"/>
                </a:solidFill>
              </a:rPr>
              <a:t>Apply Id: </a:t>
            </a:r>
            <a:r>
              <a:rPr lang="en-US" altLang="en-US" dirty="0">
                <a:solidFill>
                  <a:schemeClr val="tx1"/>
                </a:solidFill>
              </a:rPr>
              <a:t>APPLY_175576751568a6e2dbc1af5</a:t>
            </a:r>
            <a:endParaRPr lang="en-US" altLang="en-US" dirty="0">
              <a:solidFill>
                <a:schemeClr val="tx1"/>
              </a:solidFill>
            </a:endParaRPr>
          </a:p>
        </p:txBody>
      </p:sp>
      <p:sp>
        <p:nvSpPr>
          <p:cNvPr id="4" name="Title 3"/>
          <p:cNvSpPr>
            <a:spLocks noGrp="1"/>
          </p:cNvSpPr>
          <p:nvPr>
            <p:ph type="title"/>
          </p:nvPr>
        </p:nvSpPr>
        <p:spPr>
          <a:xfrm>
            <a:off x="3596341" y="2912248"/>
            <a:ext cx="4998720" cy="743448"/>
          </a:xfrm>
        </p:spPr>
        <p:txBody>
          <a:bodyPr>
            <a:normAutofit/>
          </a:bodyPr>
          <a:lstStyle/>
          <a:p>
            <a:pPr algn="ctr"/>
            <a:r>
              <a:rPr lang="en-US" altLang="en-US" sz="3200" dirty="0"/>
              <a:t>Netflix Dataset Analysis</a:t>
            </a:r>
            <a:endParaRPr lang="en-US" altLang="en-US"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2"/>
          <a:stretch>
            <a:fillRect/>
          </a:stretch>
        </p:blipFill>
        <p:spPr>
          <a:xfrm>
            <a:off x="2057400" y="980440"/>
            <a:ext cx="8077200" cy="5684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p:cNvPicPr>
            <a:picLocks noChangeAspect="1"/>
          </p:cNvPicPr>
          <p:nvPr/>
        </p:nvPicPr>
        <p:blipFill>
          <a:blip r:embed="rId2"/>
          <a:stretch>
            <a:fillRect/>
          </a:stretch>
        </p:blipFill>
        <p:spPr>
          <a:xfrm>
            <a:off x="1882775" y="934720"/>
            <a:ext cx="8122920" cy="573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29130" y="2699385"/>
            <a:ext cx="11340000" cy="700114"/>
          </a:xfrm>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00430" y="1859681"/>
            <a:ext cx="6431280" cy="3607987"/>
          </a:xfrm>
        </p:spPr>
        <p:txBody>
          <a:bodyPr>
            <a:normAutofit fontScale="60000"/>
          </a:bodyPr>
          <a:lstStyle/>
          <a:p>
            <a:pPr marL="0" indent="0" algn="just">
              <a:lnSpc>
                <a:spcPct val="150000"/>
              </a:lnSpc>
              <a:buNone/>
            </a:pPr>
            <a:r>
              <a:rPr lang="en-US" altLang="en-US" sz="2800" dirty="0">
                <a:solidFill>
                  <a:schemeClr val="tx1"/>
                </a:solidFill>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US" altLang="en-US" sz="2800" dirty="0">
              <a:solidFill>
                <a:schemeClr val="tx1"/>
              </a:solidFill>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660400" y="2024380"/>
            <a:ext cx="9859010" cy="2968625"/>
          </a:xfrm>
          <a:prstGeom prst="rect">
            <a:avLst/>
          </a:prstGeom>
        </p:spPr>
        <p:txBody>
          <a:bodyPr wrap="square">
            <a:spAutoFit/>
          </a:bodyPr>
          <a:p>
            <a:pPr algn="just"/>
            <a:r>
              <a:rPr sz="1700"/>
              <a:t>The Netflix Content Trends Analysis Project explores Movies and TV Shows released on Netflix between 2008 and 2021 using a dataset of 7,789 records. The project examines Movies vs. TV Shows distribution, content trends over time, genre popularity, country contributions, and ratings.</a:t>
            </a:r>
            <a:endParaRPr sz="1700"/>
          </a:p>
          <a:p>
            <a:pPr algn="just"/>
            <a:endParaRPr sz="1700"/>
          </a:p>
          <a:p>
            <a:pPr algn="just"/>
            <a:r>
              <a:rPr sz="1700"/>
              <a:t>Using Python (Pandas, Matplotlib, Seaborn), the data is cleaned and visualized through bar charts and pie charts. The analysis provides insights into Netflix’s strengths, gaps, and opportunities, helping to guide strategic content planning.</a:t>
            </a:r>
            <a:endParaRPr sz="1700"/>
          </a:p>
          <a:p>
            <a:pPr algn="just"/>
            <a:endParaRPr sz="1700"/>
          </a:p>
          <a:p>
            <a:pPr algn="just"/>
            <a:r>
              <a:rPr sz="1700"/>
              <a:t>Key outcomes include identifying top genres, country-wise representation, and audience targeting patterns, with recommendations for Netflix to expand genres, balance Movies and TV Shows, and strengthen global reach.</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19760" y="1991360"/>
            <a:ext cx="9308465" cy="3990340"/>
          </a:xfrm>
        </p:spPr>
        <p:txBody>
          <a:bodyPr>
            <a:noAutofit/>
          </a:bodyPr>
          <a:lstStyle/>
          <a:p>
            <a:pPr marL="0" indent="0" algn="just">
              <a:lnSpc>
                <a:spcPct val="150000"/>
              </a:lnSpc>
              <a:buNone/>
            </a:pPr>
            <a:r>
              <a:rPr lang="en-US" altLang="en-US" sz="1600" dirty="0">
                <a:solidFill>
                  <a:schemeClr val="tx1"/>
                </a:solidFill>
              </a:rPr>
              <a:t>The Netflix Content Trends Analysis Project is useful for multiple stakeholders, including:</a:t>
            </a:r>
            <a:endParaRPr lang="en-US" altLang="en-US" sz="1600" dirty="0">
              <a:solidFill>
                <a:schemeClr val="tx1"/>
              </a:solidFill>
            </a:endParaRPr>
          </a:p>
          <a:p>
            <a:pPr algn="just">
              <a:lnSpc>
                <a:spcPct val="150000"/>
              </a:lnSpc>
            </a:pPr>
            <a:r>
              <a:rPr lang="en-US" altLang="en-US" sz="1600" dirty="0">
                <a:solidFill>
                  <a:schemeClr val="tx1"/>
                </a:solidFill>
              </a:rPr>
              <a:t>Netflix Content Strategists &amp; Decision Makers → To plan future content production and acquisitions.</a:t>
            </a:r>
            <a:endParaRPr lang="en-US" altLang="en-US" sz="1600" dirty="0">
              <a:solidFill>
                <a:schemeClr val="tx1"/>
              </a:solidFill>
            </a:endParaRPr>
          </a:p>
          <a:p>
            <a:pPr algn="just">
              <a:lnSpc>
                <a:spcPct val="150000"/>
              </a:lnSpc>
            </a:pPr>
            <a:r>
              <a:rPr lang="en-US" altLang="en-US" sz="1600" dirty="0">
                <a:solidFill>
                  <a:schemeClr val="tx1"/>
                </a:solidFill>
              </a:rPr>
              <a:t>Data Analysts &amp; Researchers → To study OTT content trends and audience preferences.</a:t>
            </a:r>
            <a:endParaRPr lang="en-US" altLang="en-US" sz="1600" dirty="0">
              <a:solidFill>
                <a:schemeClr val="tx1"/>
              </a:solidFill>
            </a:endParaRPr>
          </a:p>
          <a:p>
            <a:pPr algn="just">
              <a:lnSpc>
                <a:spcPct val="150000"/>
              </a:lnSpc>
            </a:pPr>
            <a:r>
              <a:rPr lang="en-US" altLang="en-US" sz="1600" dirty="0">
                <a:solidFill>
                  <a:schemeClr val="tx1"/>
                </a:solidFill>
              </a:rPr>
              <a:t>Media &amp; Entertainment Companies → To benchmark their strategies against Netflix.</a:t>
            </a:r>
            <a:endParaRPr lang="en-US" altLang="en-US" sz="1600" dirty="0">
              <a:solidFill>
                <a:schemeClr val="tx1"/>
              </a:solidFill>
            </a:endParaRPr>
          </a:p>
          <a:p>
            <a:pPr algn="just">
              <a:lnSpc>
                <a:spcPct val="150000"/>
              </a:lnSpc>
            </a:pPr>
            <a:r>
              <a:rPr lang="en-US" altLang="en-US" sz="1600" dirty="0">
                <a:solidFill>
                  <a:schemeClr val="tx1"/>
                </a:solidFill>
              </a:rPr>
              <a:t>Students &amp; Learners → To practice data analysis, visualization, and storytelling with real-world datasets.</a:t>
            </a:r>
            <a:endParaRPr lang="en-US" altLang="en-US" sz="1600" dirty="0">
              <a:solidFill>
                <a:schemeClr val="tx1"/>
              </a:solidFill>
            </a:endParaRPr>
          </a:p>
          <a:p>
            <a:pPr algn="just">
              <a:lnSpc>
                <a:spcPct val="150000"/>
              </a:lnSpc>
            </a:pPr>
            <a:r>
              <a:rPr lang="en-US" altLang="en-US" sz="1600" dirty="0">
                <a:solidFill>
                  <a:schemeClr val="tx1"/>
                </a:solidFill>
              </a:rPr>
              <a:t>General Audience &amp; Netflix Enthusiasts → To understand how Netflix’s content library has evolved over time.</a:t>
            </a:r>
            <a:endParaRPr lang="en-US" altLang="en-US" sz="1600" dirty="0">
              <a:solidFill>
                <a:schemeClr val="tx1"/>
              </a:solidFill>
            </a:endParaRP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525" y="1278255"/>
            <a:ext cx="10067290" cy="5243195"/>
          </a:xfrm>
        </p:spPr>
        <p:txBody>
          <a:bodyPr>
            <a:normAutofit/>
          </a:bodyPr>
          <a:lstStyle/>
          <a:p>
            <a:pPr marL="457200" lvl="1" indent="0">
              <a:lnSpc>
                <a:spcPct val="150000"/>
              </a:lnSpc>
              <a:buNone/>
            </a:pPr>
            <a:r>
              <a:rPr lang="en-US" altLang="en-US" sz="1700" dirty="0">
                <a:solidFill>
                  <a:schemeClr val="tx1"/>
                </a:solidFill>
              </a:rPr>
              <a:t>The project is implemented using the following technologies:</a:t>
            </a:r>
            <a:endParaRPr lang="en-US" altLang="en-US" sz="1700" dirty="0">
              <a:solidFill>
                <a:schemeClr val="tx1"/>
              </a:solidFill>
            </a:endParaRPr>
          </a:p>
          <a:p>
            <a:pPr lvl="1">
              <a:lnSpc>
                <a:spcPct val="150000"/>
              </a:lnSpc>
            </a:pPr>
            <a:r>
              <a:rPr lang="en-US" altLang="en-US" sz="1700" dirty="0">
                <a:solidFill>
                  <a:schemeClr val="tx1"/>
                </a:solidFill>
              </a:rPr>
              <a:t>Python 3 → Core programming language for analysis.</a:t>
            </a:r>
            <a:endParaRPr lang="en-US" altLang="en-US" sz="1700" dirty="0">
              <a:solidFill>
                <a:schemeClr val="tx1"/>
              </a:solidFill>
            </a:endParaRPr>
          </a:p>
          <a:p>
            <a:pPr lvl="1">
              <a:lnSpc>
                <a:spcPct val="150000"/>
              </a:lnSpc>
            </a:pPr>
            <a:r>
              <a:rPr lang="en-US" altLang="en-US" sz="1700" dirty="0">
                <a:solidFill>
                  <a:schemeClr val="tx1"/>
                </a:solidFill>
              </a:rPr>
              <a:t>Pandas → Data cleaning, transformation, and preprocessing.</a:t>
            </a:r>
            <a:endParaRPr lang="en-US" altLang="en-US" sz="1700" dirty="0">
              <a:solidFill>
                <a:schemeClr val="tx1"/>
              </a:solidFill>
            </a:endParaRPr>
          </a:p>
          <a:p>
            <a:pPr lvl="1">
              <a:lnSpc>
                <a:spcPct val="150000"/>
              </a:lnSpc>
            </a:pPr>
            <a:r>
              <a:rPr lang="en-US" altLang="en-US" sz="1700" dirty="0">
                <a:solidFill>
                  <a:schemeClr val="tx1"/>
                </a:solidFill>
              </a:rPr>
              <a:t>Matplotlib → Data visualization (bar charts, pie charts, line graphs).</a:t>
            </a:r>
            <a:endParaRPr lang="en-US" altLang="en-US" sz="1700" dirty="0">
              <a:solidFill>
                <a:schemeClr val="tx1"/>
              </a:solidFill>
            </a:endParaRPr>
          </a:p>
          <a:p>
            <a:pPr lvl="1">
              <a:lnSpc>
                <a:spcPct val="150000"/>
              </a:lnSpc>
            </a:pPr>
            <a:r>
              <a:rPr lang="en-US" altLang="en-US" sz="1700" dirty="0">
                <a:solidFill>
                  <a:schemeClr val="tx1"/>
                </a:solidFill>
              </a:rPr>
              <a:t>Seaborn → Advanced visualizations with statistical insights.</a:t>
            </a:r>
            <a:endParaRPr lang="en-US" altLang="en-US" sz="1700" dirty="0">
              <a:solidFill>
                <a:schemeClr val="tx1"/>
              </a:solidFill>
            </a:endParaRPr>
          </a:p>
          <a:p>
            <a:pPr lvl="1">
              <a:lnSpc>
                <a:spcPct val="150000"/>
              </a:lnSpc>
            </a:pPr>
            <a:r>
              <a:rPr lang="en-US" altLang="en-US" sz="1700" dirty="0">
                <a:solidFill>
                  <a:schemeClr val="tx1"/>
                </a:solidFill>
              </a:rPr>
              <a:t>Jupyter Notebook → Interactive development and reporting environment.</a:t>
            </a:r>
            <a:endParaRPr lang="en-US" altLang="en-US" sz="1700" dirty="0">
              <a:solidFill>
                <a:schemeClr val="tx1"/>
              </a:solidFill>
            </a:endParaRPr>
          </a:p>
          <a:p>
            <a:pPr marL="914400" lvl="2" indent="457200">
              <a:lnSpc>
                <a:spcPct val="150000"/>
              </a:lnSpc>
              <a:buNone/>
            </a:pPr>
            <a:r>
              <a:rPr lang="en-US" altLang="en-US" sz="1700" dirty="0">
                <a:solidFill>
                  <a:schemeClr val="tx1"/>
                </a:solidFill>
              </a:rPr>
              <a:t>These tools together enable efficient data exploration, visualization, and </a:t>
            </a:r>
            <a:r>
              <a:rPr lang="en-IN" altLang="en-US" sz="1700" dirty="0">
                <a:solidFill>
                  <a:schemeClr val="tx1"/>
                </a:solidFill>
              </a:rPr>
              <a:t>	</a:t>
            </a:r>
            <a:r>
              <a:rPr lang="en-US" altLang="en-US" sz="1700" dirty="0">
                <a:solidFill>
                  <a:schemeClr val="tx1"/>
                </a:solidFill>
              </a:rPr>
              <a:t>storytelling </a:t>
            </a:r>
            <a:r>
              <a:rPr lang="en-IN" altLang="en-US" sz="1700" dirty="0">
                <a:solidFill>
                  <a:schemeClr val="tx1"/>
                </a:solidFill>
              </a:rPr>
              <a:t>	</a:t>
            </a:r>
            <a:r>
              <a:rPr lang="en-US" altLang="en-US" sz="1700" dirty="0">
                <a:solidFill>
                  <a:schemeClr val="tx1"/>
                </a:solidFill>
              </a:rPr>
              <a:t>to extract meaningful insights from the Netflix dataset.</a:t>
            </a:r>
            <a:endParaRPr lang="en-US" altLang="en-US" sz="1700" dirty="0">
              <a:solidFill>
                <a:schemeClr val="tx1"/>
              </a:solidFill>
            </a:endParaRPr>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p:nvPr/>
        </p:nvPicPr>
        <p:blipFill>
          <a:blip r:embed="rId2"/>
          <a:stretch>
            <a:fillRect/>
          </a:stretch>
        </p:blipFill>
        <p:spPr>
          <a:xfrm>
            <a:off x="146685" y="1275080"/>
            <a:ext cx="5831205" cy="4264025"/>
          </a:xfrm>
          <a:prstGeom prst="rect">
            <a:avLst/>
          </a:prstGeom>
        </p:spPr>
      </p:pic>
      <p:pic>
        <p:nvPicPr>
          <p:cNvPr id="6" name="Picture 5"/>
          <p:cNvPicPr/>
          <p:nvPr/>
        </p:nvPicPr>
        <p:blipFill>
          <a:blip r:embed="rId3"/>
          <a:stretch>
            <a:fillRect/>
          </a:stretch>
        </p:blipFill>
        <p:spPr>
          <a:xfrm>
            <a:off x="5977890" y="1275080"/>
            <a:ext cx="5829300" cy="4264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p:nvPr/>
        </p:nvPicPr>
        <p:blipFill>
          <a:blip r:embed="rId2"/>
          <a:stretch>
            <a:fillRect/>
          </a:stretch>
        </p:blipFill>
        <p:spPr>
          <a:xfrm>
            <a:off x="111125" y="1275080"/>
            <a:ext cx="4575810" cy="4874895"/>
          </a:xfrm>
          <a:prstGeom prst="rect">
            <a:avLst/>
          </a:prstGeom>
        </p:spPr>
      </p:pic>
      <p:pic>
        <p:nvPicPr>
          <p:cNvPr id="6" name="Picture 5"/>
          <p:cNvPicPr/>
          <p:nvPr/>
        </p:nvPicPr>
        <p:blipFill>
          <a:blip r:embed="rId3"/>
          <a:stretch>
            <a:fillRect/>
          </a:stretch>
        </p:blipFill>
        <p:spPr>
          <a:xfrm>
            <a:off x="4748530" y="1275080"/>
            <a:ext cx="3770630" cy="2374265"/>
          </a:xfrm>
          <a:prstGeom prst="rect">
            <a:avLst/>
          </a:prstGeom>
        </p:spPr>
      </p:pic>
      <p:pic>
        <p:nvPicPr>
          <p:cNvPr id="9" name="Picture 8"/>
          <p:cNvPicPr/>
          <p:nvPr/>
        </p:nvPicPr>
        <p:blipFill>
          <a:blip r:embed="rId4"/>
          <a:stretch>
            <a:fillRect/>
          </a:stretch>
        </p:blipFill>
        <p:spPr>
          <a:xfrm>
            <a:off x="8581390" y="1201420"/>
            <a:ext cx="3521075" cy="2447290"/>
          </a:xfrm>
          <a:prstGeom prst="rect">
            <a:avLst/>
          </a:prstGeom>
        </p:spPr>
      </p:pic>
      <p:pic>
        <p:nvPicPr>
          <p:cNvPr id="11" name="Picture 10"/>
          <p:cNvPicPr/>
          <p:nvPr/>
        </p:nvPicPr>
        <p:blipFill>
          <a:blip r:embed="rId5"/>
          <a:stretch>
            <a:fillRect/>
          </a:stretch>
        </p:blipFill>
        <p:spPr>
          <a:xfrm>
            <a:off x="4722495" y="3702685"/>
            <a:ext cx="7369810" cy="2902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p:cNvPicPr/>
          <p:nvPr/>
        </p:nvPicPr>
        <p:blipFill>
          <a:blip r:embed="rId2"/>
          <a:stretch>
            <a:fillRect/>
          </a:stretch>
        </p:blipFill>
        <p:spPr>
          <a:xfrm>
            <a:off x="320675" y="1094740"/>
            <a:ext cx="10174605" cy="2909570"/>
          </a:xfrm>
          <a:prstGeom prst="rect">
            <a:avLst/>
          </a:prstGeom>
        </p:spPr>
      </p:pic>
      <p:pic>
        <p:nvPicPr>
          <p:cNvPr id="9" name="Picture 8"/>
          <p:cNvPicPr/>
          <p:nvPr/>
        </p:nvPicPr>
        <p:blipFill>
          <a:blip r:embed="rId3"/>
          <a:stretch>
            <a:fillRect/>
          </a:stretch>
        </p:blipFill>
        <p:spPr>
          <a:xfrm>
            <a:off x="579755" y="4004310"/>
            <a:ext cx="4967605" cy="2660650"/>
          </a:xfrm>
          <a:prstGeom prst="rect">
            <a:avLst/>
          </a:prstGeom>
        </p:spPr>
      </p:pic>
      <p:pic>
        <p:nvPicPr>
          <p:cNvPr id="11" name="Picture 10"/>
          <p:cNvPicPr/>
          <p:nvPr/>
        </p:nvPicPr>
        <p:blipFill>
          <a:blip r:embed="rId4"/>
          <a:stretch>
            <a:fillRect/>
          </a:stretch>
        </p:blipFill>
        <p:spPr>
          <a:xfrm>
            <a:off x="5900420" y="4004945"/>
            <a:ext cx="4595495" cy="2659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766445" y="1743710"/>
            <a:ext cx="8837295" cy="2032635"/>
          </a:xfrm>
        </p:spPr>
        <p:txBody>
          <a:bodyPr vert="horz" lIns="91440" tIns="45720" rIns="91440" bIns="45720" rtlCol="0" anchor="t">
            <a:normAutofit/>
          </a:bodyPr>
          <a:lstStyle/>
          <a:p>
            <a:pPr marL="0" indent="0">
              <a:buNone/>
            </a:pPr>
            <a:r>
              <a:rPr lang="en-IN" altLang="en-US" dirty="0"/>
              <a:t>GitHub Repo:</a:t>
            </a:r>
            <a:endParaRPr lang="en-IN" altLang="en-US" dirty="0"/>
          </a:p>
          <a:p>
            <a:pPr marL="0" indent="0">
              <a:buNone/>
            </a:pPr>
            <a:r>
              <a:rPr lang="en-IN" altLang="en-US" dirty="0">
                <a:hlinkClick r:id="rId2" tooltip="" action="ppaction://hlinkfile">
                  <a:extLst>
                    <a:ext uri="{DAF060AB-1E55-43B9-8AAB-6FB025537F2F}">
                      <wpsdc:hlinkClr xmlns:wpsdc="http://www.wps.cn/officeDocument/2017/drawingmlCustomData" val="0070C0"/>
                      <wpsdc:folHlinkClr xmlns:wpsdc="http://www.wps.cn/officeDocument/2017/drawingmlCustomData" val="236292"/>
                      <wpsdc:hlinkUnderline xmlns:wpsdc="http://www.wps.cn/officeDocument/2017/drawingmlCustomData" val="0"/>
                    </a:ext>
                  </a:extLst>
                </a:hlinkClick>
              </a:rPr>
              <a:t>https://github.com/vivek8085/VOIS_AICTE_Oct2025_MajorProject_Vivek-Suresh-Lokolakar.git</a:t>
            </a:r>
            <a:endParaRPr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2639</Words>
  <Application>WPS Presentation</Application>
  <PresentationFormat>Widescreen</PresentationFormat>
  <Paragraphs>56</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3</vt:lpstr>
      <vt:lpstr>Arial</vt:lpstr>
      <vt:lpstr>Calibri</vt:lpstr>
      <vt:lpstr>Trebuchet MS</vt:lpstr>
      <vt:lpstr>Microsoft YaHei</vt:lpstr>
      <vt:lpstr>Arial Unicode MS</vt:lpstr>
      <vt:lpstr>ＭＳ 明朝</vt:lpstr>
      <vt:lpstr>Segoe Print</vt:lpstr>
      <vt:lpstr>Facet</vt:lpstr>
      <vt:lpstr>Project Title -</vt:lpstr>
      <vt:lpstr>PROBLEM  STATEMENT</vt:lpstr>
      <vt:lpstr>Project Description [write detail description about your project ]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vivek239 lokolakar</cp:lastModifiedBy>
  <cp:revision>119</cp:revision>
  <dcterms:created xsi:type="dcterms:W3CDTF">2021-07-11T13:13:00Z</dcterms:created>
  <dcterms:modified xsi:type="dcterms:W3CDTF">2025-10-02T08:20:09Z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E902D385874B43539E4177A56E0A4381_12</vt:lpwstr>
  </property>
  <property fmtid="{D5CDD505-2E9C-101B-9397-08002B2CF9AE}" pid="4" name="KSOProductBuildVer">
    <vt:lpwstr>1033-12.2.0.22549</vt:lpwstr>
  </property>
</Properties>
</file>