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772401" cy="10693400"/>
  <p:notesSz cx="7772401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858"/>
            <a:ext cx="2463165" cy="840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AIM: </a:t>
            </a:r>
            <a:r>
              <a:rPr dirty="0" sz="1100" spc="-5">
                <a:latin typeface="Calibri"/>
                <a:cs typeface="Calibri"/>
              </a:rPr>
              <a:t>Database information of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CodeHacker</a:t>
            </a:r>
            <a:endParaRPr sz="1100">
              <a:latin typeface="Calibri"/>
              <a:cs typeface="Calibri"/>
            </a:endParaRPr>
          </a:p>
          <a:p>
            <a:pPr marL="12700" marR="994410" indent="228600">
              <a:lnSpc>
                <a:spcPts val="2550"/>
              </a:lnSpc>
              <a:spcBef>
                <a:spcPts val="285"/>
              </a:spcBef>
              <a:tabLst>
                <a:tab pos="500380" algn="l"/>
              </a:tabLst>
            </a:pPr>
            <a:r>
              <a:rPr dirty="0" sz="1100" spc="-5">
                <a:latin typeface="Calibri"/>
                <a:cs typeface="Calibri"/>
              </a:rPr>
              <a:t>1.	settings.py  DataBase </a:t>
            </a:r>
            <a:r>
              <a:rPr dirty="0" sz="1100">
                <a:latin typeface="Calibri"/>
                <a:cs typeface="Calibri"/>
              </a:rPr>
              <a:t>Name =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sqlite3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969257"/>
            <a:ext cx="12585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2.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Profile.manage.py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917560"/>
            <a:ext cx="51625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Wingdings"/>
                <a:cs typeface="Wingdings"/>
              </a:rPr>
              <a:t>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Calibri"/>
                <a:cs typeface="Calibri"/>
              </a:rPr>
              <a:t>This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Profile </a:t>
            </a:r>
            <a:r>
              <a:rPr dirty="0" sz="1400" spc="-10">
                <a:latin typeface="Calibri"/>
                <a:cs typeface="Calibri"/>
              </a:rPr>
              <a:t>table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Profile module </a:t>
            </a:r>
            <a:r>
              <a:rPr dirty="0" sz="1400" spc="-5">
                <a:latin typeface="Calibri"/>
                <a:cs typeface="Calibri"/>
              </a:rPr>
              <a:t>which </a:t>
            </a:r>
            <a:r>
              <a:rPr dirty="0" sz="1400" spc="-10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all details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user</a:t>
            </a:r>
            <a:r>
              <a:rPr dirty="0" sz="1400" spc="2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1883791"/>
            <a:ext cx="4924425" cy="130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4310634"/>
            <a:ext cx="5143500" cy="346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4794" y="1563750"/>
            <a:ext cx="11772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5" b="1">
                <a:latin typeface="Calibri"/>
                <a:cs typeface="Calibri"/>
              </a:rPr>
              <a:t>6</a:t>
            </a:r>
            <a:r>
              <a:rPr dirty="0" sz="1400" spc="-5" b="1">
                <a:latin typeface="Calibri"/>
                <a:cs typeface="Calibri"/>
              </a:rPr>
              <a:t>)</a:t>
            </a:r>
            <a:r>
              <a:rPr dirty="0" sz="1400" spc="-15" b="1">
                <a:latin typeface="Calibri"/>
                <a:cs typeface="Calibri"/>
              </a:rPr>
              <a:t>o</a:t>
            </a:r>
            <a:r>
              <a:rPr dirty="0" sz="1400" spc="15" b="1">
                <a:latin typeface="Calibri"/>
                <a:cs typeface="Calibri"/>
              </a:rPr>
              <a:t>n</a:t>
            </a:r>
            <a:r>
              <a:rPr dirty="0" sz="1400" spc="-15" b="1">
                <a:latin typeface="Calibri"/>
                <a:cs typeface="Calibri"/>
              </a:rPr>
              <a:t>li</a:t>
            </a:r>
            <a:r>
              <a:rPr dirty="0" sz="1400" spc="15" b="1">
                <a:latin typeface="Calibri"/>
                <a:cs typeface="Calibri"/>
              </a:rPr>
              <a:t>n</a:t>
            </a:r>
            <a:r>
              <a:rPr dirty="0" sz="1400" spc="-10" b="1">
                <a:latin typeface="Calibri"/>
                <a:cs typeface="Calibri"/>
              </a:rPr>
              <a:t>e_</a:t>
            </a:r>
            <a:r>
              <a:rPr dirty="0" sz="1400" b="1">
                <a:latin typeface="Calibri"/>
                <a:cs typeface="Calibri"/>
              </a:rPr>
              <a:t>j</a:t>
            </a:r>
            <a:r>
              <a:rPr dirty="0" sz="1400" spc="-5" b="1">
                <a:latin typeface="Calibri"/>
                <a:cs typeface="Calibri"/>
              </a:rPr>
              <a:t>u</a:t>
            </a:r>
            <a:r>
              <a:rPr dirty="0" sz="1400" spc="-15" b="1">
                <a:latin typeface="Calibri"/>
                <a:cs typeface="Calibri"/>
              </a:rPr>
              <a:t>d</a:t>
            </a:r>
            <a:r>
              <a:rPr dirty="0" sz="1400" spc="5" b="1">
                <a:latin typeface="Calibri"/>
                <a:cs typeface="Calibri"/>
              </a:rPr>
              <a:t>g</a:t>
            </a:r>
            <a:r>
              <a:rPr dirty="0" sz="1400" spc="-10" b="1">
                <a:latin typeface="Calibri"/>
                <a:cs typeface="Calibri"/>
              </a:rPr>
              <a:t>e</a:t>
            </a:r>
            <a:r>
              <a:rPr dirty="0" sz="1400" spc="-5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678476"/>
            <a:ext cx="5419725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online_judge application </a:t>
            </a:r>
            <a:r>
              <a:rPr dirty="0" sz="1400" spc="-10">
                <a:latin typeface="Calibri"/>
                <a:cs typeface="Calibri"/>
              </a:rPr>
              <a:t>use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judging the problem and </a:t>
            </a:r>
            <a:r>
              <a:rPr dirty="0" sz="1400" spc="-10">
                <a:latin typeface="Calibri"/>
                <a:cs typeface="Calibri"/>
              </a:rPr>
              <a:t>tell users </a:t>
            </a:r>
            <a:r>
              <a:rPr dirty="0" sz="1400" spc="-5">
                <a:latin typeface="Calibri"/>
                <a:cs typeface="Calibri"/>
              </a:rPr>
              <a:t>that  </a:t>
            </a:r>
            <a:r>
              <a:rPr dirty="0" sz="1400" spc="-10">
                <a:latin typeface="Calibri"/>
                <a:cs typeface="Calibri"/>
              </a:rPr>
              <a:t>their </a:t>
            </a:r>
            <a:r>
              <a:rPr dirty="0" sz="1400">
                <a:latin typeface="Calibri"/>
                <a:cs typeface="Calibri"/>
              </a:rPr>
              <a:t>answer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right or </a:t>
            </a:r>
            <a:r>
              <a:rPr dirty="0" sz="1400" spc="-10">
                <a:latin typeface="Calibri"/>
                <a:cs typeface="Calibri"/>
              </a:rPr>
              <a:t>wrong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also </a:t>
            </a:r>
            <a:r>
              <a:rPr dirty="0" sz="1400" spc="-5">
                <a:latin typeface="Calibri"/>
                <a:cs typeface="Calibri"/>
              </a:rPr>
              <a:t>show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submission of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all  </a:t>
            </a:r>
            <a:r>
              <a:rPr dirty="0" sz="1400" spc="-5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4679" y="2258567"/>
            <a:ext cx="4019550" cy="2104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37001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AIM : </a:t>
            </a:r>
            <a:r>
              <a:rPr dirty="0" sz="1400" spc="-10">
                <a:latin typeface="Calibri"/>
                <a:cs typeface="Calibri"/>
              </a:rPr>
              <a:t>Details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views.py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CodeHacker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646047"/>
            <a:ext cx="12280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1. </a:t>
            </a:r>
            <a:r>
              <a:rPr dirty="0" sz="1400" spc="-5">
                <a:latin typeface="Calibri"/>
                <a:cs typeface="Calibri"/>
              </a:rPr>
              <a:t>Login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545329"/>
            <a:ext cx="52400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picture give information of import </a:t>
            </a:r>
            <a:r>
              <a:rPr dirty="0" sz="1400" spc="-10">
                <a:latin typeface="Calibri"/>
                <a:cs typeface="Calibri"/>
              </a:rPr>
              <a:t>library, </a:t>
            </a:r>
            <a:r>
              <a:rPr dirty="0" sz="1400" spc="-5">
                <a:latin typeface="Calibri"/>
                <a:cs typeface="Calibri"/>
              </a:rPr>
              <a:t>packages and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7553121"/>
            <a:ext cx="5567680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73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login function </a:t>
            </a:r>
            <a:r>
              <a:rPr dirty="0" sz="1400">
                <a:latin typeface="Calibri"/>
                <a:cs typeface="Calibri"/>
              </a:rPr>
              <a:t>check user </a:t>
            </a:r>
            <a:r>
              <a:rPr dirty="0" sz="1400" spc="-5">
                <a:latin typeface="Calibri"/>
                <a:cs typeface="Calibri"/>
              </a:rPr>
              <a:t>already login or not, </a:t>
            </a:r>
            <a:r>
              <a:rPr dirty="0" sz="1400" spc="-10">
                <a:latin typeface="Calibri"/>
                <a:cs typeface="Calibri"/>
              </a:rPr>
              <a:t>if user is </a:t>
            </a:r>
            <a:r>
              <a:rPr dirty="0" sz="1400" spc="-5">
                <a:latin typeface="Calibri"/>
                <a:cs typeface="Calibri"/>
              </a:rPr>
              <a:t>login </a:t>
            </a:r>
            <a:r>
              <a:rPr dirty="0" sz="1400" spc="-10">
                <a:latin typeface="Calibri"/>
                <a:cs typeface="Calibri"/>
              </a:rPr>
              <a:t>then </a:t>
            </a:r>
            <a:r>
              <a:rPr dirty="0" sz="1400" spc="-5">
                <a:latin typeface="Calibri"/>
                <a:cs typeface="Calibri"/>
              </a:rPr>
              <a:t>redirect  </a:t>
            </a:r>
            <a:r>
              <a:rPr dirty="0" sz="1400" spc="-10">
                <a:latin typeface="Calibri"/>
                <a:cs typeface="Calibri"/>
              </a:rPr>
              <a:t>to home </a:t>
            </a:r>
            <a:r>
              <a:rPr dirty="0" sz="1400" spc="-5">
                <a:latin typeface="Calibri"/>
                <a:cs typeface="Calibri"/>
              </a:rPr>
              <a:t>, </a:t>
            </a:r>
            <a:r>
              <a:rPr dirty="0" sz="1400">
                <a:latin typeface="Calibri"/>
                <a:cs typeface="Calibri"/>
              </a:rPr>
              <a:t>else </a:t>
            </a:r>
            <a:r>
              <a:rPr dirty="0" sz="1400" spc="-5">
                <a:latin typeface="Calibri"/>
                <a:cs typeface="Calibri"/>
              </a:rPr>
              <a:t>login.html for </a:t>
            </a:r>
            <a:r>
              <a:rPr dirty="0" sz="1400" spc="-10">
                <a:latin typeface="Calibri"/>
                <a:cs typeface="Calibri"/>
              </a:rPr>
              <a:t>user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login.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3450" y="2045207"/>
            <a:ext cx="5162550" cy="236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62050" y="5441696"/>
            <a:ext cx="4676775" cy="2009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3553511"/>
            <a:ext cx="5591175" cy="102552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auth_view take </a:t>
            </a:r>
            <a:r>
              <a:rPr dirty="0" sz="1400" spc="-5">
                <a:latin typeface="Calibri"/>
                <a:cs typeface="Calibri"/>
              </a:rPr>
              <a:t>request data </a:t>
            </a:r>
            <a:r>
              <a:rPr dirty="0" sz="1400">
                <a:latin typeface="Calibri"/>
                <a:cs typeface="Calibri"/>
              </a:rPr>
              <a:t>from </a:t>
            </a:r>
            <a:r>
              <a:rPr dirty="0" sz="1400" spc="-5">
                <a:latin typeface="Calibri"/>
                <a:cs typeface="Calibri"/>
              </a:rPr>
              <a:t>login.html e.g. </a:t>
            </a:r>
            <a:r>
              <a:rPr dirty="0" sz="1400" spc="-10">
                <a:latin typeface="Calibri"/>
                <a:cs typeface="Calibri"/>
              </a:rPr>
              <a:t>username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password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then verify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name and password </a:t>
            </a:r>
            <a:r>
              <a:rPr dirty="0" sz="1400" spc="-10">
                <a:latin typeface="Calibri"/>
                <a:cs typeface="Calibri"/>
              </a:rPr>
              <a:t>using </a:t>
            </a:r>
            <a:r>
              <a:rPr dirty="0" sz="1400" spc="-5">
                <a:latin typeface="Calibri"/>
                <a:cs typeface="Calibri"/>
              </a:rPr>
              <a:t>authentication </a:t>
            </a:r>
            <a:r>
              <a:rPr dirty="0" sz="1400" spc="-10">
                <a:latin typeface="Calibri"/>
                <a:cs typeface="Calibri"/>
              </a:rPr>
              <a:t>in user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  <a:p>
            <a:pPr marL="241300" marR="208915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if </a:t>
            </a:r>
            <a:r>
              <a:rPr dirty="0" sz="1400" spc="-5">
                <a:latin typeface="Calibri"/>
                <a:cs typeface="Calibri"/>
              </a:rPr>
              <a:t>verification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success, </a:t>
            </a:r>
            <a:r>
              <a:rPr dirty="0" sz="1400" spc="-5">
                <a:latin typeface="Calibri"/>
                <a:cs typeface="Calibri"/>
              </a:rPr>
              <a:t>then </a:t>
            </a:r>
            <a:r>
              <a:rPr dirty="0" sz="1400">
                <a:latin typeface="Calibri"/>
                <a:cs typeface="Calibri"/>
              </a:rPr>
              <a:t>start </a:t>
            </a:r>
            <a:r>
              <a:rPr dirty="0" sz="1400" spc="-5">
                <a:latin typeface="Calibri"/>
                <a:cs typeface="Calibri"/>
              </a:rPr>
              <a:t>session for that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and redirect </a:t>
            </a:r>
            <a:r>
              <a:rPr dirty="0" sz="1400" spc="-15">
                <a:latin typeface="Calibri"/>
                <a:cs typeface="Calibri"/>
              </a:rPr>
              <a:t>to  </a:t>
            </a:r>
            <a:r>
              <a:rPr dirty="0" sz="1400" spc="-10">
                <a:latin typeface="Calibri"/>
                <a:cs typeface="Calibri"/>
              </a:rPr>
              <a:t>home </a:t>
            </a:r>
            <a:r>
              <a:rPr dirty="0" sz="1400" spc="-5">
                <a:latin typeface="Calibri"/>
                <a:cs typeface="Calibri"/>
              </a:rPr>
              <a:t>, else return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login.html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give WARNING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message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440600"/>
            <a:ext cx="5123815" cy="52578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logout end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login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>
                <a:latin typeface="Calibri"/>
                <a:cs typeface="Calibri"/>
              </a:rPr>
              <a:t>session </a:t>
            </a:r>
            <a:r>
              <a:rPr dirty="0" sz="1400" spc="-5">
                <a:latin typeface="Calibri"/>
                <a:cs typeface="Calibri"/>
              </a:rPr>
              <a:t>and redirect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login.html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“@login_required()” </a:t>
            </a:r>
            <a:r>
              <a:rPr dirty="0" sz="1400" spc="-10">
                <a:latin typeface="Calibri"/>
                <a:cs typeface="Calibri"/>
              </a:rPr>
              <a:t>give </a:t>
            </a:r>
            <a:r>
              <a:rPr dirty="0" sz="1400">
                <a:latin typeface="Calibri"/>
                <a:cs typeface="Calibri"/>
              </a:rPr>
              <a:t>access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logout if </a:t>
            </a:r>
            <a:r>
              <a:rPr dirty="0" sz="1400" spc="-5">
                <a:latin typeface="Calibri"/>
                <a:cs typeface="Calibri"/>
              </a:rPr>
              <a:t>and only </a:t>
            </a:r>
            <a:r>
              <a:rPr dirty="0" sz="1400" spc="-10">
                <a:latin typeface="Calibri"/>
                <a:cs typeface="Calibri"/>
              </a:rPr>
              <a:t>if user is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650" y="914400"/>
            <a:ext cx="5942965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5490717"/>
            <a:ext cx="3886200" cy="1847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13227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2. Profile</a:t>
            </a:r>
            <a:r>
              <a:rPr dirty="0" sz="1400" spc="-229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025949"/>
            <a:ext cx="5506720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Registration function foe new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registration, that take </a:t>
            </a:r>
            <a:r>
              <a:rPr dirty="0" sz="1400" spc="-10">
                <a:latin typeface="Calibri"/>
                <a:cs typeface="Calibri"/>
              </a:rPr>
              <a:t>data </a:t>
            </a:r>
            <a:r>
              <a:rPr dirty="0" sz="1400">
                <a:latin typeface="Calibri"/>
                <a:cs typeface="Calibri"/>
              </a:rPr>
              <a:t>from  </a:t>
            </a:r>
            <a:r>
              <a:rPr dirty="0" sz="1400" spc="-5">
                <a:latin typeface="Calibri"/>
                <a:cs typeface="Calibri"/>
              </a:rPr>
              <a:t>registration.html and </a:t>
            </a:r>
            <a:r>
              <a:rPr dirty="0" sz="1400" spc="-10">
                <a:latin typeface="Calibri"/>
                <a:cs typeface="Calibri"/>
              </a:rPr>
              <a:t>store </a:t>
            </a:r>
            <a:r>
              <a:rPr dirty="0" sz="1400" spc="-5">
                <a:latin typeface="Calibri"/>
                <a:cs typeface="Calibri"/>
              </a:rPr>
              <a:t>data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user table </a:t>
            </a:r>
            <a:r>
              <a:rPr dirty="0" sz="1400" spc="-5">
                <a:latin typeface="Calibri"/>
                <a:cs typeface="Calibri"/>
              </a:rPr>
              <a:t>as well as Profile_det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After storing data successfully ,start </a:t>
            </a:r>
            <a:r>
              <a:rPr dirty="0" sz="1400">
                <a:latin typeface="Calibri"/>
                <a:cs typeface="Calibri"/>
              </a:rPr>
              <a:t>session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650" y="1414272"/>
            <a:ext cx="5943092" cy="3636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3858310"/>
            <a:ext cx="5100320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57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password_change </a:t>
            </a:r>
            <a:r>
              <a:rPr dirty="0" sz="1400" spc="-5">
                <a:latin typeface="Calibri"/>
                <a:cs typeface="Calibri"/>
              </a:rPr>
              <a:t>change password of </a:t>
            </a:r>
            <a:r>
              <a:rPr dirty="0" sz="1400" spc="-10">
                <a:latin typeface="Calibri"/>
                <a:cs typeface="Calibri"/>
              </a:rPr>
              <a:t>login </a:t>
            </a:r>
            <a:r>
              <a:rPr dirty="0" sz="1400" spc="5">
                <a:latin typeface="Calibri"/>
                <a:cs typeface="Calibri"/>
              </a:rPr>
              <a:t>user, </a:t>
            </a:r>
            <a:r>
              <a:rPr dirty="0" sz="1400" spc="-5">
                <a:latin typeface="Calibri"/>
                <a:cs typeface="Calibri"/>
              </a:rPr>
              <a:t>first that </a:t>
            </a:r>
            <a:r>
              <a:rPr dirty="0" sz="1400" spc="-10">
                <a:latin typeface="Calibri"/>
                <a:cs typeface="Calibri"/>
              </a:rPr>
              <a:t>validate  </a:t>
            </a:r>
            <a:r>
              <a:rPr dirty="0" sz="1400" spc="-5">
                <a:latin typeface="Calibri"/>
                <a:cs typeface="Calibri"/>
              </a:rPr>
              <a:t>password </a:t>
            </a:r>
            <a:r>
              <a:rPr dirty="0" sz="1400">
                <a:latin typeface="Calibri"/>
                <a:cs typeface="Calibri"/>
              </a:rPr>
              <a:t>then </a:t>
            </a:r>
            <a:r>
              <a:rPr dirty="0" sz="1400" spc="-10">
                <a:latin typeface="Calibri"/>
                <a:cs typeface="Calibri"/>
              </a:rPr>
              <a:t>update </a:t>
            </a:r>
            <a:r>
              <a:rPr dirty="0" sz="1400" spc="-5">
                <a:latin typeface="Calibri"/>
                <a:cs typeface="Calibri"/>
              </a:rPr>
              <a:t>password </a:t>
            </a:r>
            <a:r>
              <a:rPr dirty="0" sz="1400" spc="-10">
                <a:latin typeface="Calibri"/>
                <a:cs typeface="Calibri"/>
              </a:rPr>
              <a:t>in user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859651"/>
            <a:ext cx="55302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home </a:t>
            </a:r>
            <a:r>
              <a:rPr dirty="0" sz="1400" spc="-5">
                <a:latin typeface="Calibri"/>
                <a:cs typeface="Calibri"/>
              </a:rPr>
              <a:t>function </a:t>
            </a:r>
            <a:r>
              <a:rPr dirty="0" sz="1400" spc="-10">
                <a:latin typeface="Calibri"/>
                <a:cs typeface="Calibri"/>
              </a:rPr>
              <a:t>manage home </a:t>
            </a:r>
            <a:r>
              <a:rPr dirty="0" sz="1400" spc="-5">
                <a:latin typeface="Calibri"/>
                <a:cs typeface="Calibri"/>
              </a:rPr>
              <a:t>page, that send </a:t>
            </a:r>
            <a:r>
              <a:rPr dirty="0" sz="1400">
                <a:latin typeface="Calibri"/>
                <a:cs typeface="Calibri"/>
              </a:rPr>
              <a:t>some </a:t>
            </a:r>
            <a:r>
              <a:rPr dirty="0" sz="1400" spc="-5">
                <a:latin typeface="Calibri"/>
                <a:cs typeface="Calibri"/>
              </a:rPr>
              <a:t>details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home.html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914400"/>
            <a:ext cx="4648200" cy="283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4538598"/>
            <a:ext cx="5942838" cy="2182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11391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3.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leaderboard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074840"/>
            <a:ext cx="4954905" cy="20224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update_leaderbord function called </a:t>
            </a:r>
            <a:r>
              <a:rPr dirty="0" sz="1400">
                <a:latin typeface="Calibri"/>
                <a:cs typeface="Calibri"/>
              </a:rPr>
              <a:t>after </a:t>
            </a:r>
            <a:r>
              <a:rPr dirty="0" sz="1400" spc="-5">
                <a:latin typeface="Calibri"/>
                <a:cs typeface="Calibri"/>
              </a:rPr>
              <a:t>problem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submission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this is update </a:t>
            </a:r>
            <a:r>
              <a:rPr dirty="0" sz="1400" spc="-5">
                <a:latin typeface="Calibri"/>
                <a:cs typeface="Calibri"/>
              </a:rPr>
              <a:t>point_details </a:t>
            </a:r>
            <a:r>
              <a:rPr dirty="0" sz="1400" spc="-10">
                <a:latin typeface="Calibri"/>
                <a:cs typeface="Calibri"/>
              </a:rPr>
              <a:t>table </a:t>
            </a:r>
            <a:r>
              <a:rPr dirty="0" sz="1400" spc="-5">
                <a:latin typeface="Calibri"/>
                <a:cs typeface="Calibri"/>
              </a:rPr>
              <a:t>and problem_score </a:t>
            </a:r>
            <a:r>
              <a:rPr dirty="0" sz="1400" spc="-10">
                <a:latin typeface="Calibri"/>
                <a:cs typeface="Calibri"/>
              </a:rPr>
              <a:t>table table </a:t>
            </a:r>
            <a:r>
              <a:rPr dirty="0" sz="1400" spc="-5">
                <a:latin typeface="Calibri"/>
                <a:cs typeface="Calibri"/>
              </a:rPr>
              <a:t>,  </a:t>
            </a:r>
            <a:r>
              <a:rPr dirty="0" sz="1400" spc="-10">
                <a:latin typeface="Calibri"/>
                <a:cs typeface="Calibri"/>
              </a:rPr>
              <a:t>if prev= </a:t>
            </a:r>
            <a:r>
              <a:rPr dirty="0" sz="1400" spc="-5">
                <a:latin typeface="Calibri"/>
                <a:cs typeface="Calibri"/>
              </a:rPr>
              <a:t>false and cur=true:</a:t>
            </a:r>
            <a:endParaRPr sz="1400">
              <a:latin typeface="Calibri"/>
              <a:cs typeface="Calibri"/>
            </a:endParaRPr>
          </a:p>
          <a:p>
            <a:pPr marL="241300" marR="2259330" indent="457200">
              <a:lnSpc>
                <a:spcPct val="117100"/>
              </a:lnSpc>
            </a:pPr>
            <a:r>
              <a:rPr dirty="0" sz="1400" spc="-5">
                <a:latin typeface="Calibri"/>
                <a:cs typeface="Calibri"/>
              </a:rPr>
              <a:t>increase score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both </a:t>
            </a:r>
            <a:r>
              <a:rPr dirty="0" sz="1400" spc="-10">
                <a:latin typeface="Calibri"/>
                <a:cs typeface="Calibri"/>
              </a:rPr>
              <a:t>table  elif </a:t>
            </a:r>
            <a:r>
              <a:rPr dirty="0" sz="1400" spc="-5">
                <a:latin typeface="Calibri"/>
                <a:cs typeface="Calibri"/>
              </a:rPr>
              <a:t>prev=false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cur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=false:</a:t>
            </a:r>
            <a:endParaRPr sz="1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290"/>
              </a:spcBef>
            </a:pPr>
            <a:r>
              <a:rPr dirty="0" sz="1400" spc="-10">
                <a:latin typeface="Calibri"/>
                <a:cs typeface="Calibri"/>
              </a:rPr>
              <a:t>nothing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do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dirty="0" sz="1400" spc="-5">
                <a:latin typeface="Calibri"/>
                <a:cs typeface="Calibri"/>
              </a:rPr>
              <a:t>else</a:t>
            </a:r>
            <a:endParaRPr sz="1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265"/>
              </a:spcBef>
            </a:pPr>
            <a:r>
              <a:rPr dirty="0" sz="1400" spc="-10">
                <a:latin typeface="Calibri"/>
                <a:cs typeface="Calibri"/>
              </a:rPr>
              <a:t>nothing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do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292352"/>
            <a:ext cx="5943346" cy="568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55013"/>
            <a:ext cx="5669280" cy="227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59079" indent="-22923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“challenge=request.session.get('challenge')”-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take session attribute  which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stored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session list</a:t>
            </a:r>
            <a:endParaRPr sz="1400">
              <a:latin typeface="Calibri"/>
              <a:cs typeface="Calibri"/>
            </a:endParaRPr>
          </a:p>
          <a:p>
            <a:pPr marL="241300" marR="494030" indent="-229235">
              <a:lnSpc>
                <a:spcPct val="117100"/>
              </a:lnSpc>
              <a:spcBef>
                <a:spcPts val="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“cur_time=datetime.now()”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current </a:t>
            </a:r>
            <a:r>
              <a:rPr dirty="0" sz="1400" spc="-5">
                <a:latin typeface="Calibri"/>
                <a:cs typeface="Calibri"/>
              </a:rPr>
              <a:t>system datetime </a:t>
            </a:r>
            <a:r>
              <a:rPr dirty="0" sz="1400">
                <a:latin typeface="Calibri"/>
                <a:cs typeface="Calibri"/>
              </a:rPr>
              <a:t>in  </a:t>
            </a:r>
            <a:r>
              <a:rPr dirty="0" sz="1400" spc="-10">
                <a:latin typeface="Calibri"/>
                <a:cs typeface="Calibri"/>
              </a:rPr>
              <a:t>cut_time</a:t>
            </a:r>
            <a:endParaRPr sz="1400">
              <a:latin typeface="Calibri"/>
              <a:cs typeface="Calibri"/>
            </a:endParaRPr>
          </a:p>
          <a:p>
            <a:pPr algn="just" marL="241300" marR="5080" indent="-229235">
              <a:lnSpc>
                <a:spcPct val="116399"/>
              </a:lnSpc>
              <a:spcBef>
                <a:spcPts val="1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“t1=cur_time.replace(year=s_time.year,month=s_time.month,day=s_time.  day,hour=s_time.hourminute=s_time.minute,second=s_time.second,micro  second=0)”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replace datetime object (‘cur_time’) specified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value</a:t>
            </a:r>
            <a:endParaRPr sz="1400">
              <a:latin typeface="Calibri"/>
              <a:cs typeface="Calibri"/>
            </a:endParaRPr>
          </a:p>
          <a:p>
            <a:pPr algn="just" marL="241300" marR="53340" indent="-229235">
              <a:lnSpc>
                <a:spcPct val="117100"/>
              </a:lnSpc>
              <a:spcBef>
                <a:spcPts val="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“point_details.update(maxscore = </a:t>
            </a:r>
            <a:r>
              <a:rPr dirty="0" sz="1400">
                <a:latin typeface="Calibri"/>
                <a:cs typeface="Calibri"/>
              </a:rPr>
              <a:t>prev_score)” --- </a:t>
            </a:r>
            <a:r>
              <a:rPr dirty="0" sz="1400" spc="-10">
                <a:latin typeface="Calibri"/>
                <a:cs typeface="Calibri"/>
              </a:rPr>
              <a:t>this is update maxscore  </a:t>
            </a:r>
            <a:r>
              <a:rPr dirty="0" sz="1400" spc="-5">
                <a:latin typeface="Calibri"/>
                <a:cs typeface="Calibri"/>
              </a:rPr>
              <a:t>attribute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point_table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specified </a:t>
            </a:r>
            <a:r>
              <a:rPr dirty="0" sz="1400" spc="-5">
                <a:latin typeface="Calibri"/>
                <a:cs typeface="Calibri"/>
              </a:rPr>
              <a:t>value(prev_score)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739436"/>
            <a:ext cx="5654675" cy="102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54305" indent="-22923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function </a:t>
            </a:r>
            <a:r>
              <a:rPr dirty="0" sz="1400" spc="-10">
                <a:latin typeface="Calibri"/>
                <a:cs typeface="Calibri"/>
              </a:rPr>
              <a:t>store </a:t>
            </a:r>
            <a:r>
              <a:rPr dirty="0" sz="1400" spc="-5">
                <a:latin typeface="Calibri"/>
                <a:cs typeface="Calibri"/>
              </a:rPr>
              <a:t>data of particular challenge of point_table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data for  describe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leaderboard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ct val="115700"/>
              </a:lnSpc>
              <a:spcBef>
                <a:spcPts val="2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“data=data.order_by('-maxscore')” - </a:t>
            </a:r>
            <a:r>
              <a:rPr dirty="0" sz="1400">
                <a:latin typeface="Calibri"/>
                <a:cs typeface="Calibri"/>
              </a:rPr>
              <a:t>-- </a:t>
            </a:r>
            <a:r>
              <a:rPr dirty="0" sz="1400" spc="-10">
                <a:latin typeface="Calibri"/>
                <a:cs typeface="Calibri"/>
              </a:rPr>
              <a:t>this is </a:t>
            </a:r>
            <a:r>
              <a:rPr dirty="0" sz="1400" spc="-5">
                <a:latin typeface="Calibri"/>
                <a:cs typeface="Calibri"/>
              </a:rPr>
              <a:t>sort </a:t>
            </a:r>
            <a:r>
              <a:rPr dirty="0" sz="1400" spc="-10">
                <a:latin typeface="Calibri"/>
                <a:cs typeface="Calibri"/>
              </a:rPr>
              <a:t>data to </a:t>
            </a:r>
            <a:r>
              <a:rPr dirty="0" sz="1400" spc="-5">
                <a:latin typeface="Calibri"/>
                <a:cs typeface="Calibri"/>
              </a:rPr>
              <a:t>decreasing order 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send </a:t>
            </a:r>
            <a:r>
              <a:rPr dirty="0" sz="1400" spc="-5">
                <a:latin typeface="Calibri"/>
                <a:cs typeface="Calibri"/>
              </a:rPr>
              <a:t>data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leaderboard.html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539353"/>
            <a:ext cx="660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3538728"/>
            <a:ext cx="5940806" cy="109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270761"/>
            <a:ext cx="17919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4. </a:t>
            </a:r>
            <a:r>
              <a:rPr dirty="0" sz="1400" spc="-5">
                <a:latin typeface="Calibri"/>
                <a:cs typeface="Calibri"/>
              </a:rPr>
              <a:t>online_judge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776136"/>
            <a:ext cx="5679440" cy="127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Calibri"/>
                <a:cs typeface="Calibri"/>
              </a:rPr>
              <a:t>This </a:t>
            </a:r>
            <a:r>
              <a:rPr dirty="0" sz="1400">
                <a:latin typeface="Calibri"/>
                <a:cs typeface="Calibri"/>
              </a:rPr>
              <a:t>function </a:t>
            </a:r>
            <a:r>
              <a:rPr dirty="0" sz="1400" spc="-5">
                <a:latin typeface="Calibri"/>
                <a:cs typeface="Calibri"/>
              </a:rPr>
              <a:t>take </a:t>
            </a:r>
            <a:r>
              <a:rPr dirty="0" sz="1400">
                <a:latin typeface="Calibri"/>
                <a:cs typeface="Calibri"/>
              </a:rPr>
              <a:t>output </a:t>
            </a:r>
            <a:r>
              <a:rPr dirty="0" sz="1400" spc="-10">
                <a:latin typeface="Calibri"/>
                <a:cs typeface="Calibri"/>
              </a:rPr>
              <a:t>file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code </a:t>
            </a:r>
            <a:r>
              <a:rPr dirty="0" sz="1400" spc="-5">
                <a:latin typeface="Calibri"/>
                <a:cs typeface="Calibri"/>
              </a:rPr>
              <a:t>file of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submission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compare 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>
                <a:latin typeface="Calibri"/>
                <a:cs typeface="Calibri"/>
              </a:rPr>
              <a:t>output </a:t>
            </a:r>
            <a:r>
              <a:rPr dirty="0" sz="1400" spc="-5">
                <a:latin typeface="Calibri"/>
                <a:cs typeface="Calibri"/>
              </a:rPr>
              <a:t>file with </a:t>
            </a:r>
            <a:r>
              <a:rPr dirty="0" sz="1400" spc="-10">
                <a:latin typeface="Calibri"/>
                <a:cs typeface="Calibri"/>
              </a:rPr>
              <a:t>my </a:t>
            </a:r>
            <a:r>
              <a:rPr dirty="0" sz="1400">
                <a:latin typeface="Calibri"/>
                <a:cs typeface="Calibri"/>
              </a:rPr>
              <a:t>output </a:t>
            </a:r>
            <a:r>
              <a:rPr dirty="0" sz="1400" spc="-5">
                <a:latin typeface="Calibri"/>
                <a:cs typeface="Calibri"/>
              </a:rPr>
              <a:t>file , </a:t>
            </a:r>
            <a:r>
              <a:rPr dirty="0" sz="1400" spc="-10">
                <a:latin typeface="Calibri"/>
                <a:cs typeface="Calibri"/>
              </a:rPr>
              <a:t>if </a:t>
            </a:r>
            <a:r>
              <a:rPr dirty="0" sz="1400" spc="-5">
                <a:latin typeface="Calibri"/>
                <a:cs typeface="Calibri"/>
              </a:rPr>
              <a:t>both are same </a:t>
            </a:r>
            <a:r>
              <a:rPr dirty="0" sz="1400">
                <a:latin typeface="Calibri"/>
                <a:cs typeface="Calibri"/>
              </a:rPr>
              <a:t>then </a:t>
            </a:r>
            <a:r>
              <a:rPr dirty="0" sz="1400" spc="-5">
                <a:latin typeface="Calibri"/>
                <a:cs typeface="Calibri"/>
              </a:rPr>
              <a:t>submission  </a:t>
            </a:r>
            <a:r>
              <a:rPr dirty="0" sz="1400" spc="-10">
                <a:latin typeface="Calibri"/>
                <a:cs typeface="Calibri"/>
              </a:rPr>
              <a:t>status is </a:t>
            </a:r>
            <a:r>
              <a:rPr dirty="0" sz="1400" spc="-5">
                <a:latin typeface="Calibri"/>
                <a:cs typeface="Calibri"/>
              </a:rPr>
              <a:t>true, </a:t>
            </a:r>
            <a:r>
              <a:rPr dirty="0" sz="1400">
                <a:latin typeface="Calibri"/>
                <a:cs typeface="Calibri"/>
              </a:rPr>
              <a:t>else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false</a:t>
            </a:r>
            <a:endParaRPr sz="1400">
              <a:latin typeface="Calibri"/>
              <a:cs typeface="Calibri"/>
            </a:endParaRPr>
          </a:p>
          <a:p>
            <a:pPr marL="241300" marR="389255" indent="-229235">
              <a:lnSpc>
                <a:spcPts val="1970"/>
              </a:lnSpc>
              <a:spcBef>
                <a:spcPts val="11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Then </a:t>
            </a:r>
            <a:r>
              <a:rPr dirty="0" sz="1400" spc="-10">
                <a:latin typeface="Calibri"/>
                <a:cs typeface="Calibri"/>
              </a:rPr>
              <a:t>store </a:t>
            </a:r>
            <a:r>
              <a:rPr dirty="0" sz="1400" spc="-5">
                <a:latin typeface="Calibri"/>
                <a:cs typeface="Calibri"/>
              </a:rPr>
              <a:t>submission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submission </a:t>
            </a:r>
            <a:r>
              <a:rPr dirty="0" sz="1400" spc="-10">
                <a:latin typeface="Calibri"/>
                <a:cs typeface="Calibri"/>
              </a:rPr>
              <a:t>table with </a:t>
            </a:r>
            <a:r>
              <a:rPr dirty="0" sz="1400" spc="-5">
                <a:latin typeface="Calibri"/>
                <a:cs typeface="Calibri"/>
              </a:rPr>
              <a:t>status </a:t>
            </a:r>
            <a:r>
              <a:rPr dirty="0" sz="1400">
                <a:latin typeface="Calibri"/>
                <a:cs typeface="Calibri"/>
              </a:rPr>
              <a:t>,and </a:t>
            </a:r>
            <a:r>
              <a:rPr dirty="0" sz="1400" spc="-5">
                <a:latin typeface="Calibri"/>
                <a:cs typeface="Calibri"/>
              </a:rPr>
              <a:t>redirect </a:t>
            </a:r>
            <a:r>
              <a:rPr dirty="0" sz="1400" spc="-10">
                <a:latin typeface="Calibri"/>
                <a:cs typeface="Calibri"/>
              </a:rPr>
              <a:t>to  </a:t>
            </a:r>
            <a:r>
              <a:rPr dirty="0" sz="1400" spc="-5">
                <a:latin typeface="Calibri"/>
                <a:cs typeface="Calibri"/>
              </a:rPr>
              <a:t>update_leaderboard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566784"/>
            <a:ext cx="54705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“code_file=request.FILES['code_file']”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5">
                <a:latin typeface="Calibri"/>
                <a:cs typeface="Calibri"/>
              </a:rPr>
              <a:t>store uploaded file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code_file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2045207"/>
            <a:ext cx="5943600" cy="463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5643880" cy="3731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“user_id=request.user.username”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5">
                <a:latin typeface="Calibri"/>
                <a:cs typeface="Calibri"/>
              </a:rPr>
              <a:t>this </a:t>
            </a:r>
            <a:r>
              <a:rPr dirty="0" sz="1400" spc="-10">
                <a:latin typeface="Calibri"/>
                <a:cs typeface="Calibri"/>
              </a:rPr>
              <a:t>give </a:t>
            </a:r>
            <a:r>
              <a:rPr dirty="0" sz="1400">
                <a:latin typeface="Calibri"/>
                <a:cs typeface="Calibri"/>
              </a:rPr>
              <a:t>login user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“path </a:t>
            </a:r>
            <a:r>
              <a:rPr dirty="0" sz="1400" spc="-5">
                <a:latin typeface="Calibri"/>
                <a:cs typeface="Calibri"/>
              </a:rPr>
              <a:t>= BASE_DIR +  "/online_judge/static/my_output/"+str(problem)+".txt"”---set path </a:t>
            </a:r>
            <a:r>
              <a:rPr dirty="0" sz="1400" spc="-10">
                <a:latin typeface="Calibri"/>
                <a:cs typeface="Calibri"/>
              </a:rPr>
              <a:t>where  </a:t>
            </a:r>
            <a:r>
              <a:rPr dirty="0" sz="1400" spc="-5">
                <a:latin typeface="Calibri"/>
                <a:cs typeface="Calibri"/>
              </a:rPr>
              <a:t>code </a:t>
            </a:r>
            <a:r>
              <a:rPr dirty="0" sz="1400" spc="-10">
                <a:latin typeface="Calibri"/>
                <a:cs typeface="Calibri"/>
              </a:rPr>
              <a:t>file is </a:t>
            </a:r>
            <a:r>
              <a:rPr dirty="0" sz="1400">
                <a:latin typeface="Calibri"/>
                <a:cs typeface="Calibri"/>
              </a:rPr>
              <a:t>stored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view_submission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“myfile=open(path,'br')”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5">
                <a:latin typeface="Calibri"/>
                <a:cs typeface="Calibri"/>
              </a:rPr>
              <a:t>open file of specified path for binary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read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“myfile.close()”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5">
                <a:latin typeface="Calibri"/>
                <a:cs typeface="Calibri"/>
              </a:rPr>
              <a:t>close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77470" indent="-229235">
              <a:lnSpc>
                <a:spcPct val="1173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“cur_time=datetime.now().strftime("%Y-%m-%d %H:%M:%S")”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5">
                <a:latin typeface="Calibri"/>
                <a:cs typeface="Calibri"/>
              </a:rPr>
              <a:t>change  </a:t>
            </a:r>
            <a:r>
              <a:rPr dirty="0" sz="1400" spc="-10">
                <a:latin typeface="Calibri"/>
                <a:cs typeface="Calibri"/>
              </a:rPr>
              <a:t>current </a:t>
            </a:r>
            <a:r>
              <a:rPr dirty="0" sz="1400" spc="-5">
                <a:latin typeface="Calibri"/>
                <a:cs typeface="Calibri"/>
              </a:rPr>
              <a:t>datetime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specified formate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return datetime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602615" indent="-229235">
              <a:lnSpc>
                <a:spcPct val="115700"/>
              </a:lnSpc>
              <a:spcBef>
                <a:spcPts val="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“request.session['status']=status” </a:t>
            </a:r>
            <a:r>
              <a:rPr dirty="0" sz="1400">
                <a:latin typeface="Calibri"/>
                <a:cs typeface="Calibri"/>
              </a:rPr>
              <a:t>--- </a:t>
            </a:r>
            <a:r>
              <a:rPr dirty="0" sz="1400" spc="-5">
                <a:latin typeface="Calibri"/>
                <a:cs typeface="Calibri"/>
              </a:rPr>
              <a:t>add </a:t>
            </a:r>
            <a:r>
              <a:rPr dirty="0" sz="1400" spc="-10">
                <a:latin typeface="Calibri"/>
                <a:cs typeface="Calibri"/>
              </a:rPr>
              <a:t>kay value </a:t>
            </a:r>
            <a:r>
              <a:rPr dirty="0" sz="1400" spc="-5">
                <a:latin typeface="Calibri"/>
                <a:cs typeface="Calibri"/>
              </a:rPr>
              <a:t>pair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session  dictionary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760770"/>
            <a:ext cx="5225415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my_submission describe of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submission of </a:t>
            </a:r>
            <a:r>
              <a:rPr dirty="0" sz="1400" spc="-10">
                <a:latin typeface="Calibri"/>
                <a:cs typeface="Calibri"/>
              </a:rPr>
              <a:t>login user </a:t>
            </a:r>
            <a:r>
              <a:rPr dirty="0" sz="1400" spc="-5">
                <a:latin typeface="Calibri"/>
                <a:cs typeface="Calibri"/>
              </a:rPr>
              <a:t>and render </a:t>
            </a:r>
            <a:r>
              <a:rPr dirty="0" sz="1400" spc="-10">
                <a:latin typeface="Calibri"/>
                <a:cs typeface="Calibri"/>
              </a:rPr>
              <a:t>to  </a:t>
            </a:r>
            <a:r>
              <a:rPr dirty="0" sz="1400" spc="-5">
                <a:latin typeface="Calibri"/>
                <a:cs typeface="Calibri"/>
              </a:rPr>
              <a:t>submission.html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7652130"/>
            <a:ext cx="35159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user_submission describe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submission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4785359"/>
            <a:ext cx="5942838" cy="87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3450" y="6444869"/>
            <a:ext cx="5162550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13576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5.</a:t>
            </a:r>
            <a:r>
              <a:rPr dirty="0" sz="1400" spc="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Home_Module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041189"/>
            <a:ext cx="570801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compete function,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can decide that </a:t>
            </a:r>
            <a:r>
              <a:rPr dirty="0" sz="1400" spc="-10">
                <a:latin typeface="Calibri"/>
                <a:cs typeface="Calibri"/>
              </a:rPr>
              <a:t>problem is </a:t>
            </a:r>
            <a:r>
              <a:rPr dirty="0" sz="1400" spc="-5">
                <a:latin typeface="Calibri"/>
                <a:cs typeface="Calibri"/>
              </a:rPr>
              <a:t>belong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which  category past, present or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future.</a:t>
            </a:r>
            <a:endParaRPr sz="1400">
              <a:latin typeface="Calibri"/>
              <a:cs typeface="Calibri"/>
            </a:endParaRPr>
          </a:p>
          <a:p>
            <a:pPr marL="241300" marR="472440" indent="-229235">
              <a:lnSpc>
                <a:spcPts val="185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decision,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compare challenge start </a:t>
            </a:r>
            <a:r>
              <a:rPr dirty="0" sz="1400" spc="-10">
                <a:latin typeface="Calibri"/>
                <a:cs typeface="Calibri"/>
              </a:rPr>
              <a:t>time </a:t>
            </a:r>
            <a:r>
              <a:rPr dirty="0" sz="1400" spc="-5">
                <a:latin typeface="Calibri"/>
                <a:cs typeface="Calibri"/>
              </a:rPr>
              <a:t>and end </a:t>
            </a:r>
            <a:r>
              <a:rPr dirty="0" sz="1400" spc="-10">
                <a:latin typeface="Calibri"/>
                <a:cs typeface="Calibri"/>
              </a:rPr>
              <a:t>time </a:t>
            </a:r>
            <a:r>
              <a:rPr dirty="0" sz="1400" spc="-5">
                <a:latin typeface="Calibri"/>
                <a:cs typeface="Calibri"/>
              </a:rPr>
              <a:t>with  </a:t>
            </a:r>
            <a:r>
              <a:rPr dirty="0" sz="1400" spc="-10">
                <a:latin typeface="Calibri"/>
                <a:cs typeface="Calibri"/>
              </a:rPr>
              <a:t>current time </a:t>
            </a:r>
            <a:r>
              <a:rPr dirty="0" sz="1400" spc="-5">
                <a:latin typeface="Calibri"/>
                <a:cs typeface="Calibri"/>
              </a:rPr>
              <a:t>of system and comparing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decide the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category.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147990"/>
            <a:ext cx="5532755" cy="4953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all_problem function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>
                <a:latin typeface="Calibri"/>
                <a:cs typeface="Calibri"/>
              </a:rPr>
              <a:t>show all </a:t>
            </a:r>
            <a:r>
              <a:rPr dirty="0" sz="1400" spc="-5">
                <a:latin typeface="Calibri"/>
                <a:cs typeface="Calibri"/>
              </a:rPr>
              <a:t>problem 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also </a:t>
            </a:r>
            <a:r>
              <a:rPr dirty="0" sz="1400">
                <a:latin typeface="Calibri"/>
                <a:cs typeface="Calibri"/>
              </a:rPr>
              <a:t>check </a:t>
            </a:r>
            <a:r>
              <a:rPr dirty="0" sz="1400" spc="-10">
                <a:latin typeface="Calibri"/>
                <a:cs typeface="Calibri"/>
              </a:rPr>
              <a:t>that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5">
                <a:latin typeface="Calibri"/>
                <a:cs typeface="Calibri"/>
              </a:rPr>
              <a:t>can’t </a:t>
            </a:r>
            <a:r>
              <a:rPr dirty="0" sz="1400" spc="-5">
                <a:latin typeface="Calibri"/>
                <a:cs typeface="Calibri"/>
              </a:rPr>
              <a:t>show the problem of </a:t>
            </a:r>
            <a:r>
              <a:rPr dirty="0" sz="1400" spc="-10">
                <a:latin typeface="Calibri"/>
                <a:cs typeface="Calibri"/>
              </a:rPr>
              <a:t>future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9175" y="1292352"/>
            <a:ext cx="5731509" cy="325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1600" y="6458965"/>
            <a:ext cx="5731509" cy="1445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8770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3.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leaderboard.models.py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230166"/>
            <a:ext cx="5245100" cy="1275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point_table </a:t>
            </a:r>
            <a:r>
              <a:rPr dirty="0" sz="1400" spc="-10">
                <a:latin typeface="Calibri"/>
                <a:cs typeface="Calibri"/>
              </a:rPr>
              <a:t>store </a:t>
            </a:r>
            <a:r>
              <a:rPr dirty="0" sz="1400" spc="-5">
                <a:latin typeface="Calibri"/>
                <a:cs typeface="Calibri"/>
              </a:rPr>
              <a:t>total </a:t>
            </a:r>
            <a:r>
              <a:rPr dirty="0" sz="1400" spc="-10">
                <a:latin typeface="Calibri"/>
                <a:cs typeface="Calibri"/>
              </a:rPr>
              <a:t>point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participate </a:t>
            </a:r>
            <a:r>
              <a:rPr dirty="0" sz="1400" spc="-5">
                <a:latin typeface="Calibri"/>
                <a:cs typeface="Calibri"/>
              </a:rPr>
              <a:t>challenges </a:t>
            </a:r>
            <a:r>
              <a:rPr dirty="0" sz="1400" spc="-10">
                <a:latin typeface="Calibri"/>
                <a:cs typeface="Calibri"/>
              </a:rPr>
              <a:t>where  maxscore is </a:t>
            </a:r>
            <a:r>
              <a:rPr dirty="0" sz="1400">
                <a:latin typeface="Calibri"/>
                <a:cs typeface="Calibri"/>
              </a:rPr>
              <a:t>sum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10">
                <a:latin typeface="Calibri"/>
                <a:cs typeface="Calibri"/>
              </a:rPr>
              <a:t>problem </a:t>
            </a:r>
            <a:r>
              <a:rPr dirty="0" sz="1400" spc="-5">
                <a:latin typeface="Calibri"/>
                <a:cs typeface="Calibri"/>
              </a:rPr>
              <a:t>score of any challenge solved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user</a:t>
            </a:r>
            <a:endParaRPr sz="1400">
              <a:latin typeface="Calibri"/>
              <a:cs typeface="Calibri"/>
            </a:endParaRPr>
          </a:p>
          <a:p>
            <a:pPr marL="241300" marR="29845" indent="-229235">
              <a:lnSpc>
                <a:spcPct val="117100"/>
              </a:lnSpc>
              <a:spcBef>
                <a:spcPts val="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problem_score </a:t>
            </a:r>
            <a:r>
              <a:rPr dirty="0" sz="1400" spc="-5">
                <a:latin typeface="Calibri"/>
                <a:cs typeface="Calibri"/>
              </a:rPr>
              <a:t>store total </a:t>
            </a:r>
            <a:r>
              <a:rPr dirty="0" sz="1400" spc="-10">
                <a:latin typeface="Calibri"/>
                <a:cs typeface="Calibri"/>
              </a:rPr>
              <a:t>point </a:t>
            </a:r>
            <a:r>
              <a:rPr dirty="0" sz="1400" spc="-5">
                <a:latin typeface="Calibri"/>
                <a:cs typeface="Calibri"/>
              </a:rPr>
              <a:t>of particular problem </a:t>
            </a:r>
            <a:r>
              <a:rPr dirty="0" sz="1400" spc="-10">
                <a:latin typeface="Calibri"/>
                <a:cs typeface="Calibri"/>
              </a:rPr>
              <a:t>where  problem_score is </a:t>
            </a:r>
            <a:r>
              <a:rPr dirty="0" sz="1400" spc="-5">
                <a:latin typeface="Calibri"/>
                <a:cs typeface="Calibri"/>
              </a:rPr>
              <a:t>total </a:t>
            </a:r>
            <a:r>
              <a:rPr dirty="0" sz="1400" spc="-10">
                <a:latin typeface="Calibri"/>
                <a:cs typeface="Calibri"/>
              </a:rPr>
              <a:t>point gain </a:t>
            </a:r>
            <a:r>
              <a:rPr dirty="0" sz="1400" spc="-5">
                <a:latin typeface="Calibri"/>
                <a:cs typeface="Calibri"/>
              </a:rPr>
              <a:t>by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10">
                <a:latin typeface="Calibri"/>
                <a:cs typeface="Calibri"/>
              </a:rPr>
              <a:t>of </a:t>
            </a:r>
            <a:r>
              <a:rPr dirty="0" sz="1400" spc="-5">
                <a:latin typeface="Calibri"/>
                <a:cs typeface="Calibri"/>
              </a:rPr>
              <a:t>that problem </a:t>
            </a:r>
            <a:r>
              <a:rPr dirty="0" sz="1400" spc="5">
                <a:latin typeface="Calibri"/>
                <a:cs typeface="Calibri"/>
              </a:rPr>
              <a:t>and time </a:t>
            </a:r>
            <a:r>
              <a:rPr dirty="0" sz="1400" spc="-10">
                <a:latin typeface="Calibri"/>
                <a:cs typeface="Calibri"/>
              </a:rPr>
              <a:t>is  </a:t>
            </a:r>
            <a:r>
              <a:rPr dirty="0" sz="1400" spc="-5">
                <a:latin typeface="Calibri"/>
                <a:cs typeface="Calibri"/>
              </a:rPr>
              <a:t>describe last submission </a:t>
            </a:r>
            <a:r>
              <a:rPr dirty="0" sz="1400" spc="-10">
                <a:latin typeface="Calibri"/>
                <a:cs typeface="Calibri"/>
              </a:rPr>
              <a:t>time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292352"/>
            <a:ext cx="4705350" cy="2837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1148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6.</a:t>
            </a:r>
            <a:r>
              <a:rPr dirty="0" sz="1400" spc="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Forgot_pass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736389"/>
            <a:ext cx="5636260" cy="7296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send_email function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send email </a:t>
            </a:r>
            <a:r>
              <a:rPr dirty="0" sz="1400" spc="-10">
                <a:latin typeface="Calibri"/>
                <a:cs typeface="Calibri"/>
              </a:rPr>
              <a:t>to user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otp.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ct val="1100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email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5">
                <a:latin typeface="Calibri"/>
                <a:cs typeface="Calibri"/>
              </a:rPr>
              <a:t>send </a:t>
            </a:r>
            <a:r>
              <a:rPr dirty="0" sz="1400">
                <a:latin typeface="Calibri"/>
                <a:cs typeface="Calibri"/>
              </a:rPr>
              <a:t>otp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forgot password and </a:t>
            </a:r>
            <a:r>
              <a:rPr dirty="0" sz="1400" spc="-10">
                <a:latin typeface="Calibri"/>
                <a:cs typeface="Calibri"/>
              </a:rPr>
              <a:t>user </a:t>
            </a:r>
            <a:r>
              <a:rPr dirty="0" sz="1400" spc="-5">
                <a:latin typeface="Calibri"/>
                <a:cs typeface="Calibri"/>
              </a:rPr>
              <a:t>need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this  verify this </a:t>
            </a:r>
            <a:r>
              <a:rPr dirty="0" sz="1400">
                <a:latin typeface="Calibri"/>
                <a:cs typeface="Calibri"/>
              </a:rPr>
              <a:t>otp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new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434476"/>
            <a:ext cx="556196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>
                <a:latin typeface="Calibri"/>
                <a:cs typeface="Calibri"/>
              </a:rPr>
              <a:t>otp_verify </a:t>
            </a:r>
            <a:r>
              <a:rPr dirty="0" sz="1400" spc="-5">
                <a:latin typeface="Calibri"/>
                <a:cs typeface="Calibri"/>
              </a:rPr>
              <a:t>function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>
                <a:latin typeface="Calibri"/>
                <a:cs typeface="Calibri"/>
              </a:rPr>
              <a:t>check that </a:t>
            </a:r>
            <a:r>
              <a:rPr dirty="0" sz="1400" spc="-10">
                <a:latin typeface="Calibri"/>
                <a:cs typeface="Calibri"/>
              </a:rPr>
              <a:t>our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>
                <a:latin typeface="Calibri"/>
                <a:cs typeface="Calibri"/>
              </a:rPr>
              <a:t>otp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user’s  </a:t>
            </a:r>
            <a:r>
              <a:rPr dirty="0" sz="1400" spc="-5">
                <a:latin typeface="Calibri"/>
                <a:cs typeface="Calibri"/>
              </a:rPr>
              <a:t>enter </a:t>
            </a:r>
            <a:r>
              <a:rPr dirty="0" sz="1400">
                <a:latin typeface="Calibri"/>
                <a:cs typeface="Calibri"/>
              </a:rPr>
              <a:t>otp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same or </a:t>
            </a:r>
            <a:r>
              <a:rPr dirty="0" sz="1400" spc="-10">
                <a:latin typeface="Calibri"/>
                <a:cs typeface="Calibri"/>
              </a:rPr>
              <a:t>not.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1164336"/>
            <a:ext cx="5731509" cy="332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9175" y="5919978"/>
            <a:ext cx="5731509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889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4.online_judge.models.py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745534"/>
            <a:ext cx="5727700" cy="25222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submission table </a:t>
            </a:r>
            <a:r>
              <a:rPr dirty="0" sz="1400" spc="-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details 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submission</a:t>
            </a:r>
            <a:endParaRPr sz="1400">
              <a:latin typeface="Calibri"/>
              <a:cs typeface="Calibri"/>
            </a:endParaRPr>
          </a:p>
          <a:p>
            <a:pPr marL="241300" marR="64135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sub_num </a:t>
            </a:r>
            <a:r>
              <a:rPr dirty="0" sz="1400" spc="-10">
                <a:latin typeface="Calibri"/>
                <a:cs typeface="Calibri"/>
              </a:rPr>
              <a:t>id </a:t>
            </a:r>
            <a:r>
              <a:rPr dirty="0" sz="1400" spc="-5">
                <a:latin typeface="Calibri"/>
                <a:cs typeface="Calibri"/>
              </a:rPr>
              <a:t>of submission, </a:t>
            </a:r>
            <a:r>
              <a:rPr dirty="0" sz="1400">
                <a:latin typeface="Calibri"/>
                <a:cs typeface="Calibri"/>
              </a:rPr>
              <a:t>when </a:t>
            </a:r>
            <a:r>
              <a:rPr dirty="0" sz="1400" spc="-5">
                <a:latin typeface="Calibri"/>
                <a:cs typeface="Calibri"/>
              </a:rPr>
              <a:t>submission happen sub_num increase </a:t>
            </a:r>
            <a:r>
              <a:rPr dirty="0" sz="1400">
                <a:latin typeface="Calibri"/>
                <a:cs typeface="Calibri"/>
              </a:rPr>
              <a:t>by  </a:t>
            </a:r>
            <a:r>
              <a:rPr dirty="0" sz="1400" spc="-5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problem_code is, </a:t>
            </a:r>
            <a:r>
              <a:rPr dirty="0" sz="1400" spc="-1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problem </a:t>
            </a:r>
            <a:r>
              <a:rPr dirty="0" sz="1400" spc="-15">
                <a:latin typeface="Calibri"/>
                <a:cs typeface="Calibri"/>
              </a:rPr>
              <a:t>have </a:t>
            </a:r>
            <a:r>
              <a:rPr dirty="0" sz="1400" spc="-10">
                <a:latin typeface="Calibri"/>
                <a:cs typeface="Calibri"/>
              </a:rPr>
              <a:t>unique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  <a:p>
            <a:pPr marL="241300" marR="384810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same </a:t>
            </a:r>
            <a:r>
              <a:rPr dirty="0" sz="1400" spc="-5">
                <a:latin typeface="Calibri"/>
                <a:cs typeface="Calibri"/>
              </a:rPr>
              <a:t>as problem_code ,all challenge </a:t>
            </a:r>
            <a:r>
              <a:rPr dirty="0" sz="1400" spc="-15">
                <a:latin typeface="Calibri"/>
                <a:cs typeface="Calibri"/>
              </a:rPr>
              <a:t>have </a:t>
            </a:r>
            <a:r>
              <a:rPr dirty="0" sz="1400" spc="-10">
                <a:latin typeface="Calibri"/>
                <a:cs typeface="Calibri"/>
              </a:rPr>
              <a:t>unique </a:t>
            </a:r>
            <a:r>
              <a:rPr dirty="0" sz="1400" spc="-5">
                <a:latin typeface="Calibri"/>
                <a:cs typeface="Calibri"/>
              </a:rPr>
              <a:t>code </a:t>
            </a:r>
            <a:r>
              <a:rPr dirty="0" sz="1400" spc="-10">
                <a:latin typeface="Calibri"/>
                <a:cs typeface="Calibri"/>
              </a:rPr>
              <a:t>that is </a:t>
            </a:r>
            <a:r>
              <a:rPr dirty="0" sz="1400" spc="5">
                <a:latin typeface="Calibri"/>
                <a:cs typeface="Calibri"/>
              </a:rPr>
              <a:t>store </a:t>
            </a:r>
            <a:r>
              <a:rPr dirty="0" sz="1400">
                <a:latin typeface="Calibri"/>
                <a:cs typeface="Calibri"/>
              </a:rPr>
              <a:t>in  </a:t>
            </a:r>
            <a:r>
              <a:rPr dirty="0" sz="1400" spc="-10">
                <a:latin typeface="Calibri"/>
                <a:cs typeface="Calibri"/>
              </a:rPr>
              <a:t>challenge_code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sub_status describe status of submission , </a:t>
            </a:r>
            <a:r>
              <a:rPr dirty="0" sz="1400" spc="-10">
                <a:latin typeface="Calibri"/>
                <a:cs typeface="Calibri"/>
              </a:rPr>
              <a:t>means </a:t>
            </a:r>
            <a:r>
              <a:rPr dirty="0" sz="1400" spc="-5">
                <a:latin typeface="Calibri"/>
                <a:cs typeface="Calibri"/>
              </a:rPr>
              <a:t>submission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accepted </a:t>
            </a:r>
            <a:r>
              <a:rPr dirty="0" sz="1400" spc="-5">
                <a:latin typeface="Calibri"/>
                <a:cs typeface="Calibri"/>
              </a:rPr>
              <a:t>or  </a:t>
            </a:r>
            <a:r>
              <a:rPr dirty="0" sz="1400" spc="-10">
                <a:latin typeface="Calibri"/>
                <a:cs typeface="Calibri"/>
              </a:rPr>
              <a:t>not</a:t>
            </a:r>
            <a:endParaRPr sz="1400">
              <a:latin typeface="Calibri"/>
              <a:cs typeface="Calibri"/>
            </a:endParaRPr>
          </a:p>
          <a:p>
            <a:pPr marL="241300" marR="440055" indent="-229235">
              <a:lnSpc>
                <a:spcPct val="117100"/>
              </a:lnSpc>
              <a:spcBef>
                <a:spcPts val="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time store time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that </a:t>
            </a:r>
            <a:r>
              <a:rPr dirty="0" sz="1400" spc="-5">
                <a:latin typeface="Calibri"/>
                <a:cs typeface="Calibri"/>
              </a:rPr>
              <a:t>submission ,and “auto_now_add </a:t>
            </a:r>
            <a:r>
              <a:rPr dirty="0" sz="1400" spc="-10">
                <a:latin typeface="Calibri"/>
                <a:cs typeface="Calibri"/>
              </a:rPr>
              <a:t>=True” store  system time </a:t>
            </a:r>
            <a:r>
              <a:rPr dirty="0" sz="1400" spc="-5">
                <a:latin typeface="Calibri"/>
                <a:cs typeface="Calibri"/>
              </a:rPr>
              <a:t>automatically </a:t>
            </a:r>
            <a:r>
              <a:rPr dirty="0" sz="1400" spc="-10">
                <a:latin typeface="Calibri"/>
                <a:cs typeface="Calibri"/>
              </a:rPr>
              <a:t>when details </a:t>
            </a:r>
            <a:r>
              <a:rPr dirty="0" sz="1400" spc="-5">
                <a:latin typeface="Calibri"/>
                <a:cs typeface="Calibri"/>
              </a:rPr>
              <a:t>of that submission </a:t>
            </a:r>
            <a:r>
              <a:rPr dirty="0" sz="1400" spc="-10">
                <a:latin typeface="Calibri"/>
                <a:cs typeface="Calibri"/>
              </a:rPr>
              <a:t>is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saved.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292352"/>
            <a:ext cx="5181600" cy="2351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3754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5.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Login.models.py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400601"/>
            <a:ext cx="5661025" cy="12757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compete_details store details of challenge which </a:t>
            </a:r>
            <a:r>
              <a:rPr dirty="0" sz="1400" spc="-10">
                <a:latin typeface="Calibri"/>
                <a:cs typeface="Calibri"/>
              </a:rPr>
              <a:t>is added </a:t>
            </a:r>
            <a:r>
              <a:rPr dirty="0" sz="1400" spc="-5">
                <a:latin typeface="Calibri"/>
                <a:cs typeface="Calibri"/>
              </a:rPr>
              <a:t>by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ct val="117100"/>
              </a:lnSpc>
              <a:spcBef>
                <a:spcPts val="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challenge_status describe challenge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present </a:t>
            </a:r>
            <a:r>
              <a:rPr dirty="0" sz="1400" spc="-10">
                <a:latin typeface="Calibri"/>
                <a:cs typeface="Calibri"/>
              </a:rPr>
              <a:t>,future </a:t>
            </a:r>
            <a:r>
              <a:rPr dirty="0" sz="1400" spc="-5">
                <a:latin typeface="Calibri"/>
                <a:cs typeface="Calibri"/>
              </a:rPr>
              <a:t>or past…when  </a:t>
            </a:r>
            <a:r>
              <a:rPr dirty="0" sz="1400" spc="-10">
                <a:latin typeface="Calibri"/>
                <a:cs typeface="Calibri"/>
              </a:rPr>
              <a:t>challenge is </a:t>
            </a:r>
            <a:r>
              <a:rPr dirty="0" sz="1400" spc="-5">
                <a:latin typeface="Calibri"/>
                <a:cs typeface="Calibri"/>
              </a:rPr>
              <a:t>added by admin that </a:t>
            </a:r>
            <a:r>
              <a:rPr dirty="0" sz="1400" spc="-10">
                <a:latin typeface="Calibri"/>
                <a:cs typeface="Calibri"/>
              </a:rPr>
              <a:t>time is </a:t>
            </a:r>
            <a:r>
              <a:rPr dirty="0" sz="1400" spc="-5">
                <a:latin typeface="Calibri"/>
                <a:cs typeface="Calibri"/>
              </a:rPr>
              <a:t>always future ,but after </a:t>
            </a:r>
            <a:r>
              <a:rPr dirty="0" sz="1400" spc="-10">
                <a:latin typeface="Calibri"/>
                <a:cs typeface="Calibri"/>
              </a:rPr>
              <a:t>that make  </a:t>
            </a:r>
            <a:r>
              <a:rPr dirty="0" sz="1400" spc="-5">
                <a:latin typeface="Calibri"/>
                <a:cs typeface="Calibri"/>
              </a:rPr>
              <a:t>present and </a:t>
            </a:r>
            <a:r>
              <a:rPr dirty="0" sz="1400" spc="-10">
                <a:latin typeface="Calibri"/>
                <a:cs typeface="Calibri"/>
              </a:rPr>
              <a:t>then </a:t>
            </a:r>
            <a:r>
              <a:rPr dirty="0" sz="1400">
                <a:latin typeface="Calibri"/>
                <a:cs typeface="Calibri"/>
              </a:rPr>
              <a:t>past 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start_time </a:t>
            </a:r>
            <a:r>
              <a:rPr dirty="0" sz="1400" spc="-10">
                <a:latin typeface="Calibri"/>
                <a:cs typeface="Calibri"/>
              </a:rPr>
              <a:t>is time </a:t>
            </a:r>
            <a:r>
              <a:rPr dirty="0" sz="1400" spc="-5">
                <a:latin typeface="Calibri"/>
                <a:cs typeface="Calibri"/>
              </a:rPr>
              <a:t>challenge </a:t>
            </a:r>
            <a:r>
              <a:rPr dirty="0" sz="1400">
                <a:latin typeface="Calibri"/>
                <a:cs typeface="Calibri"/>
              </a:rPr>
              <a:t>stating </a:t>
            </a:r>
            <a:r>
              <a:rPr dirty="0" sz="1400" spc="-10">
                <a:latin typeface="Calibri"/>
                <a:cs typeface="Calibri"/>
              </a:rPr>
              <a:t>time and </a:t>
            </a:r>
            <a:r>
              <a:rPr dirty="0" sz="1400" spc="-5">
                <a:latin typeface="Calibri"/>
                <a:cs typeface="Calibri"/>
              </a:rPr>
              <a:t>ending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191757"/>
            <a:ext cx="5525135" cy="988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problem_details store </a:t>
            </a:r>
            <a:r>
              <a:rPr dirty="0" sz="1400" spc="-10">
                <a:latin typeface="Calibri"/>
                <a:cs typeface="Calibri"/>
              </a:rPr>
              <a:t>details </a:t>
            </a:r>
            <a:r>
              <a:rPr dirty="0" sz="1400" spc="-5">
                <a:latin typeface="Calibri"/>
                <a:cs typeface="Calibri"/>
              </a:rPr>
              <a:t>of problem which </a:t>
            </a:r>
            <a:r>
              <a:rPr dirty="0" sz="1400" spc="-10">
                <a:latin typeface="Calibri"/>
                <a:cs typeface="Calibri"/>
              </a:rPr>
              <a:t>is added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admin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17100"/>
              </a:lnSpc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which </a:t>
            </a:r>
            <a:r>
              <a:rPr dirty="0" sz="1400" spc="-15">
                <a:latin typeface="Calibri"/>
                <a:cs typeface="Calibri"/>
              </a:rPr>
              <a:t>give </a:t>
            </a:r>
            <a:r>
              <a:rPr dirty="0" sz="1400" spc="-5">
                <a:latin typeface="Calibri"/>
                <a:cs typeface="Calibri"/>
              </a:rPr>
              <a:t>details of </a:t>
            </a:r>
            <a:r>
              <a:rPr dirty="0" sz="1400" spc="-10">
                <a:latin typeface="Calibri"/>
                <a:cs typeface="Calibri"/>
              </a:rPr>
              <a:t>problem,e.g. </a:t>
            </a:r>
            <a:r>
              <a:rPr dirty="0" sz="1400" spc="-5">
                <a:latin typeface="Calibri"/>
                <a:cs typeface="Calibri"/>
              </a:rPr>
              <a:t>problem difficulty ,problem </a:t>
            </a:r>
            <a:r>
              <a:rPr dirty="0" sz="1400" spc="-10">
                <a:latin typeface="Calibri"/>
                <a:cs typeface="Calibri"/>
              </a:rPr>
              <a:t>is adden </a:t>
            </a:r>
            <a:r>
              <a:rPr dirty="0" sz="1400">
                <a:latin typeface="Calibri"/>
                <a:cs typeface="Calibri"/>
              </a:rPr>
              <a:t>in  </a:t>
            </a:r>
            <a:r>
              <a:rPr dirty="0" sz="1400" spc="-5">
                <a:latin typeface="Calibri"/>
                <a:cs typeface="Calibri"/>
              </a:rPr>
              <a:t>which challenge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etc..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1292352"/>
            <a:ext cx="5791200" cy="3008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9670"/>
            <a:ext cx="4226560" cy="6959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spc="-10" b="1">
                <a:latin typeface="Calibri"/>
                <a:cs typeface="Calibri"/>
              </a:rPr>
              <a:t>AIM</a:t>
            </a:r>
            <a:r>
              <a:rPr dirty="0" sz="1400" spc="-10">
                <a:latin typeface="Calibri"/>
                <a:cs typeface="Calibri"/>
              </a:rPr>
              <a:t>: </a:t>
            </a:r>
            <a:r>
              <a:rPr dirty="0" sz="1400" spc="-5">
                <a:latin typeface="Calibri"/>
                <a:cs typeface="Calibri"/>
              </a:rPr>
              <a:t>Description about </a:t>
            </a:r>
            <a:r>
              <a:rPr dirty="0" sz="1400" spc="-5" b="1">
                <a:latin typeface="Calibri"/>
                <a:cs typeface="Calibri"/>
              </a:rPr>
              <a:t>CodeHacker</a:t>
            </a:r>
            <a:r>
              <a:rPr dirty="0" sz="1400" spc="3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CodeHacker </a:t>
            </a:r>
            <a:r>
              <a:rPr dirty="0" sz="1400" spc="-15">
                <a:latin typeface="Calibri"/>
                <a:cs typeface="Calibri"/>
              </a:rPr>
              <a:t>have </a:t>
            </a:r>
            <a:r>
              <a:rPr dirty="0" sz="1400" spc="-5">
                <a:latin typeface="Calibri"/>
                <a:cs typeface="Calibri"/>
              </a:rPr>
              <a:t>6 Application which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following: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86324"/>
            <a:ext cx="5055235" cy="126619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409190">
              <a:lnSpc>
                <a:spcPct val="100000"/>
              </a:lnSpc>
              <a:spcBef>
                <a:spcPts val="1060"/>
              </a:spcBef>
            </a:pPr>
            <a:r>
              <a:rPr dirty="0" sz="1400" spc="-5" b="1">
                <a:latin typeface="Calibri"/>
                <a:cs typeface="Calibri"/>
              </a:rPr>
              <a:t>CodeHacker:</a:t>
            </a:r>
            <a:endParaRPr sz="1400">
              <a:latin typeface="Calibri"/>
              <a:cs typeface="Calibri"/>
            </a:endParaRPr>
          </a:p>
          <a:p>
            <a:pPr marL="469900" marR="5080" indent="-229235">
              <a:lnSpc>
                <a:spcPct val="110100"/>
              </a:lnSpc>
              <a:spcBef>
                <a:spcPts val="7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CodeHacker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our </a:t>
            </a:r>
            <a:r>
              <a:rPr dirty="0" sz="1400" spc="-5">
                <a:latin typeface="Calibri"/>
                <a:cs typeface="Calibri"/>
              </a:rPr>
              <a:t>Project Name.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contains </a:t>
            </a:r>
            <a:r>
              <a:rPr dirty="0" sz="1400" spc="-15">
                <a:latin typeface="Calibri"/>
                <a:cs typeface="Calibri"/>
              </a:rPr>
              <a:t>two </a:t>
            </a:r>
            <a:r>
              <a:rPr dirty="0" sz="1400" spc="-5">
                <a:latin typeface="Calibri"/>
                <a:cs typeface="Calibri"/>
              </a:rPr>
              <a:t>files which are  </a:t>
            </a:r>
            <a:r>
              <a:rPr dirty="0" sz="1400" spc="-10">
                <a:latin typeface="Calibri"/>
                <a:cs typeface="Calibri"/>
              </a:rPr>
              <a:t>following.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Calibri"/>
                <a:cs typeface="Calibri"/>
              </a:rPr>
              <a:t>1.urls.py: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9262058"/>
            <a:ext cx="34556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urls.py </a:t>
            </a:r>
            <a:r>
              <a:rPr dirty="0" sz="1400" spc="-5">
                <a:latin typeface="Calibri"/>
                <a:cs typeface="Calibri"/>
              </a:rPr>
              <a:t>contains </a:t>
            </a:r>
            <a:r>
              <a:rPr dirty="0" sz="1400" spc="-1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application url of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1605152"/>
            <a:ext cx="47244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8687" y="1600326"/>
            <a:ext cx="4810125" cy="3390900"/>
          </a:xfrm>
          <a:custGeom>
            <a:avLst/>
            <a:gdLst/>
            <a:ahLst/>
            <a:cxnLst/>
            <a:rect l="l" t="t" r="r" b="b"/>
            <a:pathLst>
              <a:path w="4810125" h="3390900">
                <a:moveTo>
                  <a:pt x="0" y="3390900"/>
                </a:moveTo>
                <a:lnTo>
                  <a:pt x="4810125" y="3390900"/>
                </a:lnTo>
                <a:lnTo>
                  <a:pt x="4810125" y="0"/>
                </a:lnTo>
                <a:lnTo>
                  <a:pt x="0" y="0"/>
                </a:lnTo>
                <a:lnTo>
                  <a:pt x="0" y="3390900"/>
                </a:lnTo>
                <a:close/>
              </a:path>
            </a:pathLst>
          </a:custGeom>
          <a:ln w="9525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9405" y="6373367"/>
            <a:ext cx="4371975" cy="2455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28089"/>
            <a:ext cx="8953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2.setting.py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911343"/>
            <a:ext cx="4777105" cy="941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setting.py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need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mention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5">
                <a:latin typeface="Calibri"/>
                <a:cs typeface="Calibri"/>
              </a:rPr>
              <a:t>application’s config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name.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R="3326129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Applications:</a:t>
            </a:r>
            <a:endParaRPr sz="1400">
              <a:latin typeface="Calibri"/>
              <a:cs typeface="Calibri"/>
            </a:endParaRPr>
          </a:p>
          <a:p>
            <a:pPr algn="ctr" marL="974725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latin typeface="Calibri"/>
                <a:cs typeface="Calibri"/>
              </a:rPr>
              <a:t>1)Login: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179" y="1923287"/>
            <a:ext cx="3400425" cy="2884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13254" y="6105143"/>
            <a:ext cx="4181475" cy="3151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0253"/>
            <a:ext cx="527621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Login application </a:t>
            </a:r>
            <a:r>
              <a:rPr dirty="0" sz="1400" spc="-10">
                <a:latin typeface="Calibri"/>
                <a:cs typeface="Calibri"/>
              </a:rPr>
              <a:t>use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login and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gives </a:t>
            </a:r>
            <a:r>
              <a:rPr dirty="0" sz="1400" spc="-5">
                <a:latin typeface="Calibri"/>
                <a:cs typeface="Calibri"/>
              </a:rPr>
              <a:t>a functionality for admin </a:t>
            </a:r>
            <a:r>
              <a:rPr dirty="0" sz="1400" spc="-10">
                <a:latin typeface="Calibri"/>
                <a:cs typeface="Calibri"/>
              </a:rPr>
              <a:t>to  add </a:t>
            </a:r>
            <a:r>
              <a:rPr dirty="0" sz="1400" spc="-5">
                <a:latin typeface="Calibri"/>
                <a:cs typeface="Calibri"/>
              </a:rPr>
              <a:t>problems 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475615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2)Profile: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882690"/>
            <a:ext cx="5283835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Profile </a:t>
            </a:r>
            <a:r>
              <a:rPr dirty="0" sz="1400" spc="-5">
                <a:latin typeface="Calibri"/>
                <a:cs typeface="Calibri"/>
              </a:rPr>
              <a:t>application </a:t>
            </a:r>
            <a:r>
              <a:rPr dirty="0" sz="1400" spc="-10">
                <a:latin typeface="Calibri"/>
                <a:cs typeface="Calibri"/>
              </a:rPr>
              <a:t>use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registration, show a </a:t>
            </a:r>
            <a:r>
              <a:rPr dirty="0" sz="1400" spc="-10">
                <a:latin typeface="Calibri"/>
                <a:cs typeface="Calibri"/>
              </a:rPr>
              <a:t>user profile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gives </a:t>
            </a:r>
            <a:r>
              <a:rPr dirty="0" sz="1400" spc="-5">
                <a:latin typeface="Calibri"/>
                <a:cs typeface="Calibri"/>
              </a:rPr>
              <a:t>a  functionality for </a:t>
            </a:r>
            <a:r>
              <a:rPr dirty="0" sz="1400" spc="-10">
                <a:latin typeface="Calibri"/>
                <a:cs typeface="Calibri"/>
              </a:rPr>
              <a:t>user to change profile </a:t>
            </a:r>
            <a:r>
              <a:rPr dirty="0" sz="1400" spc="-5">
                <a:latin typeface="Calibri"/>
                <a:cs typeface="Calibri"/>
              </a:rPr>
              <a:t>details and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229485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3)Home_Module: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9111589"/>
            <a:ext cx="550481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Home_Module </a:t>
            </a:r>
            <a:r>
              <a:rPr dirty="0" sz="1400" spc="-5">
                <a:latin typeface="Calibri"/>
                <a:cs typeface="Calibri"/>
              </a:rPr>
              <a:t>application contains </a:t>
            </a:r>
            <a:r>
              <a:rPr dirty="0" sz="1400">
                <a:latin typeface="Calibri"/>
                <a:cs typeface="Calibri"/>
              </a:rPr>
              <a:t>all main </a:t>
            </a:r>
            <a:r>
              <a:rPr dirty="0" sz="1400" spc="-5">
                <a:latin typeface="Calibri"/>
                <a:cs typeface="Calibri"/>
              </a:rPr>
              <a:t>pages </a:t>
            </a:r>
            <a:r>
              <a:rPr dirty="0" sz="1400" spc="-10">
                <a:latin typeface="Calibri"/>
                <a:cs typeface="Calibri"/>
              </a:rPr>
              <a:t>like </a:t>
            </a:r>
            <a:r>
              <a:rPr dirty="0" sz="1400" spc="-5">
                <a:latin typeface="Calibri"/>
                <a:cs typeface="Calibri"/>
              </a:rPr>
              <a:t>header, compete,  home, problem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4679" y="2319781"/>
            <a:ext cx="4238625" cy="311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41904" y="7097014"/>
            <a:ext cx="2933699" cy="180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5002" y="1362201"/>
            <a:ext cx="11226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4)leaderboard: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760772"/>
            <a:ext cx="4639310" cy="6959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libri"/>
                <a:cs typeface="Calibri"/>
              </a:rPr>
              <a:t>leaderboard application show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leaderboard of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challenges.</a:t>
            </a:r>
            <a:endParaRPr sz="1400">
              <a:latin typeface="Calibri"/>
              <a:cs typeface="Calibri"/>
            </a:endParaRPr>
          </a:p>
          <a:p>
            <a:pPr marL="2232025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Calibri"/>
                <a:cs typeface="Calibri"/>
              </a:rPr>
              <a:t>5)forgot_pass: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929877"/>
            <a:ext cx="50965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Wingdings"/>
                <a:cs typeface="Wingdings"/>
              </a:rPr>
              <a:t>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Calibri"/>
                <a:cs typeface="Calibri"/>
              </a:rPr>
              <a:t>forgot_pass </a:t>
            </a:r>
            <a:r>
              <a:rPr dirty="0" sz="1400" spc="-5">
                <a:latin typeface="Calibri"/>
                <a:cs typeface="Calibri"/>
              </a:rPr>
              <a:t>application </a:t>
            </a:r>
            <a:r>
              <a:rPr dirty="0" sz="1400" spc="-10">
                <a:latin typeface="Calibri"/>
                <a:cs typeface="Calibri"/>
              </a:rPr>
              <a:t>useful </a:t>
            </a:r>
            <a:r>
              <a:rPr dirty="0" sz="1400" spc="-5">
                <a:latin typeface="Calibri"/>
                <a:cs typeface="Calibri"/>
              </a:rPr>
              <a:t>for users </a:t>
            </a:r>
            <a:r>
              <a:rPr dirty="0" sz="1400">
                <a:latin typeface="Calibri"/>
                <a:cs typeface="Calibri"/>
              </a:rPr>
              <a:t>who </a:t>
            </a:r>
            <a:r>
              <a:rPr dirty="0" sz="1400" spc="-5">
                <a:latin typeface="Calibri"/>
                <a:cs typeface="Calibri"/>
              </a:rPr>
              <a:t>forgot their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password.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2085466"/>
            <a:ext cx="453390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8029" y="5913119"/>
            <a:ext cx="3743325" cy="2685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2019-04-08T06:48:54Z</dcterms:created>
  <dcterms:modified xsi:type="dcterms:W3CDTF">2019-04-08T06:48:54Z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2019-04-08T00:00:00Z</vt:filetime>
  </property>
</Properties>
</file>