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Machine Learning</a:t>
            </a:r>
          </a:p>
        </p:txBody>
      </p:sp>
      <p:sp>
        <p:nvSpPr>
          <p:cNvPr id="3" name="Subtitle 2"/>
          <p:cNvSpPr>
            <a:spLocks noGrp="1"/>
          </p:cNvSpPr>
          <p:nvPr>
            <p:ph type="subTitle" idx="1"/>
          </p:nvPr>
        </p:nvSpPr>
        <p:spPr/>
        <p:txBody>
          <a:bodyPr/>
          <a:lstStyle/>
          <a:p>
            <a:r>
              <a:t>Overview, Types, Components, Algorithms, Applications, and Challenges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Machine Learning is a foundational technology in AI, driving innovations across industries. It enables predictive analytics, automation, and personalized services, with potential for transformative impact.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Machine Learning?</a:t>
            </a:r>
          </a:p>
        </p:txBody>
      </p:sp>
      <p:sp>
        <p:nvSpPr>
          <p:cNvPr id="3" name="Content Placeholder 2"/>
          <p:cNvSpPr>
            <a:spLocks noGrp="1"/>
          </p:cNvSpPr>
          <p:nvPr>
            <p:ph idx="1"/>
          </p:nvPr>
        </p:nvSpPr>
        <p:spPr/>
        <p:txBody>
          <a:bodyPr/>
          <a:lstStyle/>
          <a:p>
            <a:r>
              <a:t>Machine Learning (ML) is a branch of Artificial Intelligence that enables computers to learn from data, identify patterns, and make decisions with minimal human intervention. Instead of following explicit instructions, ML systems improve as they are exposed to more data.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 in Machine Learning</a:t>
            </a:r>
          </a:p>
        </p:txBody>
      </p:sp>
      <p:sp>
        <p:nvSpPr>
          <p:cNvPr id="3" name="Content Placeholder 2"/>
          <p:cNvSpPr>
            <a:spLocks noGrp="1"/>
          </p:cNvSpPr>
          <p:nvPr>
            <p:ph idx="1"/>
          </p:nvPr>
        </p:nvSpPr>
        <p:spPr/>
        <p:txBody>
          <a:bodyPr/>
          <a:lstStyle/>
          <a:p>
            <a:r>
              <a:t>1. Learning from Data: ML models identify patterns in data to make predictions.</a:t>
            </a:r>
          </a:p>
          <a:p>
            <a:r>
              <a:t>2. Model: The trained outcome that makes predictions or decisions based on new data.</a:t>
            </a:r>
          </a:p>
          <a:p>
            <a:r>
              <a:t>3. Algorithms: Rules that allow models to learn patterns from data.</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Machine Learning</a:t>
            </a:r>
          </a:p>
        </p:txBody>
      </p:sp>
      <p:sp>
        <p:nvSpPr>
          <p:cNvPr id="3" name="Content Placeholder 2"/>
          <p:cNvSpPr>
            <a:spLocks noGrp="1"/>
          </p:cNvSpPr>
          <p:nvPr>
            <p:ph idx="1"/>
          </p:nvPr>
        </p:nvSpPr>
        <p:spPr/>
        <p:txBody>
          <a:bodyPr/>
          <a:lstStyle/>
          <a:p>
            <a:r>
              <a:t>1. Supervised Learning: Trained on labeled data to predict outcomes.</a:t>
            </a:r>
          </a:p>
          <a:p>
            <a:r>
              <a:t>2. Unsupervised Learning: Finds hidden patterns in unlabeled data.</a:t>
            </a:r>
          </a:p>
          <a:p>
            <a:r>
              <a:t>3. Reinforcement Learning: Learns by interacting with an environment through rewards.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Components of Machine Learning</a:t>
            </a:r>
          </a:p>
        </p:txBody>
      </p:sp>
      <p:sp>
        <p:nvSpPr>
          <p:cNvPr id="3" name="Content Placeholder 2"/>
          <p:cNvSpPr>
            <a:spLocks noGrp="1"/>
          </p:cNvSpPr>
          <p:nvPr>
            <p:ph idx="1"/>
          </p:nvPr>
        </p:nvSpPr>
        <p:spPr/>
        <p:txBody>
          <a:bodyPr/>
          <a:lstStyle/>
          <a:p>
            <a:r>
              <a:t>1. Dataset: Collection of examples and features used for training.</a:t>
            </a:r>
          </a:p>
          <a:p>
            <a:r>
              <a:t>2. Features: Measurable properties of data.</a:t>
            </a:r>
          </a:p>
          <a:p>
            <a:r>
              <a:t>3. Training and Testing Sets: Data divided to train and evaluate model performance.</a:t>
            </a:r>
          </a:p>
          <a:p>
            <a:r>
              <a:t>4. Evaluation Metrics: Metrics to assess model performance like accuracy, precision.</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Machine Learning Algorithms</a:t>
            </a:r>
          </a:p>
        </p:txBody>
      </p:sp>
      <p:sp>
        <p:nvSpPr>
          <p:cNvPr id="3" name="Content Placeholder 2"/>
          <p:cNvSpPr>
            <a:spLocks noGrp="1"/>
          </p:cNvSpPr>
          <p:nvPr>
            <p:ph idx="1"/>
          </p:nvPr>
        </p:nvSpPr>
        <p:spPr/>
        <p:txBody>
          <a:bodyPr/>
          <a:lstStyle/>
          <a:p>
            <a:r>
              <a:t>1. Linear Regression</a:t>
            </a:r>
          </a:p>
          <a:p>
            <a:r>
              <a:t>2. Decision Trees and Random Forests</a:t>
            </a:r>
          </a:p>
          <a:p>
            <a:r>
              <a:t>3. Support Vector Machines (SVM)</a:t>
            </a:r>
          </a:p>
          <a:p>
            <a:r>
              <a:t>4. Neural Networks</a:t>
            </a:r>
          </a:p>
          <a:p>
            <a:r>
              <a:t>5. k-Nearest Neighbors (k-NN)</a:t>
            </a:r>
          </a:p>
          <a:p>
            <a:r>
              <a:t>6. k-Means Clustering</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Machine Learning</a:t>
            </a:r>
          </a:p>
        </p:txBody>
      </p:sp>
      <p:sp>
        <p:nvSpPr>
          <p:cNvPr id="3" name="Content Placeholder 2"/>
          <p:cNvSpPr>
            <a:spLocks noGrp="1"/>
          </p:cNvSpPr>
          <p:nvPr>
            <p:ph idx="1"/>
          </p:nvPr>
        </p:nvSpPr>
        <p:spPr/>
        <p:txBody>
          <a:bodyPr/>
          <a:lstStyle/>
          <a:p>
            <a:r>
              <a:t>1. Finance: Credit scoring, fraud detection.</a:t>
            </a:r>
          </a:p>
          <a:p>
            <a:r>
              <a:t>2. Healthcare: Diagnosing diseases, personalized treatment.</a:t>
            </a:r>
          </a:p>
          <a:p>
            <a:r>
              <a:t>3. E-commerce: Recommendation engines.</a:t>
            </a:r>
          </a:p>
          <a:p>
            <a:r>
              <a:t>4. Marketing: Targeted advertising, customer sentiment analysis.</a:t>
            </a:r>
          </a:p>
          <a:p>
            <a:r>
              <a:t>5. Manufacturing: Predictive maintenance, quality control.</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of Machine Learning</a:t>
            </a:r>
          </a:p>
        </p:txBody>
      </p:sp>
      <p:sp>
        <p:nvSpPr>
          <p:cNvPr id="3" name="Content Placeholder 2"/>
          <p:cNvSpPr>
            <a:spLocks noGrp="1"/>
          </p:cNvSpPr>
          <p:nvPr>
            <p:ph idx="1"/>
          </p:nvPr>
        </p:nvSpPr>
        <p:spPr/>
        <p:txBody>
          <a:bodyPr/>
          <a:lstStyle/>
          <a:p>
            <a:r>
              <a:t>1. Automation of routine tasks.</a:t>
            </a:r>
          </a:p>
          <a:p>
            <a:r>
              <a:t>2. Data-driven decisions.</a:t>
            </a:r>
          </a:p>
          <a:p>
            <a:r>
              <a:t>3. Real-time predictions.</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Machine Learning</a:t>
            </a:r>
          </a:p>
        </p:txBody>
      </p:sp>
      <p:sp>
        <p:nvSpPr>
          <p:cNvPr id="3" name="Content Placeholder 2"/>
          <p:cNvSpPr>
            <a:spLocks noGrp="1"/>
          </p:cNvSpPr>
          <p:nvPr>
            <p:ph idx="1"/>
          </p:nvPr>
        </p:nvSpPr>
        <p:spPr/>
        <p:txBody>
          <a:bodyPr/>
          <a:lstStyle/>
          <a:p>
            <a:r>
              <a:t>1. Data Quality: Poor data leads to biased or inaccurate models.</a:t>
            </a:r>
          </a:p>
          <a:p>
            <a:r>
              <a:t>2. Interpretability: Some models are complex and hard to interpret.</a:t>
            </a:r>
          </a:p>
          <a:p>
            <a:r>
              <a:t>3. Overfitting: When a model learns too much from training data, impacting performance on new data.</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