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3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75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212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1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95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13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4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2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6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95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56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4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Dynatrace Synthetics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Proactive monitoring using synthetic tests to simulate user behavior.</a:t>
            </a:r>
          </a:p>
          <a:p>
            <a:r>
              <a:t>Ensures availability and performance of applications and APIs.</a:t>
            </a:r>
          </a:p>
          <a:p>
            <a:r>
              <a:t>Use cases: Uptime Validation, SLA Monitoring, Benchmarking.</a:t>
            </a:r>
          </a:p>
          <a:p>
            <a:r>
              <a:t>Key Benefits: Global perspective, Early detection, Deep diagnostics, AI integration.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HTTP/API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Monitor REST/SOAP APIs using HTTP Monitors.</a:t>
            </a:r>
          </a:p>
          <a:p>
            <a:r>
              <a:t>Validate response codes, payloads, latency.</a:t>
            </a:r>
          </a:p>
          <a:p>
            <a:r>
              <a:t>Use cases: Microservices, Backend health, SLA checks.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HTTP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Chained requests for workflows.</a:t>
            </a:r>
          </a:p>
          <a:p>
            <a:r>
              <a:t>Authentication tokens, API keys.</a:t>
            </a:r>
          </a:p>
          <a:p>
            <a:r>
              <a:t>Request dependencies and secure token management.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Identify failures via logs, error codes, timeouts.</a:t>
            </a:r>
          </a:p>
          <a:p>
            <a:r>
              <a:t>Use Davis AI for root cause analysis.</a:t>
            </a:r>
          </a:p>
          <a:p>
            <a:r>
              <a:t>Link synthetic data to real-user monitoring.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Diagnostic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Access logs, HAR files, traces.</a:t>
            </a:r>
          </a:p>
          <a:p>
            <a:r>
              <a:t>Use Waterfall charts to analyze bottlenecks.</a:t>
            </a:r>
          </a:p>
          <a:p>
            <a:r>
              <a:t>Compare fast vs. slow executions.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Private Synthetic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Deploy ActiveGate in internal network.</a:t>
            </a:r>
          </a:p>
          <a:p>
            <a:r>
              <a:t>Monitor internal and pre-prod apps.</a:t>
            </a:r>
          </a:p>
          <a:p>
            <a:r>
              <a:t>Ideal for hybrid cloud and secured apps.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Alerting and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Setup anomaly detection and alert destinations (Email, Slack, Webhook).</a:t>
            </a:r>
          </a:p>
          <a:p>
            <a:r>
              <a:t>Generate custom dashboards, export CSV/PDF.</a:t>
            </a:r>
          </a:p>
          <a:p>
            <a:r>
              <a:t>Schedule reports for stakeholders.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Dashboards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 dashboards with uptime, performance, and SLA widgets.</a:t>
            </a:r>
          </a:p>
          <a:p>
            <a:r>
              <a:t>Add synthetic metrics with thresholds.</a:t>
            </a:r>
          </a:p>
          <a:p>
            <a:r>
              <a:t>Integrate RUM and backend data for full view.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Capstone Exercise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Create end-to-end synthetic monitoring setup.</a:t>
            </a:r>
          </a:p>
          <a:p>
            <a:r>
              <a:t>Multi-step Clickpath and API chained monitor.</a:t>
            </a:r>
          </a:p>
          <a:p>
            <a:r>
              <a:t>Deploy PSL, simulate failures, generate reports.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Monitor Types: Browser Monitors, HTTP Monitors.</a:t>
            </a:r>
          </a:p>
          <a:p>
            <a:r>
              <a:t>Execution Locations: Public Synthetic Locations, Private Synthetic Locations.</a:t>
            </a:r>
          </a:p>
          <a:p>
            <a:r>
              <a:t>Use Public for external apps, Private for internal apps.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Waterfall Analysis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Visual breakdown of resource load times.</a:t>
            </a:r>
          </a:p>
          <a:p>
            <a:r>
              <a:t>Identify bottlenecks: DNS, SSL, TTFB, Blocking, Payload size.</a:t>
            </a:r>
          </a:p>
          <a:p>
            <a:r>
              <a:t>Drill-down capability for root cause.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Synthetic Monitors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Types: Single-URL Browser Monitor, API/HTTP Monitor.</a:t>
            </a:r>
          </a:p>
          <a:p>
            <a:r>
              <a:t>Steps include URL entry, location selection, frequency setting, thresholds.</a:t>
            </a:r>
          </a:p>
          <a:p>
            <a:r>
              <a:t>Use cases span homepage checks to REST API uptime.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Location &amp; Scheduling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Choose Public for customer-facing apps.</a:t>
            </a:r>
          </a:p>
          <a:p>
            <a:r>
              <a:t>Use Private for intranet or staging.</a:t>
            </a:r>
          </a:p>
          <a:p>
            <a:r>
              <a:t>Common intervals: 1 min, 5 min, 15 min based on criticality.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Metrics &amp;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Key Metrics: Availability, Response Time, Error Rate.</a:t>
            </a:r>
          </a:p>
          <a:p>
            <a:r>
              <a:t>Thresholds: e.g., Response &gt; 3s = Warning, HTTP ≠ 200 = Error.</a:t>
            </a:r>
          </a:p>
          <a:p>
            <a:r>
              <a:t>Supports static and AI-based thresholds.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SLA Monitoring with Synthetics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Define SLA criteria (availability, response time).</a:t>
            </a:r>
          </a:p>
          <a:p>
            <a:r>
              <a:t>Use dashboards and custom alerts.</a:t>
            </a:r>
          </a:p>
          <a:p>
            <a:r>
              <a:t>Generate and export reports for compliance.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Clickpath and User Journeys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Simulates real multi-step workflows (login, search, checkout).</a:t>
            </a:r>
          </a:p>
          <a:p>
            <a:r>
              <a:t>Step recording via built-in recorder.</a:t>
            </a:r>
          </a:p>
          <a:p>
            <a:r>
              <a:t>Assertions validate content and behavior at each step.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Dynamic Values &amp;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smart selectors, wait actions, variable reuse.</a:t>
            </a:r>
          </a:p>
          <a:p>
            <a:r>
              <a:t>Supports dynamic redirects and content validation.</a:t>
            </a:r>
          </a:p>
          <a:p>
            <a:r>
              <a:t>Ensures resilience and accuracy.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513</Words>
  <Application>Microsoft Office PowerPoint</Application>
  <PresentationFormat>On-screen Show (4:3)</PresentationFormat>
  <Paragraphs>86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Gallery</vt:lpstr>
      <vt:lpstr>Dynatrace Synthetics Overview</vt:lpstr>
      <vt:lpstr>Architecture Overview</vt:lpstr>
      <vt:lpstr>Waterfall Analysis Basics</vt:lpstr>
      <vt:lpstr>Creating Synthetic Monitors</vt:lpstr>
      <vt:lpstr>Execution Location &amp; Scheduling</vt:lpstr>
      <vt:lpstr>Performance Metrics &amp; Thresholds</vt:lpstr>
      <vt:lpstr>SLA Monitoring with Synthetics</vt:lpstr>
      <vt:lpstr>Clickpath and User Journeys</vt:lpstr>
      <vt:lpstr>Handling Dynamic Values &amp; Assertions</vt:lpstr>
      <vt:lpstr>HTTP/API Monitoring</vt:lpstr>
      <vt:lpstr>Advanced HTTP Configurations</vt:lpstr>
      <vt:lpstr>Troubleshooting Failures</vt:lpstr>
      <vt:lpstr>Diagnostic Tools</vt:lpstr>
      <vt:lpstr>Private Synthetic Locations</vt:lpstr>
      <vt:lpstr>Alerting and Reporting</vt:lpstr>
      <vt:lpstr>Visualization &amp; Dashboards</vt:lpstr>
      <vt:lpstr>Capstone Exercise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Vivek Arora</cp:lastModifiedBy>
  <cp:revision>2</cp:revision>
  <dcterms:created xsi:type="dcterms:W3CDTF">2013-01-27T09:14:16Z</dcterms:created>
  <dcterms:modified xsi:type="dcterms:W3CDTF">2025-05-21T18:10:09Z</dcterms:modified>
  <cp:category/>
</cp:coreProperties>
</file>