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4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E5241-49C7-409F-BDD0-977DADE145CA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D32AC-5C9B-4CAB-A881-23DA90D7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8820D-8E20-4361-AF36-D5B73BF2DB86}" type="slidenum">
              <a:rPr lang="en-BZ" smtClean="0"/>
              <a:t>1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32765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FD28-6AC4-4133-AB60-789759E97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AFB0D-A614-4327-8EA3-7B746F3FA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11F7-DAE0-4B35-AA7F-5D5A78F6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C053-C4A0-423A-9234-413C2E48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A0BC-B4B8-4686-8E62-09B5CE04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CD93-0FD7-46EA-A36F-209E1DC2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2C1F1-FDF3-4776-AF40-5936F983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995A-CA2A-45AE-B197-6B94D488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C397-04B7-4984-B5F3-08BB28DA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113E5-2AB8-4E27-BDE6-7731753C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305AF-E2DC-4C46-B0CA-558531C3D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C7E44-698C-4AA7-AE5E-B62119D0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29E6-920E-40DC-8571-ED97BA0B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B1FC-6AD6-41E5-A320-35C4D360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D935-A31A-43F8-91BC-EDEACD06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01FD-1829-4048-8902-50AC33F3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E18F-A35E-4EA6-BFFA-2C5A6490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DDE9-B0E2-47AC-9C5E-09973535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1DA4-CB9D-4DFA-BF83-762E5663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DF7A-87D8-46C4-9792-8518088F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F560-1A78-42B9-B6CE-9D39DBBF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6A04F-0BC7-4301-AEBF-89EF4EDCD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3B38-A852-4A80-AAFD-074690E8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79F7-423E-4269-BCD6-82E20DC6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81FE-C9AA-433A-9B94-4FAE0D1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2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3600-B6BA-4B8F-B84B-80F6FA31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F846-EE0D-4568-876E-CC7376A0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1AB2D-D19E-4E40-A6A0-7DB6CE536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7CBA6-634E-4AF9-A475-F53E79B0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7B87-A25F-4996-B5B9-CCCF76B7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670E2-8D1E-4BC8-9903-88086291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4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CE3C-9FCF-405B-95B4-B1504A34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21F85-20FF-40B3-9E83-E6D910B8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EA8D1-63C4-40CB-8030-13F480CE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E9F96-9C8F-4454-9A72-2C8CF232A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A4C7D-07C9-4D21-9374-C2A267EC1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70648-7917-463A-9575-46948187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5B2F4-1125-47DF-A0D9-1ECBB2A2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381B8-671E-4CAD-BFAE-835AB3AE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9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7BDE-9FB5-4518-8A56-271DEACB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B001-39A4-46A1-BF73-F8C2FA38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BED4C-A0C1-42C1-9A2B-30FA4E93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6037D-DFCB-4E05-9294-1D384086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B2675-B4DB-4F78-B6E4-B5C81F6C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77278-8502-4A06-A349-DE4B3976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4B9EF-50AF-4058-B06A-B2B68010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9E9B-174E-430C-91EF-E527DE76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0026-3608-4ABF-93D5-1C90CBDBF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6ABD5-C7EA-44E5-8308-9E253211A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5B891-D345-456D-8F16-8345CEFD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0B08-59B4-4F28-AD08-7D56D151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C4C1-CDDF-424B-A3B6-16F13E17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5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85D5-00C8-4D88-97F0-6D4C1D54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34740-6FB3-4B76-AD78-7B79ED6CC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16DAA-53F2-4F50-823E-45B71C46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A8AB4-AE20-4569-B2D3-78015774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F189-DA1D-4A27-9644-22F9BFA8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D554-5048-4D61-9083-0F7C22B2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CFD06-F6A1-46A6-9866-E2731E01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13FE6-71F1-4461-8883-0685FD79D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A3C6-2A47-4B14-864B-090B7539A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F8E63-DBCB-4446-9713-CC7F62A13582}" type="datetimeFigureOut">
              <a:rPr lang="en-US" smtClean="0"/>
              <a:t>11-Jun-19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42C1-F07D-4996-983B-5BD29A2D8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3367-FB11-4D4A-AA13-A51234B47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146F-8E5C-4555-86E2-1463E168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33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1143000"/>
            <a:ext cx="9144000" cy="12954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81200" y="1463614"/>
            <a:ext cx="8305800" cy="65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3332" tIns="41665" rIns="83332" bIns="41665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Splunk Module - 2</a:t>
            </a:r>
          </a:p>
        </p:txBody>
      </p:sp>
    </p:spTree>
    <p:extLst>
      <p:ext uri="{BB962C8B-B14F-4D97-AF65-F5344CB8AC3E}">
        <p14:creationId xmlns:p14="http://schemas.microsoft.com/office/powerpoint/2010/main" val="40984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603B07-A05E-4B8D-A0DA-9C065E3C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714375"/>
            <a:ext cx="108966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47E87D-BFC2-4D64-B09C-D59BB9E6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733425"/>
            <a:ext cx="108775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4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2A76C8-4E27-47D7-9EFA-4239E556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690562"/>
            <a:ext cx="106489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5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A60789-7DF1-43B6-9A47-965BB3E7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709612"/>
            <a:ext cx="108489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8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AC248-0AFE-4A69-957A-BFC09D2E4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714375"/>
            <a:ext cx="107632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4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4E1096-35C3-4B46-8010-C7098110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781050"/>
            <a:ext cx="108775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C3F893-17FC-4842-AB23-74F4EEA4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738187"/>
            <a:ext cx="105822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F0E885-7898-4DE0-A030-4737D670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842962"/>
            <a:ext cx="10610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05DE2E-DA8F-4229-8AE3-66CEA2050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742950"/>
            <a:ext cx="10696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4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0673BF-9C38-4901-A5E4-F746ED41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28662"/>
            <a:ext cx="106680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21073F-618E-4C11-A5D0-1D43884D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700087"/>
            <a:ext cx="103346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34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42DF68-044E-499F-A4D5-4FED598B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733425"/>
            <a:ext cx="107632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1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2C6229-622C-445A-B743-1B2815E7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752475"/>
            <a:ext cx="106584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4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75290E-811A-4EE0-84AD-E058FEC1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800100"/>
            <a:ext cx="107537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7F1FBE-53B5-4280-8668-C6B2E849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9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7"/>
          <p:cNvSpPr txBox="1">
            <a:spLocks/>
          </p:cNvSpPr>
          <p:nvPr/>
        </p:nvSpPr>
        <p:spPr>
          <a:xfrm>
            <a:off x="4546921" y="2987853"/>
            <a:ext cx="1843487" cy="879667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Agfa Rotis Sans Serif" panose="00000400000000000000" pitchFamily="2" charset="0"/>
                <a:ea typeface="Agfa Rotis Sans Serif" panose="00000400000000000000" pitchFamily="2" charset="0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sz="4800" b="1" dirty="0">
                <a:solidFill>
                  <a:srgbClr val="1074A5"/>
                </a:solidFill>
                <a:latin typeface="Calibri"/>
              </a:rPr>
              <a:t>Any Q 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2247900" y="136724"/>
            <a:ext cx="7696200" cy="5640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gfa Rotis Sans Serif" panose="00000400000000000000" pitchFamily="2" charset="0"/>
                <a:ea typeface="Agfa Rotis Sans Serif" panose="00000400000000000000" pitchFamily="2" charset="0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Agfa Rotis Sans Serif" panose="00000400000000000000" pitchFamily="2" charset="0"/>
                <a:ea typeface="Agfa Rotis Sans Serif" panose="00000400000000000000" pitchFamily="2" charset="0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gfa Rotis Sans Serif" panose="00000400000000000000" pitchFamily="2" charset="0"/>
                <a:ea typeface="Agfa Rotis Sans Serif" panose="00000400000000000000" pitchFamily="2" charset="0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Agfa Rotis Sans Serif" panose="00000400000000000000" pitchFamily="2" charset="0"/>
                <a:ea typeface="Agfa Rotis Sans Serif" panose="00000400000000000000" pitchFamily="2" charset="0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gfa Rotis Sans Serif" panose="00000400000000000000" pitchFamily="2" charset="0"/>
                <a:ea typeface="Agfa Rotis Sans Serif" panose="00000400000000000000" pitchFamily="2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600" dirty="0">
              <a:solidFill>
                <a:srgbClr val="1B80B3"/>
              </a:solidFill>
              <a:latin typeface="Agfa Rotis Sans Serif ExBd" panose="00000800000000000000" pitchFamily="2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989893" y="6096000"/>
            <a:ext cx="8229600" cy="0"/>
          </a:xfrm>
          <a:prstGeom prst="line">
            <a:avLst/>
          </a:prstGeom>
          <a:ln>
            <a:solidFill>
              <a:srgbClr val="DBEEF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7"/>
          <p:cNvSpPr txBox="1">
            <a:spLocks/>
          </p:cNvSpPr>
          <p:nvPr/>
        </p:nvSpPr>
        <p:spPr>
          <a:xfrm>
            <a:off x="3809168" y="1639040"/>
            <a:ext cx="4191832" cy="879667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Agfa Rotis Sans Serif" panose="00000400000000000000" pitchFamily="2" charset="0"/>
                <a:ea typeface="Agfa Rotis Sans Serif" panose="00000400000000000000" pitchFamily="2" charset="0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sz="6000" b="1" dirty="0">
                <a:solidFill>
                  <a:srgbClr val="1074A5"/>
                </a:solidFill>
                <a:latin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667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2FC66-4A9E-47C2-ADBE-DD18FDF3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719137"/>
            <a:ext cx="107823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FC2C5C-8A8E-41D2-8F74-1A456721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3900"/>
            <a:ext cx="10515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8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30A299-E76D-4BA4-8670-6662CE68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695325"/>
            <a:ext cx="108299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9EAD7F-DC85-40F8-BB8C-ABFDDDCF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704850"/>
            <a:ext cx="106299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1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C312EC-31D5-4D73-8295-24CAB0E2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690562"/>
            <a:ext cx="108680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6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C4B86C-40F6-4C7F-BF56-3115082B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685800"/>
            <a:ext cx="107346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1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077AB-9A19-49CD-82C0-D1D4FAEF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57237"/>
            <a:ext cx="10887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0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10</Words>
  <Application>Microsoft Office PowerPoint</Application>
  <PresentationFormat>Widescreen</PresentationFormat>
  <Paragraphs>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Agfa Rotis Sans Serif</vt:lpstr>
      <vt:lpstr>Agfa Rotis Sans Serif ExBd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Manoj, Vivek</dc:creator>
  <cp:lastModifiedBy>Manoj, Vivek</cp:lastModifiedBy>
  <cp:revision>28</cp:revision>
  <dcterms:created xsi:type="dcterms:W3CDTF">2018-03-24T13:53:45Z</dcterms:created>
  <dcterms:modified xsi:type="dcterms:W3CDTF">2019-06-10T18:51:16Z</dcterms:modified>
</cp:coreProperties>
</file>