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2DFD7-2024-4997-B90F-56CB801FF3DE}">
          <p14:sldIdLst>
            <p14:sldId id="256"/>
            <p14:sldId id="257"/>
            <p14:sldId id="258"/>
            <p14:sldId id="259"/>
            <p14:sldId id="262"/>
            <p14:sldId id="260"/>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5E0D25-2CCF-48DC-9615-36705CDAC513}"/>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A49D43A8-371A-4C6A-85FA-36137A4FAB3D}"/>
              </a:ext>
            </a:extLst>
          </p:cNvPr>
          <p:cNvSpPr/>
          <p:nvPr/>
        </p:nvSpPr>
        <p:spPr>
          <a:xfrm>
            <a:off x="5142212" y="4536233"/>
            <a:ext cx="5609653" cy="1323439"/>
          </a:xfrm>
          <a:prstGeom prst="rect">
            <a:avLst/>
          </a:prstGeom>
        </p:spPr>
        <p:txBody>
          <a:bodyPr wrap="square">
            <a:spAutoFit/>
          </a:bodyPr>
          <a:lstStyle/>
          <a:p>
            <a:r>
              <a:rPr lang="en-US" sz="4000" dirty="0">
                <a:latin typeface="Algerian" panose="04020705040A02060702" pitchFamily="82" charset="0"/>
              </a:rPr>
              <a:t>               ART GALLERY MANAGEMENT SYSTEM</a:t>
            </a:r>
            <a:endParaRPr lang="en-IN" sz="4000" dirty="0"/>
          </a:p>
        </p:txBody>
      </p:sp>
    </p:spTree>
    <p:extLst>
      <p:ext uri="{BB962C8B-B14F-4D97-AF65-F5344CB8AC3E}">
        <p14:creationId xmlns:p14="http://schemas.microsoft.com/office/powerpoint/2010/main" val="25554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F6B6-CFDE-48C7-852A-4DC1E032398E}"/>
              </a:ext>
            </a:extLst>
          </p:cNvPr>
          <p:cNvSpPr>
            <a:spLocks noGrp="1"/>
          </p:cNvSpPr>
          <p:nvPr>
            <p:ph type="title"/>
          </p:nvPr>
        </p:nvSpPr>
        <p:spPr>
          <a:xfrm>
            <a:off x="1489880" y="0"/>
            <a:ext cx="8610600" cy="1293028"/>
          </a:xfrm>
        </p:spPr>
        <p:txBody>
          <a:bodyPr>
            <a:normAutofit/>
          </a:bodyPr>
          <a:lstStyle/>
          <a:p>
            <a:r>
              <a:rPr lang="en-US" sz="4800" dirty="0">
                <a:solidFill>
                  <a:schemeClr val="accent5">
                    <a:lumMod val="40000"/>
                    <a:lumOff val="60000"/>
                  </a:schemeClr>
                </a:solidFill>
                <a:latin typeface="Baskerville Old Face" panose="02020602080505020303" pitchFamily="18" charset="0"/>
              </a:rPr>
              <a:t>Queries…</a:t>
            </a:r>
            <a:endParaRPr lang="en-IN" sz="4800" dirty="0">
              <a:solidFill>
                <a:schemeClr val="accent5">
                  <a:lumMod val="40000"/>
                  <a:lumOff val="60000"/>
                </a:schemeClr>
              </a:solidFill>
              <a:latin typeface="Baskerville Old Face" panose="02020602080505020303" pitchFamily="18" charset="0"/>
            </a:endParaRPr>
          </a:p>
        </p:txBody>
      </p:sp>
      <p:sp>
        <p:nvSpPr>
          <p:cNvPr id="3" name="Rectangle 2">
            <a:extLst>
              <a:ext uri="{FF2B5EF4-FFF2-40B4-BE49-F238E27FC236}">
                <a16:creationId xmlns:a16="http://schemas.microsoft.com/office/drawing/2014/main" id="{D7C8D680-3A0A-475B-ACC6-0118787CC47B}"/>
              </a:ext>
            </a:extLst>
          </p:cNvPr>
          <p:cNvSpPr/>
          <p:nvPr/>
        </p:nvSpPr>
        <p:spPr>
          <a:xfrm>
            <a:off x="670565" y="1470259"/>
            <a:ext cx="7885492" cy="584775"/>
          </a:xfrm>
          <a:prstGeom prst="rect">
            <a:avLst/>
          </a:prstGeom>
        </p:spPr>
        <p:txBody>
          <a:bodyPr wrap="none">
            <a:spAutoFit/>
          </a:bodyPr>
          <a:lstStyle/>
          <a:p>
            <a:r>
              <a:rPr lang="en-IN" sz="3200" dirty="0">
                <a:latin typeface="Baskerville Old Face" panose="02020602080505020303" pitchFamily="18" charset="0"/>
              </a:rPr>
              <a:t>WAQTD ALL THE DETAILS OF ARTIST.</a:t>
            </a:r>
          </a:p>
        </p:txBody>
      </p:sp>
      <p:sp>
        <p:nvSpPr>
          <p:cNvPr id="6" name="Rectangle 5">
            <a:extLst>
              <a:ext uri="{FF2B5EF4-FFF2-40B4-BE49-F238E27FC236}">
                <a16:creationId xmlns:a16="http://schemas.microsoft.com/office/drawing/2014/main" id="{DAC3CBB9-F955-4A32-A0AD-59CD1F7496C0}"/>
              </a:ext>
            </a:extLst>
          </p:cNvPr>
          <p:cNvSpPr/>
          <p:nvPr/>
        </p:nvSpPr>
        <p:spPr>
          <a:xfrm>
            <a:off x="1489880" y="2232265"/>
            <a:ext cx="3373039" cy="523220"/>
          </a:xfrm>
          <a:prstGeom prst="rect">
            <a:avLst/>
          </a:prstGeom>
        </p:spPr>
        <p:txBody>
          <a:bodyPr wrap="none">
            <a:spAutoFit/>
          </a:bodyPr>
          <a:lstStyle/>
          <a:p>
            <a:r>
              <a:rPr lang="en-IN" sz="2800" dirty="0"/>
              <a:t>Select * from artist</a:t>
            </a:r>
            <a:r>
              <a:rPr lang="en-IN" dirty="0"/>
              <a:t>;</a:t>
            </a:r>
          </a:p>
        </p:txBody>
      </p:sp>
      <p:pic>
        <p:nvPicPr>
          <p:cNvPr id="8" name="Picture 7">
            <a:extLst>
              <a:ext uri="{FF2B5EF4-FFF2-40B4-BE49-F238E27FC236}">
                <a16:creationId xmlns:a16="http://schemas.microsoft.com/office/drawing/2014/main" id="{52DAE356-BF56-4C48-B5D7-09D4F53CE75C}"/>
              </a:ext>
            </a:extLst>
          </p:cNvPr>
          <p:cNvPicPr>
            <a:picLocks noChangeAspect="1"/>
          </p:cNvPicPr>
          <p:nvPr/>
        </p:nvPicPr>
        <p:blipFill>
          <a:blip r:embed="rId2"/>
          <a:stretch>
            <a:fillRect/>
          </a:stretch>
        </p:blipFill>
        <p:spPr>
          <a:xfrm>
            <a:off x="1442254" y="3024401"/>
            <a:ext cx="5859693" cy="3548677"/>
          </a:xfrm>
          <a:prstGeom prst="rect">
            <a:avLst/>
          </a:prstGeom>
        </p:spPr>
      </p:pic>
    </p:spTree>
    <p:extLst>
      <p:ext uri="{BB962C8B-B14F-4D97-AF65-F5344CB8AC3E}">
        <p14:creationId xmlns:p14="http://schemas.microsoft.com/office/powerpoint/2010/main" val="32058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5821F-3373-4007-8D7A-E1470C121FE8}"/>
              </a:ext>
            </a:extLst>
          </p:cNvPr>
          <p:cNvSpPr/>
          <p:nvPr/>
        </p:nvSpPr>
        <p:spPr>
          <a:xfrm>
            <a:off x="356158" y="1375777"/>
            <a:ext cx="9275296" cy="646331"/>
          </a:xfrm>
          <a:prstGeom prst="rect">
            <a:avLst/>
          </a:prstGeom>
        </p:spPr>
        <p:txBody>
          <a:bodyPr wrap="none">
            <a:spAutoFit/>
          </a:bodyPr>
          <a:lstStyle/>
          <a:p>
            <a:r>
              <a:rPr lang="en-IN" sz="3600" dirty="0">
                <a:latin typeface="Baskerville Old Face" panose="02020602080505020303" pitchFamily="18" charset="0"/>
              </a:rPr>
              <a:t>WAQTD NAME AND OF ALL THE ARTIST</a:t>
            </a:r>
          </a:p>
        </p:txBody>
      </p:sp>
      <p:sp>
        <p:nvSpPr>
          <p:cNvPr id="3" name="Rectangle 2">
            <a:extLst>
              <a:ext uri="{FF2B5EF4-FFF2-40B4-BE49-F238E27FC236}">
                <a16:creationId xmlns:a16="http://schemas.microsoft.com/office/drawing/2014/main" id="{82F5B036-3CEB-4FB8-B7EB-EFA098B69D82}"/>
              </a:ext>
            </a:extLst>
          </p:cNvPr>
          <p:cNvSpPr/>
          <p:nvPr/>
        </p:nvSpPr>
        <p:spPr>
          <a:xfrm>
            <a:off x="1334760" y="2022108"/>
            <a:ext cx="4761240" cy="584775"/>
          </a:xfrm>
          <a:prstGeom prst="rect">
            <a:avLst/>
          </a:prstGeom>
        </p:spPr>
        <p:txBody>
          <a:bodyPr wrap="none">
            <a:spAutoFit/>
          </a:bodyPr>
          <a:lstStyle/>
          <a:p>
            <a:r>
              <a:rPr lang="en-IN" sz="3200" dirty="0">
                <a:latin typeface="Baskerville Old Face" panose="02020602080505020303" pitchFamily="18" charset="0"/>
              </a:rPr>
              <a:t>select </a:t>
            </a:r>
            <a:r>
              <a:rPr lang="en-IN" sz="3200" dirty="0" err="1">
                <a:latin typeface="Baskerville Old Face" panose="02020602080505020303" pitchFamily="18" charset="0"/>
              </a:rPr>
              <a:t>name,style</a:t>
            </a:r>
            <a:r>
              <a:rPr lang="en-IN" sz="3200" dirty="0">
                <a:latin typeface="Baskerville Old Face" panose="02020602080505020303" pitchFamily="18" charset="0"/>
              </a:rPr>
              <a:t> from artist;</a:t>
            </a:r>
          </a:p>
        </p:txBody>
      </p:sp>
      <p:pic>
        <p:nvPicPr>
          <p:cNvPr id="5" name="Picture 4">
            <a:extLst>
              <a:ext uri="{FF2B5EF4-FFF2-40B4-BE49-F238E27FC236}">
                <a16:creationId xmlns:a16="http://schemas.microsoft.com/office/drawing/2014/main" id="{E2237831-0D92-4BFB-BC57-5B4DC4F8D4D3}"/>
              </a:ext>
            </a:extLst>
          </p:cNvPr>
          <p:cNvPicPr>
            <a:picLocks noChangeAspect="1"/>
          </p:cNvPicPr>
          <p:nvPr/>
        </p:nvPicPr>
        <p:blipFill>
          <a:blip r:embed="rId2"/>
          <a:stretch>
            <a:fillRect/>
          </a:stretch>
        </p:blipFill>
        <p:spPr>
          <a:xfrm>
            <a:off x="2345636" y="3062494"/>
            <a:ext cx="2332382" cy="2967245"/>
          </a:xfrm>
          <a:prstGeom prst="rect">
            <a:avLst/>
          </a:prstGeom>
        </p:spPr>
      </p:pic>
    </p:spTree>
    <p:extLst>
      <p:ext uri="{BB962C8B-B14F-4D97-AF65-F5344CB8AC3E}">
        <p14:creationId xmlns:p14="http://schemas.microsoft.com/office/powerpoint/2010/main" val="134049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F8613-C7CD-44B3-9EFA-0B29E60CD596}"/>
              </a:ext>
            </a:extLst>
          </p:cNvPr>
          <p:cNvSpPr/>
          <p:nvPr/>
        </p:nvSpPr>
        <p:spPr>
          <a:xfrm>
            <a:off x="543338" y="1422809"/>
            <a:ext cx="11184835" cy="1200329"/>
          </a:xfrm>
          <a:prstGeom prst="rect">
            <a:avLst/>
          </a:prstGeom>
        </p:spPr>
        <p:txBody>
          <a:bodyPr wrap="square">
            <a:spAutoFit/>
          </a:bodyPr>
          <a:lstStyle/>
          <a:p>
            <a:r>
              <a:rPr lang="en-IN" sz="3600" dirty="0">
                <a:latin typeface="Baskerville Old Face" panose="02020602080505020303" pitchFamily="18" charset="0"/>
              </a:rPr>
              <a:t>WAQTD THE DETAILS OF ARTIST WHOSE NAME IS PUGAL .</a:t>
            </a:r>
          </a:p>
        </p:txBody>
      </p:sp>
      <p:sp>
        <p:nvSpPr>
          <p:cNvPr id="3" name="Rectangle 2">
            <a:extLst>
              <a:ext uri="{FF2B5EF4-FFF2-40B4-BE49-F238E27FC236}">
                <a16:creationId xmlns:a16="http://schemas.microsoft.com/office/drawing/2014/main" id="{974DC56A-FDD3-4421-92C8-DFEF95626C55}"/>
              </a:ext>
            </a:extLst>
          </p:cNvPr>
          <p:cNvSpPr/>
          <p:nvPr/>
        </p:nvSpPr>
        <p:spPr>
          <a:xfrm>
            <a:off x="1204143" y="2844225"/>
            <a:ext cx="6526146" cy="584775"/>
          </a:xfrm>
          <a:prstGeom prst="rect">
            <a:avLst/>
          </a:prstGeom>
        </p:spPr>
        <p:txBody>
          <a:bodyPr wrap="none">
            <a:spAutoFit/>
          </a:bodyPr>
          <a:lstStyle/>
          <a:p>
            <a:r>
              <a:rPr lang="en-IN" sz="3200" dirty="0">
                <a:latin typeface="Baskerville Old Face" panose="02020602080505020303" pitchFamily="18" charset="0"/>
              </a:rPr>
              <a:t>select * from artist where name='</a:t>
            </a:r>
            <a:r>
              <a:rPr lang="en-IN" sz="3200" dirty="0" err="1">
                <a:latin typeface="Baskerville Old Face" panose="02020602080505020303" pitchFamily="18" charset="0"/>
              </a:rPr>
              <a:t>pugal</a:t>
            </a:r>
            <a:r>
              <a:rPr lang="en-IN" sz="3200" dirty="0">
                <a:latin typeface="Baskerville Old Face" panose="02020602080505020303" pitchFamily="18" charset="0"/>
              </a:rPr>
              <a:t>';</a:t>
            </a:r>
          </a:p>
        </p:txBody>
      </p:sp>
      <p:pic>
        <p:nvPicPr>
          <p:cNvPr id="5" name="Picture 4">
            <a:extLst>
              <a:ext uri="{FF2B5EF4-FFF2-40B4-BE49-F238E27FC236}">
                <a16:creationId xmlns:a16="http://schemas.microsoft.com/office/drawing/2014/main" id="{1C0DD8A9-F446-40A8-9FFB-09966718A134}"/>
              </a:ext>
            </a:extLst>
          </p:cNvPr>
          <p:cNvPicPr>
            <a:picLocks noChangeAspect="1"/>
          </p:cNvPicPr>
          <p:nvPr/>
        </p:nvPicPr>
        <p:blipFill>
          <a:blip r:embed="rId2"/>
          <a:stretch>
            <a:fillRect/>
          </a:stretch>
        </p:blipFill>
        <p:spPr>
          <a:xfrm>
            <a:off x="1397068" y="3712195"/>
            <a:ext cx="6116915" cy="1509162"/>
          </a:xfrm>
          <a:prstGeom prst="rect">
            <a:avLst/>
          </a:prstGeom>
        </p:spPr>
      </p:pic>
    </p:spTree>
    <p:extLst>
      <p:ext uri="{BB962C8B-B14F-4D97-AF65-F5344CB8AC3E}">
        <p14:creationId xmlns:p14="http://schemas.microsoft.com/office/powerpoint/2010/main" val="393717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F6F045-466F-464C-A55C-9AEA6A2DC166}"/>
              </a:ext>
            </a:extLst>
          </p:cNvPr>
          <p:cNvSpPr/>
          <p:nvPr/>
        </p:nvSpPr>
        <p:spPr>
          <a:xfrm>
            <a:off x="675860" y="1509882"/>
            <a:ext cx="11279035" cy="1200329"/>
          </a:xfrm>
          <a:prstGeom prst="rect">
            <a:avLst/>
          </a:prstGeom>
        </p:spPr>
        <p:txBody>
          <a:bodyPr wrap="square">
            <a:spAutoFit/>
          </a:bodyPr>
          <a:lstStyle/>
          <a:p>
            <a:r>
              <a:rPr lang="en-IN" sz="3600" dirty="0">
                <a:latin typeface="Baskerville Old Face" panose="02020602080505020303" pitchFamily="18" charset="0"/>
              </a:rPr>
              <a:t>WAQTD NAME AND LOC OF ARTIST STYLE OF POP_ART .</a:t>
            </a:r>
          </a:p>
        </p:txBody>
      </p:sp>
      <p:sp>
        <p:nvSpPr>
          <p:cNvPr id="3" name="Rectangle 2">
            <a:extLst>
              <a:ext uri="{FF2B5EF4-FFF2-40B4-BE49-F238E27FC236}">
                <a16:creationId xmlns:a16="http://schemas.microsoft.com/office/drawing/2014/main" id="{B62DF402-35C3-466C-A9A2-0E0FA72259A1}"/>
              </a:ext>
            </a:extLst>
          </p:cNvPr>
          <p:cNvSpPr/>
          <p:nvPr/>
        </p:nvSpPr>
        <p:spPr>
          <a:xfrm>
            <a:off x="1593806" y="2782669"/>
            <a:ext cx="8337539" cy="646331"/>
          </a:xfrm>
          <a:prstGeom prst="rect">
            <a:avLst/>
          </a:prstGeom>
        </p:spPr>
        <p:txBody>
          <a:bodyPr wrap="none">
            <a:spAutoFit/>
          </a:bodyPr>
          <a:lstStyle/>
          <a:p>
            <a:r>
              <a:rPr lang="en-IN" sz="3600" dirty="0">
                <a:latin typeface="Baskerville Old Face" panose="02020602080505020303" pitchFamily="18" charset="0"/>
              </a:rPr>
              <a:t>select  </a:t>
            </a:r>
            <a:r>
              <a:rPr lang="en-IN" sz="3600" dirty="0" err="1">
                <a:latin typeface="Baskerville Old Face" panose="02020602080505020303" pitchFamily="18" charset="0"/>
              </a:rPr>
              <a:t>name,loc</a:t>
            </a:r>
            <a:r>
              <a:rPr lang="en-IN" sz="3600" dirty="0">
                <a:latin typeface="Baskerville Old Face" panose="02020602080505020303" pitchFamily="18" charset="0"/>
              </a:rPr>
              <a:t> artist where style='</a:t>
            </a:r>
            <a:r>
              <a:rPr lang="en-IN" sz="3600" dirty="0" err="1">
                <a:latin typeface="Baskerville Old Face" panose="02020602080505020303" pitchFamily="18" charset="0"/>
              </a:rPr>
              <a:t>pop_art</a:t>
            </a:r>
            <a:r>
              <a:rPr lang="en-IN" sz="3600" dirty="0">
                <a:latin typeface="Baskerville Old Face" panose="02020602080505020303" pitchFamily="18" charset="0"/>
              </a:rPr>
              <a:t>';</a:t>
            </a:r>
          </a:p>
        </p:txBody>
      </p:sp>
      <p:pic>
        <p:nvPicPr>
          <p:cNvPr id="5" name="Picture 4">
            <a:extLst>
              <a:ext uri="{FF2B5EF4-FFF2-40B4-BE49-F238E27FC236}">
                <a16:creationId xmlns:a16="http://schemas.microsoft.com/office/drawing/2014/main" id="{C8B9D855-0A61-40C1-8FAA-1A33FAAD2C8D}"/>
              </a:ext>
            </a:extLst>
          </p:cNvPr>
          <p:cNvPicPr>
            <a:picLocks noChangeAspect="1"/>
          </p:cNvPicPr>
          <p:nvPr/>
        </p:nvPicPr>
        <p:blipFill>
          <a:blip r:embed="rId2"/>
          <a:stretch>
            <a:fillRect/>
          </a:stretch>
        </p:blipFill>
        <p:spPr>
          <a:xfrm>
            <a:off x="3207027" y="3972050"/>
            <a:ext cx="2080590" cy="1656521"/>
          </a:xfrm>
          <a:prstGeom prst="rect">
            <a:avLst/>
          </a:prstGeom>
        </p:spPr>
      </p:pic>
    </p:spTree>
    <p:extLst>
      <p:ext uri="{BB962C8B-B14F-4D97-AF65-F5344CB8AC3E}">
        <p14:creationId xmlns:p14="http://schemas.microsoft.com/office/powerpoint/2010/main" val="40393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5FB537-69C9-4D1F-A4C8-E44CA6AD52F8}"/>
              </a:ext>
            </a:extLst>
          </p:cNvPr>
          <p:cNvSpPr/>
          <p:nvPr/>
        </p:nvSpPr>
        <p:spPr>
          <a:xfrm>
            <a:off x="636104" y="1489070"/>
            <a:ext cx="10972800" cy="1323439"/>
          </a:xfrm>
          <a:prstGeom prst="rect">
            <a:avLst/>
          </a:prstGeom>
        </p:spPr>
        <p:txBody>
          <a:bodyPr wrap="square">
            <a:spAutoFit/>
          </a:bodyPr>
          <a:lstStyle/>
          <a:p>
            <a:r>
              <a:rPr lang="en-IN" sz="4000" dirty="0">
                <a:latin typeface="Baskerville Old Face" panose="02020602080505020303" pitchFamily="18" charset="0"/>
              </a:rPr>
              <a:t>WAQTD NAME,LOC OF ARTIST IF THE LOC IRAN OR JAPAN .</a:t>
            </a:r>
            <a:r>
              <a:rPr lang="en-US" sz="4000" dirty="0">
                <a:latin typeface="Baskerville Old Face" panose="02020602080505020303" pitchFamily="18" charset="0"/>
              </a:rPr>
              <a:t> </a:t>
            </a:r>
            <a:endParaRPr lang="en-IN" sz="4000" dirty="0">
              <a:latin typeface="Baskerville Old Face" panose="02020602080505020303" pitchFamily="18" charset="0"/>
            </a:endParaRPr>
          </a:p>
        </p:txBody>
      </p:sp>
      <p:sp>
        <p:nvSpPr>
          <p:cNvPr id="3" name="Rectangle 2">
            <a:extLst>
              <a:ext uri="{FF2B5EF4-FFF2-40B4-BE49-F238E27FC236}">
                <a16:creationId xmlns:a16="http://schemas.microsoft.com/office/drawing/2014/main" id="{15D5750B-4008-45C7-9AC9-A36CFEDC8370}"/>
              </a:ext>
            </a:extLst>
          </p:cNvPr>
          <p:cNvSpPr/>
          <p:nvPr/>
        </p:nvSpPr>
        <p:spPr>
          <a:xfrm>
            <a:off x="1404731" y="2812509"/>
            <a:ext cx="6705600" cy="1323439"/>
          </a:xfrm>
          <a:prstGeom prst="rect">
            <a:avLst/>
          </a:prstGeom>
        </p:spPr>
        <p:txBody>
          <a:bodyPr wrap="square">
            <a:spAutoFit/>
          </a:bodyPr>
          <a:lstStyle/>
          <a:p>
            <a:r>
              <a:rPr lang="en-IN" sz="4000" dirty="0">
                <a:latin typeface="Baskerville Old Face" panose="02020602080505020303" pitchFamily="18" charset="0"/>
              </a:rPr>
              <a:t>select  </a:t>
            </a:r>
            <a:r>
              <a:rPr lang="en-IN" sz="4000" dirty="0" err="1">
                <a:latin typeface="Baskerville Old Face" panose="02020602080505020303" pitchFamily="18" charset="0"/>
              </a:rPr>
              <a:t>name,loc</a:t>
            </a:r>
            <a:r>
              <a:rPr lang="en-IN" sz="4000" dirty="0">
                <a:latin typeface="Baskerville Old Face" panose="02020602080505020303" pitchFamily="18" charset="0"/>
              </a:rPr>
              <a:t> from artist where (</a:t>
            </a:r>
            <a:r>
              <a:rPr lang="en-IN" sz="4000" dirty="0" err="1">
                <a:latin typeface="Baskerville Old Face" panose="02020602080505020303" pitchFamily="18" charset="0"/>
              </a:rPr>
              <a:t>loc</a:t>
            </a:r>
            <a:r>
              <a:rPr lang="en-IN" sz="4000" dirty="0">
                <a:latin typeface="Baskerville Old Face" panose="02020602080505020303" pitchFamily="18" charset="0"/>
              </a:rPr>
              <a:t>='</a:t>
            </a:r>
            <a:r>
              <a:rPr lang="en-IN" sz="4000" dirty="0" err="1">
                <a:latin typeface="Baskerville Old Face" panose="02020602080505020303" pitchFamily="18" charset="0"/>
              </a:rPr>
              <a:t>iran</a:t>
            </a:r>
            <a:r>
              <a:rPr lang="en-IN" sz="4000" dirty="0">
                <a:latin typeface="Baskerville Old Face" panose="02020602080505020303" pitchFamily="18" charset="0"/>
              </a:rPr>
              <a:t>' or </a:t>
            </a:r>
            <a:r>
              <a:rPr lang="en-IN" sz="4000" dirty="0" err="1">
                <a:latin typeface="Baskerville Old Face" panose="02020602080505020303" pitchFamily="18" charset="0"/>
              </a:rPr>
              <a:t>loc</a:t>
            </a:r>
            <a:r>
              <a:rPr lang="en-IN" sz="4000" dirty="0">
                <a:latin typeface="Baskerville Old Face" panose="02020602080505020303" pitchFamily="18" charset="0"/>
              </a:rPr>
              <a:t>='japan');</a:t>
            </a:r>
          </a:p>
        </p:txBody>
      </p:sp>
      <p:pic>
        <p:nvPicPr>
          <p:cNvPr id="5" name="Picture 4">
            <a:extLst>
              <a:ext uri="{FF2B5EF4-FFF2-40B4-BE49-F238E27FC236}">
                <a16:creationId xmlns:a16="http://schemas.microsoft.com/office/drawing/2014/main" id="{021F23A3-20A5-4CFC-97EB-9E32ED408812}"/>
              </a:ext>
            </a:extLst>
          </p:cNvPr>
          <p:cNvPicPr>
            <a:picLocks noChangeAspect="1"/>
          </p:cNvPicPr>
          <p:nvPr/>
        </p:nvPicPr>
        <p:blipFill>
          <a:blip r:embed="rId2"/>
          <a:stretch>
            <a:fillRect/>
          </a:stretch>
        </p:blipFill>
        <p:spPr>
          <a:xfrm>
            <a:off x="3663810" y="4385535"/>
            <a:ext cx="2432189" cy="1966790"/>
          </a:xfrm>
          <a:prstGeom prst="rect">
            <a:avLst/>
          </a:prstGeom>
        </p:spPr>
      </p:pic>
    </p:spTree>
    <p:extLst>
      <p:ext uri="{BB962C8B-B14F-4D97-AF65-F5344CB8AC3E}">
        <p14:creationId xmlns:p14="http://schemas.microsoft.com/office/powerpoint/2010/main" val="139862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7F613-8AE4-4E17-BBD8-1CE74204B4E6}"/>
              </a:ext>
            </a:extLst>
          </p:cNvPr>
          <p:cNvSpPr/>
          <p:nvPr/>
        </p:nvSpPr>
        <p:spPr>
          <a:xfrm>
            <a:off x="477078" y="1542078"/>
            <a:ext cx="10774018" cy="1200329"/>
          </a:xfrm>
          <a:prstGeom prst="rect">
            <a:avLst/>
          </a:prstGeom>
        </p:spPr>
        <p:txBody>
          <a:bodyPr wrap="square">
            <a:spAutoFit/>
          </a:bodyPr>
          <a:lstStyle/>
          <a:p>
            <a:r>
              <a:rPr lang="en-IN" sz="3600" dirty="0">
                <a:latin typeface="Baskerville Old Face" panose="02020602080505020303" pitchFamily="18" charset="0"/>
              </a:rPr>
              <a:t>WAQTD NAME,STYLE,LOC OF THE ARTIST  STYLE AS STREET_ARTAND LOC IS USA</a:t>
            </a:r>
          </a:p>
        </p:txBody>
      </p:sp>
      <p:sp>
        <p:nvSpPr>
          <p:cNvPr id="3" name="Rectangle 2">
            <a:extLst>
              <a:ext uri="{FF2B5EF4-FFF2-40B4-BE49-F238E27FC236}">
                <a16:creationId xmlns:a16="http://schemas.microsoft.com/office/drawing/2014/main" id="{35B00315-C216-4446-8E7D-05E7BD89C6A3}"/>
              </a:ext>
            </a:extLst>
          </p:cNvPr>
          <p:cNvSpPr/>
          <p:nvPr/>
        </p:nvSpPr>
        <p:spPr>
          <a:xfrm>
            <a:off x="1417982" y="2742407"/>
            <a:ext cx="8110331" cy="1323439"/>
          </a:xfrm>
          <a:prstGeom prst="rect">
            <a:avLst/>
          </a:prstGeom>
        </p:spPr>
        <p:txBody>
          <a:bodyPr wrap="square">
            <a:spAutoFit/>
          </a:bodyPr>
          <a:lstStyle/>
          <a:p>
            <a:r>
              <a:rPr lang="en-IN" sz="4000" dirty="0">
                <a:latin typeface="Baskerville Old Face" panose="02020602080505020303" pitchFamily="18" charset="0"/>
              </a:rPr>
              <a:t>select </a:t>
            </a:r>
            <a:r>
              <a:rPr lang="en-IN" sz="4000" dirty="0" err="1">
                <a:latin typeface="Baskerville Old Face" panose="02020602080505020303" pitchFamily="18" charset="0"/>
              </a:rPr>
              <a:t>name,loc,style</a:t>
            </a:r>
            <a:r>
              <a:rPr lang="en-IN" sz="4000" dirty="0">
                <a:latin typeface="Baskerville Old Face" panose="02020602080505020303" pitchFamily="18" charset="0"/>
              </a:rPr>
              <a:t> from artist where STYLE='</a:t>
            </a:r>
            <a:r>
              <a:rPr lang="en-IN" sz="4000" dirty="0" err="1">
                <a:latin typeface="Baskerville Old Face" panose="02020602080505020303" pitchFamily="18" charset="0"/>
              </a:rPr>
              <a:t>street_art'and</a:t>
            </a:r>
            <a:r>
              <a:rPr lang="en-IN" sz="4000" dirty="0">
                <a:latin typeface="Baskerville Old Face" panose="02020602080505020303" pitchFamily="18" charset="0"/>
              </a:rPr>
              <a:t> </a:t>
            </a:r>
            <a:r>
              <a:rPr lang="en-IN" sz="4000" dirty="0" err="1">
                <a:latin typeface="Baskerville Old Face" panose="02020602080505020303" pitchFamily="18" charset="0"/>
              </a:rPr>
              <a:t>loc</a:t>
            </a:r>
            <a:r>
              <a:rPr lang="en-IN" sz="4000" dirty="0">
                <a:latin typeface="Baskerville Old Face" panose="02020602080505020303" pitchFamily="18" charset="0"/>
              </a:rPr>
              <a:t>='</a:t>
            </a:r>
            <a:r>
              <a:rPr lang="en-IN" sz="4000" dirty="0" err="1">
                <a:latin typeface="Baskerville Old Face" panose="02020602080505020303" pitchFamily="18" charset="0"/>
              </a:rPr>
              <a:t>usa</a:t>
            </a:r>
            <a:r>
              <a:rPr lang="en-IN" sz="4000" dirty="0">
                <a:latin typeface="Baskerville Old Face" panose="02020602080505020303" pitchFamily="18" charset="0"/>
              </a:rPr>
              <a:t>';</a:t>
            </a:r>
          </a:p>
        </p:txBody>
      </p:sp>
      <p:pic>
        <p:nvPicPr>
          <p:cNvPr id="5" name="Picture 4">
            <a:extLst>
              <a:ext uri="{FF2B5EF4-FFF2-40B4-BE49-F238E27FC236}">
                <a16:creationId xmlns:a16="http://schemas.microsoft.com/office/drawing/2014/main" id="{42DA19E4-0C77-4B7D-A8E6-EC37EBBCDE09}"/>
              </a:ext>
            </a:extLst>
          </p:cNvPr>
          <p:cNvPicPr>
            <a:picLocks noChangeAspect="1"/>
          </p:cNvPicPr>
          <p:nvPr/>
        </p:nvPicPr>
        <p:blipFill>
          <a:blip r:embed="rId2"/>
          <a:stretch>
            <a:fillRect/>
          </a:stretch>
        </p:blipFill>
        <p:spPr>
          <a:xfrm>
            <a:off x="3599000" y="4694824"/>
            <a:ext cx="3371643" cy="1142701"/>
          </a:xfrm>
          <a:prstGeom prst="rect">
            <a:avLst/>
          </a:prstGeom>
        </p:spPr>
      </p:pic>
    </p:spTree>
    <p:extLst>
      <p:ext uri="{BB962C8B-B14F-4D97-AF65-F5344CB8AC3E}">
        <p14:creationId xmlns:p14="http://schemas.microsoft.com/office/powerpoint/2010/main" val="18995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65BBA8-3A07-48B4-882F-DEBBAEA0C0FD}"/>
              </a:ext>
            </a:extLst>
          </p:cNvPr>
          <p:cNvSpPr/>
          <p:nvPr/>
        </p:nvSpPr>
        <p:spPr>
          <a:xfrm>
            <a:off x="530087" y="1502322"/>
            <a:ext cx="11767930" cy="1446550"/>
          </a:xfrm>
          <a:prstGeom prst="rect">
            <a:avLst/>
          </a:prstGeom>
        </p:spPr>
        <p:txBody>
          <a:bodyPr wrap="square">
            <a:spAutoFit/>
          </a:bodyPr>
          <a:lstStyle/>
          <a:p>
            <a:r>
              <a:rPr lang="en-IN" sz="4400" dirty="0">
                <a:latin typeface="Baskerville Old Face" panose="02020602080505020303" pitchFamily="18" charset="0"/>
              </a:rPr>
              <a:t>WAQTD DETAILS OF ARTIST WITH CUSTID 2545  OR  4675</a:t>
            </a:r>
          </a:p>
        </p:txBody>
      </p:sp>
      <p:sp>
        <p:nvSpPr>
          <p:cNvPr id="3" name="Rectangle 2">
            <a:extLst>
              <a:ext uri="{FF2B5EF4-FFF2-40B4-BE49-F238E27FC236}">
                <a16:creationId xmlns:a16="http://schemas.microsoft.com/office/drawing/2014/main" id="{A79FD626-6EBC-4933-BEB5-2C5F8CD3EEBC}"/>
              </a:ext>
            </a:extLst>
          </p:cNvPr>
          <p:cNvSpPr/>
          <p:nvPr/>
        </p:nvSpPr>
        <p:spPr>
          <a:xfrm>
            <a:off x="1137100" y="3136612"/>
            <a:ext cx="7757252" cy="584775"/>
          </a:xfrm>
          <a:prstGeom prst="rect">
            <a:avLst/>
          </a:prstGeom>
        </p:spPr>
        <p:txBody>
          <a:bodyPr wrap="none">
            <a:spAutoFit/>
          </a:bodyPr>
          <a:lstStyle/>
          <a:p>
            <a:r>
              <a:rPr lang="en-IN" sz="3200" dirty="0">
                <a:latin typeface="Baskerville Old Face" panose="02020602080505020303" pitchFamily="18" charset="0"/>
              </a:rPr>
              <a:t>select * from artist where </a:t>
            </a:r>
            <a:r>
              <a:rPr lang="en-IN" sz="3200" dirty="0" err="1">
                <a:latin typeface="Baskerville Old Face" panose="02020602080505020303" pitchFamily="18" charset="0"/>
              </a:rPr>
              <a:t>custid</a:t>
            </a:r>
            <a:r>
              <a:rPr lang="en-IN" sz="3200" dirty="0">
                <a:latin typeface="Baskerville Old Face" panose="02020602080505020303" pitchFamily="18" charset="0"/>
              </a:rPr>
              <a:t> in(2545,4675);</a:t>
            </a:r>
          </a:p>
        </p:txBody>
      </p:sp>
      <p:pic>
        <p:nvPicPr>
          <p:cNvPr id="5" name="Picture 4">
            <a:extLst>
              <a:ext uri="{FF2B5EF4-FFF2-40B4-BE49-F238E27FC236}">
                <a16:creationId xmlns:a16="http://schemas.microsoft.com/office/drawing/2014/main" id="{001A1E4D-2F3D-4D62-8404-87DE228C62BF}"/>
              </a:ext>
            </a:extLst>
          </p:cNvPr>
          <p:cNvPicPr>
            <a:picLocks noChangeAspect="1"/>
          </p:cNvPicPr>
          <p:nvPr/>
        </p:nvPicPr>
        <p:blipFill>
          <a:blip r:embed="rId2"/>
          <a:stretch>
            <a:fillRect/>
          </a:stretch>
        </p:blipFill>
        <p:spPr>
          <a:xfrm>
            <a:off x="1770563" y="4130950"/>
            <a:ext cx="6490325" cy="1501223"/>
          </a:xfrm>
          <a:prstGeom prst="rect">
            <a:avLst/>
          </a:prstGeom>
        </p:spPr>
      </p:pic>
    </p:spTree>
    <p:extLst>
      <p:ext uri="{BB962C8B-B14F-4D97-AF65-F5344CB8AC3E}">
        <p14:creationId xmlns:p14="http://schemas.microsoft.com/office/powerpoint/2010/main" val="18517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543EFD-F39E-481C-82D6-24B7A76F460A}"/>
              </a:ext>
            </a:extLst>
          </p:cNvPr>
          <p:cNvSpPr/>
          <p:nvPr/>
        </p:nvSpPr>
        <p:spPr>
          <a:xfrm>
            <a:off x="503581" y="1390325"/>
            <a:ext cx="11516139" cy="1938992"/>
          </a:xfrm>
          <a:prstGeom prst="rect">
            <a:avLst/>
          </a:prstGeom>
        </p:spPr>
        <p:txBody>
          <a:bodyPr wrap="square">
            <a:spAutoFit/>
          </a:bodyPr>
          <a:lstStyle/>
          <a:p>
            <a:r>
              <a:rPr lang="en-IN" sz="4000" dirty="0">
                <a:latin typeface="Baskerville Old Face" panose="02020602080505020303" pitchFamily="18" charset="0"/>
              </a:rPr>
              <a:t>WAQTD ARTISTID,NAMEAND LOC OF ARTIST WHOSE ARTISTID IS 4321 OR 5678 AND EARNING MORE THAN 10000</a:t>
            </a:r>
          </a:p>
        </p:txBody>
      </p:sp>
      <p:sp>
        <p:nvSpPr>
          <p:cNvPr id="3" name="Rectangle 2">
            <a:extLst>
              <a:ext uri="{FF2B5EF4-FFF2-40B4-BE49-F238E27FC236}">
                <a16:creationId xmlns:a16="http://schemas.microsoft.com/office/drawing/2014/main" id="{CA203096-B8EB-48F8-B2C8-33314B09DBB2}"/>
              </a:ext>
            </a:extLst>
          </p:cNvPr>
          <p:cNvSpPr/>
          <p:nvPr/>
        </p:nvSpPr>
        <p:spPr>
          <a:xfrm>
            <a:off x="808382" y="3329317"/>
            <a:ext cx="10177670" cy="1200329"/>
          </a:xfrm>
          <a:prstGeom prst="rect">
            <a:avLst/>
          </a:prstGeom>
        </p:spPr>
        <p:txBody>
          <a:bodyPr wrap="square">
            <a:spAutoFit/>
          </a:bodyPr>
          <a:lstStyle/>
          <a:p>
            <a:r>
              <a:rPr lang="en-IN" sz="3600" dirty="0">
                <a:latin typeface="Baskerville Old Face" panose="02020602080505020303" pitchFamily="18" charset="0"/>
              </a:rPr>
              <a:t>select </a:t>
            </a:r>
            <a:r>
              <a:rPr lang="en-IN" sz="3600" dirty="0" err="1">
                <a:latin typeface="Baskerville Old Face" panose="02020602080505020303" pitchFamily="18" charset="0"/>
              </a:rPr>
              <a:t>artistid,name,amount</a:t>
            </a:r>
            <a:r>
              <a:rPr lang="en-IN" sz="3600" dirty="0">
                <a:latin typeface="Baskerville Old Face" panose="02020602080505020303" pitchFamily="18" charset="0"/>
              </a:rPr>
              <a:t> from artist where </a:t>
            </a:r>
            <a:r>
              <a:rPr lang="en-IN" sz="3600" dirty="0" err="1">
                <a:latin typeface="Baskerville Old Face" panose="02020602080505020303" pitchFamily="18" charset="0"/>
              </a:rPr>
              <a:t>artistid</a:t>
            </a:r>
            <a:r>
              <a:rPr lang="en-IN" sz="3600" dirty="0">
                <a:latin typeface="Baskerville Old Face" panose="02020602080505020303" pitchFamily="18" charset="0"/>
              </a:rPr>
              <a:t> in(4321,5678)and amount&gt;10000;</a:t>
            </a:r>
          </a:p>
        </p:txBody>
      </p:sp>
      <p:pic>
        <p:nvPicPr>
          <p:cNvPr id="5" name="Picture 4">
            <a:extLst>
              <a:ext uri="{FF2B5EF4-FFF2-40B4-BE49-F238E27FC236}">
                <a16:creationId xmlns:a16="http://schemas.microsoft.com/office/drawing/2014/main" id="{A1E64155-EF2D-42E6-BBEC-76BD9D7068D3}"/>
              </a:ext>
            </a:extLst>
          </p:cNvPr>
          <p:cNvPicPr>
            <a:picLocks noChangeAspect="1"/>
          </p:cNvPicPr>
          <p:nvPr/>
        </p:nvPicPr>
        <p:blipFill>
          <a:blip r:embed="rId2"/>
          <a:stretch>
            <a:fillRect/>
          </a:stretch>
        </p:blipFill>
        <p:spPr>
          <a:xfrm>
            <a:off x="3270801" y="4918537"/>
            <a:ext cx="3726347" cy="1324813"/>
          </a:xfrm>
          <a:prstGeom prst="rect">
            <a:avLst/>
          </a:prstGeom>
        </p:spPr>
      </p:pic>
    </p:spTree>
    <p:extLst>
      <p:ext uri="{BB962C8B-B14F-4D97-AF65-F5344CB8AC3E}">
        <p14:creationId xmlns:p14="http://schemas.microsoft.com/office/powerpoint/2010/main" val="40149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9D770-9131-4453-9F7A-DDB20A0C3BC3}"/>
              </a:ext>
            </a:extLst>
          </p:cNvPr>
          <p:cNvSpPr/>
          <p:nvPr/>
        </p:nvSpPr>
        <p:spPr>
          <a:xfrm>
            <a:off x="580339" y="1364503"/>
            <a:ext cx="10087661" cy="1323439"/>
          </a:xfrm>
          <a:prstGeom prst="rect">
            <a:avLst/>
          </a:prstGeom>
        </p:spPr>
        <p:txBody>
          <a:bodyPr wrap="square">
            <a:spAutoFit/>
          </a:bodyPr>
          <a:lstStyle/>
          <a:p>
            <a:r>
              <a:rPr lang="en-IN" sz="4000" dirty="0">
                <a:latin typeface="Baskerville Old Face" panose="02020602080505020303" pitchFamily="18" charset="0"/>
              </a:rPr>
              <a:t>WAQTD NAME OF STARTS WITH 'P' AND ENDS WITH 'L</a:t>
            </a:r>
            <a:r>
              <a:rPr lang="en-IN" dirty="0"/>
              <a:t>'</a:t>
            </a:r>
          </a:p>
        </p:txBody>
      </p:sp>
      <p:sp>
        <p:nvSpPr>
          <p:cNvPr id="3" name="Rectangle 2">
            <a:extLst>
              <a:ext uri="{FF2B5EF4-FFF2-40B4-BE49-F238E27FC236}">
                <a16:creationId xmlns:a16="http://schemas.microsoft.com/office/drawing/2014/main" id="{0EDF2052-CCDF-4F70-B97D-2C92F39F8235}"/>
              </a:ext>
            </a:extLst>
          </p:cNvPr>
          <p:cNvSpPr/>
          <p:nvPr/>
        </p:nvSpPr>
        <p:spPr>
          <a:xfrm>
            <a:off x="1113922" y="3019047"/>
            <a:ext cx="9761005" cy="523220"/>
          </a:xfrm>
          <a:prstGeom prst="rect">
            <a:avLst/>
          </a:prstGeom>
        </p:spPr>
        <p:txBody>
          <a:bodyPr wrap="none">
            <a:spAutoFit/>
          </a:bodyPr>
          <a:lstStyle/>
          <a:p>
            <a:r>
              <a:rPr lang="en-IN" sz="2800" dirty="0">
                <a:latin typeface="Baskerville Old Face" panose="02020602080505020303" pitchFamily="18" charset="0"/>
              </a:rPr>
              <a:t>SELECT NAME  FROM ARTIST WHERE NAME LIKE 'P%L';</a:t>
            </a:r>
          </a:p>
        </p:txBody>
      </p:sp>
      <p:pic>
        <p:nvPicPr>
          <p:cNvPr id="5" name="Picture 4">
            <a:extLst>
              <a:ext uri="{FF2B5EF4-FFF2-40B4-BE49-F238E27FC236}">
                <a16:creationId xmlns:a16="http://schemas.microsoft.com/office/drawing/2014/main" id="{26D0F56B-F9EF-4855-9040-686618DBB7DD}"/>
              </a:ext>
            </a:extLst>
          </p:cNvPr>
          <p:cNvPicPr>
            <a:picLocks noChangeAspect="1"/>
          </p:cNvPicPr>
          <p:nvPr/>
        </p:nvPicPr>
        <p:blipFill>
          <a:blip r:embed="rId2"/>
          <a:stretch>
            <a:fillRect/>
          </a:stretch>
        </p:blipFill>
        <p:spPr>
          <a:xfrm>
            <a:off x="3419061" y="4108852"/>
            <a:ext cx="2040835" cy="1384645"/>
          </a:xfrm>
          <a:prstGeom prst="rect">
            <a:avLst/>
          </a:prstGeom>
        </p:spPr>
      </p:pic>
    </p:spTree>
    <p:extLst>
      <p:ext uri="{BB962C8B-B14F-4D97-AF65-F5344CB8AC3E}">
        <p14:creationId xmlns:p14="http://schemas.microsoft.com/office/powerpoint/2010/main" val="161163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36615C-C8FE-4FE5-8CD6-F3818DB302C5}"/>
              </a:ext>
            </a:extLst>
          </p:cNvPr>
          <p:cNvSpPr/>
          <p:nvPr/>
        </p:nvSpPr>
        <p:spPr>
          <a:xfrm>
            <a:off x="274741" y="1429182"/>
            <a:ext cx="11016112" cy="1200329"/>
          </a:xfrm>
          <a:prstGeom prst="rect">
            <a:avLst/>
          </a:prstGeom>
        </p:spPr>
        <p:txBody>
          <a:bodyPr wrap="square">
            <a:spAutoFit/>
          </a:bodyPr>
          <a:lstStyle/>
          <a:p>
            <a:r>
              <a:rPr lang="en-IN" sz="3600" dirty="0">
                <a:latin typeface="Baskerville Old Face" panose="02020602080505020303" pitchFamily="18" charset="0"/>
              </a:rPr>
              <a:t>WAQTD NAME OF ARTIST HAVING NAMES 'A' IN THEIR .</a:t>
            </a:r>
          </a:p>
        </p:txBody>
      </p:sp>
      <p:sp>
        <p:nvSpPr>
          <p:cNvPr id="3" name="Rectangle 2">
            <a:extLst>
              <a:ext uri="{FF2B5EF4-FFF2-40B4-BE49-F238E27FC236}">
                <a16:creationId xmlns:a16="http://schemas.microsoft.com/office/drawing/2014/main" id="{4E23F4CA-2836-437D-935B-A237203E490D}"/>
              </a:ext>
            </a:extLst>
          </p:cNvPr>
          <p:cNvSpPr/>
          <p:nvPr/>
        </p:nvSpPr>
        <p:spPr>
          <a:xfrm>
            <a:off x="1466737" y="2629511"/>
            <a:ext cx="7225055" cy="584775"/>
          </a:xfrm>
          <a:prstGeom prst="rect">
            <a:avLst/>
          </a:prstGeom>
        </p:spPr>
        <p:txBody>
          <a:bodyPr wrap="none">
            <a:spAutoFit/>
          </a:bodyPr>
          <a:lstStyle/>
          <a:p>
            <a:r>
              <a:rPr lang="en-IN" sz="3200" dirty="0">
                <a:latin typeface="Baskerville Old Face" panose="02020602080505020303" pitchFamily="18" charset="0"/>
              </a:rPr>
              <a:t>select * from artist where name like "%A%";</a:t>
            </a:r>
          </a:p>
        </p:txBody>
      </p:sp>
      <p:pic>
        <p:nvPicPr>
          <p:cNvPr id="5" name="Picture 4">
            <a:extLst>
              <a:ext uri="{FF2B5EF4-FFF2-40B4-BE49-F238E27FC236}">
                <a16:creationId xmlns:a16="http://schemas.microsoft.com/office/drawing/2014/main" id="{46C0538D-60AB-4B24-B91F-3F0966CA6A88}"/>
              </a:ext>
            </a:extLst>
          </p:cNvPr>
          <p:cNvPicPr>
            <a:picLocks noChangeAspect="1"/>
          </p:cNvPicPr>
          <p:nvPr/>
        </p:nvPicPr>
        <p:blipFill>
          <a:blip r:embed="rId2"/>
          <a:stretch>
            <a:fillRect/>
          </a:stretch>
        </p:blipFill>
        <p:spPr>
          <a:xfrm>
            <a:off x="2213527" y="3429000"/>
            <a:ext cx="5804038" cy="2932042"/>
          </a:xfrm>
          <a:prstGeom prst="rect">
            <a:avLst/>
          </a:prstGeom>
        </p:spPr>
      </p:pic>
    </p:spTree>
    <p:extLst>
      <p:ext uri="{BB962C8B-B14F-4D97-AF65-F5344CB8AC3E}">
        <p14:creationId xmlns:p14="http://schemas.microsoft.com/office/powerpoint/2010/main" val="287216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C0C837-7EB7-4D62-9DB2-BE189127AFDB}"/>
              </a:ext>
            </a:extLst>
          </p:cNvPr>
          <p:cNvSpPr/>
          <p:nvPr/>
        </p:nvSpPr>
        <p:spPr>
          <a:xfrm>
            <a:off x="322630" y="813003"/>
            <a:ext cx="2212465" cy="584775"/>
          </a:xfrm>
          <a:prstGeom prst="rect">
            <a:avLst/>
          </a:prstGeom>
        </p:spPr>
        <p:txBody>
          <a:bodyPr wrap="none">
            <a:spAutoFit/>
          </a:bodyPr>
          <a:lstStyle/>
          <a:p>
            <a:r>
              <a:rPr lang="en-US" sz="3200" dirty="0">
                <a:latin typeface="Arial" panose="020B0604020202020204" pitchFamily="34" charset="0"/>
                <a:cs typeface="Arial" panose="020B0604020202020204" pitchFamily="34" charset="0"/>
              </a:rPr>
              <a:t>Project title</a:t>
            </a:r>
            <a:endParaRPr lang="en-IN" sz="3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279DDBE-6999-4A0E-BC7B-B12541867147}"/>
              </a:ext>
            </a:extLst>
          </p:cNvPr>
          <p:cNvSpPr/>
          <p:nvPr/>
        </p:nvSpPr>
        <p:spPr>
          <a:xfrm>
            <a:off x="322630" y="1638801"/>
            <a:ext cx="5876043" cy="1323439"/>
          </a:xfrm>
          <a:prstGeom prst="rect">
            <a:avLst/>
          </a:prstGeom>
        </p:spPr>
        <p:txBody>
          <a:bodyPr wrap="square">
            <a:spAutoFit/>
          </a:bodyPr>
          <a:lstStyle/>
          <a:p>
            <a:r>
              <a:rPr lang="en-US" sz="4000" dirty="0">
                <a:solidFill>
                  <a:schemeClr val="accent6">
                    <a:lumMod val="40000"/>
                    <a:lumOff val="60000"/>
                  </a:schemeClr>
                </a:solidFill>
                <a:latin typeface="Algerian" panose="04020705040A02060702" pitchFamily="82" charset="0"/>
              </a:rPr>
              <a:t>ART GALLERY MANAGEMENT SYSTEM</a:t>
            </a:r>
            <a:endParaRPr lang="en-IN" sz="4000" dirty="0">
              <a:solidFill>
                <a:schemeClr val="accent6">
                  <a:lumMod val="40000"/>
                  <a:lumOff val="60000"/>
                </a:schemeClr>
              </a:solidFill>
            </a:endParaRPr>
          </a:p>
        </p:txBody>
      </p:sp>
      <p:sp>
        <p:nvSpPr>
          <p:cNvPr id="4" name="Rectangle 3">
            <a:extLst>
              <a:ext uri="{FF2B5EF4-FFF2-40B4-BE49-F238E27FC236}">
                <a16:creationId xmlns:a16="http://schemas.microsoft.com/office/drawing/2014/main" id="{833645C4-69F0-4950-8F68-F2C3915233AE}"/>
              </a:ext>
            </a:extLst>
          </p:cNvPr>
          <p:cNvSpPr/>
          <p:nvPr/>
        </p:nvSpPr>
        <p:spPr>
          <a:xfrm>
            <a:off x="322630" y="3429000"/>
            <a:ext cx="6096000" cy="2862322"/>
          </a:xfrm>
          <a:prstGeom prst="rect">
            <a:avLst/>
          </a:prstGeom>
        </p:spPr>
        <p:txBody>
          <a:bodyPr>
            <a:spAutoFit/>
          </a:bodyPr>
          <a:lstStyle/>
          <a:p>
            <a:r>
              <a:rPr lang="en-US" sz="3600" dirty="0">
                <a:solidFill>
                  <a:schemeClr val="accent2">
                    <a:lumMod val="75000"/>
                  </a:schemeClr>
                </a:solidFill>
                <a:latin typeface="Bahnschrift Light SemiCondensed" panose="020B0502040204020203" pitchFamily="34" charset="0"/>
              </a:rPr>
              <a:t>An art gallery management system is a software application that helps streamline the process of managing an art gallery.</a:t>
            </a:r>
            <a:endParaRPr lang="en-IN" sz="3600" dirty="0">
              <a:solidFill>
                <a:schemeClr val="accent2">
                  <a:lumMod val="75000"/>
                </a:schemeClr>
              </a:solidFill>
              <a:latin typeface="Bahnschrift Light SemiCondensed" panose="020B0502040204020203" pitchFamily="34" charset="0"/>
            </a:endParaRPr>
          </a:p>
        </p:txBody>
      </p:sp>
      <p:pic>
        <p:nvPicPr>
          <p:cNvPr id="17" name="Picture 16">
            <a:extLst>
              <a:ext uri="{FF2B5EF4-FFF2-40B4-BE49-F238E27FC236}">
                <a16:creationId xmlns:a16="http://schemas.microsoft.com/office/drawing/2014/main" id="{8F877ECC-4CF4-44DF-8350-8D10524E104F}"/>
              </a:ext>
            </a:extLst>
          </p:cNvPr>
          <p:cNvPicPr>
            <a:picLocks noChangeAspect="1"/>
          </p:cNvPicPr>
          <p:nvPr/>
        </p:nvPicPr>
        <p:blipFill>
          <a:blip r:embed="rId2"/>
          <a:stretch>
            <a:fillRect/>
          </a:stretch>
        </p:blipFill>
        <p:spPr>
          <a:xfrm>
            <a:off x="6308652" y="0"/>
            <a:ext cx="5883348" cy="6858000"/>
          </a:xfrm>
          <a:prstGeom prst="rect">
            <a:avLst/>
          </a:prstGeom>
        </p:spPr>
      </p:pic>
    </p:spTree>
    <p:extLst>
      <p:ext uri="{BB962C8B-B14F-4D97-AF65-F5344CB8AC3E}">
        <p14:creationId xmlns:p14="http://schemas.microsoft.com/office/powerpoint/2010/main" val="38471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80">
                                          <p:stCondLst>
                                            <p:cond delay="0"/>
                                          </p:stCondLst>
                                        </p:cTn>
                                        <p:tgtEl>
                                          <p:spTgt spid="17"/>
                                        </p:tgtEl>
                                      </p:cBhvr>
                                    </p:animEffect>
                                    <p:anim calcmode="lin" valueType="num">
                                      <p:cBhvr>
                                        <p:cTn id="2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9" dur="26">
                                          <p:stCondLst>
                                            <p:cond delay="650"/>
                                          </p:stCondLst>
                                        </p:cTn>
                                        <p:tgtEl>
                                          <p:spTgt spid="17"/>
                                        </p:tgtEl>
                                      </p:cBhvr>
                                      <p:to x="100000" y="60000"/>
                                    </p:animScale>
                                    <p:animScale>
                                      <p:cBhvr>
                                        <p:cTn id="30" dur="166" decel="50000">
                                          <p:stCondLst>
                                            <p:cond delay="676"/>
                                          </p:stCondLst>
                                        </p:cTn>
                                        <p:tgtEl>
                                          <p:spTgt spid="17"/>
                                        </p:tgtEl>
                                      </p:cBhvr>
                                      <p:to x="100000" y="100000"/>
                                    </p:animScale>
                                    <p:animScale>
                                      <p:cBhvr>
                                        <p:cTn id="31" dur="26">
                                          <p:stCondLst>
                                            <p:cond delay="1312"/>
                                          </p:stCondLst>
                                        </p:cTn>
                                        <p:tgtEl>
                                          <p:spTgt spid="17"/>
                                        </p:tgtEl>
                                      </p:cBhvr>
                                      <p:to x="100000" y="80000"/>
                                    </p:animScale>
                                    <p:animScale>
                                      <p:cBhvr>
                                        <p:cTn id="32" dur="166" decel="50000">
                                          <p:stCondLst>
                                            <p:cond delay="1338"/>
                                          </p:stCondLst>
                                        </p:cTn>
                                        <p:tgtEl>
                                          <p:spTgt spid="17"/>
                                        </p:tgtEl>
                                      </p:cBhvr>
                                      <p:to x="100000" y="100000"/>
                                    </p:animScale>
                                    <p:animScale>
                                      <p:cBhvr>
                                        <p:cTn id="33" dur="26">
                                          <p:stCondLst>
                                            <p:cond delay="1642"/>
                                          </p:stCondLst>
                                        </p:cTn>
                                        <p:tgtEl>
                                          <p:spTgt spid="17"/>
                                        </p:tgtEl>
                                      </p:cBhvr>
                                      <p:to x="100000" y="90000"/>
                                    </p:animScale>
                                    <p:animScale>
                                      <p:cBhvr>
                                        <p:cTn id="34" dur="166" decel="50000">
                                          <p:stCondLst>
                                            <p:cond delay="1668"/>
                                          </p:stCondLst>
                                        </p:cTn>
                                        <p:tgtEl>
                                          <p:spTgt spid="17"/>
                                        </p:tgtEl>
                                      </p:cBhvr>
                                      <p:to x="100000" y="100000"/>
                                    </p:animScale>
                                    <p:animScale>
                                      <p:cBhvr>
                                        <p:cTn id="35" dur="26">
                                          <p:stCondLst>
                                            <p:cond delay="1808"/>
                                          </p:stCondLst>
                                        </p:cTn>
                                        <p:tgtEl>
                                          <p:spTgt spid="17"/>
                                        </p:tgtEl>
                                      </p:cBhvr>
                                      <p:to x="100000" y="95000"/>
                                    </p:animScale>
                                    <p:animScale>
                                      <p:cBhvr>
                                        <p:cTn id="36"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CD379E-6C7C-47D2-990D-B5F475C2CE13}"/>
              </a:ext>
            </a:extLst>
          </p:cNvPr>
          <p:cNvSpPr/>
          <p:nvPr/>
        </p:nvSpPr>
        <p:spPr>
          <a:xfrm>
            <a:off x="315839" y="1470125"/>
            <a:ext cx="11213552" cy="646331"/>
          </a:xfrm>
          <a:prstGeom prst="rect">
            <a:avLst/>
          </a:prstGeom>
        </p:spPr>
        <p:txBody>
          <a:bodyPr wrap="square">
            <a:spAutoFit/>
          </a:bodyPr>
          <a:lstStyle/>
          <a:p>
            <a:r>
              <a:rPr lang="en-IN" sz="3600" dirty="0">
                <a:latin typeface="Baskerville Old Face" panose="02020602080505020303" pitchFamily="18" charset="0"/>
              </a:rPr>
              <a:t>WAQTD NAME OF ARTIST STYLE OF THE PUGAL</a:t>
            </a:r>
          </a:p>
        </p:txBody>
      </p:sp>
      <p:sp>
        <p:nvSpPr>
          <p:cNvPr id="3" name="Rectangle 2">
            <a:extLst>
              <a:ext uri="{FF2B5EF4-FFF2-40B4-BE49-F238E27FC236}">
                <a16:creationId xmlns:a16="http://schemas.microsoft.com/office/drawing/2014/main" id="{A8A7A30D-99FB-4C91-8CAA-C381E9E141F1}"/>
              </a:ext>
            </a:extLst>
          </p:cNvPr>
          <p:cNvSpPr/>
          <p:nvPr/>
        </p:nvSpPr>
        <p:spPr>
          <a:xfrm>
            <a:off x="1060174" y="2270948"/>
            <a:ext cx="7633252" cy="954107"/>
          </a:xfrm>
          <a:prstGeom prst="rect">
            <a:avLst/>
          </a:prstGeom>
        </p:spPr>
        <p:txBody>
          <a:bodyPr wrap="square">
            <a:spAutoFit/>
          </a:bodyPr>
          <a:lstStyle/>
          <a:p>
            <a:r>
              <a:rPr lang="en-IN" sz="2800" dirty="0">
                <a:latin typeface="Baskerville Old Face" panose="02020602080505020303" pitchFamily="18" charset="0"/>
              </a:rPr>
              <a:t>Select  name  from artist  where style=(select  style from  artist  where name='</a:t>
            </a:r>
            <a:r>
              <a:rPr lang="en-IN" sz="2800" dirty="0" err="1">
                <a:latin typeface="Baskerville Old Face" panose="02020602080505020303" pitchFamily="18" charset="0"/>
              </a:rPr>
              <a:t>pugal</a:t>
            </a:r>
            <a:r>
              <a:rPr lang="en-IN" sz="2800" dirty="0">
                <a:latin typeface="Baskerville Old Face" panose="02020602080505020303" pitchFamily="18" charset="0"/>
              </a:rPr>
              <a:t>');</a:t>
            </a:r>
          </a:p>
        </p:txBody>
      </p:sp>
      <p:pic>
        <p:nvPicPr>
          <p:cNvPr id="4" name="Picture 3">
            <a:extLst>
              <a:ext uri="{FF2B5EF4-FFF2-40B4-BE49-F238E27FC236}">
                <a16:creationId xmlns:a16="http://schemas.microsoft.com/office/drawing/2014/main" id="{708E6F44-8E21-477B-A3B0-B845BFAEA4AF}"/>
              </a:ext>
            </a:extLst>
          </p:cNvPr>
          <p:cNvPicPr>
            <a:picLocks noChangeAspect="1"/>
          </p:cNvPicPr>
          <p:nvPr/>
        </p:nvPicPr>
        <p:blipFill>
          <a:blip r:embed="rId2"/>
          <a:stretch>
            <a:fillRect/>
          </a:stretch>
        </p:blipFill>
        <p:spPr>
          <a:xfrm>
            <a:off x="3238863" y="3482204"/>
            <a:ext cx="2128267" cy="1984467"/>
          </a:xfrm>
          <a:prstGeom prst="rect">
            <a:avLst/>
          </a:prstGeom>
        </p:spPr>
      </p:pic>
    </p:spTree>
    <p:extLst>
      <p:ext uri="{BB962C8B-B14F-4D97-AF65-F5344CB8AC3E}">
        <p14:creationId xmlns:p14="http://schemas.microsoft.com/office/powerpoint/2010/main" val="396870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15ACA-9DEF-4293-ACCC-588065A37FEC}"/>
              </a:ext>
            </a:extLst>
          </p:cNvPr>
          <p:cNvSpPr/>
          <p:nvPr/>
        </p:nvSpPr>
        <p:spPr>
          <a:xfrm>
            <a:off x="530086" y="1489070"/>
            <a:ext cx="11025809" cy="1200329"/>
          </a:xfrm>
          <a:prstGeom prst="rect">
            <a:avLst/>
          </a:prstGeom>
        </p:spPr>
        <p:txBody>
          <a:bodyPr wrap="square">
            <a:spAutoFit/>
          </a:bodyPr>
          <a:lstStyle/>
          <a:p>
            <a:r>
              <a:rPr lang="en-IN" sz="3600" dirty="0">
                <a:latin typeface="Baskerville Old Face" panose="02020602080505020303" pitchFamily="18" charset="0"/>
              </a:rPr>
              <a:t>WAQTD ALL THE DETAILS OF ARTIST DESIGN IN MANI AND LOC IS USA</a:t>
            </a:r>
          </a:p>
        </p:txBody>
      </p:sp>
      <p:sp>
        <p:nvSpPr>
          <p:cNvPr id="3" name="Rectangle 2">
            <a:extLst>
              <a:ext uri="{FF2B5EF4-FFF2-40B4-BE49-F238E27FC236}">
                <a16:creationId xmlns:a16="http://schemas.microsoft.com/office/drawing/2014/main" id="{16B545E8-4FA1-4B4E-B2E0-F161FF7354A7}"/>
              </a:ext>
            </a:extLst>
          </p:cNvPr>
          <p:cNvSpPr/>
          <p:nvPr/>
        </p:nvSpPr>
        <p:spPr>
          <a:xfrm>
            <a:off x="1219200" y="2689399"/>
            <a:ext cx="8706678" cy="1077218"/>
          </a:xfrm>
          <a:prstGeom prst="rect">
            <a:avLst/>
          </a:prstGeom>
        </p:spPr>
        <p:txBody>
          <a:bodyPr wrap="square">
            <a:spAutoFit/>
          </a:bodyPr>
          <a:lstStyle/>
          <a:p>
            <a:r>
              <a:rPr lang="en-IN" sz="3200" dirty="0">
                <a:latin typeface="Baskerville Old Face" panose="02020602080505020303" pitchFamily="18" charset="0"/>
              </a:rPr>
              <a:t>select* from artist where style=(select style from artist where name='</a:t>
            </a:r>
            <a:r>
              <a:rPr lang="en-IN" sz="3200" dirty="0" err="1">
                <a:latin typeface="Baskerville Old Face" panose="02020602080505020303" pitchFamily="18" charset="0"/>
              </a:rPr>
              <a:t>mani</a:t>
            </a:r>
            <a:r>
              <a:rPr lang="en-IN" sz="3200" dirty="0">
                <a:latin typeface="Baskerville Old Face" panose="02020602080505020303" pitchFamily="18" charset="0"/>
              </a:rPr>
              <a:t>')and </a:t>
            </a:r>
            <a:r>
              <a:rPr lang="en-IN" sz="3200" dirty="0" err="1">
                <a:latin typeface="Baskerville Old Face" panose="02020602080505020303" pitchFamily="18" charset="0"/>
              </a:rPr>
              <a:t>loc</a:t>
            </a:r>
            <a:r>
              <a:rPr lang="en-IN" sz="3200" dirty="0">
                <a:latin typeface="Baskerville Old Face" panose="02020602080505020303" pitchFamily="18" charset="0"/>
              </a:rPr>
              <a:t>='</a:t>
            </a:r>
            <a:r>
              <a:rPr lang="en-IN" sz="3200" dirty="0" err="1">
                <a:latin typeface="Baskerville Old Face" panose="02020602080505020303" pitchFamily="18" charset="0"/>
              </a:rPr>
              <a:t>usa</a:t>
            </a:r>
            <a:r>
              <a:rPr lang="en-IN" sz="3200" dirty="0">
                <a:latin typeface="Baskerville Old Face" panose="02020602080505020303" pitchFamily="18" charset="0"/>
              </a:rPr>
              <a:t>';</a:t>
            </a:r>
          </a:p>
        </p:txBody>
      </p:sp>
      <p:pic>
        <p:nvPicPr>
          <p:cNvPr id="5" name="Picture 4">
            <a:extLst>
              <a:ext uri="{FF2B5EF4-FFF2-40B4-BE49-F238E27FC236}">
                <a16:creationId xmlns:a16="http://schemas.microsoft.com/office/drawing/2014/main" id="{88A89DF1-5465-45C7-8FEB-6E3557731817}"/>
              </a:ext>
            </a:extLst>
          </p:cNvPr>
          <p:cNvPicPr>
            <a:picLocks noChangeAspect="1"/>
          </p:cNvPicPr>
          <p:nvPr/>
        </p:nvPicPr>
        <p:blipFill>
          <a:blip r:embed="rId2"/>
          <a:stretch>
            <a:fillRect/>
          </a:stretch>
        </p:blipFill>
        <p:spPr>
          <a:xfrm>
            <a:off x="1908314" y="4276523"/>
            <a:ext cx="6056243" cy="1380845"/>
          </a:xfrm>
          <a:prstGeom prst="rect">
            <a:avLst/>
          </a:prstGeom>
        </p:spPr>
      </p:pic>
    </p:spTree>
    <p:extLst>
      <p:ext uri="{BB962C8B-B14F-4D97-AF65-F5344CB8AC3E}">
        <p14:creationId xmlns:p14="http://schemas.microsoft.com/office/powerpoint/2010/main" val="41732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8ACA44-64DF-4801-8505-A6741EE4E203}"/>
              </a:ext>
            </a:extLst>
          </p:cNvPr>
          <p:cNvSpPr/>
          <p:nvPr/>
        </p:nvSpPr>
        <p:spPr>
          <a:xfrm>
            <a:off x="344557" y="1436061"/>
            <a:ext cx="11728174" cy="1323439"/>
          </a:xfrm>
          <a:prstGeom prst="rect">
            <a:avLst/>
          </a:prstGeom>
        </p:spPr>
        <p:txBody>
          <a:bodyPr wrap="square">
            <a:spAutoFit/>
          </a:bodyPr>
          <a:lstStyle/>
          <a:p>
            <a:r>
              <a:rPr lang="en-IN" sz="4000" dirty="0">
                <a:latin typeface="Baskerville Old Face" panose="02020602080505020303" pitchFamily="18" charset="0"/>
              </a:rPr>
              <a:t>WAQTD NAME,LOC  OF ARTIST IF THE ARTIST EARNING MORE THAN MANI</a:t>
            </a:r>
          </a:p>
        </p:txBody>
      </p:sp>
      <p:sp>
        <p:nvSpPr>
          <p:cNvPr id="3" name="Rectangle 2">
            <a:extLst>
              <a:ext uri="{FF2B5EF4-FFF2-40B4-BE49-F238E27FC236}">
                <a16:creationId xmlns:a16="http://schemas.microsoft.com/office/drawing/2014/main" id="{95743FBC-B87D-48EF-911E-EE9E0EB481E6}"/>
              </a:ext>
            </a:extLst>
          </p:cNvPr>
          <p:cNvSpPr/>
          <p:nvPr/>
        </p:nvSpPr>
        <p:spPr>
          <a:xfrm>
            <a:off x="1007165" y="2762548"/>
            <a:ext cx="9912626" cy="1200329"/>
          </a:xfrm>
          <a:prstGeom prst="rect">
            <a:avLst/>
          </a:prstGeom>
        </p:spPr>
        <p:txBody>
          <a:bodyPr wrap="square">
            <a:spAutoFit/>
          </a:bodyPr>
          <a:lstStyle/>
          <a:p>
            <a:r>
              <a:rPr lang="en-IN" sz="3600" dirty="0">
                <a:latin typeface="Baskerville Old Face" panose="02020602080505020303" pitchFamily="18" charset="0"/>
              </a:rPr>
              <a:t>select </a:t>
            </a:r>
            <a:r>
              <a:rPr lang="en-IN" sz="3600" dirty="0" err="1">
                <a:latin typeface="Baskerville Old Face" panose="02020602080505020303" pitchFamily="18" charset="0"/>
              </a:rPr>
              <a:t>name,loc</a:t>
            </a:r>
            <a:r>
              <a:rPr lang="en-IN" sz="3600" dirty="0">
                <a:latin typeface="Baskerville Old Face" panose="02020602080505020303" pitchFamily="18" charset="0"/>
              </a:rPr>
              <a:t> from artist where amount&gt;all(select amount from artist where name='</a:t>
            </a:r>
            <a:r>
              <a:rPr lang="en-IN" sz="3600" dirty="0" err="1">
                <a:latin typeface="Baskerville Old Face" panose="02020602080505020303" pitchFamily="18" charset="0"/>
              </a:rPr>
              <a:t>mani</a:t>
            </a:r>
            <a:r>
              <a:rPr lang="en-IN" sz="3600" dirty="0">
                <a:latin typeface="Baskerville Old Face" panose="02020602080505020303" pitchFamily="18" charset="0"/>
              </a:rPr>
              <a:t>');</a:t>
            </a:r>
          </a:p>
        </p:txBody>
      </p:sp>
      <p:pic>
        <p:nvPicPr>
          <p:cNvPr id="5" name="Picture 4">
            <a:extLst>
              <a:ext uri="{FF2B5EF4-FFF2-40B4-BE49-F238E27FC236}">
                <a16:creationId xmlns:a16="http://schemas.microsoft.com/office/drawing/2014/main" id="{42CC3DF9-8B52-4423-93E7-CAECBB2D91E4}"/>
              </a:ext>
            </a:extLst>
          </p:cNvPr>
          <p:cNvPicPr>
            <a:picLocks noChangeAspect="1"/>
          </p:cNvPicPr>
          <p:nvPr/>
        </p:nvPicPr>
        <p:blipFill>
          <a:blip r:embed="rId2"/>
          <a:stretch>
            <a:fillRect/>
          </a:stretch>
        </p:blipFill>
        <p:spPr>
          <a:xfrm>
            <a:off x="3313043" y="4068419"/>
            <a:ext cx="2517913" cy="2478156"/>
          </a:xfrm>
          <a:prstGeom prst="rect">
            <a:avLst/>
          </a:prstGeom>
        </p:spPr>
      </p:pic>
    </p:spTree>
    <p:extLst>
      <p:ext uri="{BB962C8B-B14F-4D97-AF65-F5344CB8AC3E}">
        <p14:creationId xmlns:p14="http://schemas.microsoft.com/office/powerpoint/2010/main" val="256847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15D490-D409-4A16-AFF6-AE3CD4A291D3}"/>
              </a:ext>
            </a:extLst>
          </p:cNvPr>
          <p:cNvPicPr>
            <a:picLocks noChangeAspect="1"/>
          </p:cNvPicPr>
          <p:nvPr/>
        </p:nvPicPr>
        <p:blipFill>
          <a:blip r:embed="rId2"/>
          <a:stretch>
            <a:fillRect/>
          </a:stretch>
        </p:blipFill>
        <p:spPr>
          <a:xfrm>
            <a:off x="1386799" y="3085038"/>
            <a:ext cx="5493811" cy="3260035"/>
          </a:xfrm>
          <a:prstGeom prst="rect">
            <a:avLst/>
          </a:prstGeom>
        </p:spPr>
      </p:pic>
      <p:sp>
        <p:nvSpPr>
          <p:cNvPr id="6" name="Rectangle 5">
            <a:extLst>
              <a:ext uri="{FF2B5EF4-FFF2-40B4-BE49-F238E27FC236}">
                <a16:creationId xmlns:a16="http://schemas.microsoft.com/office/drawing/2014/main" id="{0F8D471A-835F-4AAF-9F88-E15F4D280DEF}"/>
              </a:ext>
            </a:extLst>
          </p:cNvPr>
          <p:cNvSpPr/>
          <p:nvPr/>
        </p:nvSpPr>
        <p:spPr>
          <a:xfrm>
            <a:off x="1502435" y="2369691"/>
            <a:ext cx="5493812" cy="400110"/>
          </a:xfrm>
          <a:prstGeom prst="rect">
            <a:avLst/>
          </a:prstGeom>
        </p:spPr>
        <p:txBody>
          <a:bodyPr wrap="none">
            <a:spAutoFit/>
          </a:bodyPr>
          <a:lstStyle/>
          <a:p>
            <a:r>
              <a:rPr lang="en-IN" sz="2000" dirty="0">
                <a:latin typeface="Baskerville Old Face" panose="02020602080505020303" pitchFamily="18" charset="0"/>
              </a:rPr>
              <a:t>SELECT * FROM artist ORDER BY NAME ASC;</a:t>
            </a:r>
          </a:p>
        </p:txBody>
      </p:sp>
      <p:sp>
        <p:nvSpPr>
          <p:cNvPr id="7" name="Rectangle 6">
            <a:extLst>
              <a:ext uri="{FF2B5EF4-FFF2-40B4-BE49-F238E27FC236}">
                <a16:creationId xmlns:a16="http://schemas.microsoft.com/office/drawing/2014/main" id="{63498CA2-8885-4699-82E9-1ADFF576C28B}"/>
              </a:ext>
            </a:extLst>
          </p:cNvPr>
          <p:cNvSpPr/>
          <p:nvPr/>
        </p:nvSpPr>
        <p:spPr>
          <a:xfrm>
            <a:off x="768314" y="1346568"/>
            <a:ext cx="8481703" cy="707886"/>
          </a:xfrm>
          <a:prstGeom prst="rect">
            <a:avLst/>
          </a:prstGeom>
        </p:spPr>
        <p:txBody>
          <a:bodyPr wrap="square">
            <a:spAutoFit/>
          </a:bodyPr>
          <a:lstStyle/>
          <a:p>
            <a:r>
              <a:rPr lang="en-US" dirty="0"/>
              <a:t> </a:t>
            </a:r>
            <a:r>
              <a:rPr lang="en-US" sz="4000" dirty="0" err="1">
                <a:latin typeface="Bahnschrift SemiLight SemiConde" panose="020B0502040204020203" pitchFamily="34" charset="0"/>
              </a:rPr>
              <a:t>Waqtd</a:t>
            </a:r>
            <a:r>
              <a:rPr lang="en-US" sz="4000" dirty="0">
                <a:latin typeface="Bahnschrift SemiLight SemiConde" panose="020B0502040204020203" pitchFamily="34" charset="0"/>
              </a:rPr>
              <a:t> the details of </a:t>
            </a:r>
            <a:r>
              <a:rPr lang="en-US" sz="4000" dirty="0" err="1">
                <a:latin typeface="Bahnschrift SemiLight SemiConde" panose="020B0502040204020203" pitchFamily="34" charset="0"/>
              </a:rPr>
              <a:t>employe</a:t>
            </a:r>
            <a:r>
              <a:rPr lang="en-US" sz="4000" dirty="0">
                <a:latin typeface="Bahnschrift SemiLight SemiConde" panose="020B0502040204020203" pitchFamily="34" charset="0"/>
              </a:rPr>
              <a:t> in </a:t>
            </a:r>
            <a:r>
              <a:rPr lang="en-US" sz="4000" dirty="0" err="1">
                <a:latin typeface="Bahnschrift SemiLight SemiConde" panose="020B0502040204020203" pitchFamily="34" charset="0"/>
              </a:rPr>
              <a:t>acs</a:t>
            </a:r>
            <a:r>
              <a:rPr lang="en-US" sz="4000" dirty="0">
                <a:latin typeface="Bahnschrift SemiLight SemiConde" panose="020B0502040204020203" pitchFamily="34" charset="0"/>
              </a:rPr>
              <a:t>?</a:t>
            </a:r>
            <a:endParaRPr lang="en-IN" sz="4000" dirty="0">
              <a:latin typeface="Bahnschrift SemiLight SemiConde" panose="020B0502040204020203" pitchFamily="34" charset="0"/>
            </a:endParaRPr>
          </a:p>
        </p:txBody>
      </p:sp>
    </p:spTree>
    <p:extLst>
      <p:ext uri="{BB962C8B-B14F-4D97-AF65-F5344CB8AC3E}">
        <p14:creationId xmlns:p14="http://schemas.microsoft.com/office/powerpoint/2010/main" val="134289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9A54-3E04-4D53-B179-EAA3F9566632}"/>
              </a:ext>
            </a:extLst>
          </p:cNvPr>
          <p:cNvSpPr>
            <a:spLocks noGrp="1"/>
          </p:cNvSpPr>
          <p:nvPr>
            <p:ph type="title"/>
          </p:nvPr>
        </p:nvSpPr>
        <p:spPr>
          <a:xfrm>
            <a:off x="1655128" y="579253"/>
            <a:ext cx="10146186" cy="2511835"/>
          </a:xfrm>
        </p:spPr>
        <p:txBody>
          <a:bodyPr>
            <a:normAutofit/>
          </a:bodyPr>
          <a:lstStyle/>
          <a:p>
            <a:r>
              <a:rPr lang="en-US" sz="8800" dirty="0">
                <a:solidFill>
                  <a:schemeClr val="accent5">
                    <a:lumMod val="60000"/>
                    <a:lumOff val="40000"/>
                  </a:schemeClr>
                </a:solidFill>
                <a:latin typeface="Algerian" panose="04020705040A02060702" pitchFamily="82" charset="0"/>
              </a:rPr>
              <a:t>Thank you…</a:t>
            </a:r>
            <a:endParaRPr lang="en-IN" sz="8800" dirty="0">
              <a:solidFill>
                <a:schemeClr val="accent5">
                  <a:lumMod val="60000"/>
                  <a:lumOff val="40000"/>
                </a:schemeClr>
              </a:solidFill>
              <a:latin typeface="Algerian" panose="04020705040A02060702" pitchFamily="82" charset="0"/>
            </a:endParaRPr>
          </a:p>
        </p:txBody>
      </p:sp>
      <p:sp>
        <p:nvSpPr>
          <p:cNvPr id="5" name="Rectangle 4">
            <a:extLst>
              <a:ext uri="{FF2B5EF4-FFF2-40B4-BE49-F238E27FC236}">
                <a16:creationId xmlns:a16="http://schemas.microsoft.com/office/drawing/2014/main" id="{4068B06D-7BE2-4AB3-B169-BF412791FEFE}"/>
              </a:ext>
            </a:extLst>
          </p:cNvPr>
          <p:cNvSpPr/>
          <p:nvPr/>
        </p:nvSpPr>
        <p:spPr>
          <a:xfrm>
            <a:off x="2437006" y="4054618"/>
            <a:ext cx="3206327" cy="584775"/>
          </a:xfrm>
          <a:prstGeom prst="rect">
            <a:avLst/>
          </a:prstGeom>
        </p:spPr>
        <p:txBody>
          <a:bodyPr wrap="none">
            <a:spAutoFit/>
          </a:bodyPr>
          <a:lstStyle/>
          <a:p>
            <a:r>
              <a:rPr lang="en-US" b="1" dirty="0">
                <a:effectLst>
                  <a:outerShdw blurRad="38100" dist="38100" dir="2700000" algn="tl">
                    <a:srgbClr val="000000">
                      <a:alpha val="43137"/>
                    </a:srgbClr>
                  </a:outerShdw>
                </a:effectLst>
                <a:latin typeface="Algerian" panose="04020705040A02060702" pitchFamily="82" charset="0"/>
              </a:rPr>
              <a:t> </a:t>
            </a:r>
            <a:r>
              <a:rPr lang="en-US" sz="3200" b="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Presented by </a:t>
            </a:r>
            <a:endParaRPr lang="en-IN" sz="3200" dirty="0">
              <a:solidFill>
                <a:schemeClr val="accent6">
                  <a:lumMod val="75000"/>
                </a:schemeClr>
              </a:solidFill>
              <a:latin typeface="Algerian" panose="04020705040A02060702" pitchFamily="82" charset="0"/>
            </a:endParaRPr>
          </a:p>
        </p:txBody>
      </p:sp>
      <p:sp>
        <p:nvSpPr>
          <p:cNvPr id="6" name="Rectangle 5">
            <a:extLst>
              <a:ext uri="{FF2B5EF4-FFF2-40B4-BE49-F238E27FC236}">
                <a16:creationId xmlns:a16="http://schemas.microsoft.com/office/drawing/2014/main" id="{9C91BD2E-7B68-4CCB-BED9-B632AFF1AE2D}"/>
              </a:ext>
            </a:extLst>
          </p:cNvPr>
          <p:cNvSpPr/>
          <p:nvPr/>
        </p:nvSpPr>
        <p:spPr>
          <a:xfrm>
            <a:off x="2437006" y="4639393"/>
            <a:ext cx="3454792" cy="707886"/>
          </a:xfrm>
          <a:prstGeom prst="rect">
            <a:avLst/>
          </a:prstGeom>
        </p:spPr>
        <p:txBody>
          <a:bodyPr wrap="none">
            <a:spAutoFit/>
          </a:bodyPr>
          <a:lstStyle/>
          <a:p>
            <a:r>
              <a:rPr lang="en-US" sz="4000" dirty="0">
                <a:solidFill>
                  <a:srgbClr val="FF0000"/>
                </a:solidFill>
                <a:latin typeface="Algerian" panose="04020705040A02060702" pitchFamily="82" charset="0"/>
              </a:rPr>
              <a:t>MANIPUGAL…</a:t>
            </a:r>
            <a:endParaRPr lang="en-IN" sz="4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47650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80">
                                          <p:stCondLst>
                                            <p:cond delay="0"/>
                                          </p:stCondLst>
                                        </p:cTn>
                                        <p:tgtEl>
                                          <p:spTgt spid="2"/>
                                        </p:tgtEl>
                                      </p:cBhvr>
                                    </p:animEffect>
                                    <p:anim calcmode="lin" valueType="num">
                                      <p:cBhvr>
                                        <p:cTn id="3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7" dur="26">
                                          <p:stCondLst>
                                            <p:cond delay="650"/>
                                          </p:stCondLst>
                                        </p:cTn>
                                        <p:tgtEl>
                                          <p:spTgt spid="2"/>
                                        </p:tgtEl>
                                      </p:cBhvr>
                                      <p:to x="100000" y="60000"/>
                                    </p:animScale>
                                    <p:animScale>
                                      <p:cBhvr>
                                        <p:cTn id="38" dur="166" decel="50000">
                                          <p:stCondLst>
                                            <p:cond delay="676"/>
                                          </p:stCondLst>
                                        </p:cTn>
                                        <p:tgtEl>
                                          <p:spTgt spid="2"/>
                                        </p:tgtEl>
                                      </p:cBhvr>
                                      <p:to x="100000" y="100000"/>
                                    </p:animScale>
                                    <p:animScale>
                                      <p:cBhvr>
                                        <p:cTn id="39" dur="26">
                                          <p:stCondLst>
                                            <p:cond delay="1312"/>
                                          </p:stCondLst>
                                        </p:cTn>
                                        <p:tgtEl>
                                          <p:spTgt spid="2"/>
                                        </p:tgtEl>
                                      </p:cBhvr>
                                      <p:to x="100000" y="80000"/>
                                    </p:animScale>
                                    <p:animScale>
                                      <p:cBhvr>
                                        <p:cTn id="40" dur="166" decel="50000">
                                          <p:stCondLst>
                                            <p:cond delay="1338"/>
                                          </p:stCondLst>
                                        </p:cTn>
                                        <p:tgtEl>
                                          <p:spTgt spid="2"/>
                                        </p:tgtEl>
                                      </p:cBhvr>
                                      <p:to x="100000" y="100000"/>
                                    </p:animScale>
                                    <p:animScale>
                                      <p:cBhvr>
                                        <p:cTn id="41" dur="26">
                                          <p:stCondLst>
                                            <p:cond delay="1642"/>
                                          </p:stCondLst>
                                        </p:cTn>
                                        <p:tgtEl>
                                          <p:spTgt spid="2"/>
                                        </p:tgtEl>
                                      </p:cBhvr>
                                      <p:to x="100000" y="90000"/>
                                    </p:animScale>
                                    <p:animScale>
                                      <p:cBhvr>
                                        <p:cTn id="42" dur="166" decel="50000">
                                          <p:stCondLst>
                                            <p:cond delay="1668"/>
                                          </p:stCondLst>
                                        </p:cTn>
                                        <p:tgtEl>
                                          <p:spTgt spid="2"/>
                                        </p:tgtEl>
                                      </p:cBhvr>
                                      <p:to x="100000" y="100000"/>
                                    </p:animScale>
                                    <p:animScale>
                                      <p:cBhvr>
                                        <p:cTn id="43" dur="26">
                                          <p:stCondLst>
                                            <p:cond delay="1808"/>
                                          </p:stCondLst>
                                        </p:cTn>
                                        <p:tgtEl>
                                          <p:spTgt spid="2"/>
                                        </p:tgtEl>
                                      </p:cBhvr>
                                      <p:to x="100000" y="95000"/>
                                    </p:animScale>
                                    <p:animScale>
                                      <p:cBhvr>
                                        <p:cTn id="4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D1C3-219C-48A5-BDD9-B823FCB6BCBB}"/>
              </a:ext>
            </a:extLst>
          </p:cNvPr>
          <p:cNvSpPr>
            <a:spLocks noGrp="1"/>
          </p:cNvSpPr>
          <p:nvPr>
            <p:ph type="title"/>
          </p:nvPr>
        </p:nvSpPr>
        <p:spPr>
          <a:xfrm>
            <a:off x="1371600" y="-461826"/>
            <a:ext cx="10820400" cy="2802467"/>
          </a:xfrm>
        </p:spPr>
        <p:txBody>
          <a:bodyPr>
            <a:normAutofit/>
          </a:bodyPr>
          <a:lstStyle/>
          <a:p>
            <a:r>
              <a:rPr lang="en-US" sz="4000" dirty="0">
                <a:solidFill>
                  <a:schemeClr val="accent6">
                    <a:lumMod val="75000"/>
                  </a:schemeClr>
                </a:solidFill>
                <a:latin typeface="Agency FB" panose="020B0503020202020204" pitchFamily="34" charset="0"/>
              </a:rPr>
              <a:t>KNOWLEDGEMENT</a:t>
            </a:r>
            <a:endParaRPr lang="en-IN" sz="4000" dirty="0">
              <a:solidFill>
                <a:schemeClr val="accent6">
                  <a:lumMod val="75000"/>
                </a:schemeClr>
              </a:solidFill>
              <a:latin typeface="Agency FB" panose="020B0503020202020204" pitchFamily="34" charset="0"/>
            </a:endParaRPr>
          </a:p>
        </p:txBody>
      </p:sp>
      <p:sp>
        <p:nvSpPr>
          <p:cNvPr id="3" name="Text Placeholder 2">
            <a:extLst>
              <a:ext uri="{FF2B5EF4-FFF2-40B4-BE49-F238E27FC236}">
                <a16:creationId xmlns:a16="http://schemas.microsoft.com/office/drawing/2014/main" id="{F91C6F6D-5A1F-4820-8E02-F11B0C10E3C1}"/>
              </a:ext>
            </a:extLst>
          </p:cNvPr>
          <p:cNvSpPr>
            <a:spLocks noGrp="1"/>
          </p:cNvSpPr>
          <p:nvPr>
            <p:ph type="body" sz="half" idx="2"/>
          </p:nvPr>
        </p:nvSpPr>
        <p:spPr>
          <a:xfrm>
            <a:off x="230874" y="450825"/>
            <a:ext cx="7005850" cy="5141294"/>
          </a:xfrm>
        </p:spPr>
        <p:txBody>
          <a:bodyPr>
            <a:normAutofit/>
          </a:bodyPr>
          <a:lstStyle/>
          <a:p>
            <a:r>
              <a:rPr lang="en-US" sz="1800" dirty="0">
                <a:latin typeface="Arial" panose="020B0604020202020204" pitchFamily="34" charset="0"/>
                <a:cs typeface="Arial" panose="020B0604020202020204" pitchFamily="34" charset="0"/>
              </a:rPr>
              <a:t>I would like to extend my sincere thanks/gratitude to our  </a:t>
            </a:r>
            <a:r>
              <a:rPr lang="en-US" sz="1800" dirty="0">
                <a:solidFill>
                  <a:srgbClr val="FF0000"/>
                </a:solidFill>
                <a:latin typeface="Arial" panose="020B0604020202020204" pitchFamily="34" charset="0"/>
                <a:cs typeface="Arial" panose="020B0604020202020204" pitchFamily="34" charset="0"/>
              </a:rPr>
              <a:t>Besant Technology </a:t>
            </a:r>
            <a:r>
              <a:rPr lang="en-US" sz="1800" dirty="0">
                <a:latin typeface="Arial" panose="020B0604020202020204" pitchFamily="34" charset="0"/>
                <a:cs typeface="Arial" panose="020B0604020202020204" pitchFamily="34" charset="0"/>
              </a:rPr>
              <a:t>for providing such a </a:t>
            </a:r>
            <a:r>
              <a:rPr lang="en-US" sz="1800" dirty="0" err="1">
                <a:latin typeface="Arial" panose="020B0604020202020204" pitchFamily="34" charset="0"/>
                <a:cs typeface="Arial" panose="020B0604020202020204" pitchFamily="34" charset="0"/>
              </a:rPr>
              <a:t>conduive</a:t>
            </a:r>
            <a:r>
              <a:rPr lang="en-US" sz="1800" dirty="0">
                <a:latin typeface="Arial" panose="020B0604020202020204" pitchFamily="34" charset="0"/>
                <a:cs typeface="Arial" panose="020B0604020202020204" pitchFamily="34" charset="0"/>
              </a:rPr>
              <a:t> environment and platform for us with which we’ve been able to </a:t>
            </a:r>
            <a:r>
              <a:rPr lang="en-US" sz="1800" dirty="0" err="1">
                <a:latin typeface="Arial" panose="020B0604020202020204" pitchFamily="34" charset="0"/>
                <a:cs typeface="Arial" panose="020B0604020202020204" pitchFamily="34" charset="0"/>
              </a:rPr>
              <a:t>accomlish</a:t>
            </a:r>
            <a:r>
              <a:rPr lang="en-US" sz="1800" dirty="0">
                <a:latin typeface="Arial" panose="020B0604020202020204" pitchFamily="34" charset="0"/>
                <a:cs typeface="Arial" panose="020B0604020202020204" pitchFamily="34" charset="0"/>
              </a:rPr>
              <a:t> this project.</a:t>
            </a:r>
          </a:p>
          <a:p>
            <a:endParaRPr lang="en-US" dirty="0"/>
          </a:p>
          <a:p>
            <a:r>
              <a:rPr lang="en-US" sz="1800" dirty="0">
                <a:latin typeface="Arial" panose="020B0604020202020204" pitchFamily="34" charset="0"/>
                <a:cs typeface="Arial" panose="020B0604020202020204" pitchFamily="34" charset="0"/>
              </a:rPr>
              <a:t>Also, our teacher </a:t>
            </a:r>
            <a:r>
              <a:rPr lang="en-US" sz="2400" dirty="0">
                <a:solidFill>
                  <a:srgbClr val="FF0000"/>
                </a:solidFill>
                <a:latin typeface="Algerian" panose="04020705040A02060702" pitchFamily="82" charset="0"/>
                <a:cs typeface="Arial" panose="020B0604020202020204" pitchFamily="34" charset="0"/>
              </a:rPr>
              <a:t>PRIYANKA </a:t>
            </a:r>
            <a:r>
              <a:rPr lang="en-US" sz="1800" dirty="0">
                <a:latin typeface="Arial" panose="020B0604020202020204" pitchFamily="34" charset="0"/>
                <a:cs typeface="Arial" panose="020B0604020202020204" pitchFamily="34" charset="0"/>
              </a:rPr>
              <a:t>ma’am for passing such knowledge to us in a very good and </a:t>
            </a:r>
            <a:r>
              <a:rPr lang="en-US" sz="1800" dirty="0" err="1">
                <a:latin typeface="Arial" panose="020B0604020202020204" pitchFamily="34" charset="0"/>
                <a:cs typeface="Arial" panose="020B0604020202020204" pitchFamily="34" charset="0"/>
              </a:rPr>
              <a:t>understandind</a:t>
            </a:r>
            <a:r>
              <a:rPr lang="en-US" sz="1800" dirty="0">
                <a:latin typeface="Arial" panose="020B0604020202020204" pitchFamily="34" charset="0"/>
                <a:cs typeface="Arial" panose="020B0604020202020204" pitchFamily="34" charset="0"/>
              </a:rPr>
              <a:t> way. My classmate for helping and supporting me out where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needed it.  </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E6B82A-5E4D-4AD0-8D9B-3FCA67300131}"/>
              </a:ext>
            </a:extLst>
          </p:cNvPr>
          <p:cNvPicPr>
            <a:picLocks noChangeAspect="1"/>
          </p:cNvPicPr>
          <p:nvPr/>
        </p:nvPicPr>
        <p:blipFill>
          <a:blip r:embed="rId2"/>
          <a:stretch>
            <a:fillRect/>
          </a:stretch>
        </p:blipFill>
        <p:spPr>
          <a:xfrm>
            <a:off x="6824871" y="1154606"/>
            <a:ext cx="5367130" cy="4146264"/>
          </a:xfrm>
          <a:prstGeom prst="rect">
            <a:avLst/>
          </a:prstGeom>
        </p:spPr>
      </p:pic>
    </p:spTree>
    <p:extLst>
      <p:ext uri="{BB962C8B-B14F-4D97-AF65-F5344CB8AC3E}">
        <p14:creationId xmlns:p14="http://schemas.microsoft.com/office/powerpoint/2010/main" val="277026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80">
                                          <p:stCondLst>
                                            <p:cond delay="0"/>
                                          </p:stCondLst>
                                        </p:cTn>
                                        <p:tgtEl>
                                          <p:spTgt spid="3">
                                            <p:txEl>
                                              <p:pRg st="2" end="2"/>
                                            </p:txEl>
                                          </p:spTgt>
                                        </p:tgtEl>
                                      </p:cBhvr>
                                    </p:animEffect>
                                    <p:anim calcmode="lin" valueType="num">
                                      <p:cBhvr>
                                        <p:cTn id="1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2" end="2"/>
                                            </p:txEl>
                                          </p:spTgt>
                                        </p:tgtEl>
                                      </p:cBhvr>
                                      <p:to x="100000" y="60000"/>
                                    </p:animScale>
                                    <p:animScale>
                                      <p:cBhvr>
                                        <p:cTn id="24" dur="166" decel="50000">
                                          <p:stCondLst>
                                            <p:cond delay="676"/>
                                          </p:stCondLst>
                                        </p:cTn>
                                        <p:tgtEl>
                                          <p:spTgt spid="3">
                                            <p:txEl>
                                              <p:pRg st="2" end="2"/>
                                            </p:txEl>
                                          </p:spTgt>
                                        </p:tgtEl>
                                      </p:cBhvr>
                                      <p:to x="100000" y="100000"/>
                                    </p:animScale>
                                    <p:animScale>
                                      <p:cBhvr>
                                        <p:cTn id="25" dur="26">
                                          <p:stCondLst>
                                            <p:cond delay="1312"/>
                                          </p:stCondLst>
                                        </p:cTn>
                                        <p:tgtEl>
                                          <p:spTgt spid="3">
                                            <p:txEl>
                                              <p:pRg st="2" end="2"/>
                                            </p:txEl>
                                          </p:spTgt>
                                        </p:tgtEl>
                                      </p:cBhvr>
                                      <p:to x="100000" y="80000"/>
                                    </p:animScale>
                                    <p:animScale>
                                      <p:cBhvr>
                                        <p:cTn id="26" dur="166" decel="50000">
                                          <p:stCondLst>
                                            <p:cond delay="1338"/>
                                          </p:stCondLst>
                                        </p:cTn>
                                        <p:tgtEl>
                                          <p:spTgt spid="3">
                                            <p:txEl>
                                              <p:pRg st="2" end="2"/>
                                            </p:txEl>
                                          </p:spTgt>
                                        </p:tgtEl>
                                      </p:cBhvr>
                                      <p:to x="100000" y="100000"/>
                                    </p:animScale>
                                    <p:animScale>
                                      <p:cBhvr>
                                        <p:cTn id="27" dur="26">
                                          <p:stCondLst>
                                            <p:cond delay="1642"/>
                                          </p:stCondLst>
                                        </p:cTn>
                                        <p:tgtEl>
                                          <p:spTgt spid="3">
                                            <p:txEl>
                                              <p:pRg st="2" end="2"/>
                                            </p:txEl>
                                          </p:spTgt>
                                        </p:tgtEl>
                                      </p:cBhvr>
                                      <p:to x="100000" y="90000"/>
                                    </p:animScale>
                                    <p:animScale>
                                      <p:cBhvr>
                                        <p:cTn id="28" dur="166" decel="50000">
                                          <p:stCondLst>
                                            <p:cond delay="1668"/>
                                          </p:stCondLst>
                                        </p:cTn>
                                        <p:tgtEl>
                                          <p:spTgt spid="3">
                                            <p:txEl>
                                              <p:pRg st="2" end="2"/>
                                            </p:txEl>
                                          </p:spTgt>
                                        </p:tgtEl>
                                      </p:cBhvr>
                                      <p:to x="100000" y="100000"/>
                                    </p:animScale>
                                    <p:animScale>
                                      <p:cBhvr>
                                        <p:cTn id="29" dur="26">
                                          <p:stCondLst>
                                            <p:cond delay="1808"/>
                                          </p:stCondLst>
                                        </p:cTn>
                                        <p:tgtEl>
                                          <p:spTgt spid="3">
                                            <p:txEl>
                                              <p:pRg st="2" end="2"/>
                                            </p:txEl>
                                          </p:spTgt>
                                        </p:tgtEl>
                                      </p:cBhvr>
                                      <p:to x="100000" y="95000"/>
                                    </p:animScale>
                                    <p:animScale>
                                      <p:cBhvr>
                                        <p:cTn id="30" dur="166" decel="50000">
                                          <p:stCondLst>
                                            <p:cond delay="1834"/>
                                          </p:stCondLst>
                                        </p:cTn>
                                        <p:tgtEl>
                                          <p:spTgt spid="3">
                                            <p:txEl>
                                              <p:pRg st="2" end="2"/>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2C2A-82F4-43A7-B722-18A48AEE108B}"/>
              </a:ext>
            </a:extLst>
          </p:cNvPr>
          <p:cNvSpPr>
            <a:spLocks noGrp="1"/>
          </p:cNvSpPr>
          <p:nvPr>
            <p:ph type="title"/>
          </p:nvPr>
        </p:nvSpPr>
        <p:spPr>
          <a:xfrm>
            <a:off x="2044995" y="196266"/>
            <a:ext cx="8610600" cy="1293028"/>
          </a:xfrm>
        </p:spPr>
        <p:txBody>
          <a:bodyPr/>
          <a:lstStyle/>
          <a:p>
            <a:r>
              <a:rPr lang="en-US" dirty="0">
                <a:solidFill>
                  <a:schemeClr val="accent2"/>
                </a:solidFill>
                <a:latin typeface="Algerian" panose="04020705040A02060702" pitchFamily="82" charset="0"/>
              </a:rPr>
              <a:t>INTRODUCTION</a:t>
            </a:r>
            <a:endParaRPr lang="en-IN" dirty="0">
              <a:solidFill>
                <a:schemeClr val="accent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42E0A75-2F84-40B3-876A-C0F85CA5A953}"/>
              </a:ext>
            </a:extLst>
          </p:cNvPr>
          <p:cNvSpPr>
            <a:spLocks noGrp="1"/>
          </p:cNvSpPr>
          <p:nvPr>
            <p:ph idx="1"/>
          </p:nvPr>
        </p:nvSpPr>
        <p:spPr>
          <a:xfrm>
            <a:off x="685800" y="1416937"/>
            <a:ext cx="10820400" cy="4024125"/>
          </a:xfrm>
        </p:spPr>
        <p:txBody>
          <a:bodyPr>
            <a:normAutofit lnSpcReduction="10000"/>
          </a:bodyPr>
          <a:lstStyle/>
          <a:p>
            <a:r>
              <a:rPr lang="en-US" dirty="0"/>
              <a:t>ART GALLERY MANAGEMENT SYSTEM IS A SOFTWARE APPLICATION DESIGNED TO STREAMLINE THE PROCESS OF MANAGING AN ART GALLERY. THE SYSTEM PROVIDES A CENTRALIZED DATABASE FOR STORING INFORMATION ON </a:t>
            </a:r>
            <a:r>
              <a:rPr lang="en-US" dirty="0">
                <a:solidFill>
                  <a:srgbClr val="FFC000"/>
                </a:solidFill>
              </a:rPr>
              <a:t>ARTIST, ARTWORK, EXHIBITIONS AND SALES</a:t>
            </a:r>
            <a:r>
              <a:rPr lang="en-US" dirty="0"/>
              <a:t>. THE SOFTWARE INCLUDES TOOLS FOR </a:t>
            </a:r>
            <a:r>
              <a:rPr lang="en-US" dirty="0">
                <a:solidFill>
                  <a:srgbClr val="00B050"/>
                </a:solidFill>
              </a:rPr>
              <a:t>TRACKING GALLERY INVENTORY, CREATING MARKETING MATERIALS AND MANAGING CUSTOMER RELATIONSHIP</a:t>
            </a:r>
            <a:r>
              <a:rPr lang="en-US" dirty="0"/>
              <a:t>. THE SYSTEM IS DESIGNED TO BE USER-FRIENDLY AND CAN BE ACCESSED FROM ANY INTERNET-CONNECTED DEVICE.</a:t>
            </a:r>
          </a:p>
          <a:p>
            <a:r>
              <a:rPr lang="en-US" dirty="0"/>
              <a:t>ONLINE ART GALLERY IS AN ONLINE APPLICATION, WHICH IS USED TO DISPLAY AND SELL ART WORK OF ARTIST IRRESPECTIVE OF THEIR NATIONALITY, GENDER AND OTHER NARROW CONSDERATION,THROUTH AUCTION. ARTIST CAN REGISTER ONLINE FORBEING A MEMBER IN THE </a:t>
            </a:r>
            <a:r>
              <a:rPr lang="en-US" dirty="0">
                <a:solidFill>
                  <a:schemeClr val="accent6">
                    <a:lumMod val="75000"/>
                  </a:schemeClr>
                </a:solidFill>
              </a:rPr>
              <a:t>ART GALLERY AND EACH ARTIST CAN UPLOAD THE DIGITAL COPY OF THEIR ART WORK </a:t>
            </a:r>
            <a:r>
              <a:rPr lang="en-US" dirty="0"/>
              <a:t>UNDER THE RESPECTIVE CATEGORIES.</a:t>
            </a:r>
            <a:endParaRPr lang="en-IN" dirty="0"/>
          </a:p>
        </p:txBody>
      </p:sp>
      <p:pic>
        <p:nvPicPr>
          <p:cNvPr id="9" name="Picture 8">
            <a:extLst>
              <a:ext uri="{FF2B5EF4-FFF2-40B4-BE49-F238E27FC236}">
                <a16:creationId xmlns:a16="http://schemas.microsoft.com/office/drawing/2014/main" id="{7A37AEC1-E82F-4288-BA07-4335B1BD9123}"/>
              </a:ext>
            </a:extLst>
          </p:cNvPr>
          <p:cNvPicPr>
            <a:picLocks noChangeAspect="1"/>
          </p:cNvPicPr>
          <p:nvPr/>
        </p:nvPicPr>
        <p:blipFill rotWithShape="1">
          <a:blip r:embed="rId2"/>
          <a:srcRect t="-2036" r="65029" b="2036"/>
          <a:stretch/>
        </p:blipFill>
        <p:spPr>
          <a:xfrm rot="16200000">
            <a:off x="3643411" y="1295409"/>
            <a:ext cx="4713790" cy="12383388"/>
          </a:xfrm>
          <a:prstGeom prst="rect">
            <a:avLst/>
          </a:prstGeom>
        </p:spPr>
      </p:pic>
    </p:spTree>
    <p:extLst>
      <p:ext uri="{BB962C8B-B14F-4D97-AF65-F5344CB8AC3E}">
        <p14:creationId xmlns:p14="http://schemas.microsoft.com/office/powerpoint/2010/main" val="33824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A4D1-873B-461F-A110-67F9209189B5}"/>
              </a:ext>
            </a:extLst>
          </p:cNvPr>
          <p:cNvSpPr>
            <a:spLocks noGrp="1"/>
          </p:cNvSpPr>
          <p:nvPr>
            <p:ph type="title"/>
          </p:nvPr>
        </p:nvSpPr>
        <p:spPr>
          <a:xfrm>
            <a:off x="2736574" y="138574"/>
            <a:ext cx="8610600" cy="1293028"/>
          </a:xfrm>
        </p:spPr>
        <p:txBody>
          <a:bodyPr>
            <a:normAutofit/>
          </a:bodyPr>
          <a:lstStyle/>
          <a:p>
            <a:r>
              <a:rPr lang="en-US" sz="4400" dirty="0">
                <a:solidFill>
                  <a:schemeClr val="accent5">
                    <a:lumMod val="60000"/>
                    <a:lumOff val="40000"/>
                  </a:schemeClr>
                </a:solidFill>
                <a:latin typeface="Algerian" panose="04020705040A02060702" pitchFamily="82" charset="0"/>
              </a:rPr>
              <a:t>OBJECTIVE OF THE PROJECT</a:t>
            </a:r>
            <a:endParaRPr lang="en-IN" sz="4400" dirty="0">
              <a:solidFill>
                <a:schemeClr val="accent5">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2E88D18-6594-43C3-A443-C6AD79653446}"/>
              </a:ext>
            </a:extLst>
          </p:cNvPr>
          <p:cNvSpPr>
            <a:spLocks noGrp="1"/>
          </p:cNvSpPr>
          <p:nvPr>
            <p:ph idx="1"/>
          </p:nvPr>
        </p:nvSpPr>
        <p:spPr>
          <a:xfrm>
            <a:off x="420756" y="1796995"/>
            <a:ext cx="10820400" cy="4024125"/>
          </a:xfrm>
        </p:spPr>
        <p:txBody>
          <a:bodyPr/>
          <a:lstStyle/>
          <a:p>
            <a:r>
              <a:rPr lang="en-US" dirty="0"/>
              <a:t>TO MANAGE THE DETAILS OF </a:t>
            </a:r>
            <a:r>
              <a:rPr lang="en-US" dirty="0">
                <a:solidFill>
                  <a:schemeClr val="accent1"/>
                </a:solidFill>
              </a:rPr>
              <a:t>GALLERY, EXHIBITION, ARTWORK AND ARTIST</a:t>
            </a:r>
            <a:r>
              <a:rPr lang="en-US" dirty="0"/>
              <a:t>. IT MANAGES ALL THE SALES AND INTENTIRY IN THE GALLERY. THE PURPOSE OF THE PROJECT IS TO BUILD AND APPLICATION PROGRAM TO REDUCE THE MANNUAL WORK.</a:t>
            </a:r>
          </a:p>
          <a:p>
            <a:r>
              <a:rPr lang="en-US" dirty="0"/>
              <a:t>TO MAINTAINS THE RECORD OF EXHIBITIONS AND VARIOUS SALES MADE DURING IT. THE OBJECTIVE OF DEVELOPING SUCH COMPUTIZED SYSTEM IS TO REDUCE THE PAPER WORK AND SAFE OF TIME IN ART GALLERY DATABASE MANAGEMENT, THEREBY INCREASING THE EFFICIENCY AND DECREASING THE WORK LOAD.</a:t>
            </a:r>
          </a:p>
          <a:p>
            <a:r>
              <a:rPr lang="en-US" dirty="0"/>
              <a:t>TO DEVELOP SUCH COMPUTERIZED SYSTEM IS TO REDUCE THE PAPER WORK AND SAFE OF TIME IN </a:t>
            </a:r>
            <a:r>
              <a:rPr lang="en-US" dirty="0">
                <a:solidFill>
                  <a:srgbClr val="FFFF00"/>
                </a:solidFill>
              </a:rPr>
              <a:t>ART GALLERY DATABASE MANAGEMENT</a:t>
            </a:r>
            <a:r>
              <a:rPr lang="en-US" dirty="0"/>
              <a:t>, THEREBY INCREASING THE EFFICIENCY AND DECREASING THE WORK LOAD.</a:t>
            </a:r>
            <a:endParaRPr lang="en-IN" dirty="0"/>
          </a:p>
        </p:txBody>
      </p:sp>
    </p:spTree>
    <p:extLst>
      <p:ext uri="{BB962C8B-B14F-4D97-AF65-F5344CB8AC3E}">
        <p14:creationId xmlns:p14="http://schemas.microsoft.com/office/powerpoint/2010/main" val="279485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24B9-5984-4588-AD07-87D1BF7058F3}"/>
              </a:ext>
            </a:extLst>
          </p:cNvPr>
          <p:cNvSpPr>
            <a:spLocks noGrp="1"/>
          </p:cNvSpPr>
          <p:nvPr>
            <p:ph type="title"/>
          </p:nvPr>
        </p:nvSpPr>
        <p:spPr>
          <a:xfrm>
            <a:off x="2378765" y="406564"/>
            <a:ext cx="8285323" cy="1293028"/>
          </a:xfrm>
        </p:spPr>
        <p:txBody>
          <a:bodyPr/>
          <a:lstStyle/>
          <a:p>
            <a:r>
              <a:rPr lang="en-US" dirty="0">
                <a:solidFill>
                  <a:schemeClr val="accent5">
                    <a:lumMod val="75000"/>
                  </a:schemeClr>
                </a:solidFill>
                <a:latin typeface="Algerian" panose="04020705040A02060702" pitchFamily="82" charset="0"/>
              </a:rPr>
              <a:t>COMMONLY USED </a:t>
            </a:r>
            <a:br>
              <a:rPr lang="en-US" dirty="0">
                <a:latin typeface="Algerian" panose="04020705040A02060702" pitchFamily="82" charset="0"/>
              </a:rPr>
            </a:br>
            <a:r>
              <a:rPr lang="en-US" dirty="0" err="1">
                <a:solidFill>
                  <a:schemeClr val="accent5">
                    <a:lumMod val="75000"/>
                  </a:schemeClr>
                </a:solidFill>
                <a:latin typeface="Algerian" panose="04020705040A02060702" pitchFamily="82" charset="0"/>
              </a:rPr>
              <a:t>SQl</a:t>
            </a:r>
            <a:r>
              <a:rPr lang="en-US" dirty="0">
                <a:solidFill>
                  <a:schemeClr val="accent5">
                    <a:lumMod val="75000"/>
                  </a:schemeClr>
                </a:solidFill>
                <a:latin typeface="Algerian" panose="04020705040A02060702" pitchFamily="82" charset="0"/>
              </a:rPr>
              <a:t> STATEMENTS </a:t>
            </a:r>
            <a:endParaRPr lang="en-IN" dirty="0">
              <a:solidFill>
                <a:schemeClr val="accent5">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A5F33B9-F3C6-469C-979F-23B041BD3F34}"/>
              </a:ext>
            </a:extLst>
          </p:cNvPr>
          <p:cNvSpPr>
            <a:spLocks noGrp="1"/>
          </p:cNvSpPr>
          <p:nvPr>
            <p:ph idx="1"/>
          </p:nvPr>
        </p:nvSpPr>
        <p:spPr>
          <a:xfrm>
            <a:off x="360523" y="2475551"/>
            <a:ext cx="10820400" cy="4024125"/>
          </a:xfrm>
        </p:spPr>
        <p:txBody>
          <a:bodyPr>
            <a:normAutofit/>
          </a:bodyPr>
          <a:lstStyle/>
          <a:p>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DDL(Data Definition Language)</a:t>
            </a:r>
          </a:p>
          <a:p>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DML(Data Manipulation Language)</a:t>
            </a:r>
          </a:p>
          <a:p>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TCL(</a:t>
            </a:r>
            <a:r>
              <a:rPr lang="en-US" sz="2800" dirty="0" err="1">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Transcation</a:t>
            </a:r>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 Control Language)</a:t>
            </a:r>
          </a:p>
          <a:p>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DCL(Data Control Language)</a:t>
            </a:r>
          </a:p>
          <a:p>
            <a:r>
              <a:rPr lang="en-US"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DQL(Data Query Language)</a:t>
            </a:r>
            <a:endParaRPr lang="en-IN" sz="28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id="{88AD12C1-6E75-4BA1-8029-0D6266EECAB2}"/>
              </a:ext>
            </a:extLst>
          </p:cNvPr>
          <p:cNvPicPr>
            <a:picLocks noChangeAspect="1"/>
          </p:cNvPicPr>
          <p:nvPr/>
        </p:nvPicPr>
        <p:blipFill>
          <a:blip r:embed="rId2"/>
          <a:stretch>
            <a:fillRect/>
          </a:stretch>
        </p:blipFill>
        <p:spPr>
          <a:xfrm>
            <a:off x="6521426" y="1988287"/>
            <a:ext cx="5249714" cy="4488557"/>
          </a:xfrm>
          <a:prstGeom prst="rect">
            <a:avLst/>
          </a:prstGeom>
        </p:spPr>
      </p:pic>
    </p:spTree>
    <p:extLst>
      <p:ext uri="{BB962C8B-B14F-4D97-AF65-F5344CB8AC3E}">
        <p14:creationId xmlns:p14="http://schemas.microsoft.com/office/powerpoint/2010/main" val="284490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circle(in)">
                                      <p:cBhvr>
                                        <p:cTn id="28" dur="2000"/>
                                        <p:tgtEl>
                                          <p:spTgt spid="3">
                                            <p:txEl>
                                              <p:pRg st="1" end="1"/>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circle(in)">
                                      <p:cBhvr>
                                        <p:cTn id="31" dur="2000"/>
                                        <p:tgtEl>
                                          <p:spTgt spid="3">
                                            <p:txEl>
                                              <p:pRg st="2" end="2"/>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circle(in)">
                                      <p:cBhvr>
                                        <p:cTn id="34" dur="2000"/>
                                        <p:tgtEl>
                                          <p:spTgt spid="3">
                                            <p:txEl>
                                              <p:pRg st="3" end="3"/>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circle(in)">
                                      <p:cBhvr>
                                        <p:cTn id="37" dur="2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circle(in)">
                                      <p:cBhvr>
                                        <p:cTn id="4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C943-6BB7-49AF-AEDC-A5EEF9467EAC}"/>
              </a:ext>
            </a:extLst>
          </p:cNvPr>
          <p:cNvSpPr>
            <a:spLocks noGrp="1"/>
          </p:cNvSpPr>
          <p:nvPr>
            <p:ph type="title"/>
          </p:nvPr>
        </p:nvSpPr>
        <p:spPr>
          <a:xfrm>
            <a:off x="0" y="1125880"/>
            <a:ext cx="8610600" cy="1293028"/>
          </a:xfrm>
        </p:spPr>
        <p:txBody>
          <a:bodyPr>
            <a:normAutofit/>
          </a:bodyPr>
          <a:lstStyle/>
          <a:p>
            <a:r>
              <a:rPr lang="en-US" sz="5400" dirty="0">
                <a:solidFill>
                  <a:srgbClr val="F60000"/>
                </a:solidFill>
                <a:latin typeface="Baskerville Old Face" panose="02020602080505020303" pitchFamily="18" charset="0"/>
              </a:rPr>
              <a:t>Project contents</a:t>
            </a:r>
            <a:endParaRPr lang="en-IN" sz="5400" dirty="0">
              <a:solidFill>
                <a:srgbClr val="F6000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5933455-529E-4105-8068-A66AA811E5A8}"/>
              </a:ext>
            </a:extLst>
          </p:cNvPr>
          <p:cNvSpPr>
            <a:spLocks noGrp="1"/>
          </p:cNvSpPr>
          <p:nvPr>
            <p:ph idx="1"/>
          </p:nvPr>
        </p:nvSpPr>
        <p:spPr>
          <a:xfrm>
            <a:off x="2289544" y="2427030"/>
            <a:ext cx="10820400" cy="4024125"/>
          </a:xfrm>
        </p:spPr>
        <p:txBody>
          <a:bodyPr/>
          <a:lstStyle/>
          <a:p>
            <a:r>
              <a:rPr lang="en-US" sz="4400" dirty="0">
                <a:latin typeface="Baskerville Old Face" panose="02020602080505020303" pitchFamily="18" charset="0"/>
              </a:rPr>
              <a:t> Artist …</a:t>
            </a:r>
          </a:p>
          <a:p>
            <a:r>
              <a:rPr lang="en-US" sz="4400" dirty="0">
                <a:latin typeface="Baskerville Old Face" panose="02020602080505020303" pitchFamily="18" charset="0"/>
              </a:rPr>
              <a:t> Artwork …</a:t>
            </a:r>
          </a:p>
          <a:p>
            <a:r>
              <a:rPr lang="en-US" sz="4400" dirty="0">
                <a:latin typeface="Baskerville Old Face" panose="02020602080505020303" pitchFamily="18" charset="0"/>
              </a:rPr>
              <a:t> Gallery …</a:t>
            </a:r>
          </a:p>
          <a:p>
            <a:r>
              <a:rPr lang="en-US" sz="4400" dirty="0">
                <a:latin typeface="Baskerville Old Face" panose="02020602080505020303" pitchFamily="18" charset="0"/>
              </a:rPr>
              <a:t> Contact …</a:t>
            </a:r>
          </a:p>
          <a:p>
            <a:r>
              <a:rPr lang="en-US" sz="4400" dirty="0">
                <a:latin typeface="Baskerville Old Face" panose="02020602080505020303" pitchFamily="18" charset="0"/>
              </a:rPr>
              <a:t> Customer …</a:t>
            </a:r>
          </a:p>
          <a:p>
            <a:pPr marL="0" indent="0">
              <a:buNone/>
            </a:pPr>
            <a:endParaRPr lang="en-IN" dirty="0"/>
          </a:p>
        </p:txBody>
      </p:sp>
      <p:pic>
        <p:nvPicPr>
          <p:cNvPr id="5" name="Picture 4">
            <a:extLst>
              <a:ext uri="{FF2B5EF4-FFF2-40B4-BE49-F238E27FC236}">
                <a16:creationId xmlns:a16="http://schemas.microsoft.com/office/drawing/2014/main" id="{9D041B7A-5A95-4AA0-8126-1B25263E2D92}"/>
              </a:ext>
            </a:extLst>
          </p:cNvPr>
          <p:cNvPicPr>
            <a:picLocks noChangeAspect="1"/>
          </p:cNvPicPr>
          <p:nvPr/>
        </p:nvPicPr>
        <p:blipFill>
          <a:blip r:embed="rId2"/>
          <a:stretch>
            <a:fillRect/>
          </a:stretch>
        </p:blipFill>
        <p:spPr>
          <a:xfrm rot="925585">
            <a:off x="6039530" y="2699935"/>
            <a:ext cx="4523943" cy="3892693"/>
          </a:xfrm>
          <a:prstGeom prst="rect">
            <a:avLst/>
          </a:prstGeom>
        </p:spPr>
      </p:pic>
    </p:spTree>
    <p:extLst>
      <p:ext uri="{BB962C8B-B14F-4D97-AF65-F5344CB8AC3E}">
        <p14:creationId xmlns:p14="http://schemas.microsoft.com/office/powerpoint/2010/main" val="374291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wipe(down)">
                                      <p:cBhvr>
                                        <p:cTn id="67" dur="580">
                                          <p:stCondLst>
                                            <p:cond delay="0"/>
                                          </p:stCondLst>
                                        </p:cTn>
                                        <p:tgtEl>
                                          <p:spTgt spid="3">
                                            <p:txEl>
                                              <p:pRg st="3" end="3"/>
                                            </p:txEl>
                                          </p:spTgt>
                                        </p:tgtEl>
                                      </p:cBhvr>
                                    </p:animEffect>
                                    <p:anim calcmode="lin" valueType="num">
                                      <p:cBhvr>
                                        <p:cTn id="6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3" end="3"/>
                                            </p:txEl>
                                          </p:spTgt>
                                        </p:tgtEl>
                                      </p:cBhvr>
                                      <p:to x="100000" y="60000"/>
                                    </p:animScale>
                                    <p:animScale>
                                      <p:cBhvr>
                                        <p:cTn id="74" dur="166" decel="50000">
                                          <p:stCondLst>
                                            <p:cond delay="676"/>
                                          </p:stCondLst>
                                        </p:cTn>
                                        <p:tgtEl>
                                          <p:spTgt spid="3">
                                            <p:txEl>
                                              <p:pRg st="3" end="3"/>
                                            </p:txEl>
                                          </p:spTgt>
                                        </p:tgtEl>
                                      </p:cBhvr>
                                      <p:to x="100000" y="100000"/>
                                    </p:animScale>
                                    <p:animScale>
                                      <p:cBhvr>
                                        <p:cTn id="75" dur="26">
                                          <p:stCondLst>
                                            <p:cond delay="1312"/>
                                          </p:stCondLst>
                                        </p:cTn>
                                        <p:tgtEl>
                                          <p:spTgt spid="3">
                                            <p:txEl>
                                              <p:pRg st="3" end="3"/>
                                            </p:txEl>
                                          </p:spTgt>
                                        </p:tgtEl>
                                      </p:cBhvr>
                                      <p:to x="100000" y="80000"/>
                                    </p:animScale>
                                    <p:animScale>
                                      <p:cBhvr>
                                        <p:cTn id="76" dur="166" decel="50000">
                                          <p:stCondLst>
                                            <p:cond delay="1338"/>
                                          </p:stCondLst>
                                        </p:cTn>
                                        <p:tgtEl>
                                          <p:spTgt spid="3">
                                            <p:txEl>
                                              <p:pRg st="3" end="3"/>
                                            </p:txEl>
                                          </p:spTgt>
                                        </p:tgtEl>
                                      </p:cBhvr>
                                      <p:to x="100000" y="100000"/>
                                    </p:animScale>
                                    <p:animScale>
                                      <p:cBhvr>
                                        <p:cTn id="77" dur="26">
                                          <p:stCondLst>
                                            <p:cond delay="1642"/>
                                          </p:stCondLst>
                                        </p:cTn>
                                        <p:tgtEl>
                                          <p:spTgt spid="3">
                                            <p:txEl>
                                              <p:pRg st="3" end="3"/>
                                            </p:txEl>
                                          </p:spTgt>
                                        </p:tgtEl>
                                      </p:cBhvr>
                                      <p:to x="100000" y="90000"/>
                                    </p:animScale>
                                    <p:animScale>
                                      <p:cBhvr>
                                        <p:cTn id="78" dur="166" decel="50000">
                                          <p:stCondLst>
                                            <p:cond delay="1668"/>
                                          </p:stCondLst>
                                        </p:cTn>
                                        <p:tgtEl>
                                          <p:spTgt spid="3">
                                            <p:txEl>
                                              <p:pRg st="3" end="3"/>
                                            </p:txEl>
                                          </p:spTgt>
                                        </p:tgtEl>
                                      </p:cBhvr>
                                      <p:to x="100000" y="100000"/>
                                    </p:animScale>
                                    <p:animScale>
                                      <p:cBhvr>
                                        <p:cTn id="79" dur="26">
                                          <p:stCondLst>
                                            <p:cond delay="1808"/>
                                          </p:stCondLst>
                                        </p:cTn>
                                        <p:tgtEl>
                                          <p:spTgt spid="3">
                                            <p:txEl>
                                              <p:pRg st="3" end="3"/>
                                            </p:txEl>
                                          </p:spTgt>
                                        </p:tgtEl>
                                      </p:cBhvr>
                                      <p:to x="100000" y="95000"/>
                                    </p:animScale>
                                    <p:animScale>
                                      <p:cBhvr>
                                        <p:cTn id="80" dur="166" decel="50000">
                                          <p:stCondLst>
                                            <p:cond delay="1834"/>
                                          </p:stCondLst>
                                        </p:cTn>
                                        <p:tgtEl>
                                          <p:spTgt spid="3">
                                            <p:txEl>
                                              <p:pRg st="3" end="3"/>
                                            </p:txEl>
                                          </p:spTgt>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wipe(down)">
                                      <p:cBhvr>
                                        <p:cTn id="85" dur="580">
                                          <p:stCondLst>
                                            <p:cond delay="0"/>
                                          </p:stCondLst>
                                        </p:cTn>
                                        <p:tgtEl>
                                          <p:spTgt spid="3">
                                            <p:txEl>
                                              <p:pRg st="4" end="4"/>
                                            </p:txEl>
                                          </p:spTgt>
                                        </p:tgtEl>
                                      </p:cBhvr>
                                    </p:animEffect>
                                    <p:anim calcmode="lin" valueType="num">
                                      <p:cBhvr>
                                        <p:cTn id="8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3">
                                            <p:txEl>
                                              <p:pRg st="4" end="4"/>
                                            </p:txEl>
                                          </p:spTgt>
                                        </p:tgtEl>
                                      </p:cBhvr>
                                      <p:to x="100000" y="60000"/>
                                    </p:animScale>
                                    <p:animScale>
                                      <p:cBhvr>
                                        <p:cTn id="92" dur="166" decel="50000">
                                          <p:stCondLst>
                                            <p:cond delay="676"/>
                                          </p:stCondLst>
                                        </p:cTn>
                                        <p:tgtEl>
                                          <p:spTgt spid="3">
                                            <p:txEl>
                                              <p:pRg st="4" end="4"/>
                                            </p:txEl>
                                          </p:spTgt>
                                        </p:tgtEl>
                                      </p:cBhvr>
                                      <p:to x="100000" y="100000"/>
                                    </p:animScale>
                                    <p:animScale>
                                      <p:cBhvr>
                                        <p:cTn id="93" dur="26">
                                          <p:stCondLst>
                                            <p:cond delay="1312"/>
                                          </p:stCondLst>
                                        </p:cTn>
                                        <p:tgtEl>
                                          <p:spTgt spid="3">
                                            <p:txEl>
                                              <p:pRg st="4" end="4"/>
                                            </p:txEl>
                                          </p:spTgt>
                                        </p:tgtEl>
                                      </p:cBhvr>
                                      <p:to x="100000" y="80000"/>
                                    </p:animScale>
                                    <p:animScale>
                                      <p:cBhvr>
                                        <p:cTn id="94" dur="166" decel="50000">
                                          <p:stCondLst>
                                            <p:cond delay="1338"/>
                                          </p:stCondLst>
                                        </p:cTn>
                                        <p:tgtEl>
                                          <p:spTgt spid="3">
                                            <p:txEl>
                                              <p:pRg st="4" end="4"/>
                                            </p:txEl>
                                          </p:spTgt>
                                        </p:tgtEl>
                                      </p:cBhvr>
                                      <p:to x="100000" y="100000"/>
                                    </p:animScale>
                                    <p:animScale>
                                      <p:cBhvr>
                                        <p:cTn id="95" dur="26">
                                          <p:stCondLst>
                                            <p:cond delay="1642"/>
                                          </p:stCondLst>
                                        </p:cTn>
                                        <p:tgtEl>
                                          <p:spTgt spid="3">
                                            <p:txEl>
                                              <p:pRg st="4" end="4"/>
                                            </p:txEl>
                                          </p:spTgt>
                                        </p:tgtEl>
                                      </p:cBhvr>
                                      <p:to x="100000" y="90000"/>
                                    </p:animScale>
                                    <p:animScale>
                                      <p:cBhvr>
                                        <p:cTn id="96" dur="166" decel="50000">
                                          <p:stCondLst>
                                            <p:cond delay="1668"/>
                                          </p:stCondLst>
                                        </p:cTn>
                                        <p:tgtEl>
                                          <p:spTgt spid="3">
                                            <p:txEl>
                                              <p:pRg st="4" end="4"/>
                                            </p:txEl>
                                          </p:spTgt>
                                        </p:tgtEl>
                                      </p:cBhvr>
                                      <p:to x="100000" y="100000"/>
                                    </p:animScale>
                                    <p:animScale>
                                      <p:cBhvr>
                                        <p:cTn id="97" dur="26">
                                          <p:stCondLst>
                                            <p:cond delay="1808"/>
                                          </p:stCondLst>
                                        </p:cTn>
                                        <p:tgtEl>
                                          <p:spTgt spid="3">
                                            <p:txEl>
                                              <p:pRg st="4" end="4"/>
                                            </p:txEl>
                                          </p:spTgt>
                                        </p:tgtEl>
                                      </p:cBhvr>
                                      <p:to x="100000" y="95000"/>
                                    </p:animScale>
                                    <p:animScale>
                                      <p:cBhvr>
                                        <p:cTn id="98" dur="166" decel="50000">
                                          <p:stCondLst>
                                            <p:cond delay="1834"/>
                                          </p:stCondLst>
                                        </p:cTn>
                                        <p:tgtEl>
                                          <p:spTgt spid="3">
                                            <p:txEl>
                                              <p:pRg st="4" end="4"/>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5" presetClass="entr" presetSubtype="0"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fade">
                                      <p:cBhvr>
                                        <p:cTn id="103" dur="2000"/>
                                        <p:tgtEl>
                                          <p:spTgt spid="5"/>
                                        </p:tgtEl>
                                      </p:cBhvr>
                                    </p:animEffect>
                                    <p:anim calcmode="lin" valueType="num">
                                      <p:cBhvr>
                                        <p:cTn id="104" dur="2000" fill="hold"/>
                                        <p:tgtEl>
                                          <p:spTgt spid="5"/>
                                        </p:tgtEl>
                                        <p:attrNameLst>
                                          <p:attrName>ppt_w</p:attrName>
                                        </p:attrNameLst>
                                      </p:cBhvr>
                                      <p:tavLst>
                                        <p:tav tm="0" fmla="#ppt_w*sin(2.5*pi*$)">
                                          <p:val>
                                            <p:fltVal val="0"/>
                                          </p:val>
                                        </p:tav>
                                        <p:tav tm="100000">
                                          <p:val>
                                            <p:fltVal val="1"/>
                                          </p:val>
                                        </p:tav>
                                      </p:tavLst>
                                    </p:anim>
                                    <p:anim calcmode="lin" valueType="num">
                                      <p:cBhvr>
                                        <p:cTn id="10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408B-97DE-45EF-99B0-2691A385A953}"/>
              </a:ext>
            </a:extLst>
          </p:cNvPr>
          <p:cNvSpPr>
            <a:spLocks noGrp="1"/>
          </p:cNvSpPr>
          <p:nvPr>
            <p:ph type="title"/>
          </p:nvPr>
        </p:nvSpPr>
        <p:spPr>
          <a:xfrm>
            <a:off x="-285130" y="251250"/>
            <a:ext cx="8610600" cy="1293028"/>
          </a:xfrm>
        </p:spPr>
        <p:txBody>
          <a:bodyPr>
            <a:normAutofit/>
          </a:bodyPr>
          <a:lstStyle/>
          <a:p>
            <a:r>
              <a:rPr lang="en-US" sz="4400" dirty="0" err="1">
                <a:solidFill>
                  <a:schemeClr val="accent3">
                    <a:lumMod val="60000"/>
                    <a:lumOff val="40000"/>
                  </a:schemeClr>
                </a:solidFill>
                <a:latin typeface="Baskerville Old Face" panose="02020602080505020303" pitchFamily="18" charset="0"/>
              </a:rPr>
              <a:t>Er</a:t>
            </a:r>
            <a:r>
              <a:rPr lang="en-US" sz="4400" dirty="0">
                <a:solidFill>
                  <a:schemeClr val="accent3">
                    <a:lumMod val="60000"/>
                    <a:lumOff val="40000"/>
                  </a:schemeClr>
                </a:solidFill>
                <a:latin typeface="Baskerville Old Face" panose="02020602080505020303" pitchFamily="18" charset="0"/>
              </a:rPr>
              <a:t> diagram...</a:t>
            </a:r>
            <a:endParaRPr lang="en-IN" sz="4400" dirty="0">
              <a:solidFill>
                <a:schemeClr val="accent3">
                  <a:lumMod val="60000"/>
                  <a:lumOff val="40000"/>
                </a:schemeClr>
              </a:solidFill>
              <a:latin typeface="Baskerville Old Face" panose="02020602080505020303" pitchFamily="18" charset="0"/>
            </a:endParaRPr>
          </a:p>
        </p:txBody>
      </p:sp>
      <p:sp>
        <p:nvSpPr>
          <p:cNvPr id="4" name="Flowchart: Alternate Process 3">
            <a:extLst>
              <a:ext uri="{FF2B5EF4-FFF2-40B4-BE49-F238E27FC236}">
                <a16:creationId xmlns:a16="http://schemas.microsoft.com/office/drawing/2014/main" id="{4FC892B1-093F-4272-8203-13B178B25623}"/>
              </a:ext>
            </a:extLst>
          </p:cNvPr>
          <p:cNvSpPr/>
          <p:nvPr/>
        </p:nvSpPr>
        <p:spPr>
          <a:xfrm>
            <a:off x="2052614" y="2147091"/>
            <a:ext cx="1539871" cy="5433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endParaRPr lang="en-IN" dirty="0"/>
          </a:p>
        </p:txBody>
      </p:sp>
      <p:sp>
        <p:nvSpPr>
          <p:cNvPr id="5" name="Flowchart: Alternate Process 4">
            <a:extLst>
              <a:ext uri="{FF2B5EF4-FFF2-40B4-BE49-F238E27FC236}">
                <a16:creationId xmlns:a16="http://schemas.microsoft.com/office/drawing/2014/main" id="{34CED171-E240-4174-90A1-E620752564BE}"/>
              </a:ext>
            </a:extLst>
          </p:cNvPr>
          <p:cNvSpPr/>
          <p:nvPr/>
        </p:nvSpPr>
        <p:spPr>
          <a:xfrm>
            <a:off x="5700236" y="4258632"/>
            <a:ext cx="1300023" cy="45057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GALLERY</a:t>
            </a:r>
            <a:endParaRPr lang="en-IN" dirty="0"/>
          </a:p>
        </p:txBody>
      </p:sp>
      <p:sp>
        <p:nvSpPr>
          <p:cNvPr id="6" name="Flowchart: Alternate Process 5">
            <a:extLst>
              <a:ext uri="{FF2B5EF4-FFF2-40B4-BE49-F238E27FC236}">
                <a16:creationId xmlns:a16="http://schemas.microsoft.com/office/drawing/2014/main" id="{40DBEE91-CD52-40EF-BC6C-F3148D4AB155}"/>
              </a:ext>
            </a:extLst>
          </p:cNvPr>
          <p:cNvSpPr/>
          <p:nvPr/>
        </p:nvSpPr>
        <p:spPr>
          <a:xfrm>
            <a:off x="1958087" y="5383707"/>
            <a:ext cx="1457739" cy="4671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endParaRPr lang="en-IN" dirty="0"/>
          </a:p>
        </p:txBody>
      </p:sp>
      <p:sp>
        <p:nvSpPr>
          <p:cNvPr id="7" name="Flowchart: Alternate Process 6">
            <a:extLst>
              <a:ext uri="{FF2B5EF4-FFF2-40B4-BE49-F238E27FC236}">
                <a16:creationId xmlns:a16="http://schemas.microsoft.com/office/drawing/2014/main" id="{A510F6EF-68BD-4908-B6CE-3D43376F592B}"/>
              </a:ext>
            </a:extLst>
          </p:cNvPr>
          <p:cNvSpPr/>
          <p:nvPr/>
        </p:nvSpPr>
        <p:spPr>
          <a:xfrm>
            <a:off x="8914370" y="5350578"/>
            <a:ext cx="1457740" cy="54333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8" name="Flowchart: Alternate Process 7">
            <a:extLst>
              <a:ext uri="{FF2B5EF4-FFF2-40B4-BE49-F238E27FC236}">
                <a16:creationId xmlns:a16="http://schemas.microsoft.com/office/drawing/2014/main" id="{B901FE1C-2FA9-42F3-864B-5BC03F297805}"/>
              </a:ext>
            </a:extLst>
          </p:cNvPr>
          <p:cNvSpPr/>
          <p:nvPr/>
        </p:nvSpPr>
        <p:spPr>
          <a:xfrm>
            <a:off x="8724917" y="1999177"/>
            <a:ext cx="1351722" cy="45057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ARTWORK</a:t>
            </a:r>
            <a:endParaRPr lang="en-IN" dirty="0"/>
          </a:p>
        </p:txBody>
      </p:sp>
      <p:sp>
        <p:nvSpPr>
          <p:cNvPr id="9" name="Oval 8">
            <a:extLst>
              <a:ext uri="{FF2B5EF4-FFF2-40B4-BE49-F238E27FC236}">
                <a16:creationId xmlns:a16="http://schemas.microsoft.com/office/drawing/2014/main" id="{35885E99-65E6-4A1D-9AB6-31206AEBC6CF}"/>
              </a:ext>
            </a:extLst>
          </p:cNvPr>
          <p:cNvSpPr/>
          <p:nvPr/>
        </p:nvSpPr>
        <p:spPr>
          <a:xfrm>
            <a:off x="9288135" y="894755"/>
            <a:ext cx="1577008" cy="543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ARTISTID</a:t>
            </a:r>
            <a:endParaRPr lang="en-IN" dirty="0"/>
          </a:p>
        </p:txBody>
      </p:sp>
      <p:sp>
        <p:nvSpPr>
          <p:cNvPr id="10" name="Oval 9">
            <a:extLst>
              <a:ext uri="{FF2B5EF4-FFF2-40B4-BE49-F238E27FC236}">
                <a16:creationId xmlns:a16="http://schemas.microsoft.com/office/drawing/2014/main" id="{7DA72025-03F3-4E1D-AEAA-7BC12B6BBDE7}"/>
              </a:ext>
            </a:extLst>
          </p:cNvPr>
          <p:cNvSpPr/>
          <p:nvPr/>
        </p:nvSpPr>
        <p:spPr>
          <a:xfrm>
            <a:off x="2949916" y="1235752"/>
            <a:ext cx="1577008" cy="543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ARTISTID</a:t>
            </a:r>
            <a:endParaRPr lang="en-IN" dirty="0"/>
          </a:p>
        </p:txBody>
      </p:sp>
      <p:sp>
        <p:nvSpPr>
          <p:cNvPr id="11" name="Oval 10">
            <a:extLst>
              <a:ext uri="{FF2B5EF4-FFF2-40B4-BE49-F238E27FC236}">
                <a16:creationId xmlns:a16="http://schemas.microsoft.com/office/drawing/2014/main" id="{2D600CEB-1FD6-4DA4-B87D-CE64FBD17866}"/>
              </a:ext>
            </a:extLst>
          </p:cNvPr>
          <p:cNvSpPr/>
          <p:nvPr/>
        </p:nvSpPr>
        <p:spPr>
          <a:xfrm>
            <a:off x="99104" y="5393647"/>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endParaRPr lang="en-IN" dirty="0"/>
          </a:p>
        </p:txBody>
      </p:sp>
      <p:sp>
        <p:nvSpPr>
          <p:cNvPr id="12" name="Oval 11">
            <a:extLst>
              <a:ext uri="{FF2B5EF4-FFF2-40B4-BE49-F238E27FC236}">
                <a16:creationId xmlns:a16="http://schemas.microsoft.com/office/drawing/2014/main" id="{EE0D6F06-221A-49EA-9BD1-CC9F5FF74D4C}"/>
              </a:ext>
            </a:extLst>
          </p:cNvPr>
          <p:cNvSpPr/>
          <p:nvPr/>
        </p:nvSpPr>
        <p:spPr>
          <a:xfrm>
            <a:off x="8916334" y="4408250"/>
            <a:ext cx="145774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endParaRPr lang="en-IN" dirty="0"/>
          </a:p>
        </p:txBody>
      </p:sp>
      <p:sp>
        <p:nvSpPr>
          <p:cNvPr id="13" name="Oval 12">
            <a:extLst>
              <a:ext uri="{FF2B5EF4-FFF2-40B4-BE49-F238E27FC236}">
                <a16:creationId xmlns:a16="http://schemas.microsoft.com/office/drawing/2014/main" id="{1DDDE480-AAA5-4DC5-83A7-D5DA09596461}"/>
              </a:ext>
            </a:extLst>
          </p:cNvPr>
          <p:cNvSpPr/>
          <p:nvPr/>
        </p:nvSpPr>
        <p:spPr>
          <a:xfrm>
            <a:off x="7943038" y="1235752"/>
            <a:ext cx="145774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ARTID</a:t>
            </a:r>
            <a:endParaRPr lang="en-IN" dirty="0"/>
          </a:p>
        </p:txBody>
      </p:sp>
      <p:sp>
        <p:nvSpPr>
          <p:cNvPr id="14" name="Oval 13">
            <a:extLst>
              <a:ext uri="{FF2B5EF4-FFF2-40B4-BE49-F238E27FC236}">
                <a16:creationId xmlns:a16="http://schemas.microsoft.com/office/drawing/2014/main" id="{CF76086B-81D2-4157-82EE-A3ECB78C8AC9}"/>
              </a:ext>
            </a:extLst>
          </p:cNvPr>
          <p:cNvSpPr/>
          <p:nvPr/>
        </p:nvSpPr>
        <p:spPr>
          <a:xfrm>
            <a:off x="1270282" y="6279755"/>
            <a:ext cx="1457740" cy="49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CUSTID</a:t>
            </a:r>
            <a:endParaRPr lang="en-IN" dirty="0"/>
          </a:p>
        </p:txBody>
      </p:sp>
      <p:sp>
        <p:nvSpPr>
          <p:cNvPr id="15" name="Oval 14">
            <a:extLst>
              <a:ext uri="{FF2B5EF4-FFF2-40B4-BE49-F238E27FC236}">
                <a16:creationId xmlns:a16="http://schemas.microsoft.com/office/drawing/2014/main" id="{744C56B7-ABBF-496F-81E9-244DB57A2C59}"/>
              </a:ext>
            </a:extLst>
          </p:cNvPr>
          <p:cNvSpPr/>
          <p:nvPr/>
        </p:nvSpPr>
        <p:spPr>
          <a:xfrm>
            <a:off x="5120202" y="5179250"/>
            <a:ext cx="1247836"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
            </a:r>
            <a:endParaRPr lang="en-IN" dirty="0"/>
          </a:p>
        </p:txBody>
      </p:sp>
      <p:sp>
        <p:nvSpPr>
          <p:cNvPr id="16" name="Oval 15">
            <a:extLst>
              <a:ext uri="{FF2B5EF4-FFF2-40B4-BE49-F238E27FC236}">
                <a16:creationId xmlns:a16="http://schemas.microsoft.com/office/drawing/2014/main" id="{D6A2FC2E-D70F-4DE4-944B-FE91788B146C}"/>
              </a:ext>
            </a:extLst>
          </p:cNvPr>
          <p:cNvSpPr/>
          <p:nvPr/>
        </p:nvSpPr>
        <p:spPr>
          <a:xfrm>
            <a:off x="5476216" y="3246385"/>
            <a:ext cx="1610140" cy="504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GNAME</a:t>
            </a:r>
            <a:endParaRPr lang="en-IN" dirty="0"/>
          </a:p>
        </p:txBody>
      </p:sp>
      <p:sp>
        <p:nvSpPr>
          <p:cNvPr id="17" name="Oval 16">
            <a:extLst>
              <a:ext uri="{FF2B5EF4-FFF2-40B4-BE49-F238E27FC236}">
                <a16:creationId xmlns:a16="http://schemas.microsoft.com/office/drawing/2014/main" id="{679ACE38-D55A-4097-A7B7-E6BF4052CEA2}"/>
              </a:ext>
            </a:extLst>
          </p:cNvPr>
          <p:cNvSpPr/>
          <p:nvPr/>
        </p:nvSpPr>
        <p:spPr>
          <a:xfrm>
            <a:off x="1598194" y="3408404"/>
            <a:ext cx="1351722"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STYLE</a:t>
            </a:r>
            <a:endParaRPr lang="en-IN" dirty="0"/>
          </a:p>
        </p:txBody>
      </p:sp>
      <p:sp>
        <p:nvSpPr>
          <p:cNvPr id="18" name="Oval 17">
            <a:extLst>
              <a:ext uri="{FF2B5EF4-FFF2-40B4-BE49-F238E27FC236}">
                <a16:creationId xmlns:a16="http://schemas.microsoft.com/office/drawing/2014/main" id="{7D7257BF-EA2F-4410-8248-E24BA6711666}"/>
              </a:ext>
            </a:extLst>
          </p:cNvPr>
          <p:cNvSpPr/>
          <p:nvPr/>
        </p:nvSpPr>
        <p:spPr>
          <a:xfrm>
            <a:off x="10386698" y="2754582"/>
            <a:ext cx="131697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a:t>
            </a:r>
            <a:endParaRPr lang="en-IN" dirty="0"/>
          </a:p>
        </p:txBody>
      </p:sp>
      <p:sp>
        <p:nvSpPr>
          <p:cNvPr id="19" name="Oval 18">
            <a:extLst>
              <a:ext uri="{FF2B5EF4-FFF2-40B4-BE49-F238E27FC236}">
                <a16:creationId xmlns:a16="http://schemas.microsoft.com/office/drawing/2014/main" id="{643A68C2-A32A-481C-9F05-F06627E766AE}"/>
              </a:ext>
            </a:extLst>
          </p:cNvPr>
          <p:cNvSpPr/>
          <p:nvPr/>
        </p:nvSpPr>
        <p:spPr>
          <a:xfrm>
            <a:off x="9004973" y="3080114"/>
            <a:ext cx="1457739" cy="606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 OF ART</a:t>
            </a:r>
            <a:endParaRPr lang="en-IN" dirty="0"/>
          </a:p>
        </p:txBody>
      </p:sp>
      <p:sp>
        <p:nvSpPr>
          <p:cNvPr id="23" name="Oval 22">
            <a:extLst>
              <a:ext uri="{FF2B5EF4-FFF2-40B4-BE49-F238E27FC236}">
                <a16:creationId xmlns:a16="http://schemas.microsoft.com/office/drawing/2014/main" id="{CB3854D1-7340-454D-BC63-CAEB393BF17C}"/>
              </a:ext>
            </a:extLst>
          </p:cNvPr>
          <p:cNvSpPr/>
          <p:nvPr/>
        </p:nvSpPr>
        <p:spPr>
          <a:xfrm>
            <a:off x="10750131" y="2094334"/>
            <a:ext cx="137160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EID</a:t>
            </a:r>
            <a:endParaRPr lang="en-IN" dirty="0"/>
          </a:p>
        </p:txBody>
      </p:sp>
      <p:sp>
        <p:nvSpPr>
          <p:cNvPr id="25" name="Oval 24">
            <a:extLst>
              <a:ext uri="{FF2B5EF4-FFF2-40B4-BE49-F238E27FC236}">
                <a16:creationId xmlns:a16="http://schemas.microsoft.com/office/drawing/2014/main" id="{B6254253-B316-49F9-9418-F05635F09879}"/>
              </a:ext>
            </a:extLst>
          </p:cNvPr>
          <p:cNvSpPr/>
          <p:nvPr/>
        </p:nvSpPr>
        <p:spPr>
          <a:xfrm>
            <a:off x="10663991" y="4834390"/>
            <a:ext cx="137160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DOB </a:t>
            </a:r>
            <a:endParaRPr lang="en-IN" dirty="0"/>
          </a:p>
        </p:txBody>
      </p:sp>
      <p:sp>
        <p:nvSpPr>
          <p:cNvPr id="36" name="Oval 35">
            <a:extLst>
              <a:ext uri="{FF2B5EF4-FFF2-40B4-BE49-F238E27FC236}">
                <a16:creationId xmlns:a16="http://schemas.microsoft.com/office/drawing/2014/main" id="{2375B75D-3EFB-4370-AFB7-FFAE9FF7E67D}"/>
              </a:ext>
            </a:extLst>
          </p:cNvPr>
          <p:cNvSpPr/>
          <p:nvPr/>
        </p:nvSpPr>
        <p:spPr>
          <a:xfrm>
            <a:off x="10663991" y="6051040"/>
            <a:ext cx="1457740" cy="45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GID</a:t>
            </a:r>
            <a:endParaRPr lang="en-IN" dirty="0"/>
          </a:p>
        </p:txBody>
      </p:sp>
      <p:sp>
        <p:nvSpPr>
          <p:cNvPr id="37" name="Oval 36">
            <a:extLst>
              <a:ext uri="{FF2B5EF4-FFF2-40B4-BE49-F238E27FC236}">
                <a16:creationId xmlns:a16="http://schemas.microsoft.com/office/drawing/2014/main" id="{88F36BEE-54A0-4CD1-A60B-90E2B09A30AB}"/>
              </a:ext>
            </a:extLst>
          </p:cNvPr>
          <p:cNvSpPr/>
          <p:nvPr/>
        </p:nvSpPr>
        <p:spPr>
          <a:xfrm>
            <a:off x="8942839" y="6315118"/>
            <a:ext cx="1429271"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CUSTID</a:t>
            </a:r>
            <a:endParaRPr lang="en-IN" dirty="0"/>
          </a:p>
        </p:txBody>
      </p:sp>
      <p:sp>
        <p:nvSpPr>
          <p:cNvPr id="38" name="Oval 37">
            <a:extLst>
              <a:ext uri="{FF2B5EF4-FFF2-40B4-BE49-F238E27FC236}">
                <a16:creationId xmlns:a16="http://schemas.microsoft.com/office/drawing/2014/main" id="{074E3BB0-5436-4AF7-9C06-9C6723A642AF}"/>
              </a:ext>
            </a:extLst>
          </p:cNvPr>
          <p:cNvSpPr/>
          <p:nvPr/>
        </p:nvSpPr>
        <p:spPr>
          <a:xfrm>
            <a:off x="70269" y="2216437"/>
            <a:ext cx="1429271"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CUSTID</a:t>
            </a:r>
            <a:endParaRPr lang="en-IN" dirty="0"/>
          </a:p>
        </p:txBody>
      </p:sp>
      <p:sp>
        <p:nvSpPr>
          <p:cNvPr id="39" name="Oval 38">
            <a:extLst>
              <a:ext uri="{FF2B5EF4-FFF2-40B4-BE49-F238E27FC236}">
                <a16:creationId xmlns:a16="http://schemas.microsoft.com/office/drawing/2014/main" id="{267BD082-05F4-443D-99B0-7F26444827F6}"/>
              </a:ext>
            </a:extLst>
          </p:cNvPr>
          <p:cNvSpPr/>
          <p:nvPr/>
        </p:nvSpPr>
        <p:spPr>
          <a:xfrm>
            <a:off x="3592485" y="4128909"/>
            <a:ext cx="1457740" cy="45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GID</a:t>
            </a:r>
            <a:endParaRPr lang="en-IN" dirty="0"/>
          </a:p>
        </p:txBody>
      </p:sp>
      <p:sp>
        <p:nvSpPr>
          <p:cNvPr id="40" name="Oval 39">
            <a:extLst>
              <a:ext uri="{FF2B5EF4-FFF2-40B4-BE49-F238E27FC236}">
                <a16:creationId xmlns:a16="http://schemas.microsoft.com/office/drawing/2014/main" id="{EA381C88-38CB-42D7-8832-12A9F5B8B1BD}"/>
              </a:ext>
            </a:extLst>
          </p:cNvPr>
          <p:cNvSpPr/>
          <p:nvPr/>
        </p:nvSpPr>
        <p:spPr>
          <a:xfrm>
            <a:off x="10376451" y="1484459"/>
            <a:ext cx="1457740" cy="45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GID</a:t>
            </a:r>
            <a:endParaRPr lang="en-IN" dirty="0"/>
          </a:p>
        </p:txBody>
      </p:sp>
      <p:sp>
        <p:nvSpPr>
          <p:cNvPr id="41" name="Oval 40">
            <a:extLst>
              <a:ext uri="{FF2B5EF4-FFF2-40B4-BE49-F238E27FC236}">
                <a16:creationId xmlns:a16="http://schemas.microsoft.com/office/drawing/2014/main" id="{BE92B840-AC86-4E37-B903-234EF0284C0D}"/>
              </a:ext>
            </a:extLst>
          </p:cNvPr>
          <p:cNvSpPr/>
          <p:nvPr/>
        </p:nvSpPr>
        <p:spPr>
          <a:xfrm>
            <a:off x="1421355" y="1112218"/>
            <a:ext cx="1457740" cy="45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GID</a:t>
            </a:r>
            <a:endParaRPr lang="en-IN" dirty="0"/>
          </a:p>
        </p:txBody>
      </p:sp>
      <p:sp>
        <p:nvSpPr>
          <p:cNvPr id="42" name="Oval 41">
            <a:extLst>
              <a:ext uri="{FF2B5EF4-FFF2-40B4-BE49-F238E27FC236}">
                <a16:creationId xmlns:a16="http://schemas.microsoft.com/office/drawing/2014/main" id="{669FC7B5-972A-4FCF-A046-80A2522D7040}"/>
              </a:ext>
            </a:extLst>
          </p:cNvPr>
          <p:cNvSpPr/>
          <p:nvPr/>
        </p:nvSpPr>
        <p:spPr>
          <a:xfrm>
            <a:off x="399566" y="2956870"/>
            <a:ext cx="145774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endParaRPr lang="en-IN" dirty="0"/>
          </a:p>
        </p:txBody>
      </p:sp>
      <p:sp>
        <p:nvSpPr>
          <p:cNvPr id="43" name="Oval 42">
            <a:extLst>
              <a:ext uri="{FF2B5EF4-FFF2-40B4-BE49-F238E27FC236}">
                <a16:creationId xmlns:a16="http://schemas.microsoft.com/office/drawing/2014/main" id="{E4D64BCC-CE6D-4DBB-BDA6-696CD9359489}"/>
              </a:ext>
            </a:extLst>
          </p:cNvPr>
          <p:cNvSpPr/>
          <p:nvPr/>
        </p:nvSpPr>
        <p:spPr>
          <a:xfrm>
            <a:off x="2879095" y="3132235"/>
            <a:ext cx="1247836"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
            </a:r>
            <a:endParaRPr lang="en-IN" dirty="0"/>
          </a:p>
        </p:txBody>
      </p:sp>
      <p:sp>
        <p:nvSpPr>
          <p:cNvPr id="45" name="Oval 44">
            <a:extLst>
              <a:ext uri="{FF2B5EF4-FFF2-40B4-BE49-F238E27FC236}">
                <a16:creationId xmlns:a16="http://schemas.microsoft.com/office/drawing/2014/main" id="{C4269DBE-6183-4D49-B73B-4E2CA86B9EA3}"/>
              </a:ext>
            </a:extLst>
          </p:cNvPr>
          <p:cNvSpPr/>
          <p:nvPr/>
        </p:nvSpPr>
        <p:spPr>
          <a:xfrm>
            <a:off x="399566" y="1564695"/>
            <a:ext cx="137160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EID</a:t>
            </a:r>
            <a:endParaRPr lang="en-IN" dirty="0"/>
          </a:p>
        </p:txBody>
      </p:sp>
      <p:sp>
        <p:nvSpPr>
          <p:cNvPr id="48" name="Oval 47">
            <a:extLst>
              <a:ext uri="{FF2B5EF4-FFF2-40B4-BE49-F238E27FC236}">
                <a16:creationId xmlns:a16="http://schemas.microsoft.com/office/drawing/2014/main" id="{78E34CFE-E281-40A5-9183-2CADE413BD71}"/>
              </a:ext>
            </a:extLst>
          </p:cNvPr>
          <p:cNvSpPr/>
          <p:nvPr/>
        </p:nvSpPr>
        <p:spPr>
          <a:xfrm>
            <a:off x="1321206" y="4563441"/>
            <a:ext cx="1457740" cy="428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endParaRPr lang="en-IN" dirty="0"/>
          </a:p>
        </p:txBody>
      </p:sp>
      <p:sp>
        <p:nvSpPr>
          <p:cNvPr id="53" name="Flowchart: Alternate Process 52">
            <a:extLst>
              <a:ext uri="{FF2B5EF4-FFF2-40B4-BE49-F238E27FC236}">
                <a16:creationId xmlns:a16="http://schemas.microsoft.com/office/drawing/2014/main" id="{77C9059C-9DD6-4E54-ABF2-3FF3B8F43E39}"/>
              </a:ext>
            </a:extLst>
          </p:cNvPr>
          <p:cNvSpPr/>
          <p:nvPr/>
        </p:nvSpPr>
        <p:spPr>
          <a:xfrm>
            <a:off x="5616761" y="6074724"/>
            <a:ext cx="1429271" cy="42879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a:t>
            </a:r>
            <a:endParaRPr lang="en-IN" dirty="0"/>
          </a:p>
        </p:txBody>
      </p:sp>
      <p:cxnSp>
        <p:nvCxnSpPr>
          <p:cNvPr id="55" name="Straight Arrow Connector 54">
            <a:extLst>
              <a:ext uri="{FF2B5EF4-FFF2-40B4-BE49-F238E27FC236}">
                <a16:creationId xmlns:a16="http://schemas.microsoft.com/office/drawing/2014/main" id="{60618894-5E89-4E46-87AA-A6D7FE910227}"/>
              </a:ext>
            </a:extLst>
          </p:cNvPr>
          <p:cNvCxnSpPr>
            <a:stCxn id="4" idx="0"/>
          </p:cNvCxnSpPr>
          <p:nvPr/>
        </p:nvCxnSpPr>
        <p:spPr>
          <a:xfrm flipV="1">
            <a:off x="2822550" y="1779091"/>
            <a:ext cx="384476" cy="36800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C5A903D-C63B-4D70-B01C-2B45BB26623D}"/>
              </a:ext>
            </a:extLst>
          </p:cNvPr>
          <p:cNvCxnSpPr>
            <a:cxnSpLocks/>
          </p:cNvCxnSpPr>
          <p:nvPr/>
        </p:nvCxnSpPr>
        <p:spPr>
          <a:xfrm flipV="1">
            <a:off x="3592485" y="2197945"/>
            <a:ext cx="5132432" cy="1942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a:extLst>
              <a:ext uri="{FF2B5EF4-FFF2-40B4-BE49-F238E27FC236}">
                <a16:creationId xmlns:a16="http://schemas.microsoft.com/office/drawing/2014/main" id="{C7D8AF5F-7AE1-49C6-A0B4-3515ECE2C202}"/>
              </a:ext>
            </a:extLst>
          </p:cNvPr>
          <p:cNvCxnSpPr>
            <a:cxnSpLocks/>
            <a:stCxn id="8" idx="1"/>
            <a:endCxn id="5" idx="3"/>
          </p:cNvCxnSpPr>
          <p:nvPr/>
        </p:nvCxnSpPr>
        <p:spPr>
          <a:xfrm flipH="1">
            <a:off x="7000259" y="2224464"/>
            <a:ext cx="1724658" cy="22594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8" name="Straight Arrow Connector 97">
            <a:extLst>
              <a:ext uri="{FF2B5EF4-FFF2-40B4-BE49-F238E27FC236}">
                <a16:creationId xmlns:a16="http://schemas.microsoft.com/office/drawing/2014/main" id="{4085CC3A-37B2-48CA-ABB3-27C5093EF904}"/>
              </a:ext>
            </a:extLst>
          </p:cNvPr>
          <p:cNvCxnSpPr>
            <a:cxnSpLocks/>
          </p:cNvCxnSpPr>
          <p:nvPr/>
        </p:nvCxnSpPr>
        <p:spPr>
          <a:xfrm>
            <a:off x="3607349" y="2436320"/>
            <a:ext cx="2092887" cy="18336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1" name="Straight Arrow Connector 100">
            <a:extLst>
              <a:ext uri="{FF2B5EF4-FFF2-40B4-BE49-F238E27FC236}">
                <a16:creationId xmlns:a16="http://schemas.microsoft.com/office/drawing/2014/main" id="{2FA4693B-DBAC-4513-8366-FA4DC338F66E}"/>
              </a:ext>
            </a:extLst>
          </p:cNvPr>
          <p:cNvCxnSpPr>
            <a:cxnSpLocks/>
            <a:endCxn id="41" idx="4"/>
          </p:cNvCxnSpPr>
          <p:nvPr/>
        </p:nvCxnSpPr>
        <p:spPr>
          <a:xfrm flipH="1" flipV="1">
            <a:off x="2150225" y="1564695"/>
            <a:ext cx="252440" cy="53294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046F9B-68A2-4F38-8E7A-7EE0CCA3C3DF}"/>
              </a:ext>
            </a:extLst>
          </p:cNvPr>
          <p:cNvCxnSpPr>
            <a:cxnSpLocks/>
            <a:endCxn id="45" idx="5"/>
          </p:cNvCxnSpPr>
          <p:nvPr/>
        </p:nvCxnSpPr>
        <p:spPr>
          <a:xfrm flipH="1" flipV="1">
            <a:off x="1570300" y="1930693"/>
            <a:ext cx="479776" cy="216398"/>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E88D697-A21A-44E4-8AB1-428BB24DB0BE}"/>
              </a:ext>
            </a:extLst>
          </p:cNvPr>
          <p:cNvCxnSpPr>
            <a:cxnSpLocks/>
            <a:stCxn id="4" idx="1"/>
            <a:endCxn id="38" idx="6"/>
          </p:cNvCxnSpPr>
          <p:nvPr/>
        </p:nvCxnSpPr>
        <p:spPr>
          <a:xfrm flipH="1">
            <a:off x="1499540" y="2418761"/>
            <a:ext cx="553074" cy="12073"/>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B45B606-1CFC-4A46-8F5A-F6CAB04BCD51}"/>
              </a:ext>
            </a:extLst>
          </p:cNvPr>
          <p:cNvCxnSpPr>
            <a:cxnSpLocks/>
            <a:endCxn id="42" idx="7"/>
          </p:cNvCxnSpPr>
          <p:nvPr/>
        </p:nvCxnSpPr>
        <p:spPr>
          <a:xfrm flipH="1">
            <a:off x="1643825" y="2716452"/>
            <a:ext cx="490082" cy="303213"/>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C0F3BC8-F7D0-41EA-9377-D9BE63A866F3}"/>
              </a:ext>
            </a:extLst>
          </p:cNvPr>
          <p:cNvCxnSpPr>
            <a:cxnSpLocks/>
            <a:endCxn id="17" idx="0"/>
          </p:cNvCxnSpPr>
          <p:nvPr/>
        </p:nvCxnSpPr>
        <p:spPr>
          <a:xfrm flipH="1">
            <a:off x="2274055" y="2752499"/>
            <a:ext cx="356258" cy="655905"/>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4B52A7C-95B5-479F-BFD3-80F2BA4D6B24}"/>
              </a:ext>
            </a:extLst>
          </p:cNvPr>
          <p:cNvCxnSpPr>
            <a:cxnSpLocks/>
            <a:endCxn id="43" idx="0"/>
          </p:cNvCxnSpPr>
          <p:nvPr/>
        </p:nvCxnSpPr>
        <p:spPr>
          <a:xfrm>
            <a:off x="3039411" y="2740882"/>
            <a:ext cx="463602" cy="391353"/>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9E63F44-0434-4FA8-A041-FCB7E84B2FA3}"/>
              </a:ext>
            </a:extLst>
          </p:cNvPr>
          <p:cNvCxnSpPr>
            <a:cxnSpLocks/>
            <a:endCxn id="48" idx="4"/>
          </p:cNvCxnSpPr>
          <p:nvPr/>
        </p:nvCxnSpPr>
        <p:spPr>
          <a:xfrm flipH="1" flipV="1">
            <a:off x="2050076" y="4992234"/>
            <a:ext cx="208857" cy="358344"/>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5BB1A8F-F4C5-4A61-A9F1-B5F9C8C467DB}"/>
              </a:ext>
            </a:extLst>
          </p:cNvPr>
          <p:cNvCxnSpPr>
            <a:cxnSpLocks/>
            <a:stCxn id="6" idx="1"/>
            <a:endCxn id="11" idx="6"/>
          </p:cNvCxnSpPr>
          <p:nvPr/>
        </p:nvCxnSpPr>
        <p:spPr>
          <a:xfrm flipH="1">
            <a:off x="1470704" y="5617277"/>
            <a:ext cx="487383" cy="497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A09CF8A-8234-4824-8DBC-AAE599F00997}"/>
              </a:ext>
            </a:extLst>
          </p:cNvPr>
          <p:cNvCxnSpPr>
            <a:cxnSpLocks/>
            <a:endCxn id="14" idx="0"/>
          </p:cNvCxnSpPr>
          <p:nvPr/>
        </p:nvCxnSpPr>
        <p:spPr>
          <a:xfrm flipH="1">
            <a:off x="1999152" y="5891983"/>
            <a:ext cx="259781" cy="387772"/>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C972828-CD9A-402E-B4F4-1FCE438B1B44}"/>
              </a:ext>
            </a:extLst>
          </p:cNvPr>
          <p:cNvCxnSpPr>
            <a:cxnSpLocks/>
            <a:stCxn id="8" idx="0"/>
            <a:endCxn id="13" idx="5"/>
          </p:cNvCxnSpPr>
          <p:nvPr/>
        </p:nvCxnSpPr>
        <p:spPr>
          <a:xfrm flipH="1" flipV="1">
            <a:off x="9187297" y="1625997"/>
            <a:ext cx="213481" cy="37318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8C477F5-8017-4541-B423-7A6E5CCB74B9}"/>
              </a:ext>
            </a:extLst>
          </p:cNvPr>
          <p:cNvCxnSpPr>
            <a:cxnSpLocks/>
            <a:endCxn id="18" idx="2"/>
          </p:cNvCxnSpPr>
          <p:nvPr/>
        </p:nvCxnSpPr>
        <p:spPr>
          <a:xfrm>
            <a:off x="9947148" y="2470882"/>
            <a:ext cx="439550" cy="51230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BB3CD5D-3F74-4B5C-8060-47EEB662AE4C}"/>
              </a:ext>
            </a:extLst>
          </p:cNvPr>
          <p:cNvCxnSpPr>
            <a:cxnSpLocks/>
            <a:stCxn id="8" idx="2"/>
            <a:endCxn id="19" idx="0"/>
          </p:cNvCxnSpPr>
          <p:nvPr/>
        </p:nvCxnSpPr>
        <p:spPr>
          <a:xfrm>
            <a:off x="9400778" y="2449751"/>
            <a:ext cx="333065" cy="630363"/>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0DCE6EB-A3B5-4B2F-9B78-B516279BE273}"/>
              </a:ext>
            </a:extLst>
          </p:cNvPr>
          <p:cNvCxnSpPr>
            <a:cxnSpLocks/>
            <a:endCxn id="40" idx="2"/>
          </p:cNvCxnSpPr>
          <p:nvPr/>
        </p:nvCxnSpPr>
        <p:spPr>
          <a:xfrm flipV="1">
            <a:off x="10076639" y="1710698"/>
            <a:ext cx="299812" cy="278040"/>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7D347E5-758C-4B3E-9CFB-C38AD70F4CAE}"/>
              </a:ext>
            </a:extLst>
          </p:cNvPr>
          <p:cNvCxnSpPr>
            <a:cxnSpLocks/>
            <a:endCxn id="23" idx="2"/>
          </p:cNvCxnSpPr>
          <p:nvPr/>
        </p:nvCxnSpPr>
        <p:spPr>
          <a:xfrm>
            <a:off x="10068483" y="2253884"/>
            <a:ext cx="681648" cy="54847"/>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3C81D2A-1797-420D-B5FF-19E79AC4C298}"/>
              </a:ext>
            </a:extLst>
          </p:cNvPr>
          <p:cNvCxnSpPr>
            <a:cxnSpLocks/>
            <a:endCxn id="9" idx="4"/>
          </p:cNvCxnSpPr>
          <p:nvPr/>
        </p:nvCxnSpPr>
        <p:spPr>
          <a:xfrm flipV="1">
            <a:off x="9657474" y="1438094"/>
            <a:ext cx="419165" cy="51353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FCE2EB88-491E-4C6F-9DD3-6F00087DC533}"/>
              </a:ext>
            </a:extLst>
          </p:cNvPr>
          <p:cNvCxnSpPr>
            <a:cxnSpLocks/>
            <a:endCxn id="25" idx="2"/>
          </p:cNvCxnSpPr>
          <p:nvPr/>
        </p:nvCxnSpPr>
        <p:spPr>
          <a:xfrm flipV="1">
            <a:off x="10345605" y="5048787"/>
            <a:ext cx="318386" cy="324754"/>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D06975D-6D82-4076-8EE7-DA2753258649}"/>
              </a:ext>
            </a:extLst>
          </p:cNvPr>
          <p:cNvCxnSpPr>
            <a:cxnSpLocks/>
            <a:stCxn id="7" idx="0"/>
            <a:endCxn id="12" idx="4"/>
          </p:cNvCxnSpPr>
          <p:nvPr/>
        </p:nvCxnSpPr>
        <p:spPr>
          <a:xfrm flipV="1">
            <a:off x="9643240" y="4837043"/>
            <a:ext cx="1964" cy="513535"/>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B0C09D8B-764E-4D85-A995-153E548170FD}"/>
              </a:ext>
            </a:extLst>
          </p:cNvPr>
          <p:cNvCxnSpPr>
            <a:cxnSpLocks/>
            <a:stCxn id="5" idx="1"/>
            <a:endCxn id="39" idx="6"/>
          </p:cNvCxnSpPr>
          <p:nvPr/>
        </p:nvCxnSpPr>
        <p:spPr>
          <a:xfrm flipH="1" flipV="1">
            <a:off x="5050225" y="4355148"/>
            <a:ext cx="650011" cy="128771"/>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86AD587-3A40-4E4C-8B2D-29F78B5CDF7C}"/>
              </a:ext>
            </a:extLst>
          </p:cNvPr>
          <p:cNvCxnSpPr>
            <a:cxnSpLocks/>
            <a:endCxn id="16" idx="4"/>
          </p:cNvCxnSpPr>
          <p:nvPr/>
        </p:nvCxnSpPr>
        <p:spPr>
          <a:xfrm flipV="1">
            <a:off x="6176015" y="3751378"/>
            <a:ext cx="105271" cy="487784"/>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259D490-CAA4-4AB4-B087-2BE350DB8ADA}"/>
              </a:ext>
            </a:extLst>
          </p:cNvPr>
          <p:cNvCxnSpPr>
            <a:cxnSpLocks/>
            <a:endCxn id="15" idx="0"/>
          </p:cNvCxnSpPr>
          <p:nvPr/>
        </p:nvCxnSpPr>
        <p:spPr>
          <a:xfrm flipH="1">
            <a:off x="5744120" y="4719192"/>
            <a:ext cx="147344" cy="460058"/>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C976CAD9-A52B-4199-98F7-B8A3F062E9C1}"/>
              </a:ext>
            </a:extLst>
          </p:cNvPr>
          <p:cNvCxnSpPr>
            <a:cxnSpLocks/>
            <a:endCxn id="36" idx="2"/>
          </p:cNvCxnSpPr>
          <p:nvPr/>
        </p:nvCxnSpPr>
        <p:spPr>
          <a:xfrm>
            <a:off x="10343641" y="5963245"/>
            <a:ext cx="320350" cy="314034"/>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64E1E72-65E0-48F0-8F14-E812DB2A695F}"/>
              </a:ext>
            </a:extLst>
          </p:cNvPr>
          <p:cNvCxnSpPr>
            <a:cxnSpLocks/>
            <a:stCxn id="7" idx="2"/>
            <a:endCxn id="37" idx="0"/>
          </p:cNvCxnSpPr>
          <p:nvPr/>
        </p:nvCxnSpPr>
        <p:spPr>
          <a:xfrm>
            <a:off x="9643240" y="5893917"/>
            <a:ext cx="14235" cy="421201"/>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1DCFFF6F-0863-44A8-B1C0-4C32EF720128}"/>
              </a:ext>
            </a:extLst>
          </p:cNvPr>
          <p:cNvCxnSpPr>
            <a:cxnSpLocks/>
            <a:stCxn id="5" idx="3"/>
            <a:endCxn id="7" idx="1"/>
          </p:cNvCxnSpPr>
          <p:nvPr/>
        </p:nvCxnSpPr>
        <p:spPr>
          <a:xfrm>
            <a:off x="7000259" y="4483919"/>
            <a:ext cx="1914111" cy="11383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7" name="Straight Arrow Connector 176">
            <a:extLst>
              <a:ext uri="{FF2B5EF4-FFF2-40B4-BE49-F238E27FC236}">
                <a16:creationId xmlns:a16="http://schemas.microsoft.com/office/drawing/2014/main" id="{4023DF54-50D1-479C-81B9-281C8CC13F7C}"/>
              </a:ext>
            </a:extLst>
          </p:cNvPr>
          <p:cNvCxnSpPr>
            <a:cxnSpLocks/>
            <a:stCxn id="7" idx="1"/>
            <a:endCxn id="53" idx="3"/>
          </p:cNvCxnSpPr>
          <p:nvPr/>
        </p:nvCxnSpPr>
        <p:spPr>
          <a:xfrm flipH="1">
            <a:off x="7046032" y="5622248"/>
            <a:ext cx="1868338" cy="6668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8" name="Straight Arrow Connector 177">
            <a:extLst>
              <a:ext uri="{FF2B5EF4-FFF2-40B4-BE49-F238E27FC236}">
                <a16:creationId xmlns:a16="http://schemas.microsoft.com/office/drawing/2014/main" id="{7302F57E-20F9-4C44-B60A-105E112DB9EA}"/>
              </a:ext>
            </a:extLst>
          </p:cNvPr>
          <p:cNvCxnSpPr>
            <a:cxnSpLocks/>
            <a:stCxn id="53" idx="1"/>
            <a:endCxn id="6" idx="3"/>
          </p:cNvCxnSpPr>
          <p:nvPr/>
        </p:nvCxnSpPr>
        <p:spPr>
          <a:xfrm flipH="1" flipV="1">
            <a:off x="3415826" y="5617277"/>
            <a:ext cx="2200935" cy="6718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9" name="Straight Arrow Connector 178">
            <a:extLst>
              <a:ext uri="{FF2B5EF4-FFF2-40B4-BE49-F238E27FC236}">
                <a16:creationId xmlns:a16="http://schemas.microsoft.com/office/drawing/2014/main" id="{ED61A7A5-A87A-45B0-927C-AEEDA3EE6535}"/>
              </a:ext>
            </a:extLst>
          </p:cNvPr>
          <p:cNvCxnSpPr>
            <a:cxnSpLocks/>
            <a:endCxn id="6" idx="3"/>
          </p:cNvCxnSpPr>
          <p:nvPr/>
        </p:nvCxnSpPr>
        <p:spPr>
          <a:xfrm flipH="1">
            <a:off x="3415826" y="4661315"/>
            <a:ext cx="2284410" cy="9559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3347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par>
                                <p:cTn id="36" presetID="6" presetClass="entr" presetSubtype="16"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circle(in)">
                                      <p:cBhvr>
                                        <p:cTn id="38" dur="2000"/>
                                        <p:tgtEl>
                                          <p:spTgt spid="55"/>
                                        </p:tgtEl>
                                      </p:cBhvr>
                                    </p:animEffect>
                                  </p:childTnLst>
                                </p:cTn>
                              </p:par>
                              <p:par>
                                <p:cTn id="39" presetID="6" presetClass="entr" presetSubtype="16"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circle(in)">
                                      <p:cBhvr>
                                        <p:cTn id="41" dur="2000"/>
                                        <p:tgtEl>
                                          <p:spTgt spid="101"/>
                                        </p:tgtEl>
                                      </p:cBhvr>
                                    </p:animEffect>
                                  </p:childTnLst>
                                </p:cTn>
                              </p:par>
                              <p:par>
                                <p:cTn id="42" presetID="6" presetClass="entr" presetSubtype="16" fill="hold"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circle(in)">
                                      <p:cBhvr>
                                        <p:cTn id="44" dur="2000"/>
                                        <p:tgtEl>
                                          <p:spTgt spid="102"/>
                                        </p:tgtEl>
                                      </p:cBhvr>
                                    </p:animEffect>
                                  </p:childTnLst>
                                </p:cTn>
                              </p:par>
                              <p:par>
                                <p:cTn id="45" presetID="6" presetClass="entr" presetSubtype="16"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circle(in)">
                                      <p:cBhvr>
                                        <p:cTn id="47" dur="2000"/>
                                        <p:tgtEl>
                                          <p:spTgt spid="10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circle(in)">
                                      <p:cBhvr>
                                        <p:cTn id="50" dur="2000"/>
                                        <p:tgtEl>
                                          <p:spTgt spid="38"/>
                                        </p:tgtEl>
                                      </p:cBhvr>
                                    </p:animEffect>
                                  </p:childTnLst>
                                </p:cTn>
                              </p:par>
                              <p:par>
                                <p:cTn id="51" presetID="6" presetClass="entr" presetSubtype="16" fill="hold"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circle(in)">
                                      <p:cBhvr>
                                        <p:cTn id="53" dur="2000"/>
                                        <p:tgtEl>
                                          <p:spTgt spid="104"/>
                                        </p:tgtEl>
                                      </p:cBhvr>
                                    </p:animEffect>
                                  </p:childTnLst>
                                </p:cTn>
                              </p:par>
                              <p:par>
                                <p:cTn id="54" presetID="6" presetClass="entr" presetSubtype="16" fill="hold"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circle(in)">
                                      <p:cBhvr>
                                        <p:cTn id="56" dur="2000"/>
                                        <p:tgtEl>
                                          <p:spTgt spid="105"/>
                                        </p:tgtEl>
                                      </p:cBhvr>
                                    </p:animEffect>
                                  </p:childTnLst>
                                </p:cTn>
                              </p:par>
                              <p:par>
                                <p:cTn id="57" presetID="6" presetClass="entr" presetSubtype="16" fill="hold" nodeType="with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circle(in)">
                                      <p:cBhvr>
                                        <p:cTn id="59" dur="2000"/>
                                        <p:tgtEl>
                                          <p:spTgt spid="106"/>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ircle(in)">
                                      <p:cBhvr>
                                        <p:cTn id="62" dur="2000"/>
                                        <p:tgtEl>
                                          <p:spTgt spid="43"/>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circle(in)">
                                      <p:cBhvr>
                                        <p:cTn id="65" dur="2000"/>
                                        <p:tgtEl>
                                          <p:spTgt spid="17"/>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circle(in)">
                                      <p:cBhvr>
                                        <p:cTn id="68" dur="2000"/>
                                        <p:tgtEl>
                                          <p:spTgt spid="42"/>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circle(in)">
                                      <p:cBhvr>
                                        <p:cTn id="71" dur="2000"/>
                                        <p:tgtEl>
                                          <p:spTgt spid="4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circle(in)">
                                      <p:cBhvr>
                                        <p:cTn id="74" dur="2000"/>
                                        <p:tgtEl>
                                          <p:spTgt spid="41"/>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circle(in)">
                                      <p:cBhvr>
                                        <p:cTn id="77" dur="2000"/>
                                        <p:tgtEl>
                                          <p:spTgt spid="13"/>
                                        </p:tgtEl>
                                      </p:cBhvr>
                                    </p:animEffect>
                                  </p:childTnLst>
                                </p:cTn>
                              </p:par>
                              <p:par>
                                <p:cTn id="78" presetID="6" presetClass="entr" presetSubtype="16" fill="hold" nodeType="withEffect">
                                  <p:stCondLst>
                                    <p:cond delay="0"/>
                                  </p:stCondLst>
                                  <p:childTnLst>
                                    <p:set>
                                      <p:cBhvr>
                                        <p:cTn id="79" dur="1" fill="hold">
                                          <p:stCondLst>
                                            <p:cond delay="0"/>
                                          </p:stCondLst>
                                        </p:cTn>
                                        <p:tgtEl>
                                          <p:spTgt spid="110"/>
                                        </p:tgtEl>
                                        <p:attrNameLst>
                                          <p:attrName>style.visibility</p:attrName>
                                        </p:attrNameLst>
                                      </p:cBhvr>
                                      <p:to>
                                        <p:strVal val="visible"/>
                                      </p:to>
                                    </p:set>
                                    <p:animEffect transition="in" filter="circle(in)">
                                      <p:cBhvr>
                                        <p:cTn id="80" dur="2000"/>
                                        <p:tgtEl>
                                          <p:spTgt spid="110"/>
                                        </p:tgtEl>
                                      </p:cBhvr>
                                    </p:animEffect>
                                  </p:childTnLst>
                                </p:cTn>
                              </p:par>
                              <p:par>
                                <p:cTn id="81" presetID="6" presetClass="entr" presetSubtype="16"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animEffect transition="in" filter="circle(in)">
                                      <p:cBhvr>
                                        <p:cTn id="83" dur="2000"/>
                                        <p:tgtEl>
                                          <p:spTgt spid="115"/>
                                        </p:tgtEl>
                                      </p:cBhvr>
                                    </p:animEffect>
                                  </p:childTnLst>
                                </p:cTn>
                              </p:par>
                              <p:par>
                                <p:cTn id="84" presetID="6" presetClass="entr" presetSubtype="16"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circle(in)">
                                      <p:cBhvr>
                                        <p:cTn id="86" dur="2000"/>
                                        <p:tgtEl>
                                          <p:spTgt spid="113"/>
                                        </p:tgtEl>
                                      </p:cBhvr>
                                    </p:animEffect>
                                  </p:childTnLst>
                                </p:cTn>
                              </p:par>
                              <p:par>
                                <p:cTn id="87" presetID="6" presetClass="entr" presetSubtype="16" fill="hold"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circle(in)">
                                      <p:cBhvr>
                                        <p:cTn id="89" dur="2000"/>
                                        <p:tgtEl>
                                          <p:spTgt spid="114"/>
                                        </p:tgtEl>
                                      </p:cBhvr>
                                    </p:animEffect>
                                  </p:childTnLst>
                                </p:cTn>
                              </p:par>
                              <p:par>
                                <p:cTn id="90" presetID="6" presetClass="entr" presetSubtype="16" fill="hold" nodeType="withEffect">
                                  <p:stCondLst>
                                    <p:cond delay="0"/>
                                  </p:stCondLst>
                                  <p:childTnLst>
                                    <p:set>
                                      <p:cBhvr>
                                        <p:cTn id="91" dur="1" fill="hold">
                                          <p:stCondLst>
                                            <p:cond delay="0"/>
                                          </p:stCondLst>
                                        </p:cTn>
                                        <p:tgtEl>
                                          <p:spTgt spid="111"/>
                                        </p:tgtEl>
                                        <p:attrNameLst>
                                          <p:attrName>style.visibility</p:attrName>
                                        </p:attrNameLst>
                                      </p:cBhvr>
                                      <p:to>
                                        <p:strVal val="visible"/>
                                      </p:to>
                                    </p:set>
                                    <p:animEffect transition="in" filter="circle(in)">
                                      <p:cBhvr>
                                        <p:cTn id="92" dur="2000"/>
                                        <p:tgtEl>
                                          <p:spTgt spid="111"/>
                                        </p:tgtEl>
                                      </p:cBhvr>
                                    </p:animEffect>
                                  </p:childTnLst>
                                </p:cTn>
                              </p:par>
                              <p:par>
                                <p:cTn id="93" presetID="6" presetClass="entr" presetSubtype="16" fill="hold" nodeType="withEffect">
                                  <p:stCondLst>
                                    <p:cond delay="0"/>
                                  </p:stCondLst>
                                  <p:childTnLst>
                                    <p:set>
                                      <p:cBhvr>
                                        <p:cTn id="94" dur="1" fill="hold">
                                          <p:stCondLst>
                                            <p:cond delay="0"/>
                                          </p:stCondLst>
                                        </p:cTn>
                                        <p:tgtEl>
                                          <p:spTgt spid="112"/>
                                        </p:tgtEl>
                                        <p:attrNameLst>
                                          <p:attrName>style.visibility</p:attrName>
                                        </p:attrNameLst>
                                      </p:cBhvr>
                                      <p:to>
                                        <p:strVal val="visible"/>
                                      </p:to>
                                    </p:set>
                                    <p:animEffect transition="in" filter="circle(in)">
                                      <p:cBhvr>
                                        <p:cTn id="95" dur="2000"/>
                                        <p:tgtEl>
                                          <p:spTgt spid="112"/>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circle(in)">
                                      <p:cBhvr>
                                        <p:cTn id="98" dur="2000"/>
                                        <p:tgtEl>
                                          <p:spTgt spid="19"/>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circle(in)">
                                      <p:cBhvr>
                                        <p:cTn id="101" dur="2000"/>
                                        <p:tgtEl>
                                          <p:spTgt spid="18"/>
                                        </p:tgtEl>
                                      </p:cBhvr>
                                    </p:animEffect>
                                  </p:childTnLst>
                                </p:cTn>
                              </p:par>
                              <p:par>
                                <p:cTn id="102" presetID="6" presetClass="entr" presetSubtype="16"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circle(in)">
                                      <p:cBhvr>
                                        <p:cTn id="104" dur="2000"/>
                                        <p:tgtEl>
                                          <p:spTgt spid="23"/>
                                        </p:tgtEl>
                                      </p:cBhvr>
                                    </p:animEffect>
                                  </p:childTnLst>
                                </p:cTn>
                              </p:par>
                              <p:par>
                                <p:cTn id="105" presetID="6" presetClass="entr" presetSubtype="16"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circle(in)">
                                      <p:cBhvr>
                                        <p:cTn id="107" dur="2000"/>
                                        <p:tgtEl>
                                          <p:spTgt spid="40"/>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circle(in)">
                                      <p:cBhvr>
                                        <p:cTn id="110" dur="2000"/>
                                        <p:tgtEl>
                                          <p:spTgt spid="9"/>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circle(in)">
                                      <p:cBhvr>
                                        <p:cTn id="113" dur="2000"/>
                                        <p:tgtEl>
                                          <p:spTgt spid="16"/>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circle(in)">
                                      <p:cBhvr>
                                        <p:cTn id="116" dur="2000"/>
                                        <p:tgtEl>
                                          <p:spTgt spid="39"/>
                                        </p:tgtEl>
                                      </p:cBhvr>
                                    </p:animEffect>
                                  </p:childTnLst>
                                </p:cTn>
                              </p:par>
                              <p:par>
                                <p:cTn id="117" presetID="6" presetClass="entr" presetSubtype="16" fill="hold" nodeType="withEffect">
                                  <p:stCondLst>
                                    <p:cond delay="0"/>
                                  </p:stCondLst>
                                  <p:childTnLst>
                                    <p:set>
                                      <p:cBhvr>
                                        <p:cTn id="118" dur="1" fill="hold">
                                          <p:stCondLst>
                                            <p:cond delay="0"/>
                                          </p:stCondLst>
                                        </p:cTn>
                                        <p:tgtEl>
                                          <p:spTgt spid="149"/>
                                        </p:tgtEl>
                                        <p:attrNameLst>
                                          <p:attrName>style.visibility</p:attrName>
                                        </p:attrNameLst>
                                      </p:cBhvr>
                                      <p:to>
                                        <p:strVal val="visible"/>
                                      </p:to>
                                    </p:set>
                                    <p:animEffect transition="in" filter="circle(in)">
                                      <p:cBhvr>
                                        <p:cTn id="119" dur="2000"/>
                                        <p:tgtEl>
                                          <p:spTgt spid="149"/>
                                        </p:tgtEl>
                                      </p:cBhvr>
                                    </p:animEffect>
                                  </p:childTnLst>
                                </p:cTn>
                              </p:par>
                              <p:par>
                                <p:cTn id="120" presetID="6" presetClass="entr" presetSubtype="16" fill="hold" nodeType="withEffect">
                                  <p:stCondLst>
                                    <p:cond delay="0"/>
                                  </p:stCondLst>
                                  <p:childTnLst>
                                    <p:set>
                                      <p:cBhvr>
                                        <p:cTn id="121" dur="1" fill="hold">
                                          <p:stCondLst>
                                            <p:cond delay="0"/>
                                          </p:stCondLst>
                                        </p:cTn>
                                        <p:tgtEl>
                                          <p:spTgt spid="151"/>
                                        </p:tgtEl>
                                        <p:attrNameLst>
                                          <p:attrName>style.visibility</p:attrName>
                                        </p:attrNameLst>
                                      </p:cBhvr>
                                      <p:to>
                                        <p:strVal val="visible"/>
                                      </p:to>
                                    </p:set>
                                    <p:animEffect transition="in" filter="circle(in)">
                                      <p:cBhvr>
                                        <p:cTn id="122" dur="2000"/>
                                        <p:tgtEl>
                                          <p:spTgt spid="151"/>
                                        </p:tgtEl>
                                      </p:cBhvr>
                                    </p:animEffect>
                                  </p:childTnLst>
                                </p:cTn>
                              </p:par>
                              <p:par>
                                <p:cTn id="123" presetID="6" presetClass="entr" presetSubtype="16" fill="hold" nodeType="withEffect">
                                  <p:stCondLst>
                                    <p:cond delay="0"/>
                                  </p:stCondLst>
                                  <p:childTnLst>
                                    <p:set>
                                      <p:cBhvr>
                                        <p:cTn id="124" dur="1" fill="hold">
                                          <p:stCondLst>
                                            <p:cond delay="0"/>
                                          </p:stCondLst>
                                        </p:cTn>
                                        <p:tgtEl>
                                          <p:spTgt spid="150"/>
                                        </p:tgtEl>
                                        <p:attrNameLst>
                                          <p:attrName>style.visibility</p:attrName>
                                        </p:attrNameLst>
                                      </p:cBhvr>
                                      <p:to>
                                        <p:strVal val="visible"/>
                                      </p:to>
                                    </p:set>
                                    <p:animEffect transition="in" filter="circle(in)">
                                      <p:cBhvr>
                                        <p:cTn id="125" dur="2000"/>
                                        <p:tgtEl>
                                          <p:spTgt spid="150"/>
                                        </p:tgtEl>
                                      </p:cBhvr>
                                    </p:animEffect>
                                  </p:childTnLst>
                                </p:cTn>
                              </p:par>
                              <p:par>
                                <p:cTn id="126" presetID="6" presetClass="entr" presetSubtype="16" fill="hold" grpId="0" nodeType="with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circle(in)">
                                      <p:cBhvr>
                                        <p:cTn id="128" dur="2000"/>
                                        <p:tgtEl>
                                          <p:spTgt spid="15"/>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circle(in)">
                                      <p:cBhvr>
                                        <p:cTn id="131" dur="2000"/>
                                        <p:tgtEl>
                                          <p:spTgt spid="12"/>
                                        </p:tgtEl>
                                      </p:cBhvr>
                                    </p:animEffect>
                                  </p:childTnLst>
                                </p:cTn>
                              </p:par>
                              <p:par>
                                <p:cTn id="132" presetID="6" presetClass="entr" presetSubtype="16" fill="hold" nodeType="withEffect">
                                  <p:stCondLst>
                                    <p:cond delay="0"/>
                                  </p:stCondLst>
                                  <p:childTnLst>
                                    <p:set>
                                      <p:cBhvr>
                                        <p:cTn id="133" dur="1" fill="hold">
                                          <p:stCondLst>
                                            <p:cond delay="0"/>
                                          </p:stCondLst>
                                        </p:cTn>
                                        <p:tgtEl>
                                          <p:spTgt spid="148"/>
                                        </p:tgtEl>
                                        <p:attrNameLst>
                                          <p:attrName>style.visibility</p:attrName>
                                        </p:attrNameLst>
                                      </p:cBhvr>
                                      <p:to>
                                        <p:strVal val="visible"/>
                                      </p:to>
                                    </p:set>
                                    <p:animEffect transition="in" filter="circle(in)">
                                      <p:cBhvr>
                                        <p:cTn id="134" dur="2000"/>
                                        <p:tgtEl>
                                          <p:spTgt spid="148"/>
                                        </p:tgtEl>
                                      </p:cBhvr>
                                    </p:animEffect>
                                  </p:childTnLst>
                                </p:cTn>
                              </p:par>
                              <p:par>
                                <p:cTn id="135" presetID="6" presetClass="entr" presetSubtype="16" fill="hold" nodeType="withEffect">
                                  <p:stCondLst>
                                    <p:cond delay="0"/>
                                  </p:stCondLst>
                                  <p:childTnLst>
                                    <p:set>
                                      <p:cBhvr>
                                        <p:cTn id="136" dur="1" fill="hold">
                                          <p:stCondLst>
                                            <p:cond delay="0"/>
                                          </p:stCondLst>
                                        </p:cTn>
                                        <p:tgtEl>
                                          <p:spTgt spid="147"/>
                                        </p:tgtEl>
                                        <p:attrNameLst>
                                          <p:attrName>style.visibility</p:attrName>
                                        </p:attrNameLst>
                                      </p:cBhvr>
                                      <p:to>
                                        <p:strVal val="visible"/>
                                      </p:to>
                                    </p:set>
                                    <p:animEffect transition="in" filter="circle(in)">
                                      <p:cBhvr>
                                        <p:cTn id="137" dur="2000"/>
                                        <p:tgtEl>
                                          <p:spTgt spid="147"/>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circle(in)">
                                      <p:cBhvr>
                                        <p:cTn id="140" dur="2000"/>
                                        <p:tgtEl>
                                          <p:spTgt spid="25"/>
                                        </p:tgtEl>
                                      </p:cBhvr>
                                    </p:animEffect>
                                  </p:childTnLst>
                                </p:cTn>
                              </p:par>
                              <p:par>
                                <p:cTn id="141" presetID="6" presetClass="entr" presetSubtype="16" fill="hold" nodeType="withEffect">
                                  <p:stCondLst>
                                    <p:cond delay="0"/>
                                  </p:stCondLst>
                                  <p:childTnLst>
                                    <p:set>
                                      <p:cBhvr>
                                        <p:cTn id="142" dur="1" fill="hold">
                                          <p:stCondLst>
                                            <p:cond delay="0"/>
                                          </p:stCondLst>
                                        </p:cTn>
                                        <p:tgtEl>
                                          <p:spTgt spid="167"/>
                                        </p:tgtEl>
                                        <p:attrNameLst>
                                          <p:attrName>style.visibility</p:attrName>
                                        </p:attrNameLst>
                                      </p:cBhvr>
                                      <p:to>
                                        <p:strVal val="visible"/>
                                      </p:to>
                                    </p:set>
                                    <p:animEffect transition="in" filter="circle(in)">
                                      <p:cBhvr>
                                        <p:cTn id="143" dur="2000"/>
                                        <p:tgtEl>
                                          <p:spTgt spid="167"/>
                                        </p:tgtEl>
                                      </p:cBhvr>
                                    </p:animEffect>
                                  </p:childTnLst>
                                </p:cTn>
                              </p:par>
                              <p:par>
                                <p:cTn id="144" presetID="6" presetClass="entr" presetSubtype="16"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circle(in)">
                                      <p:cBhvr>
                                        <p:cTn id="146" dur="2000"/>
                                        <p:tgtEl>
                                          <p:spTgt spid="36"/>
                                        </p:tgtEl>
                                      </p:cBhvr>
                                    </p:animEffect>
                                  </p:childTnLst>
                                </p:cTn>
                              </p:par>
                              <p:par>
                                <p:cTn id="147" presetID="6" presetClass="entr" presetSubtype="16" fill="hold" nodeType="withEffect">
                                  <p:stCondLst>
                                    <p:cond delay="0"/>
                                  </p:stCondLst>
                                  <p:childTnLst>
                                    <p:set>
                                      <p:cBhvr>
                                        <p:cTn id="148" dur="1" fill="hold">
                                          <p:stCondLst>
                                            <p:cond delay="0"/>
                                          </p:stCondLst>
                                        </p:cTn>
                                        <p:tgtEl>
                                          <p:spTgt spid="168"/>
                                        </p:tgtEl>
                                        <p:attrNameLst>
                                          <p:attrName>style.visibility</p:attrName>
                                        </p:attrNameLst>
                                      </p:cBhvr>
                                      <p:to>
                                        <p:strVal val="visible"/>
                                      </p:to>
                                    </p:set>
                                    <p:animEffect transition="in" filter="circle(in)">
                                      <p:cBhvr>
                                        <p:cTn id="149" dur="2000"/>
                                        <p:tgtEl>
                                          <p:spTgt spid="168"/>
                                        </p:tgtEl>
                                      </p:cBhvr>
                                    </p:animEffect>
                                  </p:childTnLst>
                                </p:cTn>
                              </p:par>
                              <p:par>
                                <p:cTn id="150" presetID="6" presetClass="entr" presetSubtype="16" fill="hold" grpId="0" nodeType="withEffect">
                                  <p:stCondLst>
                                    <p:cond delay="0"/>
                                  </p:stCondLst>
                                  <p:childTnLst>
                                    <p:set>
                                      <p:cBhvr>
                                        <p:cTn id="151" dur="1" fill="hold">
                                          <p:stCondLst>
                                            <p:cond delay="0"/>
                                          </p:stCondLst>
                                        </p:cTn>
                                        <p:tgtEl>
                                          <p:spTgt spid="37"/>
                                        </p:tgtEl>
                                        <p:attrNameLst>
                                          <p:attrName>style.visibility</p:attrName>
                                        </p:attrNameLst>
                                      </p:cBhvr>
                                      <p:to>
                                        <p:strVal val="visible"/>
                                      </p:to>
                                    </p:set>
                                    <p:animEffect transition="in" filter="circle(in)">
                                      <p:cBhvr>
                                        <p:cTn id="152" dur="2000"/>
                                        <p:tgtEl>
                                          <p:spTgt spid="37"/>
                                        </p:tgtEl>
                                      </p:cBhvr>
                                    </p:animEffect>
                                  </p:childTnLst>
                                </p:cTn>
                              </p:par>
                              <p:par>
                                <p:cTn id="153" presetID="6" presetClass="entr" presetSubtype="16" fill="hold" grpId="0"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circle(in)">
                                      <p:cBhvr>
                                        <p:cTn id="155" dur="2000"/>
                                        <p:tgtEl>
                                          <p:spTgt spid="48"/>
                                        </p:tgtEl>
                                      </p:cBhvr>
                                    </p:animEffect>
                                  </p:childTnLst>
                                </p:cTn>
                              </p:par>
                              <p:par>
                                <p:cTn id="156" presetID="6" presetClass="entr" presetSubtype="16" fill="hold" grpId="0" nodeType="withEffect">
                                  <p:stCondLst>
                                    <p:cond delay="0"/>
                                  </p:stCondLst>
                                  <p:childTnLst>
                                    <p:set>
                                      <p:cBhvr>
                                        <p:cTn id="157" dur="1" fill="hold">
                                          <p:stCondLst>
                                            <p:cond delay="0"/>
                                          </p:stCondLst>
                                        </p:cTn>
                                        <p:tgtEl>
                                          <p:spTgt spid="11"/>
                                        </p:tgtEl>
                                        <p:attrNameLst>
                                          <p:attrName>style.visibility</p:attrName>
                                        </p:attrNameLst>
                                      </p:cBhvr>
                                      <p:to>
                                        <p:strVal val="visible"/>
                                      </p:to>
                                    </p:set>
                                    <p:animEffect transition="in" filter="circle(in)">
                                      <p:cBhvr>
                                        <p:cTn id="158" dur="2000"/>
                                        <p:tgtEl>
                                          <p:spTgt spid="11"/>
                                        </p:tgtEl>
                                      </p:cBhvr>
                                    </p:animEffect>
                                  </p:childTnLst>
                                </p:cTn>
                              </p:par>
                              <p:par>
                                <p:cTn id="159" presetID="6" presetClass="entr" presetSubtype="16" fill="hold" nodeType="with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circle(in)">
                                      <p:cBhvr>
                                        <p:cTn id="161" dur="2000"/>
                                        <p:tgtEl>
                                          <p:spTgt spid="107"/>
                                        </p:tgtEl>
                                      </p:cBhvr>
                                    </p:animEffect>
                                  </p:childTnLst>
                                </p:cTn>
                              </p:par>
                              <p:par>
                                <p:cTn id="162" presetID="6" presetClass="entr" presetSubtype="16" fill="hold" nodeType="withEffect">
                                  <p:stCondLst>
                                    <p:cond delay="0"/>
                                  </p:stCondLst>
                                  <p:childTnLst>
                                    <p:set>
                                      <p:cBhvr>
                                        <p:cTn id="163" dur="1" fill="hold">
                                          <p:stCondLst>
                                            <p:cond delay="0"/>
                                          </p:stCondLst>
                                        </p:cTn>
                                        <p:tgtEl>
                                          <p:spTgt spid="108"/>
                                        </p:tgtEl>
                                        <p:attrNameLst>
                                          <p:attrName>style.visibility</p:attrName>
                                        </p:attrNameLst>
                                      </p:cBhvr>
                                      <p:to>
                                        <p:strVal val="visible"/>
                                      </p:to>
                                    </p:set>
                                    <p:animEffect transition="in" filter="circle(in)">
                                      <p:cBhvr>
                                        <p:cTn id="164" dur="2000"/>
                                        <p:tgtEl>
                                          <p:spTgt spid="108"/>
                                        </p:tgtEl>
                                      </p:cBhvr>
                                    </p:animEffect>
                                  </p:childTnLst>
                                </p:cTn>
                              </p:par>
                              <p:par>
                                <p:cTn id="165" presetID="6" presetClass="entr" presetSubtype="16" fill="hold" nodeType="withEffect">
                                  <p:stCondLst>
                                    <p:cond delay="0"/>
                                  </p:stCondLst>
                                  <p:childTnLst>
                                    <p:set>
                                      <p:cBhvr>
                                        <p:cTn id="166" dur="1" fill="hold">
                                          <p:stCondLst>
                                            <p:cond delay="0"/>
                                          </p:stCondLst>
                                        </p:cTn>
                                        <p:tgtEl>
                                          <p:spTgt spid="109"/>
                                        </p:tgtEl>
                                        <p:attrNameLst>
                                          <p:attrName>style.visibility</p:attrName>
                                        </p:attrNameLst>
                                      </p:cBhvr>
                                      <p:to>
                                        <p:strVal val="visible"/>
                                      </p:to>
                                    </p:set>
                                    <p:animEffect transition="in" filter="circle(in)">
                                      <p:cBhvr>
                                        <p:cTn id="167" dur="2000"/>
                                        <p:tgtEl>
                                          <p:spTgt spid="109"/>
                                        </p:tgtEl>
                                      </p:cBhvr>
                                    </p:animEffect>
                                  </p:childTnLst>
                                </p:cTn>
                              </p:par>
                              <p:par>
                                <p:cTn id="168" presetID="6" presetClass="entr" presetSubtype="16" fill="hold" grpId="0" nodeType="withEffect">
                                  <p:stCondLst>
                                    <p:cond delay="0"/>
                                  </p:stCondLst>
                                  <p:childTnLst>
                                    <p:set>
                                      <p:cBhvr>
                                        <p:cTn id="169" dur="1" fill="hold">
                                          <p:stCondLst>
                                            <p:cond delay="0"/>
                                          </p:stCondLst>
                                        </p:cTn>
                                        <p:tgtEl>
                                          <p:spTgt spid="14"/>
                                        </p:tgtEl>
                                        <p:attrNameLst>
                                          <p:attrName>style.visibility</p:attrName>
                                        </p:attrNameLst>
                                      </p:cBhvr>
                                      <p:to>
                                        <p:strVal val="visible"/>
                                      </p:to>
                                    </p:set>
                                    <p:animEffect transition="in" filter="circle(in)">
                                      <p:cBhvr>
                                        <p:cTn id="170" dur="2000"/>
                                        <p:tgtEl>
                                          <p:spTgt spid="14"/>
                                        </p:tgtEl>
                                      </p:cBhvr>
                                    </p:animEffect>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fade">
                                      <p:cBhvr>
                                        <p:cTn id="175" dur="1000"/>
                                        <p:tgtEl>
                                          <p:spTgt spid="53"/>
                                        </p:tgtEl>
                                      </p:cBhvr>
                                    </p:animEffect>
                                    <p:anim calcmode="lin" valueType="num">
                                      <p:cBhvr>
                                        <p:cTn id="176" dur="1000" fill="hold"/>
                                        <p:tgtEl>
                                          <p:spTgt spid="53"/>
                                        </p:tgtEl>
                                        <p:attrNameLst>
                                          <p:attrName>ppt_x</p:attrName>
                                        </p:attrNameLst>
                                      </p:cBhvr>
                                      <p:tavLst>
                                        <p:tav tm="0">
                                          <p:val>
                                            <p:strVal val="#ppt_x"/>
                                          </p:val>
                                        </p:tav>
                                        <p:tav tm="100000">
                                          <p:val>
                                            <p:strVal val="#ppt_x"/>
                                          </p:val>
                                        </p:tav>
                                      </p:tavLst>
                                    </p:anim>
                                    <p:anim calcmode="lin" valueType="num">
                                      <p:cBhvr>
                                        <p:cTn id="17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6" presetClass="entr" presetSubtype="16" fill="hold" nodeType="click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circle(in)">
                                      <p:cBhvr>
                                        <p:cTn id="182" dur="2000"/>
                                        <p:tgtEl>
                                          <p:spTgt spid="57"/>
                                        </p:tgtEl>
                                      </p:cBhvr>
                                    </p:animEffect>
                                  </p:childTnLst>
                                </p:cTn>
                              </p:par>
                              <p:par>
                                <p:cTn id="183" presetID="6" presetClass="entr" presetSubtype="16" fill="hold" nodeType="withEffect">
                                  <p:stCondLst>
                                    <p:cond delay="0"/>
                                  </p:stCondLst>
                                  <p:childTnLst>
                                    <p:set>
                                      <p:cBhvr>
                                        <p:cTn id="184" dur="1" fill="hold">
                                          <p:stCondLst>
                                            <p:cond delay="0"/>
                                          </p:stCondLst>
                                        </p:cTn>
                                        <p:tgtEl>
                                          <p:spTgt spid="98"/>
                                        </p:tgtEl>
                                        <p:attrNameLst>
                                          <p:attrName>style.visibility</p:attrName>
                                        </p:attrNameLst>
                                      </p:cBhvr>
                                      <p:to>
                                        <p:strVal val="visible"/>
                                      </p:to>
                                    </p:set>
                                    <p:animEffect transition="in" filter="circle(in)">
                                      <p:cBhvr>
                                        <p:cTn id="185" dur="2000"/>
                                        <p:tgtEl>
                                          <p:spTgt spid="98"/>
                                        </p:tgtEl>
                                      </p:cBhvr>
                                    </p:animEffect>
                                  </p:childTnLst>
                                </p:cTn>
                              </p:par>
                              <p:par>
                                <p:cTn id="186" presetID="6" presetClass="entr" presetSubtype="16" fill="hold"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circle(in)">
                                      <p:cBhvr>
                                        <p:cTn id="188" dur="2000"/>
                                        <p:tgtEl>
                                          <p:spTgt spid="63"/>
                                        </p:tgtEl>
                                      </p:cBhvr>
                                    </p:animEffect>
                                  </p:childTnLst>
                                </p:cTn>
                              </p:par>
                              <p:par>
                                <p:cTn id="189" presetID="6" presetClass="entr" presetSubtype="16" fill="hold" nodeType="withEffect">
                                  <p:stCondLst>
                                    <p:cond delay="0"/>
                                  </p:stCondLst>
                                  <p:childTnLst>
                                    <p:set>
                                      <p:cBhvr>
                                        <p:cTn id="190" dur="1" fill="hold">
                                          <p:stCondLst>
                                            <p:cond delay="0"/>
                                          </p:stCondLst>
                                        </p:cTn>
                                        <p:tgtEl>
                                          <p:spTgt spid="175"/>
                                        </p:tgtEl>
                                        <p:attrNameLst>
                                          <p:attrName>style.visibility</p:attrName>
                                        </p:attrNameLst>
                                      </p:cBhvr>
                                      <p:to>
                                        <p:strVal val="visible"/>
                                      </p:to>
                                    </p:set>
                                    <p:animEffect transition="in" filter="circle(in)">
                                      <p:cBhvr>
                                        <p:cTn id="191" dur="2000"/>
                                        <p:tgtEl>
                                          <p:spTgt spid="175"/>
                                        </p:tgtEl>
                                      </p:cBhvr>
                                    </p:animEffect>
                                  </p:childTnLst>
                                </p:cTn>
                              </p:par>
                              <p:par>
                                <p:cTn id="192" presetID="6" presetClass="entr" presetSubtype="16" fill="hold" nodeType="withEffect">
                                  <p:stCondLst>
                                    <p:cond delay="0"/>
                                  </p:stCondLst>
                                  <p:childTnLst>
                                    <p:set>
                                      <p:cBhvr>
                                        <p:cTn id="193" dur="1" fill="hold">
                                          <p:stCondLst>
                                            <p:cond delay="0"/>
                                          </p:stCondLst>
                                        </p:cTn>
                                        <p:tgtEl>
                                          <p:spTgt spid="177"/>
                                        </p:tgtEl>
                                        <p:attrNameLst>
                                          <p:attrName>style.visibility</p:attrName>
                                        </p:attrNameLst>
                                      </p:cBhvr>
                                      <p:to>
                                        <p:strVal val="visible"/>
                                      </p:to>
                                    </p:set>
                                    <p:animEffect transition="in" filter="circle(in)">
                                      <p:cBhvr>
                                        <p:cTn id="194" dur="2000"/>
                                        <p:tgtEl>
                                          <p:spTgt spid="177"/>
                                        </p:tgtEl>
                                      </p:cBhvr>
                                    </p:animEffect>
                                  </p:childTnLst>
                                </p:cTn>
                              </p:par>
                              <p:par>
                                <p:cTn id="195" presetID="6" presetClass="entr" presetSubtype="16" fill="hold" nodeType="withEffect">
                                  <p:stCondLst>
                                    <p:cond delay="0"/>
                                  </p:stCondLst>
                                  <p:childTnLst>
                                    <p:set>
                                      <p:cBhvr>
                                        <p:cTn id="196" dur="1" fill="hold">
                                          <p:stCondLst>
                                            <p:cond delay="0"/>
                                          </p:stCondLst>
                                        </p:cTn>
                                        <p:tgtEl>
                                          <p:spTgt spid="178"/>
                                        </p:tgtEl>
                                        <p:attrNameLst>
                                          <p:attrName>style.visibility</p:attrName>
                                        </p:attrNameLst>
                                      </p:cBhvr>
                                      <p:to>
                                        <p:strVal val="visible"/>
                                      </p:to>
                                    </p:set>
                                    <p:animEffect transition="in" filter="circle(in)">
                                      <p:cBhvr>
                                        <p:cTn id="197" dur="2000"/>
                                        <p:tgtEl>
                                          <p:spTgt spid="178"/>
                                        </p:tgtEl>
                                      </p:cBhvr>
                                    </p:animEffect>
                                  </p:childTnLst>
                                </p:cTn>
                              </p:par>
                              <p:par>
                                <p:cTn id="198" presetID="6" presetClass="entr" presetSubtype="16" fill="hold" nodeType="withEffect">
                                  <p:stCondLst>
                                    <p:cond delay="0"/>
                                  </p:stCondLst>
                                  <p:childTnLst>
                                    <p:set>
                                      <p:cBhvr>
                                        <p:cTn id="199" dur="1" fill="hold">
                                          <p:stCondLst>
                                            <p:cond delay="0"/>
                                          </p:stCondLst>
                                        </p:cTn>
                                        <p:tgtEl>
                                          <p:spTgt spid="179"/>
                                        </p:tgtEl>
                                        <p:attrNameLst>
                                          <p:attrName>style.visibility</p:attrName>
                                        </p:attrNameLst>
                                      </p:cBhvr>
                                      <p:to>
                                        <p:strVal val="visible"/>
                                      </p:to>
                                    </p:set>
                                    <p:animEffect transition="in" filter="circle(in)">
                                      <p:cBhvr>
                                        <p:cTn id="200" dur="2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8"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A875-10A6-4364-80C4-3F62121F838F}"/>
              </a:ext>
            </a:extLst>
          </p:cNvPr>
          <p:cNvSpPr>
            <a:spLocks noGrp="1"/>
          </p:cNvSpPr>
          <p:nvPr>
            <p:ph type="title"/>
          </p:nvPr>
        </p:nvSpPr>
        <p:spPr>
          <a:xfrm>
            <a:off x="120348" y="511760"/>
            <a:ext cx="8395252" cy="1295400"/>
          </a:xfrm>
        </p:spPr>
        <p:txBody>
          <a:bodyPr/>
          <a:lstStyle/>
          <a:p>
            <a:r>
              <a:rPr lang="en-US" dirty="0">
                <a:solidFill>
                  <a:srgbClr val="FFFF00"/>
                </a:solidFill>
                <a:latin typeface="Algerian" panose="04020705040A02060702" pitchFamily="82" charset="0"/>
              </a:rPr>
              <a:t>Schema diagram…</a:t>
            </a:r>
            <a:endParaRPr lang="en-IN" dirty="0">
              <a:solidFill>
                <a:srgbClr val="FFFF00"/>
              </a:solidFill>
              <a:latin typeface="Algerian" panose="04020705040A02060702" pitchFamily="82" charset="0"/>
            </a:endParaRPr>
          </a:p>
        </p:txBody>
      </p:sp>
      <p:sp>
        <p:nvSpPr>
          <p:cNvPr id="3" name="Text Placeholder 2">
            <a:extLst>
              <a:ext uri="{FF2B5EF4-FFF2-40B4-BE49-F238E27FC236}">
                <a16:creationId xmlns:a16="http://schemas.microsoft.com/office/drawing/2014/main" id="{4BC89271-073D-48A3-A378-19431830F417}"/>
              </a:ext>
            </a:extLst>
          </p:cNvPr>
          <p:cNvSpPr>
            <a:spLocks noGrp="1"/>
          </p:cNvSpPr>
          <p:nvPr>
            <p:ph type="body" idx="1"/>
          </p:nvPr>
        </p:nvSpPr>
        <p:spPr>
          <a:xfrm>
            <a:off x="688618" y="23148"/>
            <a:ext cx="3451582" cy="1866910"/>
          </a:xfrm>
        </p:spPr>
        <p:txBody>
          <a:bodyPr/>
          <a:lstStyle/>
          <a:p>
            <a:r>
              <a:rPr lang="en-US" sz="3200" dirty="0">
                <a:latin typeface="Baskerville Old Face" panose="02020602080505020303" pitchFamily="18" charset="0"/>
              </a:rPr>
              <a:t>ARTIST</a:t>
            </a:r>
            <a:r>
              <a:rPr lang="en-US" sz="3200" dirty="0">
                <a:solidFill>
                  <a:schemeClr val="accent1">
                    <a:lumMod val="75000"/>
                  </a:schemeClr>
                </a:solidFill>
                <a:latin typeface="Baskerville Old Face" panose="02020602080505020303" pitchFamily="18" charset="0"/>
              </a:rPr>
              <a:t> </a:t>
            </a:r>
            <a:endParaRPr lang="en-IN" sz="3200" dirty="0">
              <a:solidFill>
                <a:schemeClr val="accent1">
                  <a:lumMod val="75000"/>
                </a:schemeClr>
              </a:solidFill>
              <a:latin typeface="Baskerville Old Face" panose="02020602080505020303" pitchFamily="18" charset="0"/>
            </a:endParaRPr>
          </a:p>
        </p:txBody>
      </p:sp>
      <p:sp>
        <p:nvSpPr>
          <p:cNvPr id="8" name="Text Placeholder 7">
            <a:extLst>
              <a:ext uri="{FF2B5EF4-FFF2-40B4-BE49-F238E27FC236}">
                <a16:creationId xmlns:a16="http://schemas.microsoft.com/office/drawing/2014/main" id="{CFC5EE94-406F-4FB9-8FB9-637686C06065}"/>
              </a:ext>
            </a:extLst>
          </p:cNvPr>
          <p:cNvSpPr>
            <a:spLocks noGrp="1"/>
          </p:cNvSpPr>
          <p:nvPr>
            <p:ph type="body" sz="half" idx="19"/>
          </p:nvPr>
        </p:nvSpPr>
        <p:spPr>
          <a:xfrm>
            <a:off x="5290343" y="3236908"/>
            <a:ext cx="1146461" cy="1344921"/>
          </a:xfrm>
        </p:spPr>
        <p:txBody>
          <a:bodyPr>
            <a:normAutofit/>
          </a:bodyPr>
          <a:lstStyle/>
          <a:p>
            <a:r>
              <a:rPr lang="en-US" sz="1800" dirty="0" err="1"/>
              <a:t>Gname</a:t>
            </a:r>
            <a:endParaRPr lang="en-US" sz="1800" dirty="0"/>
          </a:p>
          <a:p>
            <a:r>
              <a:rPr lang="en-US" sz="1800" dirty="0" err="1"/>
              <a:t>Gid</a:t>
            </a:r>
            <a:endParaRPr lang="en-US" sz="1800" dirty="0"/>
          </a:p>
          <a:p>
            <a:r>
              <a:rPr lang="en-US" sz="1800" dirty="0"/>
              <a:t>Loc</a:t>
            </a:r>
            <a:endParaRPr lang="en-IN" sz="1800" dirty="0"/>
          </a:p>
        </p:txBody>
      </p:sp>
      <p:sp>
        <p:nvSpPr>
          <p:cNvPr id="11" name="Text Placeholder 10">
            <a:extLst>
              <a:ext uri="{FF2B5EF4-FFF2-40B4-BE49-F238E27FC236}">
                <a16:creationId xmlns:a16="http://schemas.microsoft.com/office/drawing/2014/main" id="{CD41BB92-2865-4F74-B463-33BD21374FF0}"/>
              </a:ext>
            </a:extLst>
          </p:cNvPr>
          <p:cNvSpPr>
            <a:spLocks noGrp="1"/>
          </p:cNvSpPr>
          <p:nvPr>
            <p:ph type="body" sz="half" idx="20"/>
          </p:nvPr>
        </p:nvSpPr>
        <p:spPr>
          <a:xfrm>
            <a:off x="9504682" y="1902948"/>
            <a:ext cx="1518434" cy="2267397"/>
          </a:xfrm>
        </p:spPr>
        <p:txBody>
          <a:bodyPr>
            <a:noAutofit/>
          </a:bodyPr>
          <a:lstStyle/>
          <a:p>
            <a:r>
              <a:rPr lang="en-US" sz="1800" dirty="0" err="1"/>
              <a:t>Artid</a:t>
            </a:r>
            <a:endParaRPr lang="en-US" sz="1800" dirty="0"/>
          </a:p>
          <a:p>
            <a:r>
              <a:rPr lang="en-US" sz="1800" dirty="0" err="1"/>
              <a:t>Artistid</a:t>
            </a:r>
            <a:endParaRPr lang="en-US" sz="1800" dirty="0"/>
          </a:p>
          <a:p>
            <a:r>
              <a:rPr lang="en-US" sz="1800" dirty="0" err="1"/>
              <a:t>Gid</a:t>
            </a:r>
            <a:endParaRPr lang="en-US" sz="1800" dirty="0"/>
          </a:p>
          <a:p>
            <a:r>
              <a:rPr lang="en-US" sz="1800" dirty="0"/>
              <a:t>Eid</a:t>
            </a:r>
          </a:p>
          <a:p>
            <a:r>
              <a:rPr lang="en-US" sz="1800" dirty="0"/>
              <a:t>Type of Art</a:t>
            </a:r>
          </a:p>
          <a:p>
            <a:r>
              <a:rPr lang="en-US" sz="1800" dirty="0"/>
              <a:t>year</a:t>
            </a:r>
            <a:endParaRPr lang="en-IN" sz="1800" dirty="0"/>
          </a:p>
        </p:txBody>
      </p:sp>
      <p:sp>
        <p:nvSpPr>
          <p:cNvPr id="14" name="Rectangle 13">
            <a:extLst>
              <a:ext uri="{FF2B5EF4-FFF2-40B4-BE49-F238E27FC236}">
                <a16:creationId xmlns:a16="http://schemas.microsoft.com/office/drawing/2014/main" id="{7AC74496-C0A7-4C73-986F-3921E418AA14}"/>
              </a:ext>
            </a:extLst>
          </p:cNvPr>
          <p:cNvSpPr/>
          <p:nvPr/>
        </p:nvSpPr>
        <p:spPr>
          <a:xfrm>
            <a:off x="8937830" y="1324547"/>
            <a:ext cx="2374943" cy="584775"/>
          </a:xfrm>
          <a:prstGeom prst="rect">
            <a:avLst/>
          </a:prstGeom>
        </p:spPr>
        <p:txBody>
          <a:bodyPr wrap="square">
            <a:spAutoFit/>
          </a:bodyPr>
          <a:lstStyle/>
          <a:p>
            <a:r>
              <a:rPr lang="en-US" sz="3200" dirty="0">
                <a:latin typeface="Baskerville Old Face" panose="02020602080505020303" pitchFamily="18" charset="0"/>
              </a:rPr>
              <a:t>ARTWORK</a:t>
            </a:r>
            <a:endParaRPr lang="en-IN" sz="3200" dirty="0"/>
          </a:p>
        </p:txBody>
      </p:sp>
      <p:sp>
        <p:nvSpPr>
          <p:cNvPr id="15" name="Rectangle 14">
            <a:extLst>
              <a:ext uri="{FF2B5EF4-FFF2-40B4-BE49-F238E27FC236}">
                <a16:creationId xmlns:a16="http://schemas.microsoft.com/office/drawing/2014/main" id="{70112094-2929-4233-A67B-154B4280FD7E}"/>
              </a:ext>
            </a:extLst>
          </p:cNvPr>
          <p:cNvSpPr/>
          <p:nvPr/>
        </p:nvSpPr>
        <p:spPr>
          <a:xfrm>
            <a:off x="4833620" y="2652133"/>
            <a:ext cx="2069797" cy="584775"/>
          </a:xfrm>
          <a:prstGeom prst="rect">
            <a:avLst/>
          </a:prstGeom>
        </p:spPr>
        <p:txBody>
          <a:bodyPr wrap="none">
            <a:spAutoFit/>
          </a:bodyPr>
          <a:lstStyle/>
          <a:p>
            <a:r>
              <a:rPr lang="en-US" sz="3200" dirty="0">
                <a:latin typeface="Baskerville Old Face" panose="02020602080505020303" pitchFamily="18" charset="0"/>
              </a:rPr>
              <a:t>GALLERY</a:t>
            </a:r>
            <a:endParaRPr lang="en-IN" sz="3200" dirty="0"/>
          </a:p>
        </p:txBody>
      </p:sp>
      <p:sp>
        <p:nvSpPr>
          <p:cNvPr id="16" name="Rectangle 15">
            <a:extLst>
              <a:ext uri="{FF2B5EF4-FFF2-40B4-BE49-F238E27FC236}">
                <a16:creationId xmlns:a16="http://schemas.microsoft.com/office/drawing/2014/main" id="{821B239B-01E5-4788-B211-259ACE719969}"/>
              </a:ext>
            </a:extLst>
          </p:cNvPr>
          <p:cNvSpPr/>
          <p:nvPr/>
        </p:nvSpPr>
        <p:spPr>
          <a:xfrm>
            <a:off x="8354939" y="4827021"/>
            <a:ext cx="2483372" cy="584775"/>
          </a:xfrm>
          <a:prstGeom prst="rect">
            <a:avLst/>
          </a:prstGeom>
        </p:spPr>
        <p:txBody>
          <a:bodyPr wrap="none">
            <a:spAutoFit/>
          </a:bodyPr>
          <a:lstStyle/>
          <a:p>
            <a:r>
              <a:rPr lang="en-US" sz="3200" dirty="0">
                <a:latin typeface="Baskerville Old Face" panose="02020602080505020303" pitchFamily="18" charset="0"/>
              </a:rPr>
              <a:t>CUSTOMER</a:t>
            </a:r>
            <a:endParaRPr lang="en-IN" sz="3200" dirty="0"/>
          </a:p>
        </p:txBody>
      </p:sp>
      <p:sp>
        <p:nvSpPr>
          <p:cNvPr id="17" name="Rectangle 16">
            <a:extLst>
              <a:ext uri="{FF2B5EF4-FFF2-40B4-BE49-F238E27FC236}">
                <a16:creationId xmlns:a16="http://schemas.microsoft.com/office/drawing/2014/main" id="{C9FC9571-9EF0-4CD4-87C6-0AA55368E2BF}"/>
              </a:ext>
            </a:extLst>
          </p:cNvPr>
          <p:cNvSpPr/>
          <p:nvPr/>
        </p:nvSpPr>
        <p:spPr>
          <a:xfrm>
            <a:off x="1252456" y="5107579"/>
            <a:ext cx="2252523" cy="584775"/>
          </a:xfrm>
          <a:prstGeom prst="rect">
            <a:avLst/>
          </a:prstGeom>
        </p:spPr>
        <p:txBody>
          <a:bodyPr wrap="square">
            <a:spAutoFit/>
          </a:bodyPr>
          <a:lstStyle/>
          <a:p>
            <a:r>
              <a:rPr lang="en-US" sz="3200" dirty="0">
                <a:latin typeface="Baskerville Old Face" panose="02020602080505020303" pitchFamily="18" charset="0"/>
              </a:rPr>
              <a:t>CONTACT</a:t>
            </a:r>
            <a:endParaRPr lang="en-IN" sz="3200" dirty="0"/>
          </a:p>
        </p:txBody>
      </p:sp>
      <p:sp>
        <p:nvSpPr>
          <p:cNvPr id="18" name="Rectangle 17">
            <a:extLst>
              <a:ext uri="{FF2B5EF4-FFF2-40B4-BE49-F238E27FC236}">
                <a16:creationId xmlns:a16="http://schemas.microsoft.com/office/drawing/2014/main" id="{5E27694C-0936-4B93-A203-39DEBADAF4C7}"/>
              </a:ext>
            </a:extLst>
          </p:cNvPr>
          <p:cNvSpPr/>
          <p:nvPr/>
        </p:nvSpPr>
        <p:spPr>
          <a:xfrm>
            <a:off x="8980463" y="5300048"/>
            <a:ext cx="1155524" cy="1200329"/>
          </a:xfrm>
          <a:prstGeom prst="rect">
            <a:avLst/>
          </a:prstGeom>
        </p:spPr>
        <p:txBody>
          <a:bodyPr wrap="square">
            <a:spAutoFit/>
          </a:bodyPr>
          <a:lstStyle/>
          <a:p>
            <a:r>
              <a:rPr lang="en-US" dirty="0"/>
              <a:t>Name</a:t>
            </a:r>
          </a:p>
          <a:p>
            <a:r>
              <a:rPr lang="en-US" dirty="0" err="1"/>
              <a:t>Custid</a:t>
            </a:r>
            <a:endParaRPr lang="en-US" dirty="0"/>
          </a:p>
          <a:p>
            <a:r>
              <a:rPr lang="en-US" dirty="0" err="1"/>
              <a:t>Gid</a:t>
            </a:r>
            <a:endParaRPr lang="en-US" dirty="0"/>
          </a:p>
          <a:p>
            <a:r>
              <a:rPr lang="en-US" dirty="0"/>
              <a:t>Dob</a:t>
            </a:r>
            <a:endParaRPr lang="en-IN" dirty="0"/>
          </a:p>
        </p:txBody>
      </p:sp>
      <p:sp>
        <p:nvSpPr>
          <p:cNvPr id="19" name="Rectangle 18">
            <a:extLst>
              <a:ext uri="{FF2B5EF4-FFF2-40B4-BE49-F238E27FC236}">
                <a16:creationId xmlns:a16="http://schemas.microsoft.com/office/drawing/2014/main" id="{CDB830E7-A5BF-4F57-B568-5E7F959FAAE9}"/>
              </a:ext>
            </a:extLst>
          </p:cNvPr>
          <p:cNvSpPr/>
          <p:nvPr/>
        </p:nvSpPr>
        <p:spPr>
          <a:xfrm>
            <a:off x="1825170" y="5650549"/>
            <a:ext cx="1525035" cy="1015663"/>
          </a:xfrm>
          <a:prstGeom prst="rect">
            <a:avLst/>
          </a:prstGeom>
        </p:spPr>
        <p:txBody>
          <a:bodyPr wrap="square">
            <a:spAutoFit/>
          </a:bodyPr>
          <a:lstStyle/>
          <a:p>
            <a:r>
              <a:rPr lang="en-US" sz="2000" dirty="0"/>
              <a:t>Name</a:t>
            </a:r>
          </a:p>
          <a:p>
            <a:r>
              <a:rPr lang="en-US" sz="2000" dirty="0" err="1"/>
              <a:t>Custid</a:t>
            </a:r>
            <a:endParaRPr lang="en-US" sz="2000" dirty="0"/>
          </a:p>
          <a:p>
            <a:r>
              <a:rPr lang="en-US" sz="2000" dirty="0"/>
              <a:t>Phone</a:t>
            </a:r>
            <a:endParaRPr lang="en-IN" sz="2000" dirty="0"/>
          </a:p>
        </p:txBody>
      </p:sp>
      <p:sp>
        <p:nvSpPr>
          <p:cNvPr id="24" name="Text Placeholder 4">
            <a:extLst>
              <a:ext uri="{FF2B5EF4-FFF2-40B4-BE49-F238E27FC236}">
                <a16:creationId xmlns:a16="http://schemas.microsoft.com/office/drawing/2014/main" id="{588BF1EB-9072-45B5-A3E9-CCB22DEB9E8D}"/>
              </a:ext>
            </a:extLst>
          </p:cNvPr>
          <p:cNvSpPr txBox="1">
            <a:spLocks/>
          </p:cNvSpPr>
          <p:nvPr/>
        </p:nvSpPr>
        <p:spPr>
          <a:xfrm>
            <a:off x="945987" y="1823684"/>
            <a:ext cx="1630782" cy="281997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r>
              <a:rPr lang="en-US" sz="1800" dirty="0"/>
              <a:t>Name</a:t>
            </a:r>
          </a:p>
          <a:p>
            <a:r>
              <a:rPr lang="en-US" sz="1800" dirty="0" err="1"/>
              <a:t>Artistid</a:t>
            </a:r>
            <a:endParaRPr lang="en-US" sz="1800" dirty="0"/>
          </a:p>
          <a:p>
            <a:r>
              <a:rPr lang="en-US" sz="1800" dirty="0" err="1"/>
              <a:t>Gid</a:t>
            </a:r>
            <a:endParaRPr lang="en-US" sz="1800" dirty="0"/>
          </a:p>
          <a:p>
            <a:r>
              <a:rPr lang="en-US" sz="1800" dirty="0"/>
              <a:t>Eid</a:t>
            </a:r>
          </a:p>
          <a:p>
            <a:r>
              <a:rPr lang="en-US" sz="1800" dirty="0" err="1"/>
              <a:t>Custid</a:t>
            </a:r>
            <a:endParaRPr lang="en-US" sz="1800" dirty="0"/>
          </a:p>
          <a:p>
            <a:r>
              <a:rPr lang="en-US" sz="1800" dirty="0"/>
              <a:t>Style</a:t>
            </a:r>
          </a:p>
          <a:p>
            <a:r>
              <a:rPr lang="en-US" sz="1800" dirty="0"/>
              <a:t>Loc</a:t>
            </a:r>
          </a:p>
        </p:txBody>
      </p:sp>
      <p:sp>
        <p:nvSpPr>
          <p:cNvPr id="26" name="Double Bracket 25">
            <a:extLst>
              <a:ext uri="{FF2B5EF4-FFF2-40B4-BE49-F238E27FC236}">
                <a16:creationId xmlns:a16="http://schemas.microsoft.com/office/drawing/2014/main" id="{2F6BB1A9-25B1-448D-9B5E-981BBFC7B675}"/>
              </a:ext>
            </a:extLst>
          </p:cNvPr>
          <p:cNvSpPr/>
          <p:nvPr/>
        </p:nvSpPr>
        <p:spPr>
          <a:xfrm>
            <a:off x="4873170" y="2598889"/>
            <a:ext cx="2017683" cy="185028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Double Bracket 27">
            <a:extLst>
              <a:ext uri="{FF2B5EF4-FFF2-40B4-BE49-F238E27FC236}">
                <a16:creationId xmlns:a16="http://schemas.microsoft.com/office/drawing/2014/main" id="{B816147E-3FCB-4013-8470-7AE24664F068}"/>
              </a:ext>
            </a:extLst>
          </p:cNvPr>
          <p:cNvSpPr/>
          <p:nvPr/>
        </p:nvSpPr>
        <p:spPr>
          <a:xfrm>
            <a:off x="524198" y="1368771"/>
            <a:ext cx="2010551" cy="336569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Double Bracket 28">
            <a:extLst>
              <a:ext uri="{FF2B5EF4-FFF2-40B4-BE49-F238E27FC236}">
                <a16:creationId xmlns:a16="http://schemas.microsoft.com/office/drawing/2014/main" id="{AB92C6AC-A0CE-4F95-AC3A-CC5DE6221A97}"/>
              </a:ext>
            </a:extLst>
          </p:cNvPr>
          <p:cNvSpPr/>
          <p:nvPr/>
        </p:nvSpPr>
        <p:spPr>
          <a:xfrm>
            <a:off x="1238067" y="5134433"/>
            <a:ext cx="2214817" cy="153177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Double Bracket 29">
            <a:extLst>
              <a:ext uri="{FF2B5EF4-FFF2-40B4-BE49-F238E27FC236}">
                <a16:creationId xmlns:a16="http://schemas.microsoft.com/office/drawing/2014/main" id="{16B87F1A-AD09-49E3-A32A-F46C2FCDBF20}"/>
              </a:ext>
            </a:extLst>
          </p:cNvPr>
          <p:cNvSpPr/>
          <p:nvPr/>
        </p:nvSpPr>
        <p:spPr>
          <a:xfrm>
            <a:off x="8358286" y="4869942"/>
            <a:ext cx="2426133" cy="178571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Double Bracket 30">
            <a:extLst>
              <a:ext uri="{FF2B5EF4-FFF2-40B4-BE49-F238E27FC236}">
                <a16:creationId xmlns:a16="http://schemas.microsoft.com/office/drawing/2014/main" id="{C0FB0105-69A6-4005-B8AC-1B5040E24EE6}"/>
              </a:ext>
            </a:extLst>
          </p:cNvPr>
          <p:cNvSpPr/>
          <p:nvPr/>
        </p:nvSpPr>
        <p:spPr>
          <a:xfrm>
            <a:off x="8726714" y="1368771"/>
            <a:ext cx="2797173" cy="28199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3" name="Connector: Elbow 32">
            <a:extLst>
              <a:ext uri="{FF2B5EF4-FFF2-40B4-BE49-F238E27FC236}">
                <a16:creationId xmlns:a16="http://schemas.microsoft.com/office/drawing/2014/main" id="{286B652A-409B-495E-9DAB-41B1188D7105}"/>
              </a:ext>
            </a:extLst>
          </p:cNvPr>
          <p:cNvCxnSpPr>
            <a:cxnSpLocks/>
          </p:cNvCxnSpPr>
          <p:nvPr/>
        </p:nvCxnSpPr>
        <p:spPr>
          <a:xfrm>
            <a:off x="2522185" y="2221613"/>
            <a:ext cx="2338421" cy="1445814"/>
          </a:xfrm>
          <a:prstGeom prst="bentConnector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or: Elbow 53">
            <a:extLst>
              <a:ext uri="{FF2B5EF4-FFF2-40B4-BE49-F238E27FC236}">
                <a16:creationId xmlns:a16="http://schemas.microsoft.com/office/drawing/2014/main" id="{DE240443-6A0D-43E3-873B-1BB34EA9280F}"/>
              </a:ext>
            </a:extLst>
          </p:cNvPr>
          <p:cNvCxnSpPr>
            <a:cxnSpLocks/>
          </p:cNvCxnSpPr>
          <p:nvPr/>
        </p:nvCxnSpPr>
        <p:spPr>
          <a:xfrm rot="10800000" flipV="1">
            <a:off x="6959189" y="2259145"/>
            <a:ext cx="1725506" cy="1169855"/>
          </a:xfrm>
          <a:prstGeom prst="bentConnector3">
            <a:avLst>
              <a:gd name="adj1" fmla="val 5237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Connector: Elbow 59">
            <a:extLst>
              <a:ext uri="{FF2B5EF4-FFF2-40B4-BE49-F238E27FC236}">
                <a16:creationId xmlns:a16="http://schemas.microsoft.com/office/drawing/2014/main" id="{51834F0C-4135-4C62-AB5B-CA85C3EFF586}"/>
              </a:ext>
            </a:extLst>
          </p:cNvPr>
          <p:cNvCxnSpPr>
            <a:cxnSpLocks/>
          </p:cNvCxnSpPr>
          <p:nvPr/>
        </p:nvCxnSpPr>
        <p:spPr>
          <a:xfrm rot="10800000">
            <a:off x="3473659" y="6212746"/>
            <a:ext cx="4902053" cy="1"/>
          </a:xfrm>
          <a:prstGeom prst="bent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40866058-D662-4E05-9699-C9858F594149}"/>
              </a:ext>
            </a:extLst>
          </p:cNvPr>
          <p:cNvCxnSpPr/>
          <p:nvPr/>
        </p:nvCxnSpPr>
        <p:spPr>
          <a:xfrm>
            <a:off x="2534749" y="1909322"/>
            <a:ext cx="6191965" cy="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ctor: Elbow 74">
            <a:extLst>
              <a:ext uri="{FF2B5EF4-FFF2-40B4-BE49-F238E27FC236}">
                <a16:creationId xmlns:a16="http://schemas.microsoft.com/office/drawing/2014/main" id="{68A9DE8E-8EB8-43F5-97A2-616E5F3F13F9}"/>
              </a:ext>
            </a:extLst>
          </p:cNvPr>
          <p:cNvCxnSpPr>
            <a:cxnSpLocks/>
          </p:cNvCxnSpPr>
          <p:nvPr/>
        </p:nvCxnSpPr>
        <p:spPr>
          <a:xfrm rot="10800000" flipV="1">
            <a:off x="3452885" y="4645189"/>
            <a:ext cx="1951628" cy="1308403"/>
          </a:xfrm>
          <a:prstGeom prst="bentConnector3">
            <a:avLst>
              <a:gd name="adj1" fmla="val 350"/>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C14CC90C-D017-472E-B9DB-7B8ADB6AB2EA}"/>
              </a:ext>
            </a:extLst>
          </p:cNvPr>
          <p:cNvCxnSpPr>
            <a:cxnSpLocks/>
          </p:cNvCxnSpPr>
          <p:nvPr/>
        </p:nvCxnSpPr>
        <p:spPr>
          <a:xfrm>
            <a:off x="6322648" y="4645189"/>
            <a:ext cx="2032291" cy="1255023"/>
          </a:xfrm>
          <a:prstGeom prst="bentConnector3">
            <a:avLst>
              <a:gd name="adj1" fmla="val -366"/>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3AF6ED56-19FB-4ED5-8DC1-881714E59B80}"/>
              </a:ext>
            </a:extLst>
          </p:cNvPr>
          <p:cNvCxnSpPr/>
          <p:nvPr/>
        </p:nvCxnSpPr>
        <p:spPr>
          <a:xfrm>
            <a:off x="688618" y="1807160"/>
            <a:ext cx="1656857"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A8C965DE-E6DA-43A5-BE4F-D3FB163235C6}"/>
              </a:ext>
            </a:extLst>
          </p:cNvPr>
          <p:cNvCxnSpPr/>
          <p:nvPr/>
        </p:nvCxnSpPr>
        <p:spPr>
          <a:xfrm>
            <a:off x="5053582" y="3186619"/>
            <a:ext cx="1656857"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BCAC129C-9470-4652-BB45-7977CC1CE642}"/>
              </a:ext>
            </a:extLst>
          </p:cNvPr>
          <p:cNvCxnSpPr>
            <a:cxnSpLocks/>
          </p:cNvCxnSpPr>
          <p:nvPr/>
        </p:nvCxnSpPr>
        <p:spPr>
          <a:xfrm flipV="1">
            <a:off x="8937830" y="1852835"/>
            <a:ext cx="2293073" cy="1032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FCEE5708-2B13-4401-9DA9-F20B33067E6C}"/>
              </a:ext>
            </a:extLst>
          </p:cNvPr>
          <p:cNvCxnSpPr>
            <a:cxnSpLocks/>
          </p:cNvCxnSpPr>
          <p:nvPr/>
        </p:nvCxnSpPr>
        <p:spPr>
          <a:xfrm>
            <a:off x="8462475" y="5302282"/>
            <a:ext cx="221775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8B39EC52-6624-4325-9C11-182EE8824825}"/>
              </a:ext>
            </a:extLst>
          </p:cNvPr>
          <p:cNvCxnSpPr>
            <a:cxnSpLocks/>
          </p:cNvCxnSpPr>
          <p:nvPr/>
        </p:nvCxnSpPr>
        <p:spPr>
          <a:xfrm>
            <a:off x="1380335" y="5636171"/>
            <a:ext cx="196987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8" name="Arrow: Right 97">
            <a:extLst>
              <a:ext uri="{FF2B5EF4-FFF2-40B4-BE49-F238E27FC236}">
                <a16:creationId xmlns:a16="http://schemas.microsoft.com/office/drawing/2014/main" id="{D50B80AF-6595-4103-B22A-63DBD84A58AE}"/>
              </a:ext>
            </a:extLst>
          </p:cNvPr>
          <p:cNvSpPr/>
          <p:nvPr/>
        </p:nvSpPr>
        <p:spPr>
          <a:xfrm>
            <a:off x="8774158" y="5411796"/>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Arrow: Right 98">
            <a:extLst>
              <a:ext uri="{FF2B5EF4-FFF2-40B4-BE49-F238E27FC236}">
                <a16:creationId xmlns:a16="http://schemas.microsoft.com/office/drawing/2014/main" id="{14B20044-8B86-4336-92AB-266132A86D93}"/>
              </a:ext>
            </a:extLst>
          </p:cNvPr>
          <p:cNvSpPr/>
          <p:nvPr/>
        </p:nvSpPr>
        <p:spPr>
          <a:xfrm>
            <a:off x="1644619" y="6385528"/>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Arrow: Right 99">
            <a:extLst>
              <a:ext uri="{FF2B5EF4-FFF2-40B4-BE49-F238E27FC236}">
                <a16:creationId xmlns:a16="http://schemas.microsoft.com/office/drawing/2014/main" id="{38CC1EE1-8663-4A95-85BF-64359A1AB742}"/>
              </a:ext>
            </a:extLst>
          </p:cNvPr>
          <p:cNvSpPr/>
          <p:nvPr/>
        </p:nvSpPr>
        <p:spPr>
          <a:xfrm>
            <a:off x="1639640" y="6104845"/>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Arrow: Right 100">
            <a:extLst>
              <a:ext uri="{FF2B5EF4-FFF2-40B4-BE49-F238E27FC236}">
                <a16:creationId xmlns:a16="http://schemas.microsoft.com/office/drawing/2014/main" id="{BB35526A-DF14-4ECF-92A9-2E6C15C42F10}"/>
              </a:ext>
            </a:extLst>
          </p:cNvPr>
          <p:cNvSpPr/>
          <p:nvPr/>
        </p:nvSpPr>
        <p:spPr>
          <a:xfrm>
            <a:off x="1639640" y="5748536"/>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Arrow: Right 101">
            <a:extLst>
              <a:ext uri="{FF2B5EF4-FFF2-40B4-BE49-F238E27FC236}">
                <a16:creationId xmlns:a16="http://schemas.microsoft.com/office/drawing/2014/main" id="{FADA263B-E3BC-483F-8807-D010C7090C5E}"/>
              </a:ext>
            </a:extLst>
          </p:cNvPr>
          <p:cNvSpPr/>
          <p:nvPr/>
        </p:nvSpPr>
        <p:spPr>
          <a:xfrm>
            <a:off x="9246088" y="3874018"/>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Arrow: Right 102">
            <a:extLst>
              <a:ext uri="{FF2B5EF4-FFF2-40B4-BE49-F238E27FC236}">
                <a16:creationId xmlns:a16="http://schemas.microsoft.com/office/drawing/2014/main" id="{8212CE48-D66D-4643-81AF-05B3CAC5DF80}"/>
              </a:ext>
            </a:extLst>
          </p:cNvPr>
          <p:cNvSpPr/>
          <p:nvPr/>
        </p:nvSpPr>
        <p:spPr>
          <a:xfrm>
            <a:off x="9246088" y="3513343"/>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Arrow: Right 103">
            <a:extLst>
              <a:ext uri="{FF2B5EF4-FFF2-40B4-BE49-F238E27FC236}">
                <a16:creationId xmlns:a16="http://schemas.microsoft.com/office/drawing/2014/main" id="{1FF70A2A-C662-4ADA-9404-BC03B6B9B9F5}"/>
              </a:ext>
            </a:extLst>
          </p:cNvPr>
          <p:cNvSpPr/>
          <p:nvPr/>
        </p:nvSpPr>
        <p:spPr>
          <a:xfrm>
            <a:off x="9263081" y="3123492"/>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Arrow: Right 104">
            <a:extLst>
              <a:ext uri="{FF2B5EF4-FFF2-40B4-BE49-F238E27FC236}">
                <a16:creationId xmlns:a16="http://schemas.microsoft.com/office/drawing/2014/main" id="{E656A6E3-1AA2-45CE-8DED-95DB3DFFDA67}"/>
              </a:ext>
            </a:extLst>
          </p:cNvPr>
          <p:cNvSpPr/>
          <p:nvPr/>
        </p:nvSpPr>
        <p:spPr>
          <a:xfrm>
            <a:off x="9267302" y="2725378"/>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Arrow: Right 105">
            <a:extLst>
              <a:ext uri="{FF2B5EF4-FFF2-40B4-BE49-F238E27FC236}">
                <a16:creationId xmlns:a16="http://schemas.microsoft.com/office/drawing/2014/main" id="{25176C35-4BC6-49F6-8EC5-8A2D3A331489}"/>
              </a:ext>
            </a:extLst>
          </p:cNvPr>
          <p:cNvSpPr/>
          <p:nvPr/>
        </p:nvSpPr>
        <p:spPr>
          <a:xfrm>
            <a:off x="9268716" y="2372966"/>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Arrow: Right 106">
            <a:extLst>
              <a:ext uri="{FF2B5EF4-FFF2-40B4-BE49-F238E27FC236}">
                <a16:creationId xmlns:a16="http://schemas.microsoft.com/office/drawing/2014/main" id="{EE029344-1236-4961-A507-8DF37F2A928C}"/>
              </a:ext>
            </a:extLst>
          </p:cNvPr>
          <p:cNvSpPr/>
          <p:nvPr/>
        </p:nvSpPr>
        <p:spPr>
          <a:xfrm>
            <a:off x="9259516" y="1978786"/>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Arrow: Right 108">
            <a:extLst>
              <a:ext uri="{FF2B5EF4-FFF2-40B4-BE49-F238E27FC236}">
                <a16:creationId xmlns:a16="http://schemas.microsoft.com/office/drawing/2014/main" id="{B419AE8F-634F-4C32-9FF9-24295A85082B}"/>
              </a:ext>
            </a:extLst>
          </p:cNvPr>
          <p:cNvSpPr/>
          <p:nvPr/>
        </p:nvSpPr>
        <p:spPr>
          <a:xfrm>
            <a:off x="5104813" y="4066540"/>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Arrow: Right 110">
            <a:extLst>
              <a:ext uri="{FF2B5EF4-FFF2-40B4-BE49-F238E27FC236}">
                <a16:creationId xmlns:a16="http://schemas.microsoft.com/office/drawing/2014/main" id="{D230FB7D-ACD0-4B8C-9D5D-9BB7FC2947FC}"/>
              </a:ext>
            </a:extLst>
          </p:cNvPr>
          <p:cNvSpPr/>
          <p:nvPr/>
        </p:nvSpPr>
        <p:spPr>
          <a:xfrm>
            <a:off x="5092249" y="3702736"/>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 name="Arrow: Right 111">
            <a:extLst>
              <a:ext uri="{FF2B5EF4-FFF2-40B4-BE49-F238E27FC236}">
                <a16:creationId xmlns:a16="http://schemas.microsoft.com/office/drawing/2014/main" id="{394E0B2C-BBF3-4024-B326-D7CADCA9CFE3}"/>
              </a:ext>
            </a:extLst>
          </p:cNvPr>
          <p:cNvSpPr/>
          <p:nvPr/>
        </p:nvSpPr>
        <p:spPr>
          <a:xfrm>
            <a:off x="5104813" y="3317604"/>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Arrow: Right 112">
            <a:extLst>
              <a:ext uri="{FF2B5EF4-FFF2-40B4-BE49-F238E27FC236}">
                <a16:creationId xmlns:a16="http://schemas.microsoft.com/office/drawing/2014/main" id="{8E896D8B-0C68-476E-A57D-E129B4707702}"/>
              </a:ext>
            </a:extLst>
          </p:cNvPr>
          <p:cNvSpPr/>
          <p:nvPr/>
        </p:nvSpPr>
        <p:spPr>
          <a:xfrm>
            <a:off x="8756587" y="6256637"/>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4" name="Arrow: Right 113">
            <a:extLst>
              <a:ext uri="{FF2B5EF4-FFF2-40B4-BE49-F238E27FC236}">
                <a16:creationId xmlns:a16="http://schemas.microsoft.com/office/drawing/2014/main" id="{07C9C2CE-CBA5-48DB-897A-BEEE0272F767}"/>
              </a:ext>
            </a:extLst>
          </p:cNvPr>
          <p:cNvSpPr/>
          <p:nvPr/>
        </p:nvSpPr>
        <p:spPr>
          <a:xfrm>
            <a:off x="8752300" y="5982278"/>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Arrow: Right 114">
            <a:extLst>
              <a:ext uri="{FF2B5EF4-FFF2-40B4-BE49-F238E27FC236}">
                <a16:creationId xmlns:a16="http://schemas.microsoft.com/office/drawing/2014/main" id="{2C596165-B2C3-4E0F-BD34-F91CC8F3965E}"/>
              </a:ext>
            </a:extLst>
          </p:cNvPr>
          <p:cNvSpPr/>
          <p:nvPr/>
        </p:nvSpPr>
        <p:spPr>
          <a:xfrm>
            <a:off x="8773103" y="5697037"/>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Arrow: Right 115">
            <a:extLst>
              <a:ext uri="{FF2B5EF4-FFF2-40B4-BE49-F238E27FC236}">
                <a16:creationId xmlns:a16="http://schemas.microsoft.com/office/drawing/2014/main" id="{93DFC8E2-9165-4BD1-834E-780E4D0D2A1F}"/>
              </a:ext>
            </a:extLst>
          </p:cNvPr>
          <p:cNvSpPr/>
          <p:nvPr/>
        </p:nvSpPr>
        <p:spPr>
          <a:xfrm>
            <a:off x="781566" y="4180672"/>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Arrow: Right 116">
            <a:extLst>
              <a:ext uri="{FF2B5EF4-FFF2-40B4-BE49-F238E27FC236}">
                <a16:creationId xmlns:a16="http://schemas.microsoft.com/office/drawing/2014/main" id="{2DDACE43-6EB4-4253-AEB0-5EF5988F38EF}"/>
              </a:ext>
            </a:extLst>
          </p:cNvPr>
          <p:cNvSpPr/>
          <p:nvPr/>
        </p:nvSpPr>
        <p:spPr>
          <a:xfrm>
            <a:off x="769467" y="3799662"/>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Arrow: Right 117">
            <a:extLst>
              <a:ext uri="{FF2B5EF4-FFF2-40B4-BE49-F238E27FC236}">
                <a16:creationId xmlns:a16="http://schemas.microsoft.com/office/drawing/2014/main" id="{9D4D81A5-815F-453A-93AE-5B39AB79F68F}"/>
              </a:ext>
            </a:extLst>
          </p:cNvPr>
          <p:cNvSpPr/>
          <p:nvPr/>
        </p:nvSpPr>
        <p:spPr>
          <a:xfrm>
            <a:off x="781566" y="3433634"/>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Arrow: Right 118">
            <a:extLst>
              <a:ext uri="{FF2B5EF4-FFF2-40B4-BE49-F238E27FC236}">
                <a16:creationId xmlns:a16="http://schemas.microsoft.com/office/drawing/2014/main" id="{E7C30CC4-9432-4EF4-9142-5BDBF1327280}"/>
              </a:ext>
            </a:extLst>
          </p:cNvPr>
          <p:cNvSpPr/>
          <p:nvPr/>
        </p:nvSpPr>
        <p:spPr>
          <a:xfrm>
            <a:off x="769467" y="3052077"/>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Arrow: Right 119">
            <a:extLst>
              <a:ext uri="{FF2B5EF4-FFF2-40B4-BE49-F238E27FC236}">
                <a16:creationId xmlns:a16="http://schemas.microsoft.com/office/drawing/2014/main" id="{B0A8E068-88D6-4575-8DB0-13865850AF8D}"/>
              </a:ext>
            </a:extLst>
          </p:cNvPr>
          <p:cNvSpPr/>
          <p:nvPr/>
        </p:nvSpPr>
        <p:spPr>
          <a:xfrm>
            <a:off x="781566" y="2676410"/>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Arrow: Right 120">
            <a:extLst>
              <a:ext uri="{FF2B5EF4-FFF2-40B4-BE49-F238E27FC236}">
                <a16:creationId xmlns:a16="http://schemas.microsoft.com/office/drawing/2014/main" id="{39171991-B1F8-4C74-8A5F-A209C1C721C4}"/>
              </a:ext>
            </a:extLst>
          </p:cNvPr>
          <p:cNvSpPr/>
          <p:nvPr/>
        </p:nvSpPr>
        <p:spPr>
          <a:xfrm>
            <a:off x="787848" y="2305039"/>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Arrow: Right 121">
            <a:extLst>
              <a:ext uri="{FF2B5EF4-FFF2-40B4-BE49-F238E27FC236}">
                <a16:creationId xmlns:a16="http://schemas.microsoft.com/office/drawing/2014/main" id="{5EF7002B-65EF-41FB-8B77-74575123D948}"/>
              </a:ext>
            </a:extLst>
          </p:cNvPr>
          <p:cNvSpPr/>
          <p:nvPr/>
        </p:nvSpPr>
        <p:spPr>
          <a:xfrm>
            <a:off x="787848" y="1933668"/>
            <a:ext cx="185530" cy="175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795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circle(in)">
                                      <p:cBhvr>
                                        <p:cTn id="35" dur="2000"/>
                                        <p:tgtEl>
                                          <p:spTgt spid="86"/>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circle(in)">
                                      <p:cBhvr>
                                        <p:cTn id="38" dur="2000"/>
                                        <p:tgtEl>
                                          <p:spTgt spid="28"/>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circle(in)">
                                      <p:cBhvr>
                                        <p:cTn id="41" dur="2000"/>
                                        <p:tgtEl>
                                          <p:spTgt spid="26"/>
                                        </p:tgtEl>
                                      </p:cBhvr>
                                    </p:animEffect>
                                  </p:childTnLst>
                                </p:cTn>
                              </p:par>
                              <p:par>
                                <p:cTn id="42" presetID="6" presetClass="entr" presetSubtype="16" fill="hold"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circle(in)">
                                      <p:cBhvr>
                                        <p:cTn id="44" dur="2000"/>
                                        <p:tgtEl>
                                          <p:spTgt spid="87"/>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circle(in)">
                                      <p:cBhvr>
                                        <p:cTn id="47" dur="2000"/>
                                        <p:tgtEl>
                                          <p:spTgt spid="31"/>
                                        </p:tgtEl>
                                      </p:cBhvr>
                                    </p:animEffect>
                                  </p:childTnLst>
                                </p:cTn>
                              </p:par>
                              <p:par>
                                <p:cTn id="48" presetID="6" presetClass="entr" presetSubtype="16"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circle(in)">
                                      <p:cBhvr>
                                        <p:cTn id="50" dur="2000"/>
                                        <p:tgtEl>
                                          <p:spTgt spid="88"/>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circle(in)">
                                      <p:cBhvr>
                                        <p:cTn id="53" dur="2000"/>
                                        <p:tgtEl>
                                          <p:spTgt spid="30"/>
                                        </p:tgtEl>
                                      </p:cBhvr>
                                    </p:animEffect>
                                  </p:childTnLst>
                                </p:cTn>
                              </p:par>
                              <p:par>
                                <p:cTn id="54" presetID="6"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circle(in)">
                                      <p:cBhvr>
                                        <p:cTn id="56" dur="2000"/>
                                        <p:tgtEl>
                                          <p:spTgt spid="89"/>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ircle(in)">
                                      <p:cBhvr>
                                        <p:cTn id="59" dur="2000"/>
                                        <p:tgtEl>
                                          <p:spTgt spid="29"/>
                                        </p:tgtEl>
                                      </p:cBhvr>
                                    </p:animEffect>
                                  </p:childTnLst>
                                </p:cTn>
                              </p:par>
                              <p:par>
                                <p:cTn id="60" presetID="6" presetClass="entr" presetSubtype="16" fill="hold"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circle(in)">
                                      <p:cBhvr>
                                        <p:cTn id="62" dur="20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circle(in)">
                                      <p:cBhvr>
                                        <p:cTn id="67" dur="20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11">
                                            <p:txEl>
                                              <p:pRg st="0" end="0"/>
                                            </p:txEl>
                                          </p:spTgt>
                                        </p:tgtEl>
                                        <p:attrNameLst>
                                          <p:attrName>style.visibility</p:attrName>
                                        </p:attrNameLst>
                                      </p:cBhvr>
                                      <p:to>
                                        <p:strVal val="visible"/>
                                      </p:to>
                                    </p:set>
                                    <p:animEffect transition="in" filter="circle(in)">
                                      <p:cBhvr>
                                        <p:cTn id="72" dur="2000"/>
                                        <p:tgtEl>
                                          <p:spTgt spid="11">
                                            <p:txEl>
                                              <p:pRg st="0" end="0"/>
                                            </p:txEl>
                                          </p:spTgt>
                                        </p:tgtEl>
                                      </p:cBhvr>
                                    </p:animEffect>
                                  </p:childTnLst>
                                </p:cTn>
                              </p:par>
                              <p:par>
                                <p:cTn id="73" presetID="6" presetClass="entr" presetSubtype="16" fill="hold" nodeType="withEffect">
                                  <p:stCondLst>
                                    <p:cond delay="0"/>
                                  </p:stCondLst>
                                  <p:childTnLst>
                                    <p:set>
                                      <p:cBhvr>
                                        <p:cTn id="74" dur="1" fill="hold">
                                          <p:stCondLst>
                                            <p:cond delay="0"/>
                                          </p:stCondLst>
                                        </p:cTn>
                                        <p:tgtEl>
                                          <p:spTgt spid="11">
                                            <p:txEl>
                                              <p:pRg st="1" end="1"/>
                                            </p:txEl>
                                          </p:spTgt>
                                        </p:tgtEl>
                                        <p:attrNameLst>
                                          <p:attrName>style.visibility</p:attrName>
                                        </p:attrNameLst>
                                      </p:cBhvr>
                                      <p:to>
                                        <p:strVal val="visible"/>
                                      </p:to>
                                    </p:set>
                                    <p:animEffect transition="in" filter="circle(in)">
                                      <p:cBhvr>
                                        <p:cTn id="75" dur="2000"/>
                                        <p:tgtEl>
                                          <p:spTgt spid="11">
                                            <p:txEl>
                                              <p:pRg st="1" end="1"/>
                                            </p:txEl>
                                          </p:spTgt>
                                        </p:tgtEl>
                                      </p:cBhvr>
                                    </p:animEffect>
                                  </p:childTnLst>
                                </p:cTn>
                              </p:par>
                              <p:par>
                                <p:cTn id="76" presetID="6" presetClass="entr" presetSubtype="16" fill="hold" nodeType="withEffect">
                                  <p:stCondLst>
                                    <p:cond delay="0"/>
                                  </p:stCondLst>
                                  <p:childTnLst>
                                    <p:set>
                                      <p:cBhvr>
                                        <p:cTn id="77" dur="1" fill="hold">
                                          <p:stCondLst>
                                            <p:cond delay="0"/>
                                          </p:stCondLst>
                                        </p:cTn>
                                        <p:tgtEl>
                                          <p:spTgt spid="11">
                                            <p:txEl>
                                              <p:pRg st="2" end="2"/>
                                            </p:txEl>
                                          </p:spTgt>
                                        </p:tgtEl>
                                        <p:attrNameLst>
                                          <p:attrName>style.visibility</p:attrName>
                                        </p:attrNameLst>
                                      </p:cBhvr>
                                      <p:to>
                                        <p:strVal val="visible"/>
                                      </p:to>
                                    </p:set>
                                    <p:animEffect transition="in" filter="circle(in)">
                                      <p:cBhvr>
                                        <p:cTn id="78" dur="2000"/>
                                        <p:tgtEl>
                                          <p:spTgt spid="11">
                                            <p:txEl>
                                              <p:pRg st="2" end="2"/>
                                            </p:txEl>
                                          </p:spTgt>
                                        </p:tgtEl>
                                      </p:cBhvr>
                                    </p:animEffect>
                                  </p:childTnLst>
                                </p:cTn>
                              </p:par>
                              <p:par>
                                <p:cTn id="79" presetID="6" presetClass="entr" presetSubtype="16" fill="hold" nodeType="withEffect">
                                  <p:stCondLst>
                                    <p:cond delay="0"/>
                                  </p:stCondLst>
                                  <p:childTnLst>
                                    <p:set>
                                      <p:cBhvr>
                                        <p:cTn id="80" dur="1" fill="hold">
                                          <p:stCondLst>
                                            <p:cond delay="0"/>
                                          </p:stCondLst>
                                        </p:cTn>
                                        <p:tgtEl>
                                          <p:spTgt spid="11">
                                            <p:txEl>
                                              <p:pRg st="3" end="3"/>
                                            </p:txEl>
                                          </p:spTgt>
                                        </p:tgtEl>
                                        <p:attrNameLst>
                                          <p:attrName>style.visibility</p:attrName>
                                        </p:attrNameLst>
                                      </p:cBhvr>
                                      <p:to>
                                        <p:strVal val="visible"/>
                                      </p:to>
                                    </p:set>
                                    <p:animEffect transition="in" filter="circle(in)">
                                      <p:cBhvr>
                                        <p:cTn id="81" dur="2000"/>
                                        <p:tgtEl>
                                          <p:spTgt spid="11">
                                            <p:txEl>
                                              <p:pRg st="3" end="3"/>
                                            </p:txEl>
                                          </p:spTgt>
                                        </p:tgtEl>
                                      </p:cBhvr>
                                    </p:animEffect>
                                  </p:childTnLst>
                                </p:cTn>
                              </p:par>
                              <p:par>
                                <p:cTn id="82" presetID="6" presetClass="entr" presetSubtype="16" fill="hold" nodeType="withEffect">
                                  <p:stCondLst>
                                    <p:cond delay="0"/>
                                  </p:stCondLst>
                                  <p:childTnLst>
                                    <p:set>
                                      <p:cBhvr>
                                        <p:cTn id="83" dur="1" fill="hold">
                                          <p:stCondLst>
                                            <p:cond delay="0"/>
                                          </p:stCondLst>
                                        </p:cTn>
                                        <p:tgtEl>
                                          <p:spTgt spid="11">
                                            <p:txEl>
                                              <p:pRg st="4" end="4"/>
                                            </p:txEl>
                                          </p:spTgt>
                                        </p:tgtEl>
                                        <p:attrNameLst>
                                          <p:attrName>style.visibility</p:attrName>
                                        </p:attrNameLst>
                                      </p:cBhvr>
                                      <p:to>
                                        <p:strVal val="visible"/>
                                      </p:to>
                                    </p:set>
                                    <p:animEffect transition="in" filter="circle(in)">
                                      <p:cBhvr>
                                        <p:cTn id="84" dur="2000"/>
                                        <p:tgtEl>
                                          <p:spTgt spid="11">
                                            <p:txEl>
                                              <p:pRg st="4" end="4"/>
                                            </p:txEl>
                                          </p:spTgt>
                                        </p:tgtEl>
                                      </p:cBhvr>
                                    </p:animEffect>
                                  </p:childTnLst>
                                </p:cTn>
                              </p:par>
                              <p:par>
                                <p:cTn id="85" presetID="6" presetClass="entr" presetSubtype="16" fill="hold" nodeType="withEffect">
                                  <p:stCondLst>
                                    <p:cond delay="0"/>
                                  </p:stCondLst>
                                  <p:childTnLst>
                                    <p:set>
                                      <p:cBhvr>
                                        <p:cTn id="86" dur="1" fill="hold">
                                          <p:stCondLst>
                                            <p:cond delay="0"/>
                                          </p:stCondLst>
                                        </p:cTn>
                                        <p:tgtEl>
                                          <p:spTgt spid="11">
                                            <p:txEl>
                                              <p:pRg st="5" end="5"/>
                                            </p:txEl>
                                          </p:spTgt>
                                        </p:tgtEl>
                                        <p:attrNameLst>
                                          <p:attrName>style.visibility</p:attrName>
                                        </p:attrNameLst>
                                      </p:cBhvr>
                                      <p:to>
                                        <p:strVal val="visible"/>
                                      </p:to>
                                    </p:set>
                                    <p:animEffect transition="in" filter="circle(in)">
                                      <p:cBhvr>
                                        <p:cTn id="87" dur="2000"/>
                                        <p:tgtEl>
                                          <p:spTgt spid="11">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8">
                                            <p:txEl>
                                              <p:pRg st="0" end="0"/>
                                            </p:txEl>
                                          </p:spTgt>
                                        </p:tgtEl>
                                        <p:attrNameLst>
                                          <p:attrName>style.visibility</p:attrName>
                                        </p:attrNameLst>
                                      </p:cBhvr>
                                      <p:to>
                                        <p:strVal val="visible"/>
                                      </p:to>
                                    </p:set>
                                    <p:animEffect transition="in" filter="circle(in)">
                                      <p:cBhvr>
                                        <p:cTn id="92" dur="2000"/>
                                        <p:tgtEl>
                                          <p:spTgt spid="8">
                                            <p:txEl>
                                              <p:pRg st="0" end="0"/>
                                            </p:txEl>
                                          </p:spTgt>
                                        </p:tgtEl>
                                      </p:cBhvr>
                                    </p:animEffect>
                                  </p:childTnLst>
                                </p:cTn>
                              </p:par>
                              <p:par>
                                <p:cTn id="93" presetID="6" presetClass="entr" presetSubtype="16" fill="hold" nodeType="withEffect">
                                  <p:stCondLst>
                                    <p:cond delay="0"/>
                                  </p:stCondLst>
                                  <p:childTnLst>
                                    <p:set>
                                      <p:cBhvr>
                                        <p:cTn id="94" dur="1" fill="hold">
                                          <p:stCondLst>
                                            <p:cond delay="0"/>
                                          </p:stCondLst>
                                        </p:cTn>
                                        <p:tgtEl>
                                          <p:spTgt spid="8">
                                            <p:txEl>
                                              <p:pRg st="1" end="1"/>
                                            </p:txEl>
                                          </p:spTgt>
                                        </p:tgtEl>
                                        <p:attrNameLst>
                                          <p:attrName>style.visibility</p:attrName>
                                        </p:attrNameLst>
                                      </p:cBhvr>
                                      <p:to>
                                        <p:strVal val="visible"/>
                                      </p:to>
                                    </p:set>
                                    <p:animEffect transition="in" filter="circle(in)">
                                      <p:cBhvr>
                                        <p:cTn id="95" dur="2000"/>
                                        <p:tgtEl>
                                          <p:spTgt spid="8">
                                            <p:txEl>
                                              <p:pRg st="1" end="1"/>
                                            </p:txEl>
                                          </p:spTgt>
                                        </p:tgtEl>
                                      </p:cBhvr>
                                    </p:animEffect>
                                  </p:childTnLst>
                                </p:cTn>
                              </p:par>
                              <p:par>
                                <p:cTn id="96" presetID="6" presetClass="entr" presetSubtype="16" fill="hold" nodeType="withEffect">
                                  <p:stCondLst>
                                    <p:cond delay="0"/>
                                  </p:stCondLst>
                                  <p:childTnLst>
                                    <p:set>
                                      <p:cBhvr>
                                        <p:cTn id="97" dur="1" fill="hold">
                                          <p:stCondLst>
                                            <p:cond delay="0"/>
                                          </p:stCondLst>
                                        </p:cTn>
                                        <p:tgtEl>
                                          <p:spTgt spid="8">
                                            <p:txEl>
                                              <p:pRg st="2" end="2"/>
                                            </p:txEl>
                                          </p:spTgt>
                                        </p:tgtEl>
                                        <p:attrNameLst>
                                          <p:attrName>style.visibility</p:attrName>
                                        </p:attrNameLst>
                                      </p:cBhvr>
                                      <p:to>
                                        <p:strVal val="visible"/>
                                      </p:to>
                                    </p:set>
                                    <p:animEffect transition="in" filter="circle(in)">
                                      <p:cBhvr>
                                        <p:cTn id="98" dur="2000"/>
                                        <p:tgtEl>
                                          <p:spTgt spid="8">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circle(in)">
                                      <p:cBhvr>
                                        <p:cTn id="103" dur="20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circle(in)">
                                      <p:cBhvr>
                                        <p:cTn id="108" dur="20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ntr" presetSubtype="16" fill="hold"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circle(in)">
                                      <p:cBhvr>
                                        <p:cTn id="113" dur="2000"/>
                                        <p:tgtEl>
                                          <p:spTgt spid="65"/>
                                        </p:tgtEl>
                                      </p:cBhvr>
                                    </p:animEffect>
                                  </p:childTnLst>
                                </p:cTn>
                              </p:par>
                              <p:par>
                                <p:cTn id="114" presetID="6" presetClass="entr" presetSubtype="16" fill="hold"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circle(in)">
                                      <p:cBhvr>
                                        <p:cTn id="116" dur="2000"/>
                                        <p:tgtEl>
                                          <p:spTgt spid="33"/>
                                        </p:tgtEl>
                                      </p:cBhvr>
                                    </p:animEffect>
                                  </p:childTnLst>
                                </p:cTn>
                              </p:par>
                              <p:par>
                                <p:cTn id="117" presetID="6" presetClass="entr" presetSubtype="16" fill="hold"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circle(in)">
                                      <p:cBhvr>
                                        <p:cTn id="119" dur="2000"/>
                                        <p:tgtEl>
                                          <p:spTgt spid="54"/>
                                        </p:tgtEl>
                                      </p:cBhvr>
                                    </p:animEffect>
                                  </p:childTnLst>
                                </p:cTn>
                              </p:par>
                              <p:par>
                                <p:cTn id="120" presetID="6" presetClass="entr" presetSubtype="16"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circle(in)">
                                      <p:cBhvr>
                                        <p:cTn id="122" dur="2000"/>
                                        <p:tgtEl>
                                          <p:spTgt spid="80"/>
                                        </p:tgtEl>
                                      </p:cBhvr>
                                    </p:animEffect>
                                  </p:childTnLst>
                                </p:cTn>
                              </p:par>
                              <p:par>
                                <p:cTn id="123" presetID="6" presetClass="entr" presetSubtype="16" fill="hold" nodeType="with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circle(in)">
                                      <p:cBhvr>
                                        <p:cTn id="125" dur="2000"/>
                                        <p:tgtEl>
                                          <p:spTgt spid="75"/>
                                        </p:tgtEl>
                                      </p:cBhvr>
                                    </p:animEffect>
                                  </p:childTnLst>
                                </p:cTn>
                              </p:par>
                              <p:par>
                                <p:cTn id="126" presetID="6" presetClass="entr" presetSubtype="16" fill="hold"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ircle(in)">
                                      <p:cBhvr>
                                        <p:cTn id="128"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p:bldP spid="15" grpId="0"/>
      <p:bldP spid="16" grpId="0"/>
      <p:bldP spid="17" grpId="0"/>
      <p:bldP spid="18" grpId="0"/>
      <p:bldP spid="19" grpId="0"/>
      <p:bldP spid="24" grpId="0"/>
      <p:bldP spid="26" grpId="0" animBg="1"/>
      <p:bldP spid="28" grpId="0" animBg="1"/>
      <p:bldP spid="29" grpId="0" animBg="1"/>
      <p:bldP spid="30" grpId="0" animBg="1"/>
      <p:bldP spid="31"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827</TotalTime>
  <Words>826</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Agency FB</vt:lpstr>
      <vt:lpstr>Algerian</vt:lpstr>
      <vt:lpstr>Arial</vt:lpstr>
      <vt:lpstr>Bahnschrift Light SemiCondensed</vt:lpstr>
      <vt:lpstr>Bahnschrift SemiLight SemiConde</vt:lpstr>
      <vt:lpstr>Baskerville Old Face</vt:lpstr>
      <vt:lpstr>Century Gothic</vt:lpstr>
      <vt:lpstr>Vapor Trail</vt:lpstr>
      <vt:lpstr>PowerPoint Presentation</vt:lpstr>
      <vt:lpstr>PowerPoint Presentation</vt:lpstr>
      <vt:lpstr>KNOWLEDGEMENT</vt:lpstr>
      <vt:lpstr>INTRODUCTION</vt:lpstr>
      <vt:lpstr>OBJECTIVE OF THE PROJECT</vt:lpstr>
      <vt:lpstr>COMMONLY USED  SQl STATEMENTS </vt:lpstr>
      <vt:lpstr>Project contents</vt:lpstr>
      <vt:lpstr>Er diagram...</vt:lpstr>
      <vt:lpstr>Schema diagram…</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 MANAGEMENT SYSTEM</dc:title>
  <dc:creator>vivek</dc:creator>
  <cp:lastModifiedBy>vivek</cp:lastModifiedBy>
  <cp:revision>50</cp:revision>
  <dcterms:created xsi:type="dcterms:W3CDTF">2024-01-06T16:43:17Z</dcterms:created>
  <dcterms:modified xsi:type="dcterms:W3CDTF">2024-01-08T10:19:08Z</dcterms:modified>
</cp:coreProperties>
</file>