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9" r:id="rId3"/>
    <p:sldId id="266" r:id="rId4"/>
    <p:sldId id="284" r:id="rId5"/>
    <p:sldId id="261" r:id="rId6"/>
    <p:sldId id="295" r:id="rId7"/>
    <p:sldId id="267" r:id="rId8"/>
    <p:sldId id="303" r:id="rId9"/>
    <p:sldId id="300" r:id="rId10"/>
    <p:sldId id="32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6469"/>
    <a:srgbClr val="6E7CA0"/>
    <a:srgbClr val="B3B0C4"/>
    <a:srgbClr val="7F7989"/>
    <a:srgbClr val="FEC55A"/>
    <a:srgbClr val="FFD68F"/>
    <a:srgbClr val="FFE9C3"/>
    <a:srgbClr val="F58C7E"/>
    <a:srgbClr val="F9AFA1"/>
    <a:srgbClr val="FCD5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14" autoAdjust="0"/>
  </p:normalViewPr>
  <p:slideViewPr>
    <p:cSldViewPr snapToGrid="0" showGuides="1">
      <p:cViewPr varScale="1">
        <p:scale>
          <a:sx n="116" d="100"/>
          <a:sy n="116" d="100"/>
        </p:scale>
        <p:origin x="312" y="10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304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F556B1-47E5-4841-AF78-A552147C4512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© 2017 – Proprietary &amp; Confidential Information of Amdocs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C06EA9-5B09-4754-A303-3A3F0FC82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766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50B4B-8E77-4614-AD0C-B0421D705C95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© 2017 – Proprietary &amp; Confidential Information of Amdocs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382844-C493-4E5C-84EB-6E0488489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71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2844-C493-4E5C-84EB-6E0488489C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519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2844-C493-4E5C-84EB-6E0488489C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359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2844-C493-4E5C-84EB-6E0488489C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27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2844-C493-4E5C-84EB-6E0488489C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64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2844-C493-4E5C-84EB-6E0488489C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532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2844-C493-4E5C-84EB-6E0488489C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26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2844-C493-4E5C-84EB-6E0488489C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674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2844-C493-4E5C-84EB-6E0488489C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61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39"/>
          <p:cNvSpPr>
            <a:spLocks/>
          </p:cNvSpPr>
          <p:nvPr userDrawn="1"/>
        </p:nvSpPr>
        <p:spPr bwMode="auto">
          <a:xfrm>
            <a:off x="8505746" y="547688"/>
            <a:ext cx="3065010" cy="5738811"/>
          </a:xfrm>
          <a:custGeom>
            <a:avLst/>
            <a:gdLst>
              <a:gd name="T0" fmla="*/ 1896 w 1896"/>
              <a:gd name="T1" fmla="*/ 3550 h 3550"/>
              <a:gd name="T2" fmla="*/ 1025 w 1896"/>
              <a:gd name="T3" fmla="*/ 3550 h 3550"/>
              <a:gd name="T4" fmla="*/ 0 w 1896"/>
              <a:gd name="T5" fmla="*/ 0 h 3550"/>
              <a:gd name="T6" fmla="*/ 871 w 1896"/>
              <a:gd name="T7" fmla="*/ 0 h 3550"/>
              <a:gd name="T8" fmla="*/ 1896 w 1896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6" h="3550">
                <a:moveTo>
                  <a:pt x="1896" y="3550"/>
                </a:moveTo>
                <a:lnTo>
                  <a:pt x="1025" y="3550"/>
                </a:lnTo>
                <a:lnTo>
                  <a:pt x="0" y="0"/>
                </a:lnTo>
                <a:lnTo>
                  <a:pt x="871" y="0"/>
                </a:lnTo>
                <a:lnTo>
                  <a:pt x="1896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41"/>
          <p:cNvSpPr>
            <a:spLocks/>
          </p:cNvSpPr>
          <p:nvPr userDrawn="1"/>
        </p:nvSpPr>
        <p:spPr bwMode="auto">
          <a:xfrm>
            <a:off x="3140363" y="547688"/>
            <a:ext cx="4206306" cy="5738811"/>
          </a:xfrm>
          <a:custGeom>
            <a:avLst/>
            <a:gdLst>
              <a:gd name="T0" fmla="*/ 2602 w 2602"/>
              <a:gd name="T1" fmla="*/ 3550 h 3550"/>
              <a:gd name="T2" fmla="*/ 1025 w 2602"/>
              <a:gd name="T3" fmla="*/ 3550 h 3550"/>
              <a:gd name="T4" fmla="*/ 0 w 2602"/>
              <a:gd name="T5" fmla="*/ 0 h 3550"/>
              <a:gd name="T6" fmla="*/ 1578 w 2602"/>
              <a:gd name="T7" fmla="*/ 0 h 3550"/>
              <a:gd name="T8" fmla="*/ 2602 w 2602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02" h="3550">
                <a:moveTo>
                  <a:pt x="2602" y="3550"/>
                </a:moveTo>
                <a:lnTo>
                  <a:pt x="1025" y="3550"/>
                </a:lnTo>
                <a:lnTo>
                  <a:pt x="0" y="0"/>
                </a:lnTo>
                <a:lnTo>
                  <a:pt x="1578" y="0"/>
                </a:lnTo>
                <a:lnTo>
                  <a:pt x="2602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43"/>
          <p:cNvSpPr>
            <a:spLocks/>
          </p:cNvSpPr>
          <p:nvPr userDrawn="1"/>
        </p:nvSpPr>
        <p:spPr bwMode="auto">
          <a:xfrm>
            <a:off x="990329" y="547688"/>
            <a:ext cx="2195297" cy="5738811"/>
          </a:xfrm>
          <a:custGeom>
            <a:avLst/>
            <a:gdLst>
              <a:gd name="T0" fmla="*/ 1358 w 1358"/>
              <a:gd name="T1" fmla="*/ 3550 h 3550"/>
              <a:gd name="T2" fmla="*/ 1024 w 1358"/>
              <a:gd name="T3" fmla="*/ 3550 h 3550"/>
              <a:gd name="T4" fmla="*/ 0 w 1358"/>
              <a:gd name="T5" fmla="*/ 0 h 3550"/>
              <a:gd name="T6" fmla="*/ 332 w 1358"/>
              <a:gd name="T7" fmla="*/ 0 h 3550"/>
              <a:gd name="T8" fmla="*/ 1358 w 1358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8" h="3550">
                <a:moveTo>
                  <a:pt x="1358" y="3550"/>
                </a:moveTo>
                <a:lnTo>
                  <a:pt x="1024" y="3550"/>
                </a:lnTo>
                <a:lnTo>
                  <a:pt x="0" y="0"/>
                </a:lnTo>
                <a:lnTo>
                  <a:pt x="332" y="0"/>
                </a:lnTo>
                <a:lnTo>
                  <a:pt x="1358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45"/>
          <p:cNvSpPr>
            <a:spLocks/>
          </p:cNvSpPr>
          <p:nvPr userDrawn="1"/>
        </p:nvSpPr>
        <p:spPr bwMode="auto">
          <a:xfrm>
            <a:off x="6766321" y="547688"/>
            <a:ext cx="2195297" cy="5738811"/>
          </a:xfrm>
          <a:custGeom>
            <a:avLst/>
            <a:gdLst>
              <a:gd name="T0" fmla="*/ 1358 w 1358"/>
              <a:gd name="T1" fmla="*/ 3550 h 3550"/>
              <a:gd name="T2" fmla="*/ 1025 w 1358"/>
              <a:gd name="T3" fmla="*/ 3550 h 3550"/>
              <a:gd name="T4" fmla="*/ 0 w 1358"/>
              <a:gd name="T5" fmla="*/ 0 h 3550"/>
              <a:gd name="T6" fmla="*/ 333 w 1358"/>
              <a:gd name="T7" fmla="*/ 0 h 3550"/>
              <a:gd name="T8" fmla="*/ 1358 w 1358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8" h="3550">
                <a:moveTo>
                  <a:pt x="1358" y="3550"/>
                </a:moveTo>
                <a:lnTo>
                  <a:pt x="1025" y="3550"/>
                </a:lnTo>
                <a:lnTo>
                  <a:pt x="0" y="0"/>
                </a:lnTo>
                <a:lnTo>
                  <a:pt x="333" y="0"/>
                </a:lnTo>
                <a:lnTo>
                  <a:pt x="1358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47"/>
          <p:cNvSpPr>
            <a:spLocks/>
          </p:cNvSpPr>
          <p:nvPr userDrawn="1"/>
        </p:nvSpPr>
        <p:spPr bwMode="auto">
          <a:xfrm>
            <a:off x="1704852" y="547688"/>
            <a:ext cx="1808938" cy="5738811"/>
          </a:xfrm>
          <a:custGeom>
            <a:avLst/>
            <a:gdLst>
              <a:gd name="T0" fmla="*/ 1119 w 1119"/>
              <a:gd name="T1" fmla="*/ 3550 h 3550"/>
              <a:gd name="T2" fmla="*/ 1025 w 1119"/>
              <a:gd name="T3" fmla="*/ 3550 h 3550"/>
              <a:gd name="T4" fmla="*/ 0 w 1119"/>
              <a:gd name="T5" fmla="*/ 0 h 3550"/>
              <a:gd name="T6" fmla="*/ 95 w 1119"/>
              <a:gd name="T7" fmla="*/ 0 h 3550"/>
              <a:gd name="T8" fmla="*/ 1119 w 1119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9" h="3550">
                <a:moveTo>
                  <a:pt x="1119" y="3550"/>
                </a:moveTo>
                <a:lnTo>
                  <a:pt x="1025" y="3550"/>
                </a:lnTo>
                <a:lnTo>
                  <a:pt x="0" y="0"/>
                </a:lnTo>
                <a:lnTo>
                  <a:pt x="95" y="0"/>
                </a:lnTo>
                <a:lnTo>
                  <a:pt x="1119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49"/>
          <p:cNvSpPr>
            <a:spLocks/>
          </p:cNvSpPr>
          <p:nvPr userDrawn="1"/>
        </p:nvSpPr>
        <p:spPr bwMode="auto">
          <a:xfrm>
            <a:off x="5781832" y="547688"/>
            <a:ext cx="1758824" cy="5738811"/>
          </a:xfrm>
          <a:custGeom>
            <a:avLst/>
            <a:gdLst>
              <a:gd name="T0" fmla="*/ 1088 w 1088"/>
              <a:gd name="T1" fmla="*/ 3550 h 3550"/>
              <a:gd name="T2" fmla="*/ 1025 w 1088"/>
              <a:gd name="T3" fmla="*/ 3550 h 3550"/>
              <a:gd name="T4" fmla="*/ 0 w 1088"/>
              <a:gd name="T5" fmla="*/ 0 h 3550"/>
              <a:gd name="T6" fmla="*/ 62 w 1088"/>
              <a:gd name="T7" fmla="*/ 0 h 3550"/>
              <a:gd name="T8" fmla="*/ 1088 w 1088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8" h="3550">
                <a:moveTo>
                  <a:pt x="1088" y="3550"/>
                </a:moveTo>
                <a:lnTo>
                  <a:pt x="1025" y="3550"/>
                </a:lnTo>
                <a:lnTo>
                  <a:pt x="0" y="0"/>
                </a:lnTo>
                <a:lnTo>
                  <a:pt x="62" y="0"/>
                </a:lnTo>
                <a:lnTo>
                  <a:pt x="1088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51"/>
          <p:cNvSpPr>
            <a:spLocks/>
          </p:cNvSpPr>
          <p:nvPr userDrawn="1"/>
        </p:nvSpPr>
        <p:spPr bwMode="auto">
          <a:xfrm>
            <a:off x="10437543" y="547688"/>
            <a:ext cx="1862285" cy="5738811"/>
          </a:xfrm>
          <a:custGeom>
            <a:avLst/>
            <a:gdLst>
              <a:gd name="T0" fmla="*/ 1152 w 1152"/>
              <a:gd name="T1" fmla="*/ 3550 h 3550"/>
              <a:gd name="T2" fmla="*/ 1025 w 1152"/>
              <a:gd name="T3" fmla="*/ 3550 h 3550"/>
              <a:gd name="T4" fmla="*/ 0 w 1152"/>
              <a:gd name="T5" fmla="*/ 0 h 3550"/>
              <a:gd name="T6" fmla="*/ 127 w 1152"/>
              <a:gd name="T7" fmla="*/ 0 h 3550"/>
              <a:gd name="T8" fmla="*/ 1152 w 1152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" h="3550">
                <a:moveTo>
                  <a:pt x="1152" y="3550"/>
                </a:moveTo>
                <a:lnTo>
                  <a:pt x="1025" y="3550"/>
                </a:lnTo>
                <a:lnTo>
                  <a:pt x="0" y="0"/>
                </a:lnTo>
                <a:lnTo>
                  <a:pt x="127" y="0"/>
                </a:lnTo>
                <a:lnTo>
                  <a:pt x="1152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547688"/>
            <a:ext cx="12192000" cy="5738811"/>
            <a:chOff x="0" y="547688"/>
            <a:chExt cx="12192000" cy="5738811"/>
          </a:xfrm>
        </p:grpSpPr>
        <p:sp>
          <p:nvSpPr>
            <p:cNvPr id="29" name="Freeform 38"/>
            <p:cNvSpPr>
              <a:spLocks/>
            </p:cNvSpPr>
            <p:nvPr userDrawn="1"/>
          </p:nvSpPr>
          <p:spPr bwMode="auto">
            <a:xfrm>
              <a:off x="8505746" y="547688"/>
              <a:ext cx="3065010" cy="5738811"/>
            </a:xfrm>
            <a:custGeom>
              <a:avLst/>
              <a:gdLst>
                <a:gd name="T0" fmla="*/ 1896 w 1896"/>
                <a:gd name="T1" fmla="*/ 3550 h 3550"/>
                <a:gd name="T2" fmla="*/ 1025 w 1896"/>
                <a:gd name="T3" fmla="*/ 3550 h 3550"/>
                <a:gd name="T4" fmla="*/ 0 w 1896"/>
                <a:gd name="T5" fmla="*/ 0 h 3550"/>
                <a:gd name="T6" fmla="*/ 871 w 1896"/>
                <a:gd name="T7" fmla="*/ 0 h 3550"/>
                <a:gd name="T8" fmla="*/ 1896 w 1896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6" h="3550">
                  <a:moveTo>
                    <a:pt x="1896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1896" y="3550"/>
                  </a:lnTo>
                  <a:close/>
                </a:path>
              </a:pathLst>
            </a:custGeom>
            <a:solidFill>
              <a:srgbClr val="F5F6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1" name="Freeform 40"/>
            <p:cNvSpPr>
              <a:spLocks/>
            </p:cNvSpPr>
            <p:nvPr userDrawn="1"/>
          </p:nvSpPr>
          <p:spPr bwMode="auto">
            <a:xfrm>
              <a:off x="3140363" y="547688"/>
              <a:ext cx="4206306" cy="5738811"/>
            </a:xfrm>
            <a:custGeom>
              <a:avLst/>
              <a:gdLst>
                <a:gd name="T0" fmla="*/ 2602 w 2602"/>
                <a:gd name="T1" fmla="*/ 3550 h 3550"/>
                <a:gd name="T2" fmla="*/ 1025 w 2602"/>
                <a:gd name="T3" fmla="*/ 3550 h 3550"/>
                <a:gd name="T4" fmla="*/ 0 w 2602"/>
                <a:gd name="T5" fmla="*/ 0 h 3550"/>
                <a:gd name="T6" fmla="*/ 1578 w 2602"/>
                <a:gd name="T7" fmla="*/ 0 h 3550"/>
                <a:gd name="T8" fmla="*/ 2602 w 2602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2" h="3550">
                  <a:moveTo>
                    <a:pt x="2602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1578" y="0"/>
                  </a:lnTo>
                  <a:lnTo>
                    <a:pt x="2602" y="3550"/>
                  </a:ln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3" name="Freeform 42"/>
            <p:cNvSpPr>
              <a:spLocks/>
            </p:cNvSpPr>
            <p:nvPr userDrawn="1"/>
          </p:nvSpPr>
          <p:spPr bwMode="auto">
            <a:xfrm>
              <a:off x="990329" y="547688"/>
              <a:ext cx="2195297" cy="5738811"/>
            </a:xfrm>
            <a:custGeom>
              <a:avLst/>
              <a:gdLst>
                <a:gd name="T0" fmla="*/ 1358 w 1358"/>
                <a:gd name="T1" fmla="*/ 3550 h 3550"/>
                <a:gd name="T2" fmla="*/ 1024 w 1358"/>
                <a:gd name="T3" fmla="*/ 3550 h 3550"/>
                <a:gd name="T4" fmla="*/ 0 w 1358"/>
                <a:gd name="T5" fmla="*/ 0 h 3550"/>
                <a:gd name="T6" fmla="*/ 332 w 1358"/>
                <a:gd name="T7" fmla="*/ 0 h 3550"/>
                <a:gd name="T8" fmla="*/ 1358 w 1358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8" h="3550">
                  <a:moveTo>
                    <a:pt x="1358" y="3550"/>
                  </a:moveTo>
                  <a:lnTo>
                    <a:pt x="1024" y="3550"/>
                  </a:lnTo>
                  <a:lnTo>
                    <a:pt x="0" y="0"/>
                  </a:lnTo>
                  <a:lnTo>
                    <a:pt x="332" y="0"/>
                  </a:lnTo>
                  <a:lnTo>
                    <a:pt x="1358" y="3550"/>
                  </a:lnTo>
                  <a:close/>
                </a:path>
              </a:pathLst>
            </a:custGeom>
            <a:solidFill>
              <a:srgbClr val="F2F3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5" name="Freeform 44"/>
            <p:cNvSpPr>
              <a:spLocks/>
            </p:cNvSpPr>
            <p:nvPr userDrawn="1"/>
          </p:nvSpPr>
          <p:spPr bwMode="auto">
            <a:xfrm>
              <a:off x="6766321" y="547688"/>
              <a:ext cx="2195297" cy="5738811"/>
            </a:xfrm>
            <a:custGeom>
              <a:avLst/>
              <a:gdLst>
                <a:gd name="T0" fmla="*/ 1358 w 1358"/>
                <a:gd name="T1" fmla="*/ 3550 h 3550"/>
                <a:gd name="T2" fmla="*/ 1025 w 1358"/>
                <a:gd name="T3" fmla="*/ 3550 h 3550"/>
                <a:gd name="T4" fmla="*/ 0 w 1358"/>
                <a:gd name="T5" fmla="*/ 0 h 3550"/>
                <a:gd name="T6" fmla="*/ 333 w 1358"/>
                <a:gd name="T7" fmla="*/ 0 h 3550"/>
                <a:gd name="T8" fmla="*/ 1358 w 1358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8" h="3550">
                  <a:moveTo>
                    <a:pt x="1358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333" y="0"/>
                  </a:lnTo>
                  <a:lnTo>
                    <a:pt x="1358" y="3550"/>
                  </a:lnTo>
                  <a:close/>
                </a:path>
              </a:pathLst>
            </a:custGeom>
            <a:solidFill>
              <a:srgbClr val="F2F3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8" name="Freeform 46"/>
            <p:cNvSpPr>
              <a:spLocks/>
            </p:cNvSpPr>
            <p:nvPr userDrawn="1"/>
          </p:nvSpPr>
          <p:spPr bwMode="auto">
            <a:xfrm>
              <a:off x="1704852" y="547688"/>
              <a:ext cx="1808938" cy="5738811"/>
            </a:xfrm>
            <a:custGeom>
              <a:avLst/>
              <a:gdLst>
                <a:gd name="T0" fmla="*/ 1119 w 1119"/>
                <a:gd name="T1" fmla="*/ 3550 h 3550"/>
                <a:gd name="T2" fmla="*/ 1025 w 1119"/>
                <a:gd name="T3" fmla="*/ 3550 h 3550"/>
                <a:gd name="T4" fmla="*/ 0 w 1119"/>
                <a:gd name="T5" fmla="*/ 0 h 3550"/>
                <a:gd name="T6" fmla="*/ 95 w 1119"/>
                <a:gd name="T7" fmla="*/ 0 h 3550"/>
                <a:gd name="T8" fmla="*/ 1119 w 1119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9" h="3550">
                  <a:moveTo>
                    <a:pt x="1119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95" y="0"/>
                  </a:lnTo>
                  <a:lnTo>
                    <a:pt x="1119" y="3550"/>
                  </a:lnTo>
                  <a:close/>
                </a:path>
              </a:pathLst>
            </a:custGeom>
            <a:solidFill>
              <a:srgbClr val="ECED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40" name="Freeform 48"/>
            <p:cNvSpPr>
              <a:spLocks/>
            </p:cNvSpPr>
            <p:nvPr userDrawn="1"/>
          </p:nvSpPr>
          <p:spPr bwMode="auto">
            <a:xfrm>
              <a:off x="5781832" y="547688"/>
              <a:ext cx="1758824" cy="5738811"/>
            </a:xfrm>
            <a:custGeom>
              <a:avLst/>
              <a:gdLst>
                <a:gd name="T0" fmla="*/ 1088 w 1088"/>
                <a:gd name="T1" fmla="*/ 3550 h 3550"/>
                <a:gd name="T2" fmla="*/ 1025 w 1088"/>
                <a:gd name="T3" fmla="*/ 3550 h 3550"/>
                <a:gd name="T4" fmla="*/ 0 w 1088"/>
                <a:gd name="T5" fmla="*/ 0 h 3550"/>
                <a:gd name="T6" fmla="*/ 62 w 1088"/>
                <a:gd name="T7" fmla="*/ 0 h 3550"/>
                <a:gd name="T8" fmla="*/ 1088 w 1088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8" h="3550">
                  <a:moveTo>
                    <a:pt x="1088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62" y="0"/>
                  </a:lnTo>
                  <a:lnTo>
                    <a:pt x="1088" y="3550"/>
                  </a:lnTo>
                  <a:close/>
                </a:path>
              </a:pathLst>
            </a:custGeom>
            <a:solidFill>
              <a:srgbClr val="ECED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27" name="Freeform: Shape 26"/>
            <p:cNvSpPr>
              <a:spLocks/>
            </p:cNvSpPr>
            <p:nvPr userDrawn="1"/>
          </p:nvSpPr>
          <p:spPr bwMode="auto">
            <a:xfrm>
              <a:off x="10437543" y="547688"/>
              <a:ext cx="1754457" cy="5738811"/>
            </a:xfrm>
            <a:custGeom>
              <a:avLst/>
              <a:gdLst>
                <a:gd name="connsiteX0" fmla="*/ 0 w 1754457"/>
                <a:gd name="connsiteY0" fmla="*/ 0 h 5738811"/>
                <a:gd name="connsiteX1" fmla="*/ 205304 w 1754457"/>
                <a:gd name="connsiteY1" fmla="*/ 0 h 5738811"/>
                <a:gd name="connsiteX2" fmla="*/ 1754457 w 1754457"/>
                <a:gd name="connsiteY2" fmla="*/ 5365358 h 5738811"/>
                <a:gd name="connsiteX3" fmla="*/ 1754457 w 1754457"/>
                <a:gd name="connsiteY3" fmla="*/ 5738811 h 5738811"/>
                <a:gd name="connsiteX4" fmla="*/ 1656981 w 1754457"/>
                <a:gd name="connsiteY4" fmla="*/ 5738811 h 5738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4457" h="5738811">
                  <a:moveTo>
                    <a:pt x="0" y="0"/>
                  </a:moveTo>
                  <a:lnTo>
                    <a:pt x="205304" y="0"/>
                  </a:lnTo>
                  <a:lnTo>
                    <a:pt x="1754457" y="5365358"/>
                  </a:lnTo>
                  <a:lnTo>
                    <a:pt x="1754457" y="5738811"/>
                  </a:lnTo>
                  <a:lnTo>
                    <a:pt x="1656981" y="5738811"/>
                  </a:lnTo>
                  <a:close/>
                </a:path>
              </a:pathLst>
            </a:custGeom>
            <a:solidFill>
              <a:srgbClr val="EFF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7" name="Freeform: Shape 36"/>
            <p:cNvSpPr>
              <a:spLocks/>
            </p:cNvSpPr>
            <p:nvPr userDrawn="1"/>
          </p:nvSpPr>
          <p:spPr bwMode="auto">
            <a:xfrm>
              <a:off x="0" y="550921"/>
              <a:ext cx="2178506" cy="5735578"/>
            </a:xfrm>
            <a:custGeom>
              <a:avLst/>
              <a:gdLst>
                <a:gd name="connsiteX0" fmla="*/ 0 w 2178506"/>
                <a:gd name="connsiteY0" fmla="*/ 0 h 5735578"/>
                <a:gd name="connsiteX1" fmla="*/ 519909 w 2178506"/>
                <a:gd name="connsiteY1" fmla="*/ 0 h 5735578"/>
                <a:gd name="connsiteX2" fmla="*/ 2178506 w 2178506"/>
                <a:gd name="connsiteY2" fmla="*/ 5735578 h 5735578"/>
                <a:gd name="connsiteX3" fmla="*/ 0 w 2178506"/>
                <a:gd name="connsiteY3" fmla="*/ 5735578 h 5735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8506" h="5735578">
                  <a:moveTo>
                    <a:pt x="0" y="0"/>
                  </a:moveTo>
                  <a:lnTo>
                    <a:pt x="519909" y="0"/>
                  </a:lnTo>
                  <a:lnTo>
                    <a:pt x="2178506" y="5735578"/>
                  </a:lnTo>
                  <a:lnTo>
                    <a:pt x="0" y="5735578"/>
                  </a:lnTo>
                  <a:close/>
                </a:path>
              </a:pathLst>
            </a:custGeom>
            <a:solidFill>
              <a:srgbClr val="F5F6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</p:grpSp>
      <p:sp>
        <p:nvSpPr>
          <p:cNvPr id="46" name="Freeform 53"/>
          <p:cNvSpPr>
            <a:spLocks/>
          </p:cNvSpPr>
          <p:nvPr userDrawn="1"/>
        </p:nvSpPr>
        <p:spPr bwMode="auto">
          <a:xfrm>
            <a:off x="-89537" y="550921"/>
            <a:ext cx="2268043" cy="5735578"/>
          </a:xfrm>
          <a:custGeom>
            <a:avLst/>
            <a:gdLst>
              <a:gd name="T0" fmla="*/ 1403 w 1403"/>
              <a:gd name="T1" fmla="*/ 3548 h 3548"/>
              <a:gd name="T2" fmla="*/ 0 w 1403"/>
              <a:gd name="T3" fmla="*/ 3548 h 3548"/>
              <a:gd name="T4" fmla="*/ 0 w 1403"/>
              <a:gd name="T5" fmla="*/ 0 h 3548"/>
              <a:gd name="T6" fmla="*/ 377 w 1403"/>
              <a:gd name="T7" fmla="*/ 0 h 3548"/>
              <a:gd name="T8" fmla="*/ 1403 w 1403"/>
              <a:gd name="T9" fmla="*/ 3548 h 3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03" h="3548">
                <a:moveTo>
                  <a:pt x="1403" y="3548"/>
                </a:moveTo>
                <a:lnTo>
                  <a:pt x="0" y="3548"/>
                </a:lnTo>
                <a:lnTo>
                  <a:pt x="0" y="0"/>
                </a:lnTo>
                <a:lnTo>
                  <a:pt x="377" y="0"/>
                </a:lnTo>
                <a:lnTo>
                  <a:pt x="1403" y="354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549275" y="1830745"/>
            <a:ext cx="11093450" cy="615553"/>
          </a:xfrm>
        </p:spPr>
        <p:txBody>
          <a:bodyPr anchor="b" anchorCtr="0"/>
          <a:lstStyle>
            <a:lvl1pPr algn="ctr">
              <a:defRPr sz="4000" cap="none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547937" y="3886384"/>
            <a:ext cx="7096126" cy="482183"/>
          </a:xfrm>
        </p:spPr>
        <p:txBody>
          <a:bodyPr wrap="square">
            <a:spAutoFit/>
          </a:bodyPr>
          <a:lstStyle>
            <a:lvl1pPr marL="0" indent="0" algn="ctr">
              <a:spcBef>
                <a:spcPts val="40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50" name="Rectangle 2049"/>
          <p:cNvSpPr/>
          <p:nvPr userDrawn="1"/>
        </p:nvSpPr>
        <p:spPr>
          <a:xfrm>
            <a:off x="0" y="0"/>
            <a:ext cx="12188952" cy="73152"/>
          </a:xfrm>
          <a:prstGeom prst="rect">
            <a:avLst/>
          </a:prstGeom>
          <a:gradFill flip="none" rotWithShape="1">
            <a:gsLst>
              <a:gs pos="0">
                <a:srgbClr val="FDB515"/>
              </a:gs>
              <a:gs pos="100000">
                <a:srgbClr val="EC008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67" name="Freeform: Shape 44"/>
          <p:cNvSpPr>
            <a:spLocks/>
          </p:cNvSpPr>
          <p:nvPr userDrawn="1"/>
        </p:nvSpPr>
        <p:spPr bwMode="auto">
          <a:xfrm flipH="1">
            <a:off x="5775960" y="3392424"/>
            <a:ext cx="640080" cy="73152"/>
          </a:xfrm>
          <a:custGeom>
            <a:avLst/>
            <a:gdLst>
              <a:gd name="connsiteX0" fmla="*/ 833364 w 866779"/>
              <a:gd name="connsiteY0" fmla="*/ 91133 h 91133"/>
              <a:gd name="connsiteX1" fmla="*/ 0 w 866779"/>
              <a:gd name="connsiteY1" fmla="*/ 91133 h 91133"/>
              <a:gd name="connsiteX2" fmla="*/ 742 w 866779"/>
              <a:gd name="connsiteY2" fmla="*/ 89110 h 91133"/>
              <a:gd name="connsiteX3" fmla="*/ 0 w 866779"/>
              <a:gd name="connsiteY3" fmla="*/ 89108 h 91133"/>
              <a:gd name="connsiteX4" fmla="*/ 33416 w 866779"/>
              <a:gd name="connsiteY4" fmla="*/ 0 h 91133"/>
              <a:gd name="connsiteX5" fmla="*/ 866779 w 866779"/>
              <a:gd name="connsiteY5" fmla="*/ 0 h 91133"/>
              <a:gd name="connsiteX6" fmla="*/ 866037 w 866779"/>
              <a:gd name="connsiteY6" fmla="*/ 2024 h 91133"/>
              <a:gd name="connsiteX7" fmla="*/ 866779 w 866779"/>
              <a:gd name="connsiteY7" fmla="*/ 2025 h 9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779" h="91133">
                <a:moveTo>
                  <a:pt x="833364" y="91133"/>
                </a:moveTo>
                <a:lnTo>
                  <a:pt x="0" y="91133"/>
                </a:lnTo>
                <a:lnTo>
                  <a:pt x="742" y="89110"/>
                </a:lnTo>
                <a:lnTo>
                  <a:pt x="0" y="89108"/>
                </a:lnTo>
                <a:lnTo>
                  <a:pt x="33416" y="0"/>
                </a:lnTo>
                <a:lnTo>
                  <a:pt x="866779" y="0"/>
                </a:lnTo>
                <a:lnTo>
                  <a:pt x="866037" y="2024"/>
                </a:lnTo>
                <a:lnTo>
                  <a:pt x="866779" y="2025"/>
                </a:lnTo>
                <a:close/>
              </a:path>
            </a:pathLst>
          </a:custGeom>
          <a:gradFill flip="none" rotWithShape="1">
            <a:gsLst>
              <a:gs pos="100000">
                <a:srgbClr val="FDB515"/>
              </a:gs>
              <a:gs pos="0">
                <a:srgbClr val="EC008C"/>
              </a:gs>
            </a:gsLst>
            <a:lin ang="0" scaled="1"/>
            <a:tileRect/>
          </a:gra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49275" y="2628076"/>
            <a:ext cx="11093450" cy="525463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78846" y="5411980"/>
            <a:ext cx="1051560" cy="63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66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 rot="5400000">
            <a:off x="-3392424" y="3392424"/>
            <a:ext cx="6858000" cy="73152"/>
          </a:xfrm>
          <a:prstGeom prst="rect">
            <a:avLst/>
          </a:prstGeom>
          <a:gradFill flip="none" rotWithShape="1">
            <a:gsLst>
              <a:gs pos="0">
                <a:srgbClr val="FDB515"/>
              </a:gs>
              <a:gs pos="100000">
                <a:srgbClr val="EC008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pic>
        <p:nvPicPr>
          <p:cNvPr id="6" name="Picture 5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54485" y="6382383"/>
            <a:ext cx="393012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88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(no sideba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54485" y="6382383"/>
            <a:ext cx="393012" cy="292608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54485" y="6382383"/>
            <a:ext cx="393012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844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tlit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521" y="1759744"/>
            <a:ext cx="4707650" cy="1231106"/>
          </a:xfrm>
        </p:spPr>
        <p:txBody>
          <a:bodyPr anchor="b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47688" y="3829545"/>
            <a:ext cx="4709160" cy="7191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en-US" dirty="0"/>
              <a:t>Body Header text</a:t>
            </a:r>
          </a:p>
        </p:txBody>
      </p:sp>
      <p:sp>
        <p:nvSpPr>
          <p:cNvPr id="8" name="Freeform: Shape 44"/>
          <p:cNvSpPr>
            <a:spLocks/>
          </p:cNvSpPr>
          <p:nvPr userDrawn="1"/>
        </p:nvSpPr>
        <p:spPr bwMode="auto">
          <a:xfrm flipH="1">
            <a:off x="546521" y="3373621"/>
            <a:ext cx="640080" cy="73152"/>
          </a:xfrm>
          <a:custGeom>
            <a:avLst/>
            <a:gdLst>
              <a:gd name="connsiteX0" fmla="*/ 833364 w 866779"/>
              <a:gd name="connsiteY0" fmla="*/ 91133 h 91133"/>
              <a:gd name="connsiteX1" fmla="*/ 0 w 866779"/>
              <a:gd name="connsiteY1" fmla="*/ 91133 h 91133"/>
              <a:gd name="connsiteX2" fmla="*/ 742 w 866779"/>
              <a:gd name="connsiteY2" fmla="*/ 89110 h 91133"/>
              <a:gd name="connsiteX3" fmla="*/ 0 w 866779"/>
              <a:gd name="connsiteY3" fmla="*/ 89108 h 91133"/>
              <a:gd name="connsiteX4" fmla="*/ 33416 w 866779"/>
              <a:gd name="connsiteY4" fmla="*/ 0 h 91133"/>
              <a:gd name="connsiteX5" fmla="*/ 866779 w 866779"/>
              <a:gd name="connsiteY5" fmla="*/ 0 h 91133"/>
              <a:gd name="connsiteX6" fmla="*/ 866037 w 866779"/>
              <a:gd name="connsiteY6" fmla="*/ 2024 h 91133"/>
              <a:gd name="connsiteX7" fmla="*/ 866779 w 866779"/>
              <a:gd name="connsiteY7" fmla="*/ 2025 h 9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779" h="91133">
                <a:moveTo>
                  <a:pt x="833364" y="91133"/>
                </a:moveTo>
                <a:lnTo>
                  <a:pt x="0" y="91133"/>
                </a:lnTo>
                <a:lnTo>
                  <a:pt x="742" y="89110"/>
                </a:lnTo>
                <a:lnTo>
                  <a:pt x="0" y="89108"/>
                </a:lnTo>
                <a:lnTo>
                  <a:pt x="33416" y="0"/>
                </a:lnTo>
                <a:lnTo>
                  <a:pt x="866779" y="0"/>
                </a:lnTo>
                <a:lnTo>
                  <a:pt x="866037" y="2024"/>
                </a:lnTo>
                <a:lnTo>
                  <a:pt x="866779" y="2025"/>
                </a:lnTo>
                <a:close/>
              </a:path>
            </a:pathLst>
          </a:custGeom>
          <a:gradFill flip="none" rotWithShape="1">
            <a:gsLst>
              <a:gs pos="100000">
                <a:srgbClr val="FDB515"/>
              </a:gs>
              <a:gs pos="0">
                <a:srgbClr val="EC008C"/>
              </a:gs>
            </a:gsLst>
            <a:lin ang="0" scaled="1"/>
            <a:tileRect/>
          </a:gra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pic>
        <p:nvPicPr>
          <p:cNvPr id="7" name="Picture 6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54485" y="6382383"/>
            <a:ext cx="393012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062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tl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/>
          <p:cNvSpPr>
            <a:spLocks/>
          </p:cNvSpPr>
          <p:nvPr userDrawn="1"/>
        </p:nvSpPr>
        <p:spPr bwMode="white">
          <a:xfrm>
            <a:off x="0" y="1587"/>
            <a:ext cx="6607952" cy="6856413"/>
          </a:xfrm>
          <a:custGeom>
            <a:avLst/>
            <a:gdLst>
              <a:gd name="connsiteX0" fmla="*/ 0 w 6607952"/>
              <a:gd name="connsiteY0" fmla="*/ 0 h 6856413"/>
              <a:gd name="connsiteX1" fmla="*/ 4144152 w 6607952"/>
              <a:gd name="connsiteY1" fmla="*/ 0 h 6856413"/>
              <a:gd name="connsiteX2" fmla="*/ 6607952 w 6607952"/>
              <a:gd name="connsiteY2" fmla="*/ 6856413 h 6856413"/>
              <a:gd name="connsiteX3" fmla="*/ 0 w 6607952"/>
              <a:gd name="connsiteY3" fmla="*/ 6856413 h 685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07952" h="6856413">
                <a:moveTo>
                  <a:pt x="0" y="0"/>
                </a:moveTo>
                <a:lnTo>
                  <a:pt x="4144152" y="0"/>
                </a:lnTo>
                <a:lnTo>
                  <a:pt x="6607952" y="6856413"/>
                </a:lnTo>
                <a:lnTo>
                  <a:pt x="0" y="685641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521" y="1144191"/>
            <a:ext cx="3568279" cy="1846659"/>
          </a:xfrm>
        </p:spPr>
        <p:txBody>
          <a:bodyPr anchor="b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 rot="5400000">
            <a:off x="-3392424" y="3392424"/>
            <a:ext cx="6858000" cy="73152"/>
          </a:xfrm>
          <a:prstGeom prst="rect">
            <a:avLst/>
          </a:prstGeom>
          <a:gradFill flip="none" rotWithShape="1">
            <a:gsLst>
              <a:gs pos="0">
                <a:srgbClr val="FDB515"/>
              </a:gs>
              <a:gs pos="100000">
                <a:srgbClr val="EC008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47688" y="3829545"/>
            <a:ext cx="3567112" cy="7191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Body Header text</a:t>
            </a:r>
          </a:p>
        </p:txBody>
      </p:sp>
      <p:sp>
        <p:nvSpPr>
          <p:cNvPr id="18" name="Footer Placeholder 3"/>
          <p:cNvSpPr txBox="1">
            <a:spLocks/>
          </p:cNvSpPr>
          <p:nvPr userDrawn="1"/>
        </p:nvSpPr>
        <p:spPr>
          <a:xfrm>
            <a:off x="1178533" y="63473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B3B0C4"/>
                </a:solidFill>
              </a:rPr>
              <a:t>Information Security Level 2 – Sensitive</a:t>
            </a:r>
            <a:br>
              <a:rPr lang="en-US" dirty="0">
                <a:solidFill>
                  <a:srgbClr val="B3B0C4"/>
                </a:solidFill>
              </a:rPr>
            </a:br>
            <a:r>
              <a:rPr lang="en-US" dirty="0">
                <a:solidFill>
                  <a:srgbClr val="B3B0C4"/>
                </a:solidFill>
              </a:rPr>
              <a:t>© 2017 – Proprietary &amp; Confidential Information of Amdocs</a:t>
            </a:r>
          </a:p>
        </p:txBody>
      </p:sp>
      <p:sp>
        <p:nvSpPr>
          <p:cNvPr id="19" name="Freeform: Shape 44"/>
          <p:cNvSpPr>
            <a:spLocks/>
          </p:cNvSpPr>
          <p:nvPr userDrawn="1"/>
        </p:nvSpPr>
        <p:spPr bwMode="auto">
          <a:xfrm flipH="1">
            <a:off x="546521" y="3373621"/>
            <a:ext cx="640080" cy="73152"/>
          </a:xfrm>
          <a:custGeom>
            <a:avLst/>
            <a:gdLst>
              <a:gd name="connsiteX0" fmla="*/ 833364 w 866779"/>
              <a:gd name="connsiteY0" fmla="*/ 91133 h 91133"/>
              <a:gd name="connsiteX1" fmla="*/ 0 w 866779"/>
              <a:gd name="connsiteY1" fmla="*/ 91133 h 91133"/>
              <a:gd name="connsiteX2" fmla="*/ 742 w 866779"/>
              <a:gd name="connsiteY2" fmla="*/ 89110 h 91133"/>
              <a:gd name="connsiteX3" fmla="*/ 0 w 866779"/>
              <a:gd name="connsiteY3" fmla="*/ 89108 h 91133"/>
              <a:gd name="connsiteX4" fmla="*/ 33416 w 866779"/>
              <a:gd name="connsiteY4" fmla="*/ 0 h 91133"/>
              <a:gd name="connsiteX5" fmla="*/ 866779 w 866779"/>
              <a:gd name="connsiteY5" fmla="*/ 0 h 91133"/>
              <a:gd name="connsiteX6" fmla="*/ 866037 w 866779"/>
              <a:gd name="connsiteY6" fmla="*/ 2024 h 91133"/>
              <a:gd name="connsiteX7" fmla="*/ 866779 w 866779"/>
              <a:gd name="connsiteY7" fmla="*/ 2025 h 9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779" h="91133">
                <a:moveTo>
                  <a:pt x="833364" y="91133"/>
                </a:moveTo>
                <a:lnTo>
                  <a:pt x="0" y="91133"/>
                </a:lnTo>
                <a:lnTo>
                  <a:pt x="742" y="89110"/>
                </a:lnTo>
                <a:lnTo>
                  <a:pt x="0" y="89108"/>
                </a:lnTo>
                <a:lnTo>
                  <a:pt x="33416" y="0"/>
                </a:lnTo>
                <a:lnTo>
                  <a:pt x="866779" y="0"/>
                </a:lnTo>
                <a:lnTo>
                  <a:pt x="866037" y="2024"/>
                </a:lnTo>
                <a:lnTo>
                  <a:pt x="866779" y="20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pic>
        <p:nvPicPr>
          <p:cNvPr id="11" name="Picture 10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54485" y="6382383"/>
            <a:ext cx="393012" cy="292608"/>
          </a:xfrm>
          <a:prstGeom prst="rect">
            <a:avLst/>
          </a:prstGeom>
        </p:spPr>
      </p:pic>
      <p:sp>
        <p:nvSpPr>
          <p:cNvPr id="12" name="Footer Placeholder 3"/>
          <p:cNvSpPr txBox="1">
            <a:spLocks/>
          </p:cNvSpPr>
          <p:nvPr userDrawn="1"/>
        </p:nvSpPr>
        <p:spPr>
          <a:xfrm>
            <a:off x="548640" y="6347385"/>
            <a:ext cx="629893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8C81157-9992-4BD3-B8A9-14B1E5882052}" type="slidenum">
              <a:rPr lang="en-US" sz="1200" smtClean="0">
                <a:solidFill>
                  <a:srgbClr val="B3B0C4"/>
                </a:solidFill>
              </a:rPr>
              <a:t>‹#›</a:t>
            </a:fld>
            <a:endParaRPr lang="en-US" sz="1200" dirty="0">
              <a:solidFill>
                <a:srgbClr val="B3B0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76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Utilit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73240" y="0"/>
            <a:ext cx="5318760" cy="6858000"/>
          </a:xfrm>
          <a:prstGeom prst="rect">
            <a:avLst/>
          </a:prstGeom>
        </p:spPr>
      </p:pic>
      <p:sp useBgFill="1">
        <p:nvSpPr>
          <p:cNvPr id="9" name="Freeform: Shape 8"/>
          <p:cNvSpPr>
            <a:spLocks/>
          </p:cNvSpPr>
          <p:nvPr userDrawn="1"/>
        </p:nvSpPr>
        <p:spPr bwMode="white">
          <a:xfrm>
            <a:off x="4087906" y="794"/>
            <a:ext cx="5312070" cy="6857206"/>
          </a:xfrm>
          <a:custGeom>
            <a:avLst/>
            <a:gdLst>
              <a:gd name="connsiteX0" fmla="*/ 0 w 5312070"/>
              <a:gd name="connsiteY0" fmla="*/ 0 h 6857206"/>
              <a:gd name="connsiteX1" fmla="*/ 2848270 w 5312070"/>
              <a:gd name="connsiteY1" fmla="*/ 0 h 6857206"/>
              <a:gd name="connsiteX2" fmla="*/ 5312070 w 5312070"/>
              <a:gd name="connsiteY2" fmla="*/ 6857206 h 6857206"/>
              <a:gd name="connsiteX3" fmla="*/ 0 w 5312070"/>
              <a:gd name="connsiteY3" fmla="*/ 6857206 h 6857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2070" h="6857206">
                <a:moveTo>
                  <a:pt x="0" y="0"/>
                </a:moveTo>
                <a:lnTo>
                  <a:pt x="2848270" y="0"/>
                </a:lnTo>
                <a:lnTo>
                  <a:pt x="5312070" y="6857206"/>
                </a:lnTo>
                <a:lnTo>
                  <a:pt x="0" y="6857206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54485" y="6382383"/>
            <a:ext cx="393012" cy="2926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521" y="1524000"/>
            <a:ext cx="11091672" cy="1392176"/>
          </a:xfrm>
        </p:spPr>
        <p:txBody>
          <a:bodyPr>
            <a:sp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 rot="5400000">
            <a:off x="-3392424" y="3392424"/>
            <a:ext cx="6858000" cy="73152"/>
          </a:xfrm>
          <a:prstGeom prst="rect">
            <a:avLst/>
          </a:prstGeom>
          <a:gradFill flip="none" rotWithShape="1">
            <a:gsLst>
              <a:gs pos="0">
                <a:srgbClr val="FDB515"/>
              </a:gs>
              <a:gs pos="100000">
                <a:srgbClr val="EC008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093835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22420" y="0"/>
            <a:ext cx="8069580" cy="6858000"/>
          </a:xfrm>
          <a:prstGeom prst="rect">
            <a:avLst/>
          </a:prstGeom>
        </p:spPr>
      </p:pic>
      <p:sp>
        <p:nvSpPr>
          <p:cNvPr id="31" name="Freeform: Shape 13"/>
          <p:cNvSpPr>
            <a:spLocks/>
          </p:cNvSpPr>
          <p:nvPr userDrawn="1"/>
        </p:nvSpPr>
        <p:spPr bwMode="white">
          <a:xfrm>
            <a:off x="0" y="794"/>
            <a:ext cx="6607952" cy="6857206"/>
          </a:xfrm>
          <a:custGeom>
            <a:avLst/>
            <a:gdLst>
              <a:gd name="connsiteX0" fmla="*/ 0 w 6607952"/>
              <a:gd name="connsiteY0" fmla="*/ 0 h 6856413"/>
              <a:gd name="connsiteX1" fmla="*/ 4144152 w 6607952"/>
              <a:gd name="connsiteY1" fmla="*/ 0 h 6856413"/>
              <a:gd name="connsiteX2" fmla="*/ 6607952 w 6607952"/>
              <a:gd name="connsiteY2" fmla="*/ 6856413 h 6856413"/>
              <a:gd name="connsiteX3" fmla="*/ 0 w 6607952"/>
              <a:gd name="connsiteY3" fmla="*/ 6856413 h 685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07952" h="6856413">
                <a:moveTo>
                  <a:pt x="0" y="0"/>
                </a:moveTo>
                <a:lnTo>
                  <a:pt x="4144152" y="0"/>
                </a:lnTo>
                <a:lnTo>
                  <a:pt x="6607952" y="6856413"/>
                </a:lnTo>
                <a:lnTo>
                  <a:pt x="0" y="68564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Freeform 6"/>
          <p:cNvSpPr>
            <a:spLocks noEditPoints="1"/>
          </p:cNvSpPr>
          <p:nvPr userDrawn="1"/>
        </p:nvSpPr>
        <p:spPr bwMode="auto">
          <a:xfrm>
            <a:off x="1588" y="1588"/>
            <a:ext cx="12188825" cy="6858000"/>
          </a:xfrm>
          <a:custGeom>
            <a:avLst/>
            <a:gdLst>
              <a:gd name="T0" fmla="*/ 7678 w 7678"/>
              <a:gd name="T1" fmla="*/ 0 h 4320"/>
              <a:gd name="T2" fmla="*/ 0 w 7678"/>
              <a:gd name="T3" fmla="*/ 0 h 4320"/>
              <a:gd name="T4" fmla="*/ 0 w 7678"/>
              <a:gd name="T5" fmla="*/ 379 h 4320"/>
              <a:gd name="T6" fmla="*/ 176 w 7678"/>
              <a:gd name="T7" fmla="*/ 379 h 4320"/>
              <a:gd name="T8" fmla="*/ 1216 w 7678"/>
              <a:gd name="T9" fmla="*/ 3929 h 4320"/>
              <a:gd name="T10" fmla="*/ 0 w 7678"/>
              <a:gd name="T11" fmla="*/ 3929 h 4320"/>
              <a:gd name="T12" fmla="*/ 0 w 7678"/>
              <a:gd name="T13" fmla="*/ 4320 h 4320"/>
              <a:gd name="T14" fmla="*/ 7678 w 7678"/>
              <a:gd name="T15" fmla="*/ 4320 h 4320"/>
              <a:gd name="T16" fmla="*/ 1510 w 7678"/>
              <a:gd name="T17" fmla="*/ 3929 h 4320"/>
              <a:gd name="T18" fmla="*/ 469 w 7678"/>
              <a:gd name="T19" fmla="*/ 379 h 4320"/>
              <a:gd name="T20" fmla="*/ 808 w 7678"/>
              <a:gd name="T21" fmla="*/ 379 h 4320"/>
              <a:gd name="T22" fmla="*/ 1848 w 7678"/>
              <a:gd name="T23" fmla="*/ 3929 h 4320"/>
              <a:gd name="T24" fmla="*/ 1510 w 7678"/>
              <a:gd name="T25" fmla="*/ 3929 h 4320"/>
              <a:gd name="T26" fmla="*/ 2170 w 7678"/>
              <a:gd name="T27" fmla="*/ 3929 h 4320"/>
              <a:gd name="T28" fmla="*/ 1130 w 7678"/>
              <a:gd name="T29" fmla="*/ 379 h 4320"/>
              <a:gd name="T30" fmla="*/ 3421 w 7678"/>
              <a:gd name="T31" fmla="*/ 379 h 4320"/>
              <a:gd name="T32" fmla="*/ 4461 w 7678"/>
              <a:gd name="T33" fmla="*/ 3929 h 4320"/>
              <a:gd name="T34" fmla="*/ 2170 w 7678"/>
              <a:gd name="T35" fmla="*/ 3929 h 4320"/>
              <a:gd name="T36" fmla="*/ 4519 w 7678"/>
              <a:gd name="T37" fmla="*/ 3929 h 4320"/>
              <a:gd name="T38" fmla="*/ 3479 w 7678"/>
              <a:gd name="T39" fmla="*/ 379 h 4320"/>
              <a:gd name="T40" fmla="*/ 3542 w 7678"/>
              <a:gd name="T41" fmla="*/ 379 h 4320"/>
              <a:gd name="T42" fmla="*/ 4583 w 7678"/>
              <a:gd name="T43" fmla="*/ 3929 h 4320"/>
              <a:gd name="T44" fmla="*/ 4519 w 7678"/>
              <a:gd name="T45" fmla="*/ 3929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7678" h="4320">
                <a:moveTo>
                  <a:pt x="7678" y="0"/>
                </a:moveTo>
                <a:lnTo>
                  <a:pt x="0" y="0"/>
                </a:lnTo>
                <a:lnTo>
                  <a:pt x="0" y="379"/>
                </a:lnTo>
                <a:lnTo>
                  <a:pt x="176" y="379"/>
                </a:lnTo>
                <a:lnTo>
                  <a:pt x="1216" y="3929"/>
                </a:lnTo>
                <a:lnTo>
                  <a:pt x="0" y="3929"/>
                </a:lnTo>
                <a:lnTo>
                  <a:pt x="0" y="4320"/>
                </a:lnTo>
                <a:lnTo>
                  <a:pt x="7678" y="4320"/>
                </a:lnTo>
                <a:moveTo>
                  <a:pt x="1510" y="3929"/>
                </a:moveTo>
                <a:lnTo>
                  <a:pt x="469" y="379"/>
                </a:lnTo>
                <a:lnTo>
                  <a:pt x="808" y="379"/>
                </a:lnTo>
                <a:lnTo>
                  <a:pt x="1848" y="3929"/>
                </a:lnTo>
                <a:lnTo>
                  <a:pt x="1510" y="3929"/>
                </a:lnTo>
                <a:moveTo>
                  <a:pt x="2170" y="3929"/>
                </a:moveTo>
                <a:lnTo>
                  <a:pt x="1130" y="379"/>
                </a:lnTo>
                <a:lnTo>
                  <a:pt x="3421" y="379"/>
                </a:lnTo>
                <a:lnTo>
                  <a:pt x="4461" y="3929"/>
                </a:lnTo>
                <a:lnTo>
                  <a:pt x="2170" y="3929"/>
                </a:lnTo>
                <a:moveTo>
                  <a:pt x="4519" y="3929"/>
                </a:moveTo>
                <a:lnTo>
                  <a:pt x="3479" y="379"/>
                </a:lnTo>
                <a:lnTo>
                  <a:pt x="3542" y="379"/>
                </a:lnTo>
                <a:lnTo>
                  <a:pt x="4583" y="3929"/>
                </a:lnTo>
                <a:lnTo>
                  <a:pt x="4519" y="392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47688" y="3829545"/>
            <a:ext cx="4709160" cy="7191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Body Header text</a:t>
            </a:r>
          </a:p>
        </p:txBody>
      </p:sp>
      <p:sp>
        <p:nvSpPr>
          <p:cNvPr id="20" name="Freeform: Shape 44"/>
          <p:cNvSpPr>
            <a:spLocks/>
          </p:cNvSpPr>
          <p:nvPr userDrawn="1"/>
        </p:nvSpPr>
        <p:spPr bwMode="auto">
          <a:xfrm flipH="1">
            <a:off x="546521" y="3373621"/>
            <a:ext cx="640080" cy="73152"/>
          </a:xfrm>
          <a:custGeom>
            <a:avLst/>
            <a:gdLst>
              <a:gd name="connsiteX0" fmla="*/ 833364 w 866779"/>
              <a:gd name="connsiteY0" fmla="*/ 91133 h 91133"/>
              <a:gd name="connsiteX1" fmla="*/ 0 w 866779"/>
              <a:gd name="connsiteY1" fmla="*/ 91133 h 91133"/>
              <a:gd name="connsiteX2" fmla="*/ 742 w 866779"/>
              <a:gd name="connsiteY2" fmla="*/ 89110 h 91133"/>
              <a:gd name="connsiteX3" fmla="*/ 0 w 866779"/>
              <a:gd name="connsiteY3" fmla="*/ 89108 h 91133"/>
              <a:gd name="connsiteX4" fmla="*/ 33416 w 866779"/>
              <a:gd name="connsiteY4" fmla="*/ 0 h 91133"/>
              <a:gd name="connsiteX5" fmla="*/ 866779 w 866779"/>
              <a:gd name="connsiteY5" fmla="*/ 0 h 91133"/>
              <a:gd name="connsiteX6" fmla="*/ 866037 w 866779"/>
              <a:gd name="connsiteY6" fmla="*/ 2024 h 91133"/>
              <a:gd name="connsiteX7" fmla="*/ 866779 w 866779"/>
              <a:gd name="connsiteY7" fmla="*/ 2025 h 9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779" h="91133">
                <a:moveTo>
                  <a:pt x="833364" y="91133"/>
                </a:moveTo>
                <a:lnTo>
                  <a:pt x="0" y="91133"/>
                </a:lnTo>
                <a:lnTo>
                  <a:pt x="742" y="89110"/>
                </a:lnTo>
                <a:lnTo>
                  <a:pt x="0" y="89108"/>
                </a:lnTo>
                <a:lnTo>
                  <a:pt x="33416" y="0"/>
                </a:lnTo>
                <a:lnTo>
                  <a:pt x="866779" y="0"/>
                </a:lnTo>
                <a:lnTo>
                  <a:pt x="866037" y="2024"/>
                </a:lnTo>
                <a:lnTo>
                  <a:pt x="866779" y="202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46521" y="1759744"/>
            <a:ext cx="4505770" cy="1231106"/>
          </a:xfr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Footer Placeholder 3"/>
          <p:cNvSpPr txBox="1">
            <a:spLocks/>
          </p:cNvSpPr>
          <p:nvPr userDrawn="1"/>
        </p:nvSpPr>
        <p:spPr>
          <a:xfrm>
            <a:off x="1178533" y="63473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6E7CA0"/>
                </a:solidFill>
              </a:rPr>
              <a:t>Information Security Level 2 – Sensitive</a:t>
            </a:r>
            <a:br>
              <a:rPr lang="en-US" dirty="0">
                <a:solidFill>
                  <a:srgbClr val="6E7CA0"/>
                </a:solidFill>
              </a:rPr>
            </a:br>
            <a:r>
              <a:rPr lang="en-US" dirty="0">
                <a:solidFill>
                  <a:srgbClr val="6E7CA0"/>
                </a:solidFill>
              </a:rPr>
              <a:t>© 2017 – Proprietary &amp; Confidential Information of Amdocs</a:t>
            </a:r>
          </a:p>
        </p:txBody>
      </p:sp>
      <p:sp>
        <p:nvSpPr>
          <p:cNvPr id="30" name="Rectangle 29"/>
          <p:cNvSpPr/>
          <p:nvPr userDrawn="1"/>
        </p:nvSpPr>
        <p:spPr>
          <a:xfrm rot="5400000">
            <a:off x="-3392424" y="3392424"/>
            <a:ext cx="6858000" cy="73152"/>
          </a:xfrm>
          <a:prstGeom prst="rect">
            <a:avLst/>
          </a:prstGeom>
          <a:gradFill flip="none" rotWithShape="1">
            <a:gsLst>
              <a:gs pos="0">
                <a:srgbClr val="FDB515"/>
              </a:gs>
              <a:gs pos="100000">
                <a:srgbClr val="EC008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pic>
        <p:nvPicPr>
          <p:cNvPr id="12" name="Picture 11"/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54485" y="6382383"/>
            <a:ext cx="393012" cy="292607"/>
          </a:xfrm>
          <a:prstGeom prst="rect">
            <a:avLst/>
          </a:prstGeom>
        </p:spPr>
      </p:pic>
      <p:sp>
        <p:nvSpPr>
          <p:cNvPr id="13" name="Footer Placeholder 3"/>
          <p:cNvSpPr txBox="1">
            <a:spLocks/>
          </p:cNvSpPr>
          <p:nvPr userDrawn="1"/>
        </p:nvSpPr>
        <p:spPr>
          <a:xfrm>
            <a:off x="548640" y="6347385"/>
            <a:ext cx="629893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8C81157-9992-4BD3-B8A9-14B1E5882052}" type="slidenum">
              <a:rPr lang="en-US" sz="1200" smtClean="0">
                <a:solidFill>
                  <a:srgbClr val="6E7CA0"/>
                </a:solidFill>
              </a:rPr>
              <a:t>‹#›</a:t>
            </a:fld>
            <a:endParaRPr lang="en-US" sz="1200" dirty="0">
              <a:solidFill>
                <a:srgbClr val="6E7C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7492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25780"/>
            <a:ext cx="7498080" cy="5806440"/>
          </a:xfrm>
          <a:prstGeom prst="rect">
            <a:avLst/>
          </a:prstGeom>
        </p:spPr>
      </p:pic>
      <p:sp>
        <p:nvSpPr>
          <p:cNvPr id="15" name="Freeform 5"/>
          <p:cNvSpPr>
            <a:spLocks noEditPoints="1"/>
          </p:cNvSpPr>
          <p:nvPr userDrawn="1"/>
        </p:nvSpPr>
        <p:spPr bwMode="auto">
          <a:xfrm>
            <a:off x="0" y="0"/>
            <a:ext cx="12214226" cy="6858000"/>
          </a:xfrm>
          <a:custGeom>
            <a:avLst/>
            <a:gdLst>
              <a:gd name="T0" fmla="*/ 0 w 7694"/>
              <a:gd name="T1" fmla="*/ 4320 h 4320"/>
              <a:gd name="T2" fmla="*/ 7694 w 7694"/>
              <a:gd name="T3" fmla="*/ 4320 h 4320"/>
              <a:gd name="T4" fmla="*/ 7694 w 7694"/>
              <a:gd name="T5" fmla="*/ 0 h 4320"/>
              <a:gd name="T6" fmla="*/ 0 w 7694"/>
              <a:gd name="T7" fmla="*/ 0 h 4320"/>
              <a:gd name="T8" fmla="*/ 0 w 7694"/>
              <a:gd name="T9" fmla="*/ 354 h 4320"/>
              <a:gd name="T10" fmla="*/ 179 w 7694"/>
              <a:gd name="T11" fmla="*/ 354 h 4320"/>
              <a:gd name="T12" fmla="*/ 1238 w 7694"/>
              <a:gd name="T13" fmla="*/ 3966 h 4320"/>
              <a:gd name="T14" fmla="*/ 0 w 7694"/>
              <a:gd name="T15" fmla="*/ 3966 h 4320"/>
              <a:gd name="T16" fmla="*/ 0 w 7694"/>
              <a:gd name="T17" fmla="*/ 4320 h 4320"/>
              <a:gd name="T18" fmla="*/ 3607 w 7694"/>
              <a:gd name="T19" fmla="*/ 354 h 4320"/>
              <a:gd name="T20" fmla="*/ 4668 w 7694"/>
              <a:gd name="T21" fmla="*/ 3966 h 4320"/>
              <a:gd name="T22" fmla="*/ 4604 w 7694"/>
              <a:gd name="T23" fmla="*/ 3966 h 4320"/>
              <a:gd name="T24" fmla="*/ 3543 w 7694"/>
              <a:gd name="T25" fmla="*/ 354 h 4320"/>
              <a:gd name="T26" fmla="*/ 3607 w 7694"/>
              <a:gd name="T27" fmla="*/ 354 h 4320"/>
              <a:gd name="T28" fmla="*/ 3485 w 7694"/>
              <a:gd name="T29" fmla="*/ 354 h 4320"/>
              <a:gd name="T30" fmla="*/ 4544 w 7694"/>
              <a:gd name="T31" fmla="*/ 3966 h 4320"/>
              <a:gd name="T32" fmla="*/ 2209 w 7694"/>
              <a:gd name="T33" fmla="*/ 3966 h 4320"/>
              <a:gd name="T34" fmla="*/ 1150 w 7694"/>
              <a:gd name="T35" fmla="*/ 354 h 4320"/>
              <a:gd name="T36" fmla="*/ 3485 w 7694"/>
              <a:gd name="T37" fmla="*/ 354 h 4320"/>
              <a:gd name="T38" fmla="*/ 478 w 7694"/>
              <a:gd name="T39" fmla="*/ 354 h 4320"/>
              <a:gd name="T40" fmla="*/ 822 w 7694"/>
              <a:gd name="T41" fmla="*/ 354 h 4320"/>
              <a:gd name="T42" fmla="*/ 1882 w 7694"/>
              <a:gd name="T43" fmla="*/ 3966 h 4320"/>
              <a:gd name="T44" fmla="*/ 1537 w 7694"/>
              <a:gd name="T45" fmla="*/ 3966 h 4320"/>
              <a:gd name="T46" fmla="*/ 478 w 7694"/>
              <a:gd name="T47" fmla="*/ 354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7694" h="4320">
                <a:moveTo>
                  <a:pt x="0" y="4320"/>
                </a:moveTo>
                <a:lnTo>
                  <a:pt x="7694" y="4320"/>
                </a:lnTo>
                <a:lnTo>
                  <a:pt x="7694" y="0"/>
                </a:lnTo>
                <a:lnTo>
                  <a:pt x="0" y="0"/>
                </a:lnTo>
                <a:lnTo>
                  <a:pt x="0" y="354"/>
                </a:lnTo>
                <a:lnTo>
                  <a:pt x="179" y="354"/>
                </a:lnTo>
                <a:lnTo>
                  <a:pt x="1238" y="3966"/>
                </a:lnTo>
                <a:lnTo>
                  <a:pt x="0" y="3966"/>
                </a:lnTo>
                <a:lnTo>
                  <a:pt x="0" y="4320"/>
                </a:lnTo>
                <a:close/>
                <a:moveTo>
                  <a:pt x="3607" y="354"/>
                </a:moveTo>
                <a:lnTo>
                  <a:pt x="4668" y="3966"/>
                </a:lnTo>
                <a:lnTo>
                  <a:pt x="4604" y="3966"/>
                </a:lnTo>
                <a:lnTo>
                  <a:pt x="3543" y="354"/>
                </a:lnTo>
                <a:lnTo>
                  <a:pt x="3607" y="354"/>
                </a:lnTo>
                <a:close/>
                <a:moveTo>
                  <a:pt x="3485" y="354"/>
                </a:moveTo>
                <a:lnTo>
                  <a:pt x="4544" y="3966"/>
                </a:lnTo>
                <a:lnTo>
                  <a:pt x="2209" y="3966"/>
                </a:lnTo>
                <a:lnTo>
                  <a:pt x="1150" y="354"/>
                </a:lnTo>
                <a:lnTo>
                  <a:pt x="3485" y="354"/>
                </a:lnTo>
                <a:close/>
                <a:moveTo>
                  <a:pt x="478" y="354"/>
                </a:moveTo>
                <a:lnTo>
                  <a:pt x="822" y="354"/>
                </a:lnTo>
                <a:lnTo>
                  <a:pt x="1882" y="3966"/>
                </a:lnTo>
                <a:lnTo>
                  <a:pt x="1537" y="3966"/>
                </a:lnTo>
                <a:lnTo>
                  <a:pt x="478" y="3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7575" y="2003489"/>
            <a:ext cx="4375150" cy="1231106"/>
          </a:xfrm>
        </p:spPr>
        <p:txBody>
          <a:bodyPr anchor="b" anchorCtr="0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67575" y="4026609"/>
            <a:ext cx="4375150" cy="307777"/>
          </a:xfrm>
        </p:spPr>
        <p:txBody>
          <a:bodyPr wrap="square">
            <a:sp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Freeform: Shape 44"/>
          <p:cNvSpPr>
            <a:spLocks/>
          </p:cNvSpPr>
          <p:nvPr userDrawn="1"/>
        </p:nvSpPr>
        <p:spPr bwMode="auto">
          <a:xfrm flipH="1">
            <a:off x="7267575" y="3594026"/>
            <a:ext cx="640080" cy="73152"/>
          </a:xfrm>
          <a:custGeom>
            <a:avLst/>
            <a:gdLst>
              <a:gd name="connsiteX0" fmla="*/ 833364 w 866779"/>
              <a:gd name="connsiteY0" fmla="*/ 91133 h 91133"/>
              <a:gd name="connsiteX1" fmla="*/ 0 w 866779"/>
              <a:gd name="connsiteY1" fmla="*/ 91133 h 91133"/>
              <a:gd name="connsiteX2" fmla="*/ 742 w 866779"/>
              <a:gd name="connsiteY2" fmla="*/ 89110 h 91133"/>
              <a:gd name="connsiteX3" fmla="*/ 0 w 866779"/>
              <a:gd name="connsiteY3" fmla="*/ 89108 h 91133"/>
              <a:gd name="connsiteX4" fmla="*/ 33416 w 866779"/>
              <a:gd name="connsiteY4" fmla="*/ 0 h 91133"/>
              <a:gd name="connsiteX5" fmla="*/ 866779 w 866779"/>
              <a:gd name="connsiteY5" fmla="*/ 0 h 91133"/>
              <a:gd name="connsiteX6" fmla="*/ 866037 w 866779"/>
              <a:gd name="connsiteY6" fmla="*/ 2024 h 91133"/>
              <a:gd name="connsiteX7" fmla="*/ 866779 w 866779"/>
              <a:gd name="connsiteY7" fmla="*/ 2025 h 9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779" h="91133">
                <a:moveTo>
                  <a:pt x="833364" y="91133"/>
                </a:moveTo>
                <a:lnTo>
                  <a:pt x="0" y="91133"/>
                </a:lnTo>
                <a:lnTo>
                  <a:pt x="742" y="89110"/>
                </a:lnTo>
                <a:lnTo>
                  <a:pt x="0" y="89108"/>
                </a:lnTo>
                <a:lnTo>
                  <a:pt x="33416" y="0"/>
                </a:lnTo>
                <a:lnTo>
                  <a:pt x="866779" y="0"/>
                </a:lnTo>
                <a:lnTo>
                  <a:pt x="866037" y="2024"/>
                </a:lnTo>
                <a:lnTo>
                  <a:pt x="866779" y="2025"/>
                </a:lnTo>
                <a:close/>
              </a:path>
            </a:pathLst>
          </a:custGeom>
          <a:gradFill flip="none" rotWithShape="1">
            <a:gsLst>
              <a:gs pos="100000">
                <a:srgbClr val="FDB515"/>
              </a:gs>
              <a:gs pos="0">
                <a:srgbClr val="EC008C"/>
              </a:gs>
            </a:gsLst>
            <a:lin ang="0" scaled="1"/>
            <a:tileRect/>
          </a:gra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20" name="Footer Placeholder 3"/>
          <p:cNvSpPr txBox="1">
            <a:spLocks/>
          </p:cNvSpPr>
          <p:nvPr userDrawn="1"/>
        </p:nvSpPr>
        <p:spPr>
          <a:xfrm>
            <a:off x="1178533" y="63473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6E7CA0"/>
                </a:solidFill>
              </a:rPr>
              <a:t>Information Security Level 2 – Sensitive</a:t>
            </a:r>
            <a:br>
              <a:rPr lang="en-US" dirty="0">
                <a:solidFill>
                  <a:srgbClr val="6E7CA0"/>
                </a:solidFill>
              </a:rPr>
            </a:br>
            <a:r>
              <a:rPr lang="en-US" dirty="0">
                <a:solidFill>
                  <a:srgbClr val="6E7CA0"/>
                </a:solidFill>
              </a:rPr>
              <a:t>© 2017 – Proprietary &amp; Confidential Information of Amdocs</a:t>
            </a:r>
          </a:p>
        </p:txBody>
      </p:sp>
      <p:sp>
        <p:nvSpPr>
          <p:cNvPr id="22" name="Freeform: Shape 21"/>
          <p:cNvSpPr>
            <a:spLocks/>
          </p:cNvSpPr>
          <p:nvPr userDrawn="1"/>
        </p:nvSpPr>
        <p:spPr bwMode="auto">
          <a:xfrm>
            <a:off x="378341" y="561974"/>
            <a:ext cx="1771683" cy="5724525"/>
          </a:xfrm>
          <a:custGeom>
            <a:avLst/>
            <a:gdLst>
              <a:gd name="connsiteX0" fmla="*/ 0 w 1771683"/>
              <a:gd name="connsiteY0" fmla="*/ 0 h 5724525"/>
              <a:gd name="connsiteX1" fmla="*/ 91133 w 1771683"/>
              <a:gd name="connsiteY1" fmla="*/ 0 h 5724525"/>
              <a:gd name="connsiteX2" fmla="*/ 1771683 w 1771683"/>
              <a:gd name="connsiteY2" fmla="*/ 5724525 h 5724525"/>
              <a:gd name="connsiteX3" fmla="*/ 1668106 w 1771683"/>
              <a:gd name="connsiteY3" fmla="*/ 5724525 h 5724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1683" h="5724525">
                <a:moveTo>
                  <a:pt x="0" y="0"/>
                </a:moveTo>
                <a:lnTo>
                  <a:pt x="91133" y="0"/>
                </a:lnTo>
                <a:lnTo>
                  <a:pt x="1771683" y="5724525"/>
                </a:lnTo>
                <a:lnTo>
                  <a:pt x="1668106" y="5724525"/>
                </a:lnTo>
                <a:close/>
              </a:path>
            </a:pathLst>
          </a:custGeom>
          <a:gradFill flip="none" rotWithShape="1">
            <a:gsLst>
              <a:gs pos="0">
                <a:srgbClr val="FDB515"/>
              </a:gs>
              <a:gs pos="100000">
                <a:srgbClr val="EC008C"/>
              </a:gs>
            </a:gsLst>
            <a:lin ang="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>
              <a:solidFill>
                <a:schemeClr val="lt1"/>
              </a:solidFill>
            </a:endParaRPr>
          </a:p>
        </p:txBody>
      </p:sp>
      <p:pic>
        <p:nvPicPr>
          <p:cNvPr id="11" name="Picture 10"/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54485" y="6382383"/>
            <a:ext cx="393012" cy="292608"/>
          </a:xfrm>
          <a:prstGeom prst="rect">
            <a:avLst/>
          </a:prstGeom>
        </p:spPr>
      </p:pic>
      <p:sp>
        <p:nvSpPr>
          <p:cNvPr id="12" name="Footer Placeholder 3"/>
          <p:cNvSpPr txBox="1">
            <a:spLocks/>
          </p:cNvSpPr>
          <p:nvPr userDrawn="1"/>
        </p:nvSpPr>
        <p:spPr>
          <a:xfrm>
            <a:off x="548640" y="6347385"/>
            <a:ext cx="629893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8C81157-9992-4BD3-B8A9-14B1E5882052}" type="slidenum">
              <a:rPr lang="en-US" sz="1200" smtClean="0">
                <a:solidFill>
                  <a:srgbClr val="6E7CA0"/>
                </a:solidFill>
              </a:rPr>
              <a:t>‹#›</a:t>
            </a:fld>
            <a:endParaRPr lang="en-US" sz="1200" dirty="0">
              <a:solidFill>
                <a:srgbClr val="6E7C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38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25780"/>
            <a:ext cx="7475220" cy="5806440"/>
          </a:xfrm>
          <a:prstGeom prst="rect">
            <a:avLst/>
          </a:prstGeom>
        </p:spPr>
      </p:pic>
      <p:sp>
        <p:nvSpPr>
          <p:cNvPr id="14" name="Freeform 5"/>
          <p:cNvSpPr>
            <a:spLocks noEditPoints="1"/>
          </p:cNvSpPr>
          <p:nvPr userDrawn="1"/>
        </p:nvSpPr>
        <p:spPr bwMode="auto">
          <a:xfrm>
            <a:off x="0" y="0"/>
            <a:ext cx="12214226" cy="6858000"/>
          </a:xfrm>
          <a:custGeom>
            <a:avLst/>
            <a:gdLst>
              <a:gd name="T0" fmla="*/ 0 w 7694"/>
              <a:gd name="T1" fmla="*/ 4320 h 4320"/>
              <a:gd name="T2" fmla="*/ 7694 w 7694"/>
              <a:gd name="T3" fmla="*/ 4320 h 4320"/>
              <a:gd name="T4" fmla="*/ 7694 w 7694"/>
              <a:gd name="T5" fmla="*/ 0 h 4320"/>
              <a:gd name="T6" fmla="*/ 0 w 7694"/>
              <a:gd name="T7" fmla="*/ 0 h 4320"/>
              <a:gd name="T8" fmla="*/ 0 w 7694"/>
              <a:gd name="T9" fmla="*/ 354 h 4320"/>
              <a:gd name="T10" fmla="*/ 179 w 7694"/>
              <a:gd name="T11" fmla="*/ 354 h 4320"/>
              <a:gd name="T12" fmla="*/ 1238 w 7694"/>
              <a:gd name="T13" fmla="*/ 3966 h 4320"/>
              <a:gd name="T14" fmla="*/ 0 w 7694"/>
              <a:gd name="T15" fmla="*/ 3966 h 4320"/>
              <a:gd name="T16" fmla="*/ 0 w 7694"/>
              <a:gd name="T17" fmla="*/ 4320 h 4320"/>
              <a:gd name="T18" fmla="*/ 3607 w 7694"/>
              <a:gd name="T19" fmla="*/ 354 h 4320"/>
              <a:gd name="T20" fmla="*/ 4668 w 7694"/>
              <a:gd name="T21" fmla="*/ 3966 h 4320"/>
              <a:gd name="T22" fmla="*/ 4604 w 7694"/>
              <a:gd name="T23" fmla="*/ 3966 h 4320"/>
              <a:gd name="T24" fmla="*/ 3543 w 7694"/>
              <a:gd name="T25" fmla="*/ 354 h 4320"/>
              <a:gd name="T26" fmla="*/ 3607 w 7694"/>
              <a:gd name="T27" fmla="*/ 354 h 4320"/>
              <a:gd name="T28" fmla="*/ 3485 w 7694"/>
              <a:gd name="T29" fmla="*/ 354 h 4320"/>
              <a:gd name="T30" fmla="*/ 4544 w 7694"/>
              <a:gd name="T31" fmla="*/ 3966 h 4320"/>
              <a:gd name="T32" fmla="*/ 2209 w 7694"/>
              <a:gd name="T33" fmla="*/ 3966 h 4320"/>
              <a:gd name="T34" fmla="*/ 1150 w 7694"/>
              <a:gd name="T35" fmla="*/ 354 h 4320"/>
              <a:gd name="T36" fmla="*/ 3485 w 7694"/>
              <a:gd name="T37" fmla="*/ 354 h 4320"/>
              <a:gd name="T38" fmla="*/ 478 w 7694"/>
              <a:gd name="T39" fmla="*/ 354 h 4320"/>
              <a:gd name="T40" fmla="*/ 822 w 7694"/>
              <a:gd name="T41" fmla="*/ 354 h 4320"/>
              <a:gd name="T42" fmla="*/ 1882 w 7694"/>
              <a:gd name="T43" fmla="*/ 3966 h 4320"/>
              <a:gd name="T44" fmla="*/ 1537 w 7694"/>
              <a:gd name="T45" fmla="*/ 3966 h 4320"/>
              <a:gd name="T46" fmla="*/ 478 w 7694"/>
              <a:gd name="T47" fmla="*/ 354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7694" h="4320">
                <a:moveTo>
                  <a:pt x="0" y="4320"/>
                </a:moveTo>
                <a:lnTo>
                  <a:pt x="7694" y="4320"/>
                </a:lnTo>
                <a:lnTo>
                  <a:pt x="7694" y="0"/>
                </a:lnTo>
                <a:lnTo>
                  <a:pt x="0" y="0"/>
                </a:lnTo>
                <a:lnTo>
                  <a:pt x="0" y="354"/>
                </a:lnTo>
                <a:lnTo>
                  <a:pt x="179" y="354"/>
                </a:lnTo>
                <a:lnTo>
                  <a:pt x="1238" y="3966"/>
                </a:lnTo>
                <a:lnTo>
                  <a:pt x="0" y="3966"/>
                </a:lnTo>
                <a:lnTo>
                  <a:pt x="0" y="4320"/>
                </a:lnTo>
                <a:close/>
                <a:moveTo>
                  <a:pt x="3607" y="354"/>
                </a:moveTo>
                <a:lnTo>
                  <a:pt x="4668" y="3966"/>
                </a:lnTo>
                <a:lnTo>
                  <a:pt x="4604" y="3966"/>
                </a:lnTo>
                <a:lnTo>
                  <a:pt x="3543" y="354"/>
                </a:lnTo>
                <a:lnTo>
                  <a:pt x="3607" y="354"/>
                </a:lnTo>
                <a:close/>
                <a:moveTo>
                  <a:pt x="3485" y="354"/>
                </a:moveTo>
                <a:lnTo>
                  <a:pt x="4544" y="3966"/>
                </a:lnTo>
                <a:lnTo>
                  <a:pt x="2209" y="3966"/>
                </a:lnTo>
                <a:lnTo>
                  <a:pt x="1150" y="354"/>
                </a:lnTo>
                <a:lnTo>
                  <a:pt x="3485" y="354"/>
                </a:lnTo>
                <a:close/>
                <a:moveTo>
                  <a:pt x="478" y="354"/>
                </a:moveTo>
                <a:lnTo>
                  <a:pt x="822" y="354"/>
                </a:lnTo>
                <a:lnTo>
                  <a:pt x="1882" y="3966"/>
                </a:lnTo>
                <a:lnTo>
                  <a:pt x="1537" y="3966"/>
                </a:lnTo>
                <a:lnTo>
                  <a:pt x="478" y="3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: Shape 23"/>
          <p:cNvSpPr>
            <a:spLocks/>
          </p:cNvSpPr>
          <p:nvPr userDrawn="1"/>
        </p:nvSpPr>
        <p:spPr bwMode="auto">
          <a:xfrm>
            <a:off x="378341" y="561974"/>
            <a:ext cx="1771683" cy="5724525"/>
          </a:xfrm>
          <a:custGeom>
            <a:avLst/>
            <a:gdLst>
              <a:gd name="connsiteX0" fmla="*/ 0 w 1771683"/>
              <a:gd name="connsiteY0" fmla="*/ 0 h 5724525"/>
              <a:gd name="connsiteX1" fmla="*/ 91133 w 1771683"/>
              <a:gd name="connsiteY1" fmla="*/ 0 h 5724525"/>
              <a:gd name="connsiteX2" fmla="*/ 1771683 w 1771683"/>
              <a:gd name="connsiteY2" fmla="*/ 5724525 h 5724525"/>
              <a:gd name="connsiteX3" fmla="*/ 1668106 w 1771683"/>
              <a:gd name="connsiteY3" fmla="*/ 5724525 h 5724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1683" h="5724525">
                <a:moveTo>
                  <a:pt x="0" y="0"/>
                </a:moveTo>
                <a:lnTo>
                  <a:pt x="91133" y="0"/>
                </a:lnTo>
                <a:lnTo>
                  <a:pt x="1771683" y="5724525"/>
                </a:lnTo>
                <a:lnTo>
                  <a:pt x="1668106" y="5724525"/>
                </a:lnTo>
                <a:close/>
              </a:path>
            </a:pathLst>
          </a:custGeom>
          <a:gradFill flip="none" rotWithShape="1">
            <a:gsLst>
              <a:gs pos="0">
                <a:srgbClr val="FDB515"/>
              </a:gs>
              <a:gs pos="100000">
                <a:srgbClr val="EC008C"/>
              </a:gs>
            </a:gsLst>
            <a:lin ang="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7575" y="2003489"/>
            <a:ext cx="4375150" cy="1231106"/>
          </a:xfrm>
        </p:spPr>
        <p:txBody>
          <a:bodyPr anchor="b" anchorCtr="0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67575" y="4026609"/>
            <a:ext cx="4375150" cy="307777"/>
          </a:xfrm>
        </p:spPr>
        <p:txBody>
          <a:bodyPr wrap="square">
            <a:sp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Freeform: Shape 44"/>
          <p:cNvSpPr>
            <a:spLocks/>
          </p:cNvSpPr>
          <p:nvPr userDrawn="1"/>
        </p:nvSpPr>
        <p:spPr bwMode="auto">
          <a:xfrm flipH="1">
            <a:off x="7267575" y="3594026"/>
            <a:ext cx="640080" cy="73152"/>
          </a:xfrm>
          <a:custGeom>
            <a:avLst/>
            <a:gdLst>
              <a:gd name="connsiteX0" fmla="*/ 833364 w 866779"/>
              <a:gd name="connsiteY0" fmla="*/ 91133 h 91133"/>
              <a:gd name="connsiteX1" fmla="*/ 0 w 866779"/>
              <a:gd name="connsiteY1" fmla="*/ 91133 h 91133"/>
              <a:gd name="connsiteX2" fmla="*/ 742 w 866779"/>
              <a:gd name="connsiteY2" fmla="*/ 89110 h 91133"/>
              <a:gd name="connsiteX3" fmla="*/ 0 w 866779"/>
              <a:gd name="connsiteY3" fmla="*/ 89108 h 91133"/>
              <a:gd name="connsiteX4" fmla="*/ 33416 w 866779"/>
              <a:gd name="connsiteY4" fmla="*/ 0 h 91133"/>
              <a:gd name="connsiteX5" fmla="*/ 866779 w 866779"/>
              <a:gd name="connsiteY5" fmla="*/ 0 h 91133"/>
              <a:gd name="connsiteX6" fmla="*/ 866037 w 866779"/>
              <a:gd name="connsiteY6" fmla="*/ 2024 h 91133"/>
              <a:gd name="connsiteX7" fmla="*/ 866779 w 866779"/>
              <a:gd name="connsiteY7" fmla="*/ 2025 h 9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779" h="91133">
                <a:moveTo>
                  <a:pt x="833364" y="91133"/>
                </a:moveTo>
                <a:lnTo>
                  <a:pt x="0" y="91133"/>
                </a:lnTo>
                <a:lnTo>
                  <a:pt x="742" y="89110"/>
                </a:lnTo>
                <a:lnTo>
                  <a:pt x="0" y="89108"/>
                </a:lnTo>
                <a:lnTo>
                  <a:pt x="33416" y="0"/>
                </a:lnTo>
                <a:lnTo>
                  <a:pt x="866779" y="0"/>
                </a:lnTo>
                <a:lnTo>
                  <a:pt x="866037" y="2024"/>
                </a:lnTo>
                <a:lnTo>
                  <a:pt x="866779" y="2025"/>
                </a:lnTo>
                <a:close/>
              </a:path>
            </a:pathLst>
          </a:custGeom>
          <a:gradFill flip="none" rotWithShape="1">
            <a:gsLst>
              <a:gs pos="100000">
                <a:srgbClr val="FDB515"/>
              </a:gs>
              <a:gs pos="0">
                <a:srgbClr val="EC008C"/>
              </a:gs>
            </a:gsLst>
            <a:lin ang="0" scaled="1"/>
            <a:tileRect/>
          </a:gra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19" name="Footer Placeholder 3"/>
          <p:cNvSpPr txBox="1">
            <a:spLocks/>
          </p:cNvSpPr>
          <p:nvPr userDrawn="1"/>
        </p:nvSpPr>
        <p:spPr>
          <a:xfrm>
            <a:off x="1178533" y="63473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6E7CA0"/>
                </a:solidFill>
              </a:rPr>
              <a:t>Information Security Level 2 – Sensitive</a:t>
            </a:r>
            <a:br>
              <a:rPr lang="en-US" dirty="0">
                <a:solidFill>
                  <a:srgbClr val="6E7CA0"/>
                </a:solidFill>
              </a:rPr>
            </a:br>
            <a:r>
              <a:rPr lang="en-US" dirty="0">
                <a:solidFill>
                  <a:srgbClr val="6E7CA0"/>
                </a:solidFill>
              </a:rPr>
              <a:t>© 2017 – Proprietary &amp; Confidential Information of Amdocs</a:t>
            </a:r>
          </a:p>
        </p:txBody>
      </p:sp>
      <p:pic>
        <p:nvPicPr>
          <p:cNvPr id="11" name="Picture 10"/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54485" y="6382383"/>
            <a:ext cx="393012" cy="292608"/>
          </a:xfrm>
          <a:prstGeom prst="rect">
            <a:avLst/>
          </a:prstGeom>
        </p:spPr>
      </p:pic>
      <p:sp>
        <p:nvSpPr>
          <p:cNvPr id="12" name="Footer Placeholder 3"/>
          <p:cNvSpPr txBox="1">
            <a:spLocks/>
          </p:cNvSpPr>
          <p:nvPr userDrawn="1"/>
        </p:nvSpPr>
        <p:spPr>
          <a:xfrm>
            <a:off x="548640" y="6347385"/>
            <a:ext cx="629893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8C81157-9992-4BD3-B8A9-14B1E5882052}" type="slidenum">
              <a:rPr lang="en-US" sz="1200" smtClean="0">
                <a:solidFill>
                  <a:srgbClr val="6E7CA0"/>
                </a:solidFill>
              </a:rPr>
              <a:t>‹#›</a:t>
            </a:fld>
            <a:endParaRPr lang="en-US" sz="1200" dirty="0">
              <a:solidFill>
                <a:srgbClr val="6E7C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095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 userDrawn="1"/>
        </p:nvGrpSpPr>
        <p:grpSpPr>
          <a:xfrm>
            <a:off x="0" y="547688"/>
            <a:ext cx="12192000" cy="5738811"/>
            <a:chOff x="0" y="547688"/>
            <a:chExt cx="12192000" cy="5738811"/>
          </a:xfrm>
        </p:grpSpPr>
        <p:sp>
          <p:nvSpPr>
            <p:cNvPr id="54" name="Freeform 38"/>
            <p:cNvSpPr>
              <a:spLocks/>
            </p:cNvSpPr>
            <p:nvPr userDrawn="1"/>
          </p:nvSpPr>
          <p:spPr bwMode="auto">
            <a:xfrm>
              <a:off x="8505746" y="547688"/>
              <a:ext cx="3065010" cy="5738811"/>
            </a:xfrm>
            <a:custGeom>
              <a:avLst/>
              <a:gdLst>
                <a:gd name="T0" fmla="*/ 1896 w 1896"/>
                <a:gd name="T1" fmla="*/ 3550 h 3550"/>
                <a:gd name="T2" fmla="*/ 1025 w 1896"/>
                <a:gd name="T3" fmla="*/ 3550 h 3550"/>
                <a:gd name="T4" fmla="*/ 0 w 1896"/>
                <a:gd name="T5" fmla="*/ 0 h 3550"/>
                <a:gd name="T6" fmla="*/ 871 w 1896"/>
                <a:gd name="T7" fmla="*/ 0 h 3550"/>
                <a:gd name="T8" fmla="*/ 1896 w 1896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6" h="3550">
                  <a:moveTo>
                    <a:pt x="1896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1896" y="3550"/>
                  </a:lnTo>
                  <a:close/>
                </a:path>
              </a:pathLst>
            </a:custGeom>
            <a:solidFill>
              <a:srgbClr val="F5F6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55" name="Freeform 40"/>
            <p:cNvSpPr>
              <a:spLocks/>
            </p:cNvSpPr>
            <p:nvPr userDrawn="1"/>
          </p:nvSpPr>
          <p:spPr bwMode="auto">
            <a:xfrm>
              <a:off x="3140363" y="547688"/>
              <a:ext cx="4206306" cy="5738811"/>
            </a:xfrm>
            <a:custGeom>
              <a:avLst/>
              <a:gdLst>
                <a:gd name="T0" fmla="*/ 2602 w 2602"/>
                <a:gd name="T1" fmla="*/ 3550 h 3550"/>
                <a:gd name="T2" fmla="*/ 1025 w 2602"/>
                <a:gd name="T3" fmla="*/ 3550 h 3550"/>
                <a:gd name="T4" fmla="*/ 0 w 2602"/>
                <a:gd name="T5" fmla="*/ 0 h 3550"/>
                <a:gd name="T6" fmla="*/ 1578 w 2602"/>
                <a:gd name="T7" fmla="*/ 0 h 3550"/>
                <a:gd name="T8" fmla="*/ 2602 w 2602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2" h="3550">
                  <a:moveTo>
                    <a:pt x="2602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1578" y="0"/>
                  </a:lnTo>
                  <a:lnTo>
                    <a:pt x="2602" y="3550"/>
                  </a:ln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56" name="Freeform 42"/>
            <p:cNvSpPr>
              <a:spLocks/>
            </p:cNvSpPr>
            <p:nvPr userDrawn="1"/>
          </p:nvSpPr>
          <p:spPr bwMode="auto">
            <a:xfrm>
              <a:off x="990329" y="547688"/>
              <a:ext cx="2195297" cy="5738811"/>
            </a:xfrm>
            <a:custGeom>
              <a:avLst/>
              <a:gdLst>
                <a:gd name="T0" fmla="*/ 1358 w 1358"/>
                <a:gd name="T1" fmla="*/ 3550 h 3550"/>
                <a:gd name="T2" fmla="*/ 1024 w 1358"/>
                <a:gd name="T3" fmla="*/ 3550 h 3550"/>
                <a:gd name="T4" fmla="*/ 0 w 1358"/>
                <a:gd name="T5" fmla="*/ 0 h 3550"/>
                <a:gd name="T6" fmla="*/ 332 w 1358"/>
                <a:gd name="T7" fmla="*/ 0 h 3550"/>
                <a:gd name="T8" fmla="*/ 1358 w 1358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8" h="3550">
                  <a:moveTo>
                    <a:pt x="1358" y="3550"/>
                  </a:moveTo>
                  <a:lnTo>
                    <a:pt x="1024" y="3550"/>
                  </a:lnTo>
                  <a:lnTo>
                    <a:pt x="0" y="0"/>
                  </a:lnTo>
                  <a:lnTo>
                    <a:pt x="332" y="0"/>
                  </a:lnTo>
                  <a:lnTo>
                    <a:pt x="1358" y="3550"/>
                  </a:lnTo>
                  <a:close/>
                </a:path>
              </a:pathLst>
            </a:custGeom>
            <a:solidFill>
              <a:srgbClr val="F2F3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57" name="Freeform 44"/>
            <p:cNvSpPr>
              <a:spLocks/>
            </p:cNvSpPr>
            <p:nvPr userDrawn="1"/>
          </p:nvSpPr>
          <p:spPr bwMode="auto">
            <a:xfrm>
              <a:off x="6766321" y="547688"/>
              <a:ext cx="2195297" cy="5738811"/>
            </a:xfrm>
            <a:custGeom>
              <a:avLst/>
              <a:gdLst>
                <a:gd name="T0" fmla="*/ 1358 w 1358"/>
                <a:gd name="T1" fmla="*/ 3550 h 3550"/>
                <a:gd name="T2" fmla="*/ 1025 w 1358"/>
                <a:gd name="T3" fmla="*/ 3550 h 3550"/>
                <a:gd name="T4" fmla="*/ 0 w 1358"/>
                <a:gd name="T5" fmla="*/ 0 h 3550"/>
                <a:gd name="T6" fmla="*/ 333 w 1358"/>
                <a:gd name="T7" fmla="*/ 0 h 3550"/>
                <a:gd name="T8" fmla="*/ 1358 w 1358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8" h="3550">
                  <a:moveTo>
                    <a:pt x="1358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333" y="0"/>
                  </a:lnTo>
                  <a:lnTo>
                    <a:pt x="1358" y="3550"/>
                  </a:lnTo>
                  <a:close/>
                </a:path>
              </a:pathLst>
            </a:custGeom>
            <a:solidFill>
              <a:srgbClr val="F2F3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58" name="Freeform 46"/>
            <p:cNvSpPr>
              <a:spLocks/>
            </p:cNvSpPr>
            <p:nvPr userDrawn="1"/>
          </p:nvSpPr>
          <p:spPr bwMode="auto">
            <a:xfrm>
              <a:off x="1704852" y="547688"/>
              <a:ext cx="1808938" cy="5738811"/>
            </a:xfrm>
            <a:custGeom>
              <a:avLst/>
              <a:gdLst>
                <a:gd name="T0" fmla="*/ 1119 w 1119"/>
                <a:gd name="T1" fmla="*/ 3550 h 3550"/>
                <a:gd name="T2" fmla="*/ 1025 w 1119"/>
                <a:gd name="T3" fmla="*/ 3550 h 3550"/>
                <a:gd name="T4" fmla="*/ 0 w 1119"/>
                <a:gd name="T5" fmla="*/ 0 h 3550"/>
                <a:gd name="T6" fmla="*/ 95 w 1119"/>
                <a:gd name="T7" fmla="*/ 0 h 3550"/>
                <a:gd name="T8" fmla="*/ 1119 w 1119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9" h="3550">
                  <a:moveTo>
                    <a:pt x="1119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95" y="0"/>
                  </a:lnTo>
                  <a:lnTo>
                    <a:pt x="1119" y="3550"/>
                  </a:lnTo>
                  <a:close/>
                </a:path>
              </a:pathLst>
            </a:custGeom>
            <a:solidFill>
              <a:srgbClr val="ECED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59" name="Freeform 48"/>
            <p:cNvSpPr>
              <a:spLocks/>
            </p:cNvSpPr>
            <p:nvPr userDrawn="1"/>
          </p:nvSpPr>
          <p:spPr bwMode="auto">
            <a:xfrm>
              <a:off x="5781832" y="547688"/>
              <a:ext cx="1758824" cy="5738811"/>
            </a:xfrm>
            <a:custGeom>
              <a:avLst/>
              <a:gdLst>
                <a:gd name="T0" fmla="*/ 1088 w 1088"/>
                <a:gd name="T1" fmla="*/ 3550 h 3550"/>
                <a:gd name="T2" fmla="*/ 1025 w 1088"/>
                <a:gd name="T3" fmla="*/ 3550 h 3550"/>
                <a:gd name="T4" fmla="*/ 0 w 1088"/>
                <a:gd name="T5" fmla="*/ 0 h 3550"/>
                <a:gd name="T6" fmla="*/ 62 w 1088"/>
                <a:gd name="T7" fmla="*/ 0 h 3550"/>
                <a:gd name="T8" fmla="*/ 1088 w 1088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8" h="3550">
                  <a:moveTo>
                    <a:pt x="1088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62" y="0"/>
                  </a:lnTo>
                  <a:lnTo>
                    <a:pt x="1088" y="3550"/>
                  </a:lnTo>
                  <a:close/>
                </a:path>
              </a:pathLst>
            </a:custGeom>
            <a:solidFill>
              <a:srgbClr val="ECED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60" name="Freeform: Shape 59"/>
            <p:cNvSpPr>
              <a:spLocks/>
            </p:cNvSpPr>
            <p:nvPr userDrawn="1"/>
          </p:nvSpPr>
          <p:spPr bwMode="auto">
            <a:xfrm>
              <a:off x="10437543" y="547688"/>
              <a:ext cx="1754457" cy="5738811"/>
            </a:xfrm>
            <a:custGeom>
              <a:avLst/>
              <a:gdLst>
                <a:gd name="connsiteX0" fmla="*/ 0 w 1754457"/>
                <a:gd name="connsiteY0" fmla="*/ 0 h 5738811"/>
                <a:gd name="connsiteX1" fmla="*/ 205304 w 1754457"/>
                <a:gd name="connsiteY1" fmla="*/ 0 h 5738811"/>
                <a:gd name="connsiteX2" fmla="*/ 1754457 w 1754457"/>
                <a:gd name="connsiteY2" fmla="*/ 5365358 h 5738811"/>
                <a:gd name="connsiteX3" fmla="*/ 1754457 w 1754457"/>
                <a:gd name="connsiteY3" fmla="*/ 5738811 h 5738811"/>
                <a:gd name="connsiteX4" fmla="*/ 1656981 w 1754457"/>
                <a:gd name="connsiteY4" fmla="*/ 5738811 h 5738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4457" h="5738811">
                  <a:moveTo>
                    <a:pt x="0" y="0"/>
                  </a:moveTo>
                  <a:lnTo>
                    <a:pt x="205304" y="0"/>
                  </a:lnTo>
                  <a:lnTo>
                    <a:pt x="1754457" y="5365358"/>
                  </a:lnTo>
                  <a:lnTo>
                    <a:pt x="1754457" y="5738811"/>
                  </a:lnTo>
                  <a:lnTo>
                    <a:pt x="1656981" y="5738811"/>
                  </a:lnTo>
                  <a:close/>
                </a:path>
              </a:pathLst>
            </a:custGeom>
            <a:solidFill>
              <a:srgbClr val="EFF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61" name="Freeform: Shape 60"/>
            <p:cNvSpPr>
              <a:spLocks/>
            </p:cNvSpPr>
            <p:nvPr userDrawn="1"/>
          </p:nvSpPr>
          <p:spPr bwMode="auto">
            <a:xfrm>
              <a:off x="0" y="550921"/>
              <a:ext cx="2178506" cy="5735578"/>
            </a:xfrm>
            <a:custGeom>
              <a:avLst/>
              <a:gdLst>
                <a:gd name="connsiteX0" fmla="*/ 0 w 2178506"/>
                <a:gd name="connsiteY0" fmla="*/ 0 h 5735578"/>
                <a:gd name="connsiteX1" fmla="*/ 519909 w 2178506"/>
                <a:gd name="connsiteY1" fmla="*/ 0 h 5735578"/>
                <a:gd name="connsiteX2" fmla="*/ 2178506 w 2178506"/>
                <a:gd name="connsiteY2" fmla="*/ 5735578 h 5735578"/>
                <a:gd name="connsiteX3" fmla="*/ 0 w 2178506"/>
                <a:gd name="connsiteY3" fmla="*/ 5735578 h 5735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8506" h="5735578">
                  <a:moveTo>
                    <a:pt x="0" y="0"/>
                  </a:moveTo>
                  <a:lnTo>
                    <a:pt x="519909" y="0"/>
                  </a:lnTo>
                  <a:lnTo>
                    <a:pt x="2178506" y="5735578"/>
                  </a:lnTo>
                  <a:lnTo>
                    <a:pt x="0" y="5735578"/>
                  </a:lnTo>
                  <a:close/>
                </a:path>
              </a:pathLst>
            </a:custGeom>
            <a:solidFill>
              <a:srgbClr val="F5F6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</p:grpSp>
      <p:sp>
        <p:nvSpPr>
          <p:cNvPr id="8" name="TextBox 7"/>
          <p:cNvSpPr txBox="1"/>
          <p:nvPr userDrawn="1"/>
        </p:nvSpPr>
        <p:spPr>
          <a:xfrm>
            <a:off x="4730883" y="3075057"/>
            <a:ext cx="2730235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entury Gothic" panose="020F0302020204030204"/>
                <a:ea typeface="+mj-ea"/>
                <a:cs typeface="+mj-cs"/>
              </a:rPr>
              <a:t>Thank you</a:t>
            </a:r>
          </a:p>
        </p:txBody>
      </p:sp>
      <p:sp>
        <p:nvSpPr>
          <p:cNvPr id="24" name="Freeform: Shape 9"/>
          <p:cNvSpPr>
            <a:spLocks/>
          </p:cNvSpPr>
          <p:nvPr userDrawn="1"/>
        </p:nvSpPr>
        <p:spPr bwMode="auto">
          <a:xfrm flipH="1">
            <a:off x="4770120" y="3012450"/>
            <a:ext cx="2651760" cy="73152"/>
          </a:xfrm>
          <a:custGeom>
            <a:avLst/>
            <a:gdLst>
              <a:gd name="connsiteX0" fmla="*/ 2714641 w 2825755"/>
              <a:gd name="connsiteY0" fmla="*/ 91440 h 91440"/>
              <a:gd name="connsiteX1" fmla="*/ 64310 w 2825755"/>
              <a:gd name="connsiteY1" fmla="*/ 91440 h 91440"/>
              <a:gd name="connsiteX2" fmla="*/ 64310 w 2825755"/>
              <a:gd name="connsiteY2" fmla="*/ 91133 h 91440"/>
              <a:gd name="connsiteX3" fmla="*/ 0 w 2825755"/>
              <a:gd name="connsiteY3" fmla="*/ 91133 h 91440"/>
              <a:gd name="connsiteX4" fmla="*/ 33415 w 2825755"/>
              <a:gd name="connsiteY4" fmla="*/ 0 h 91440"/>
              <a:gd name="connsiteX5" fmla="*/ 64310 w 2825755"/>
              <a:gd name="connsiteY5" fmla="*/ 75 h 91440"/>
              <a:gd name="connsiteX6" fmla="*/ 64310 w 2825755"/>
              <a:gd name="connsiteY6" fmla="*/ 0 h 91440"/>
              <a:gd name="connsiteX7" fmla="*/ 1992392 w 2825755"/>
              <a:gd name="connsiteY7" fmla="*/ 0 h 91440"/>
              <a:gd name="connsiteX8" fmla="*/ 2714641 w 2825755"/>
              <a:gd name="connsiteY8" fmla="*/ 0 h 91440"/>
              <a:gd name="connsiteX9" fmla="*/ 2825755 w 2825755"/>
              <a:gd name="connsiteY9" fmla="*/ 0 h 91440"/>
              <a:gd name="connsiteX10" fmla="*/ 2792340 w 2825755"/>
              <a:gd name="connsiteY10" fmla="*/ 91133 h 91440"/>
              <a:gd name="connsiteX11" fmla="*/ 2714641 w 2825755"/>
              <a:gd name="connsiteY11" fmla="*/ 90944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25755" h="91440">
                <a:moveTo>
                  <a:pt x="2714641" y="91440"/>
                </a:moveTo>
                <a:lnTo>
                  <a:pt x="64310" y="91440"/>
                </a:lnTo>
                <a:lnTo>
                  <a:pt x="64310" y="91133"/>
                </a:lnTo>
                <a:lnTo>
                  <a:pt x="0" y="91133"/>
                </a:lnTo>
                <a:lnTo>
                  <a:pt x="33415" y="0"/>
                </a:lnTo>
                <a:lnTo>
                  <a:pt x="64310" y="75"/>
                </a:lnTo>
                <a:lnTo>
                  <a:pt x="64310" y="0"/>
                </a:lnTo>
                <a:lnTo>
                  <a:pt x="1992392" y="0"/>
                </a:lnTo>
                <a:lnTo>
                  <a:pt x="2714641" y="0"/>
                </a:lnTo>
                <a:lnTo>
                  <a:pt x="2825755" y="0"/>
                </a:lnTo>
                <a:lnTo>
                  <a:pt x="2792340" y="91133"/>
                </a:lnTo>
                <a:lnTo>
                  <a:pt x="2714641" y="90944"/>
                </a:lnTo>
                <a:close/>
              </a:path>
            </a:pathLst>
          </a:custGeom>
          <a:gradFill flip="none" rotWithShape="1">
            <a:gsLst>
              <a:gs pos="100000">
                <a:srgbClr val="FDB515"/>
              </a:gs>
              <a:gs pos="0">
                <a:srgbClr val="EC008C"/>
              </a:gs>
            </a:gsLst>
            <a:lin ang="0" scaled="1"/>
            <a:tileRect/>
          </a:gra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pic>
        <p:nvPicPr>
          <p:cNvPr id="14" name="Picture 13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54485" y="6382383"/>
            <a:ext cx="393012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974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 userDrawn="1"/>
        </p:nvGrpSpPr>
        <p:grpSpPr>
          <a:xfrm>
            <a:off x="0" y="547688"/>
            <a:ext cx="12192000" cy="5738811"/>
            <a:chOff x="0" y="547688"/>
            <a:chExt cx="12192000" cy="5738811"/>
          </a:xfrm>
        </p:grpSpPr>
        <p:sp>
          <p:nvSpPr>
            <p:cNvPr id="42" name="Freeform 38"/>
            <p:cNvSpPr>
              <a:spLocks/>
            </p:cNvSpPr>
            <p:nvPr userDrawn="1"/>
          </p:nvSpPr>
          <p:spPr bwMode="auto">
            <a:xfrm>
              <a:off x="8505746" y="547688"/>
              <a:ext cx="3065010" cy="5738811"/>
            </a:xfrm>
            <a:custGeom>
              <a:avLst/>
              <a:gdLst>
                <a:gd name="T0" fmla="*/ 1896 w 1896"/>
                <a:gd name="T1" fmla="*/ 3550 h 3550"/>
                <a:gd name="T2" fmla="*/ 1025 w 1896"/>
                <a:gd name="T3" fmla="*/ 3550 h 3550"/>
                <a:gd name="T4" fmla="*/ 0 w 1896"/>
                <a:gd name="T5" fmla="*/ 0 h 3550"/>
                <a:gd name="T6" fmla="*/ 871 w 1896"/>
                <a:gd name="T7" fmla="*/ 0 h 3550"/>
                <a:gd name="T8" fmla="*/ 1896 w 1896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6" h="3550">
                  <a:moveTo>
                    <a:pt x="1896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1896" y="3550"/>
                  </a:lnTo>
                  <a:close/>
                </a:path>
              </a:pathLst>
            </a:custGeom>
            <a:solidFill>
              <a:srgbClr val="F5F6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44" name="Freeform 40"/>
            <p:cNvSpPr>
              <a:spLocks/>
            </p:cNvSpPr>
            <p:nvPr userDrawn="1"/>
          </p:nvSpPr>
          <p:spPr bwMode="auto">
            <a:xfrm>
              <a:off x="3140363" y="547688"/>
              <a:ext cx="4206306" cy="5738811"/>
            </a:xfrm>
            <a:custGeom>
              <a:avLst/>
              <a:gdLst>
                <a:gd name="T0" fmla="*/ 2602 w 2602"/>
                <a:gd name="T1" fmla="*/ 3550 h 3550"/>
                <a:gd name="T2" fmla="*/ 1025 w 2602"/>
                <a:gd name="T3" fmla="*/ 3550 h 3550"/>
                <a:gd name="T4" fmla="*/ 0 w 2602"/>
                <a:gd name="T5" fmla="*/ 0 h 3550"/>
                <a:gd name="T6" fmla="*/ 1578 w 2602"/>
                <a:gd name="T7" fmla="*/ 0 h 3550"/>
                <a:gd name="T8" fmla="*/ 2602 w 2602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2" h="3550">
                  <a:moveTo>
                    <a:pt x="2602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1578" y="0"/>
                  </a:lnTo>
                  <a:lnTo>
                    <a:pt x="2602" y="3550"/>
                  </a:ln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45" name="Freeform 42"/>
            <p:cNvSpPr>
              <a:spLocks/>
            </p:cNvSpPr>
            <p:nvPr userDrawn="1"/>
          </p:nvSpPr>
          <p:spPr bwMode="auto">
            <a:xfrm>
              <a:off x="990329" y="547688"/>
              <a:ext cx="2195297" cy="5738811"/>
            </a:xfrm>
            <a:custGeom>
              <a:avLst/>
              <a:gdLst>
                <a:gd name="T0" fmla="*/ 1358 w 1358"/>
                <a:gd name="T1" fmla="*/ 3550 h 3550"/>
                <a:gd name="T2" fmla="*/ 1024 w 1358"/>
                <a:gd name="T3" fmla="*/ 3550 h 3550"/>
                <a:gd name="T4" fmla="*/ 0 w 1358"/>
                <a:gd name="T5" fmla="*/ 0 h 3550"/>
                <a:gd name="T6" fmla="*/ 332 w 1358"/>
                <a:gd name="T7" fmla="*/ 0 h 3550"/>
                <a:gd name="T8" fmla="*/ 1358 w 1358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8" h="3550">
                  <a:moveTo>
                    <a:pt x="1358" y="3550"/>
                  </a:moveTo>
                  <a:lnTo>
                    <a:pt x="1024" y="3550"/>
                  </a:lnTo>
                  <a:lnTo>
                    <a:pt x="0" y="0"/>
                  </a:lnTo>
                  <a:lnTo>
                    <a:pt x="332" y="0"/>
                  </a:lnTo>
                  <a:lnTo>
                    <a:pt x="1358" y="3550"/>
                  </a:lnTo>
                  <a:close/>
                </a:path>
              </a:pathLst>
            </a:custGeom>
            <a:solidFill>
              <a:srgbClr val="F2F3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47" name="Freeform 44"/>
            <p:cNvSpPr>
              <a:spLocks/>
            </p:cNvSpPr>
            <p:nvPr userDrawn="1"/>
          </p:nvSpPr>
          <p:spPr bwMode="auto">
            <a:xfrm>
              <a:off x="6766321" y="547688"/>
              <a:ext cx="2195297" cy="5738811"/>
            </a:xfrm>
            <a:custGeom>
              <a:avLst/>
              <a:gdLst>
                <a:gd name="T0" fmla="*/ 1358 w 1358"/>
                <a:gd name="T1" fmla="*/ 3550 h 3550"/>
                <a:gd name="T2" fmla="*/ 1025 w 1358"/>
                <a:gd name="T3" fmla="*/ 3550 h 3550"/>
                <a:gd name="T4" fmla="*/ 0 w 1358"/>
                <a:gd name="T5" fmla="*/ 0 h 3550"/>
                <a:gd name="T6" fmla="*/ 333 w 1358"/>
                <a:gd name="T7" fmla="*/ 0 h 3550"/>
                <a:gd name="T8" fmla="*/ 1358 w 1358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8" h="3550">
                  <a:moveTo>
                    <a:pt x="1358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333" y="0"/>
                  </a:lnTo>
                  <a:lnTo>
                    <a:pt x="1358" y="3550"/>
                  </a:lnTo>
                  <a:close/>
                </a:path>
              </a:pathLst>
            </a:custGeom>
            <a:solidFill>
              <a:srgbClr val="F2F3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48" name="Freeform 46"/>
            <p:cNvSpPr>
              <a:spLocks/>
            </p:cNvSpPr>
            <p:nvPr userDrawn="1"/>
          </p:nvSpPr>
          <p:spPr bwMode="auto">
            <a:xfrm>
              <a:off x="1704852" y="547688"/>
              <a:ext cx="1808938" cy="5738811"/>
            </a:xfrm>
            <a:custGeom>
              <a:avLst/>
              <a:gdLst>
                <a:gd name="T0" fmla="*/ 1119 w 1119"/>
                <a:gd name="T1" fmla="*/ 3550 h 3550"/>
                <a:gd name="T2" fmla="*/ 1025 w 1119"/>
                <a:gd name="T3" fmla="*/ 3550 h 3550"/>
                <a:gd name="T4" fmla="*/ 0 w 1119"/>
                <a:gd name="T5" fmla="*/ 0 h 3550"/>
                <a:gd name="T6" fmla="*/ 95 w 1119"/>
                <a:gd name="T7" fmla="*/ 0 h 3550"/>
                <a:gd name="T8" fmla="*/ 1119 w 1119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9" h="3550">
                  <a:moveTo>
                    <a:pt x="1119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95" y="0"/>
                  </a:lnTo>
                  <a:lnTo>
                    <a:pt x="1119" y="3550"/>
                  </a:lnTo>
                  <a:close/>
                </a:path>
              </a:pathLst>
            </a:custGeom>
            <a:solidFill>
              <a:srgbClr val="ECED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49" name="Freeform 48"/>
            <p:cNvSpPr>
              <a:spLocks/>
            </p:cNvSpPr>
            <p:nvPr userDrawn="1"/>
          </p:nvSpPr>
          <p:spPr bwMode="auto">
            <a:xfrm>
              <a:off x="5781832" y="547688"/>
              <a:ext cx="1758824" cy="5738811"/>
            </a:xfrm>
            <a:custGeom>
              <a:avLst/>
              <a:gdLst>
                <a:gd name="T0" fmla="*/ 1088 w 1088"/>
                <a:gd name="T1" fmla="*/ 3550 h 3550"/>
                <a:gd name="T2" fmla="*/ 1025 w 1088"/>
                <a:gd name="T3" fmla="*/ 3550 h 3550"/>
                <a:gd name="T4" fmla="*/ 0 w 1088"/>
                <a:gd name="T5" fmla="*/ 0 h 3550"/>
                <a:gd name="T6" fmla="*/ 62 w 1088"/>
                <a:gd name="T7" fmla="*/ 0 h 3550"/>
                <a:gd name="T8" fmla="*/ 1088 w 1088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8" h="3550">
                  <a:moveTo>
                    <a:pt x="1088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62" y="0"/>
                  </a:lnTo>
                  <a:lnTo>
                    <a:pt x="1088" y="3550"/>
                  </a:lnTo>
                  <a:close/>
                </a:path>
              </a:pathLst>
            </a:custGeom>
            <a:solidFill>
              <a:srgbClr val="ECED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50" name="Freeform: Shape 49"/>
            <p:cNvSpPr>
              <a:spLocks/>
            </p:cNvSpPr>
            <p:nvPr userDrawn="1"/>
          </p:nvSpPr>
          <p:spPr bwMode="auto">
            <a:xfrm>
              <a:off x="10437543" y="547688"/>
              <a:ext cx="1754457" cy="5738811"/>
            </a:xfrm>
            <a:custGeom>
              <a:avLst/>
              <a:gdLst>
                <a:gd name="connsiteX0" fmla="*/ 0 w 1754457"/>
                <a:gd name="connsiteY0" fmla="*/ 0 h 5738811"/>
                <a:gd name="connsiteX1" fmla="*/ 205304 w 1754457"/>
                <a:gd name="connsiteY1" fmla="*/ 0 h 5738811"/>
                <a:gd name="connsiteX2" fmla="*/ 1754457 w 1754457"/>
                <a:gd name="connsiteY2" fmla="*/ 5365358 h 5738811"/>
                <a:gd name="connsiteX3" fmla="*/ 1754457 w 1754457"/>
                <a:gd name="connsiteY3" fmla="*/ 5738811 h 5738811"/>
                <a:gd name="connsiteX4" fmla="*/ 1656981 w 1754457"/>
                <a:gd name="connsiteY4" fmla="*/ 5738811 h 5738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4457" h="5738811">
                  <a:moveTo>
                    <a:pt x="0" y="0"/>
                  </a:moveTo>
                  <a:lnTo>
                    <a:pt x="205304" y="0"/>
                  </a:lnTo>
                  <a:lnTo>
                    <a:pt x="1754457" y="5365358"/>
                  </a:lnTo>
                  <a:lnTo>
                    <a:pt x="1754457" y="5738811"/>
                  </a:lnTo>
                  <a:lnTo>
                    <a:pt x="1656981" y="5738811"/>
                  </a:lnTo>
                  <a:close/>
                </a:path>
              </a:pathLst>
            </a:custGeom>
            <a:solidFill>
              <a:srgbClr val="EFF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51" name="Freeform: Shape 50"/>
            <p:cNvSpPr>
              <a:spLocks/>
            </p:cNvSpPr>
            <p:nvPr userDrawn="1"/>
          </p:nvSpPr>
          <p:spPr bwMode="auto">
            <a:xfrm>
              <a:off x="0" y="550921"/>
              <a:ext cx="2178506" cy="5735578"/>
            </a:xfrm>
            <a:custGeom>
              <a:avLst/>
              <a:gdLst>
                <a:gd name="connsiteX0" fmla="*/ 0 w 2178506"/>
                <a:gd name="connsiteY0" fmla="*/ 0 h 5735578"/>
                <a:gd name="connsiteX1" fmla="*/ 519909 w 2178506"/>
                <a:gd name="connsiteY1" fmla="*/ 0 h 5735578"/>
                <a:gd name="connsiteX2" fmla="*/ 2178506 w 2178506"/>
                <a:gd name="connsiteY2" fmla="*/ 5735578 h 5735578"/>
                <a:gd name="connsiteX3" fmla="*/ 0 w 2178506"/>
                <a:gd name="connsiteY3" fmla="*/ 5735578 h 5735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8506" h="5735578">
                  <a:moveTo>
                    <a:pt x="0" y="0"/>
                  </a:moveTo>
                  <a:lnTo>
                    <a:pt x="519909" y="0"/>
                  </a:lnTo>
                  <a:lnTo>
                    <a:pt x="2178506" y="5735578"/>
                  </a:lnTo>
                  <a:lnTo>
                    <a:pt x="0" y="5735578"/>
                  </a:lnTo>
                  <a:close/>
                </a:path>
              </a:pathLst>
            </a:custGeom>
            <a:solidFill>
              <a:srgbClr val="F5F6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</p:grpSp>
      <p:sp>
        <p:nvSpPr>
          <p:cNvPr id="30" name="Freeform 39"/>
          <p:cNvSpPr>
            <a:spLocks/>
          </p:cNvSpPr>
          <p:nvPr userDrawn="1"/>
        </p:nvSpPr>
        <p:spPr bwMode="auto">
          <a:xfrm>
            <a:off x="8505746" y="547688"/>
            <a:ext cx="3065010" cy="5738811"/>
          </a:xfrm>
          <a:custGeom>
            <a:avLst/>
            <a:gdLst>
              <a:gd name="T0" fmla="*/ 1896 w 1896"/>
              <a:gd name="T1" fmla="*/ 3550 h 3550"/>
              <a:gd name="T2" fmla="*/ 1025 w 1896"/>
              <a:gd name="T3" fmla="*/ 3550 h 3550"/>
              <a:gd name="T4" fmla="*/ 0 w 1896"/>
              <a:gd name="T5" fmla="*/ 0 h 3550"/>
              <a:gd name="T6" fmla="*/ 871 w 1896"/>
              <a:gd name="T7" fmla="*/ 0 h 3550"/>
              <a:gd name="T8" fmla="*/ 1896 w 1896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6" h="3550">
                <a:moveTo>
                  <a:pt x="1896" y="3550"/>
                </a:moveTo>
                <a:lnTo>
                  <a:pt x="1025" y="3550"/>
                </a:lnTo>
                <a:lnTo>
                  <a:pt x="0" y="0"/>
                </a:lnTo>
                <a:lnTo>
                  <a:pt x="871" y="0"/>
                </a:lnTo>
                <a:lnTo>
                  <a:pt x="1896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41"/>
          <p:cNvSpPr>
            <a:spLocks/>
          </p:cNvSpPr>
          <p:nvPr userDrawn="1"/>
        </p:nvSpPr>
        <p:spPr bwMode="auto">
          <a:xfrm>
            <a:off x="3140363" y="547688"/>
            <a:ext cx="4206306" cy="5738811"/>
          </a:xfrm>
          <a:custGeom>
            <a:avLst/>
            <a:gdLst>
              <a:gd name="T0" fmla="*/ 2602 w 2602"/>
              <a:gd name="T1" fmla="*/ 3550 h 3550"/>
              <a:gd name="T2" fmla="*/ 1025 w 2602"/>
              <a:gd name="T3" fmla="*/ 3550 h 3550"/>
              <a:gd name="T4" fmla="*/ 0 w 2602"/>
              <a:gd name="T5" fmla="*/ 0 h 3550"/>
              <a:gd name="T6" fmla="*/ 1578 w 2602"/>
              <a:gd name="T7" fmla="*/ 0 h 3550"/>
              <a:gd name="T8" fmla="*/ 2602 w 2602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02" h="3550">
                <a:moveTo>
                  <a:pt x="2602" y="3550"/>
                </a:moveTo>
                <a:lnTo>
                  <a:pt x="1025" y="3550"/>
                </a:lnTo>
                <a:lnTo>
                  <a:pt x="0" y="0"/>
                </a:lnTo>
                <a:lnTo>
                  <a:pt x="1578" y="0"/>
                </a:lnTo>
                <a:lnTo>
                  <a:pt x="2602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43"/>
          <p:cNvSpPr>
            <a:spLocks/>
          </p:cNvSpPr>
          <p:nvPr userDrawn="1"/>
        </p:nvSpPr>
        <p:spPr bwMode="auto">
          <a:xfrm>
            <a:off x="990329" y="547688"/>
            <a:ext cx="2195297" cy="5738811"/>
          </a:xfrm>
          <a:custGeom>
            <a:avLst/>
            <a:gdLst>
              <a:gd name="T0" fmla="*/ 1358 w 1358"/>
              <a:gd name="T1" fmla="*/ 3550 h 3550"/>
              <a:gd name="T2" fmla="*/ 1024 w 1358"/>
              <a:gd name="T3" fmla="*/ 3550 h 3550"/>
              <a:gd name="T4" fmla="*/ 0 w 1358"/>
              <a:gd name="T5" fmla="*/ 0 h 3550"/>
              <a:gd name="T6" fmla="*/ 332 w 1358"/>
              <a:gd name="T7" fmla="*/ 0 h 3550"/>
              <a:gd name="T8" fmla="*/ 1358 w 1358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8" h="3550">
                <a:moveTo>
                  <a:pt x="1358" y="3550"/>
                </a:moveTo>
                <a:lnTo>
                  <a:pt x="1024" y="3550"/>
                </a:lnTo>
                <a:lnTo>
                  <a:pt x="0" y="0"/>
                </a:lnTo>
                <a:lnTo>
                  <a:pt x="332" y="0"/>
                </a:lnTo>
                <a:lnTo>
                  <a:pt x="1358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45"/>
          <p:cNvSpPr>
            <a:spLocks/>
          </p:cNvSpPr>
          <p:nvPr userDrawn="1"/>
        </p:nvSpPr>
        <p:spPr bwMode="auto">
          <a:xfrm>
            <a:off x="6766321" y="547688"/>
            <a:ext cx="2195297" cy="5738811"/>
          </a:xfrm>
          <a:custGeom>
            <a:avLst/>
            <a:gdLst>
              <a:gd name="T0" fmla="*/ 1358 w 1358"/>
              <a:gd name="T1" fmla="*/ 3550 h 3550"/>
              <a:gd name="T2" fmla="*/ 1025 w 1358"/>
              <a:gd name="T3" fmla="*/ 3550 h 3550"/>
              <a:gd name="T4" fmla="*/ 0 w 1358"/>
              <a:gd name="T5" fmla="*/ 0 h 3550"/>
              <a:gd name="T6" fmla="*/ 333 w 1358"/>
              <a:gd name="T7" fmla="*/ 0 h 3550"/>
              <a:gd name="T8" fmla="*/ 1358 w 1358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8" h="3550">
                <a:moveTo>
                  <a:pt x="1358" y="3550"/>
                </a:moveTo>
                <a:lnTo>
                  <a:pt x="1025" y="3550"/>
                </a:lnTo>
                <a:lnTo>
                  <a:pt x="0" y="0"/>
                </a:lnTo>
                <a:lnTo>
                  <a:pt x="333" y="0"/>
                </a:lnTo>
                <a:lnTo>
                  <a:pt x="1358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47"/>
          <p:cNvSpPr>
            <a:spLocks/>
          </p:cNvSpPr>
          <p:nvPr userDrawn="1"/>
        </p:nvSpPr>
        <p:spPr bwMode="auto">
          <a:xfrm>
            <a:off x="1704852" y="547688"/>
            <a:ext cx="1808938" cy="5738811"/>
          </a:xfrm>
          <a:custGeom>
            <a:avLst/>
            <a:gdLst>
              <a:gd name="T0" fmla="*/ 1119 w 1119"/>
              <a:gd name="T1" fmla="*/ 3550 h 3550"/>
              <a:gd name="T2" fmla="*/ 1025 w 1119"/>
              <a:gd name="T3" fmla="*/ 3550 h 3550"/>
              <a:gd name="T4" fmla="*/ 0 w 1119"/>
              <a:gd name="T5" fmla="*/ 0 h 3550"/>
              <a:gd name="T6" fmla="*/ 95 w 1119"/>
              <a:gd name="T7" fmla="*/ 0 h 3550"/>
              <a:gd name="T8" fmla="*/ 1119 w 1119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9" h="3550">
                <a:moveTo>
                  <a:pt x="1119" y="3550"/>
                </a:moveTo>
                <a:lnTo>
                  <a:pt x="1025" y="3550"/>
                </a:lnTo>
                <a:lnTo>
                  <a:pt x="0" y="0"/>
                </a:lnTo>
                <a:lnTo>
                  <a:pt x="95" y="0"/>
                </a:lnTo>
                <a:lnTo>
                  <a:pt x="1119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49"/>
          <p:cNvSpPr>
            <a:spLocks/>
          </p:cNvSpPr>
          <p:nvPr userDrawn="1"/>
        </p:nvSpPr>
        <p:spPr bwMode="auto">
          <a:xfrm>
            <a:off x="5781832" y="547688"/>
            <a:ext cx="1758824" cy="5738811"/>
          </a:xfrm>
          <a:custGeom>
            <a:avLst/>
            <a:gdLst>
              <a:gd name="T0" fmla="*/ 1088 w 1088"/>
              <a:gd name="T1" fmla="*/ 3550 h 3550"/>
              <a:gd name="T2" fmla="*/ 1025 w 1088"/>
              <a:gd name="T3" fmla="*/ 3550 h 3550"/>
              <a:gd name="T4" fmla="*/ 0 w 1088"/>
              <a:gd name="T5" fmla="*/ 0 h 3550"/>
              <a:gd name="T6" fmla="*/ 62 w 1088"/>
              <a:gd name="T7" fmla="*/ 0 h 3550"/>
              <a:gd name="T8" fmla="*/ 1088 w 1088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8" h="3550">
                <a:moveTo>
                  <a:pt x="1088" y="3550"/>
                </a:moveTo>
                <a:lnTo>
                  <a:pt x="1025" y="3550"/>
                </a:lnTo>
                <a:lnTo>
                  <a:pt x="0" y="0"/>
                </a:lnTo>
                <a:lnTo>
                  <a:pt x="62" y="0"/>
                </a:lnTo>
                <a:lnTo>
                  <a:pt x="1088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51"/>
          <p:cNvSpPr>
            <a:spLocks/>
          </p:cNvSpPr>
          <p:nvPr userDrawn="1"/>
        </p:nvSpPr>
        <p:spPr bwMode="auto">
          <a:xfrm>
            <a:off x="10437543" y="547688"/>
            <a:ext cx="1862285" cy="5738811"/>
          </a:xfrm>
          <a:custGeom>
            <a:avLst/>
            <a:gdLst>
              <a:gd name="T0" fmla="*/ 1152 w 1152"/>
              <a:gd name="T1" fmla="*/ 3550 h 3550"/>
              <a:gd name="T2" fmla="*/ 1025 w 1152"/>
              <a:gd name="T3" fmla="*/ 3550 h 3550"/>
              <a:gd name="T4" fmla="*/ 0 w 1152"/>
              <a:gd name="T5" fmla="*/ 0 h 3550"/>
              <a:gd name="T6" fmla="*/ 127 w 1152"/>
              <a:gd name="T7" fmla="*/ 0 h 3550"/>
              <a:gd name="T8" fmla="*/ 1152 w 1152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" h="3550">
                <a:moveTo>
                  <a:pt x="1152" y="3550"/>
                </a:moveTo>
                <a:lnTo>
                  <a:pt x="1025" y="3550"/>
                </a:lnTo>
                <a:lnTo>
                  <a:pt x="0" y="0"/>
                </a:lnTo>
                <a:lnTo>
                  <a:pt x="127" y="0"/>
                </a:lnTo>
                <a:lnTo>
                  <a:pt x="1152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53"/>
          <p:cNvSpPr>
            <a:spLocks/>
          </p:cNvSpPr>
          <p:nvPr userDrawn="1"/>
        </p:nvSpPr>
        <p:spPr bwMode="auto">
          <a:xfrm>
            <a:off x="-89537" y="550921"/>
            <a:ext cx="2268043" cy="5735578"/>
          </a:xfrm>
          <a:custGeom>
            <a:avLst/>
            <a:gdLst>
              <a:gd name="T0" fmla="*/ 1403 w 1403"/>
              <a:gd name="T1" fmla="*/ 3548 h 3548"/>
              <a:gd name="T2" fmla="*/ 0 w 1403"/>
              <a:gd name="T3" fmla="*/ 3548 h 3548"/>
              <a:gd name="T4" fmla="*/ 0 w 1403"/>
              <a:gd name="T5" fmla="*/ 0 h 3548"/>
              <a:gd name="T6" fmla="*/ 377 w 1403"/>
              <a:gd name="T7" fmla="*/ 0 h 3548"/>
              <a:gd name="T8" fmla="*/ 1403 w 1403"/>
              <a:gd name="T9" fmla="*/ 3548 h 3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03" h="3548">
                <a:moveTo>
                  <a:pt x="1403" y="3548"/>
                </a:moveTo>
                <a:lnTo>
                  <a:pt x="0" y="3548"/>
                </a:lnTo>
                <a:lnTo>
                  <a:pt x="0" y="0"/>
                </a:lnTo>
                <a:lnTo>
                  <a:pt x="377" y="0"/>
                </a:lnTo>
                <a:lnTo>
                  <a:pt x="1403" y="354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549275" y="1830745"/>
            <a:ext cx="11093450" cy="615553"/>
          </a:xfrm>
        </p:spPr>
        <p:txBody>
          <a:bodyPr anchor="b" anchorCtr="0"/>
          <a:lstStyle>
            <a:lvl1pPr algn="ctr">
              <a:defRPr sz="4000" cap="none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547937" y="3886384"/>
            <a:ext cx="7096126" cy="482183"/>
          </a:xfrm>
        </p:spPr>
        <p:txBody>
          <a:bodyPr wrap="square">
            <a:spAutoFit/>
          </a:bodyPr>
          <a:lstStyle>
            <a:lvl1pPr marL="0" indent="0" algn="ctr">
              <a:spcBef>
                <a:spcPts val="40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50" name="Rectangle 2049"/>
          <p:cNvSpPr/>
          <p:nvPr userDrawn="1"/>
        </p:nvSpPr>
        <p:spPr>
          <a:xfrm>
            <a:off x="0" y="0"/>
            <a:ext cx="12188952" cy="73152"/>
          </a:xfrm>
          <a:prstGeom prst="rect">
            <a:avLst/>
          </a:prstGeom>
          <a:gradFill flip="none" rotWithShape="1">
            <a:gsLst>
              <a:gs pos="0">
                <a:srgbClr val="FDB515"/>
              </a:gs>
              <a:gs pos="100000">
                <a:srgbClr val="EC008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67" name="Freeform: Shape 44"/>
          <p:cNvSpPr>
            <a:spLocks/>
          </p:cNvSpPr>
          <p:nvPr userDrawn="1"/>
        </p:nvSpPr>
        <p:spPr bwMode="auto">
          <a:xfrm flipH="1">
            <a:off x="5775960" y="3392424"/>
            <a:ext cx="640080" cy="73152"/>
          </a:xfrm>
          <a:custGeom>
            <a:avLst/>
            <a:gdLst>
              <a:gd name="connsiteX0" fmla="*/ 833364 w 866779"/>
              <a:gd name="connsiteY0" fmla="*/ 91133 h 91133"/>
              <a:gd name="connsiteX1" fmla="*/ 0 w 866779"/>
              <a:gd name="connsiteY1" fmla="*/ 91133 h 91133"/>
              <a:gd name="connsiteX2" fmla="*/ 742 w 866779"/>
              <a:gd name="connsiteY2" fmla="*/ 89110 h 91133"/>
              <a:gd name="connsiteX3" fmla="*/ 0 w 866779"/>
              <a:gd name="connsiteY3" fmla="*/ 89108 h 91133"/>
              <a:gd name="connsiteX4" fmla="*/ 33416 w 866779"/>
              <a:gd name="connsiteY4" fmla="*/ 0 h 91133"/>
              <a:gd name="connsiteX5" fmla="*/ 866779 w 866779"/>
              <a:gd name="connsiteY5" fmla="*/ 0 h 91133"/>
              <a:gd name="connsiteX6" fmla="*/ 866037 w 866779"/>
              <a:gd name="connsiteY6" fmla="*/ 2024 h 91133"/>
              <a:gd name="connsiteX7" fmla="*/ 866779 w 866779"/>
              <a:gd name="connsiteY7" fmla="*/ 2025 h 9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779" h="91133">
                <a:moveTo>
                  <a:pt x="833364" y="91133"/>
                </a:moveTo>
                <a:lnTo>
                  <a:pt x="0" y="91133"/>
                </a:lnTo>
                <a:lnTo>
                  <a:pt x="742" y="89110"/>
                </a:lnTo>
                <a:lnTo>
                  <a:pt x="0" y="89108"/>
                </a:lnTo>
                <a:lnTo>
                  <a:pt x="33416" y="0"/>
                </a:lnTo>
                <a:lnTo>
                  <a:pt x="866779" y="0"/>
                </a:lnTo>
                <a:lnTo>
                  <a:pt x="866037" y="2024"/>
                </a:lnTo>
                <a:lnTo>
                  <a:pt x="866779" y="2025"/>
                </a:lnTo>
                <a:close/>
              </a:path>
            </a:pathLst>
          </a:custGeom>
          <a:gradFill flip="none" rotWithShape="1">
            <a:gsLst>
              <a:gs pos="100000">
                <a:srgbClr val="FDB515"/>
              </a:gs>
              <a:gs pos="0">
                <a:srgbClr val="EC008C"/>
              </a:gs>
            </a:gsLst>
            <a:lin ang="0" scaled="1"/>
            <a:tileRect/>
          </a:gra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49275" y="2628076"/>
            <a:ext cx="11093450" cy="525463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3514" y="6419031"/>
            <a:ext cx="1359211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8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4730883" y="3075057"/>
            <a:ext cx="2730235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j-ea"/>
                <a:cs typeface="+mj-cs"/>
              </a:rPr>
              <a:t>Thank you</a:t>
            </a:r>
          </a:p>
        </p:txBody>
      </p:sp>
      <p:sp>
        <p:nvSpPr>
          <p:cNvPr id="15" name="Freeform: Shape 9"/>
          <p:cNvSpPr>
            <a:spLocks/>
          </p:cNvSpPr>
          <p:nvPr userDrawn="1"/>
        </p:nvSpPr>
        <p:spPr bwMode="auto">
          <a:xfrm flipH="1">
            <a:off x="4770120" y="3012450"/>
            <a:ext cx="2651760" cy="73152"/>
          </a:xfrm>
          <a:custGeom>
            <a:avLst/>
            <a:gdLst>
              <a:gd name="connsiteX0" fmla="*/ 2714641 w 2825755"/>
              <a:gd name="connsiteY0" fmla="*/ 91440 h 91440"/>
              <a:gd name="connsiteX1" fmla="*/ 64310 w 2825755"/>
              <a:gd name="connsiteY1" fmla="*/ 91440 h 91440"/>
              <a:gd name="connsiteX2" fmla="*/ 64310 w 2825755"/>
              <a:gd name="connsiteY2" fmla="*/ 91133 h 91440"/>
              <a:gd name="connsiteX3" fmla="*/ 0 w 2825755"/>
              <a:gd name="connsiteY3" fmla="*/ 91133 h 91440"/>
              <a:gd name="connsiteX4" fmla="*/ 33415 w 2825755"/>
              <a:gd name="connsiteY4" fmla="*/ 0 h 91440"/>
              <a:gd name="connsiteX5" fmla="*/ 64310 w 2825755"/>
              <a:gd name="connsiteY5" fmla="*/ 75 h 91440"/>
              <a:gd name="connsiteX6" fmla="*/ 64310 w 2825755"/>
              <a:gd name="connsiteY6" fmla="*/ 0 h 91440"/>
              <a:gd name="connsiteX7" fmla="*/ 1992392 w 2825755"/>
              <a:gd name="connsiteY7" fmla="*/ 0 h 91440"/>
              <a:gd name="connsiteX8" fmla="*/ 2714641 w 2825755"/>
              <a:gd name="connsiteY8" fmla="*/ 0 h 91440"/>
              <a:gd name="connsiteX9" fmla="*/ 2825755 w 2825755"/>
              <a:gd name="connsiteY9" fmla="*/ 0 h 91440"/>
              <a:gd name="connsiteX10" fmla="*/ 2792340 w 2825755"/>
              <a:gd name="connsiteY10" fmla="*/ 91133 h 91440"/>
              <a:gd name="connsiteX11" fmla="*/ 2714641 w 2825755"/>
              <a:gd name="connsiteY11" fmla="*/ 90944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25755" h="91440">
                <a:moveTo>
                  <a:pt x="2714641" y="91440"/>
                </a:moveTo>
                <a:lnTo>
                  <a:pt x="64310" y="91440"/>
                </a:lnTo>
                <a:lnTo>
                  <a:pt x="64310" y="91133"/>
                </a:lnTo>
                <a:lnTo>
                  <a:pt x="0" y="91133"/>
                </a:lnTo>
                <a:lnTo>
                  <a:pt x="33415" y="0"/>
                </a:lnTo>
                <a:lnTo>
                  <a:pt x="64310" y="75"/>
                </a:lnTo>
                <a:lnTo>
                  <a:pt x="64310" y="0"/>
                </a:lnTo>
                <a:lnTo>
                  <a:pt x="1992392" y="0"/>
                </a:lnTo>
                <a:lnTo>
                  <a:pt x="2714641" y="0"/>
                </a:lnTo>
                <a:lnTo>
                  <a:pt x="2825755" y="0"/>
                </a:lnTo>
                <a:lnTo>
                  <a:pt x="2792340" y="91133"/>
                </a:lnTo>
                <a:lnTo>
                  <a:pt x="2714641" y="909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pic>
        <p:nvPicPr>
          <p:cNvPr id="8" name="Picture 7"/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54485" y="6382383"/>
            <a:ext cx="393012" cy="29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66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68340" y="502920"/>
            <a:ext cx="6423660" cy="5852160"/>
          </a:xfrm>
          <a:prstGeom prst="rect">
            <a:avLst/>
          </a:prstGeom>
        </p:spPr>
      </p:pic>
      <p:sp useBgFill="1">
        <p:nvSpPr>
          <p:cNvPr id="29" name="Freeform 5"/>
          <p:cNvSpPr>
            <a:spLocks noChangeAspect="1" noEditPoints="1"/>
          </p:cNvSpPr>
          <p:nvPr userDrawn="1"/>
        </p:nvSpPr>
        <p:spPr bwMode="auto">
          <a:xfrm>
            <a:off x="5559634" y="3175"/>
            <a:ext cx="6632366" cy="6858000"/>
          </a:xfrm>
          <a:custGeom>
            <a:avLst/>
            <a:gdLst>
              <a:gd name="T0" fmla="*/ 4174 w 4174"/>
              <a:gd name="T1" fmla="*/ 0 h 4316"/>
              <a:gd name="T2" fmla="*/ 0 w 4174"/>
              <a:gd name="T3" fmla="*/ 0 h 4316"/>
              <a:gd name="T4" fmla="*/ 0 w 4174"/>
              <a:gd name="T5" fmla="*/ 4316 h 4316"/>
              <a:gd name="T6" fmla="*/ 4174 w 4174"/>
              <a:gd name="T7" fmla="*/ 4316 h 4316"/>
              <a:gd name="T8" fmla="*/ 4174 w 4174"/>
              <a:gd name="T9" fmla="*/ 3962 h 4316"/>
              <a:gd name="T10" fmla="*/ 4013 w 4174"/>
              <a:gd name="T11" fmla="*/ 3962 h 4316"/>
              <a:gd name="T12" fmla="*/ 2959 w 4174"/>
              <a:gd name="T13" fmla="*/ 354 h 4316"/>
              <a:gd name="T14" fmla="*/ 3301 w 4174"/>
              <a:gd name="T15" fmla="*/ 354 h 4316"/>
              <a:gd name="T16" fmla="*/ 4174 w 4174"/>
              <a:gd name="T17" fmla="*/ 3341 h 4316"/>
              <a:gd name="T18" fmla="*/ 4174 w 4174"/>
              <a:gd name="T19" fmla="*/ 2322 h 4316"/>
              <a:gd name="T20" fmla="*/ 3598 w 4174"/>
              <a:gd name="T21" fmla="*/ 354 h 4316"/>
              <a:gd name="T22" fmla="*/ 4174 w 4174"/>
              <a:gd name="T23" fmla="*/ 354 h 4316"/>
              <a:gd name="T24" fmla="*/ 4174 w 4174"/>
              <a:gd name="T25" fmla="*/ 0 h 4316"/>
              <a:gd name="T26" fmla="*/ 1242 w 4174"/>
              <a:gd name="T27" fmla="*/ 3962 h 4316"/>
              <a:gd name="T28" fmla="*/ 186 w 4174"/>
              <a:gd name="T29" fmla="*/ 354 h 4316"/>
              <a:gd name="T30" fmla="*/ 250 w 4174"/>
              <a:gd name="T31" fmla="*/ 354 h 4316"/>
              <a:gd name="T32" fmla="*/ 1305 w 4174"/>
              <a:gd name="T33" fmla="*/ 3962 h 4316"/>
              <a:gd name="T34" fmla="*/ 1242 w 4174"/>
              <a:gd name="T35" fmla="*/ 3962 h 4316"/>
              <a:gd name="T36" fmla="*/ 3687 w 4174"/>
              <a:gd name="T37" fmla="*/ 3962 h 4316"/>
              <a:gd name="T38" fmla="*/ 1363 w 4174"/>
              <a:gd name="T39" fmla="*/ 3962 h 4316"/>
              <a:gd name="T40" fmla="*/ 309 w 4174"/>
              <a:gd name="T41" fmla="*/ 354 h 4316"/>
              <a:gd name="T42" fmla="*/ 2633 w 4174"/>
              <a:gd name="T43" fmla="*/ 354 h 4316"/>
              <a:gd name="T44" fmla="*/ 3687 w 4174"/>
              <a:gd name="T45" fmla="*/ 3962 h 4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174" h="4316">
                <a:moveTo>
                  <a:pt x="4174" y="0"/>
                </a:moveTo>
                <a:lnTo>
                  <a:pt x="0" y="0"/>
                </a:lnTo>
                <a:lnTo>
                  <a:pt x="0" y="4316"/>
                </a:lnTo>
                <a:lnTo>
                  <a:pt x="4174" y="4316"/>
                </a:lnTo>
                <a:lnTo>
                  <a:pt x="4174" y="3962"/>
                </a:lnTo>
                <a:lnTo>
                  <a:pt x="4013" y="3962"/>
                </a:lnTo>
                <a:lnTo>
                  <a:pt x="2959" y="354"/>
                </a:lnTo>
                <a:lnTo>
                  <a:pt x="3301" y="354"/>
                </a:lnTo>
                <a:lnTo>
                  <a:pt x="4174" y="3341"/>
                </a:lnTo>
                <a:lnTo>
                  <a:pt x="4174" y="2322"/>
                </a:lnTo>
                <a:lnTo>
                  <a:pt x="3598" y="354"/>
                </a:lnTo>
                <a:lnTo>
                  <a:pt x="4174" y="354"/>
                </a:lnTo>
                <a:lnTo>
                  <a:pt x="4174" y="0"/>
                </a:lnTo>
                <a:close/>
                <a:moveTo>
                  <a:pt x="1242" y="3962"/>
                </a:moveTo>
                <a:lnTo>
                  <a:pt x="186" y="354"/>
                </a:lnTo>
                <a:lnTo>
                  <a:pt x="250" y="354"/>
                </a:lnTo>
                <a:lnTo>
                  <a:pt x="1305" y="3962"/>
                </a:lnTo>
                <a:lnTo>
                  <a:pt x="1242" y="3962"/>
                </a:lnTo>
                <a:close/>
                <a:moveTo>
                  <a:pt x="3687" y="3962"/>
                </a:moveTo>
                <a:lnTo>
                  <a:pt x="1363" y="3962"/>
                </a:lnTo>
                <a:lnTo>
                  <a:pt x="309" y="354"/>
                </a:lnTo>
                <a:lnTo>
                  <a:pt x="2633" y="354"/>
                </a:lnTo>
                <a:lnTo>
                  <a:pt x="3687" y="3962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Freeform: Shape 30"/>
          <p:cNvSpPr>
            <a:spLocks/>
          </p:cNvSpPr>
          <p:nvPr userDrawn="1"/>
        </p:nvSpPr>
        <p:spPr bwMode="auto">
          <a:xfrm>
            <a:off x="9936487" y="561974"/>
            <a:ext cx="1771683" cy="5724525"/>
          </a:xfrm>
          <a:custGeom>
            <a:avLst/>
            <a:gdLst>
              <a:gd name="connsiteX0" fmla="*/ 0 w 1771683"/>
              <a:gd name="connsiteY0" fmla="*/ 0 h 5724525"/>
              <a:gd name="connsiteX1" fmla="*/ 91133 w 1771683"/>
              <a:gd name="connsiteY1" fmla="*/ 0 h 5724525"/>
              <a:gd name="connsiteX2" fmla="*/ 1771683 w 1771683"/>
              <a:gd name="connsiteY2" fmla="*/ 5724525 h 5724525"/>
              <a:gd name="connsiteX3" fmla="*/ 1668106 w 1771683"/>
              <a:gd name="connsiteY3" fmla="*/ 5724525 h 5724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1683" h="5724525">
                <a:moveTo>
                  <a:pt x="0" y="0"/>
                </a:moveTo>
                <a:lnTo>
                  <a:pt x="91133" y="0"/>
                </a:lnTo>
                <a:lnTo>
                  <a:pt x="1771683" y="5724525"/>
                </a:lnTo>
                <a:lnTo>
                  <a:pt x="1668106" y="5724525"/>
                </a:lnTo>
                <a:close/>
              </a:path>
            </a:pathLst>
          </a:custGeom>
          <a:gradFill flip="none" rotWithShape="1">
            <a:gsLst>
              <a:gs pos="0">
                <a:srgbClr val="FDB515"/>
              </a:gs>
              <a:gs pos="100000">
                <a:srgbClr val="EC008C"/>
              </a:gs>
            </a:gsLst>
            <a:lin ang="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0" name="Freeform 39"/>
          <p:cNvSpPr>
            <a:spLocks/>
          </p:cNvSpPr>
          <p:nvPr userDrawn="1"/>
        </p:nvSpPr>
        <p:spPr bwMode="auto">
          <a:xfrm>
            <a:off x="8505746" y="547688"/>
            <a:ext cx="3065010" cy="5738811"/>
          </a:xfrm>
          <a:custGeom>
            <a:avLst/>
            <a:gdLst>
              <a:gd name="T0" fmla="*/ 1896 w 1896"/>
              <a:gd name="T1" fmla="*/ 3550 h 3550"/>
              <a:gd name="T2" fmla="*/ 1025 w 1896"/>
              <a:gd name="T3" fmla="*/ 3550 h 3550"/>
              <a:gd name="T4" fmla="*/ 0 w 1896"/>
              <a:gd name="T5" fmla="*/ 0 h 3550"/>
              <a:gd name="T6" fmla="*/ 871 w 1896"/>
              <a:gd name="T7" fmla="*/ 0 h 3550"/>
              <a:gd name="T8" fmla="*/ 1896 w 1896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6" h="3550">
                <a:moveTo>
                  <a:pt x="1896" y="3550"/>
                </a:moveTo>
                <a:lnTo>
                  <a:pt x="1025" y="3550"/>
                </a:lnTo>
                <a:lnTo>
                  <a:pt x="0" y="0"/>
                </a:lnTo>
                <a:lnTo>
                  <a:pt x="871" y="0"/>
                </a:lnTo>
                <a:lnTo>
                  <a:pt x="1896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41"/>
          <p:cNvSpPr>
            <a:spLocks/>
          </p:cNvSpPr>
          <p:nvPr userDrawn="1"/>
        </p:nvSpPr>
        <p:spPr bwMode="auto">
          <a:xfrm>
            <a:off x="3140363" y="547688"/>
            <a:ext cx="4206306" cy="5738811"/>
          </a:xfrm>
          <a:custGeom>
            <a:avLst/>
            <a:gdLst>
              <a:gd name="T0" fmla="*/ 2602 w 2602"/>
              <a:gd name="T1" fmla="*/ 3550 h 3550"/>
              <a:gd name="T2" fmla="*/ 1025 w 2602"/>
              <a:gd name="T3" fmla="*/ 3550 h 3550"/>
              <a:gd name="T4" fmla="*/ 0 w 2602"/>
              <a:gd name="T5" fmla="*/ 0 h 3550"/>
              <a:gd name="T6" fmla="*/ 1578 w 2602"/>
              <a:gd name="T7" fmla="*/ 0 h 3550"/>
              <a:gd name="T8" fmla="*/ 2602 w 2602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02" h="3550">
                <a:moveTo>
                  <a:pt x="2602" y="3550"/>
                </a:moveTo>
                <a:lnTo>
                  <a:pt x="1025" y="3550"/>
                </a:lnTo>
                <a:lnTo>
                  <a:pt x="0" y="0"/>
                </a:lnTo>
                <a:lnTo>
                  <a:pt x="1578" y="0"/>
                </a:lnTo>
                <a:lnTo>
                  <a:pt x="2602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43"/>
          <p:cNvSpPr>
            <a:spLocks/>
          </p:cNvSpPr>
          <p:nvPr userDrawn="1"/>
        </p:nvSpPr>
        <p:spPr bwMode="auto">
          <a:xfrm>
            <a:off x="990329" y="547688"/>
            <a:ext cx="2195297" cy="5738811"/>
          </a:xfrm>
          <a:custGeom>
            <a:avLst/>
            <a:gdLst>
              <a:gd name="T0" fmla="*/ 1358 w 1358"/>
              <a:gd name="T1" fmla="*/ 3550 h 3550"/>
              <a:gd name="T2" fmla="*/ 1024 w 1358"/>
              <a:gd name="T3" fmla="*/ 3550 h 3550"/>
              <a:gd name="T4" fmla="*/ 0 w 1358"/>
              <a:gd name="T5" fmla="*/ 0 h 3550"/>
              <a:gd name="T6" fmla="*/ 332 w 1358"/>
              <a:gd name="T7" fmla="*/ 0 h 3550"/>
              <a:gd name="T8" fmla="*/ 1358 w 1358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8" h="3550">
                <a:moveTo>
                  <a:pt x="1358" y="3550"/>
                </a:moveTo>
                <a:lnTo>
                  <a:pt x="1024" y="3550"/>
                </a:lnTo>
                <a:lnTo>
                  <a:pt x="0" y="0"/>
                </a:lnTo>
                <a:lnTo>
                  <a:pt x="332" y="0"/>
                </a:lnTo>
                <a:lnTo>
                  <a:pt x="1358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45"/>
          <p:cNvSpPr>
            <a:spLocks/>
          </p:cNvSpPr>
          <p:nvPr userDrawn="1"/>
        </p:nvSpPr>
        <p:spPr bwMode="auto">
          <a:xfrm>
            <a:off x="6766321" y="547688"/>
            <a:ext cx="2195297" cy="5738811"/>
          </a:xfrm>
          <a:custGeom>
            <a:avLst/>
            <a:gdLst>
              <a:gd name="T0" fmla="*/ 1358 w 1358"/>
              <a:gd name="T1" fmla="*/ 3550 h 3550"/>
              <a:gd name="T2" fmla="*/ 1025 w 1358"/>
              <a:gd name="T3" fmla="*/ 3550 h 3550"/>
              <a:gd name="T4" fmla="*/ 0 w 1358"/>
              <a:gd name="T5" fmla="*/ 0 h 3550"/>
              <a:gd name="T6" fmla="*/ 333 w 1358"/>
              <a:gd name="T7" fmla="*/ 0 h 3550"/>
              <a:gd name="T8" fmla="*/ 1358 w 1358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8" h="3550">
                <a:moveTo>
                  <a:pt x="1358" y="3550"/>
                </a:moveTo>
                <a:lnTo>
                  <a:pt x="1025" y="3550"/>
                </a:lnTo>
                <a:lnTo>
                  <a:pt x="0" y="0"/>
                </a:lnTo>
                <a:lnTo>
                  <a:pt x="333" y="0"/>
                </a:lnTo>
                <a:lnTo>
                  <a:pt x="1358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47"/>
          <p:cNvSpPr>
            <a:spLocks/>
          </p:cNvSpPr>
          <p:nvPr userDrawn="1"/>
        </p:nvSpPr>
        <p:spPr bwMode="auto">
          <a:xfrm>
            <a:off x="1704852" y="547688"/>
            <a:ext cx="1808938" cy="5738811"/>
          </a:xfrm>
          <a:custGeom>
            <a:avLst/>
            <a:gdLst>
              <a:gd name="T0" fmla="*/ 1119 w 1119"/>
              <a:gd name="T1" fmla="*/ 3550 h 3550"/>
              <a:gd name="T2" fmla="*/ 1025 w 1119"/>
              <a:gd name="T3" fmla="*/ 3550 h 3550"/>
              <a:gd name="T4" fmla="*/ 0 w 1119"/>
              <a:gd name="T5" fmla="*/ 0 h 3550"/>
              <a:gd name="T6" fmla="*/ 95 w 1119"/>
              <a:gd name="T7" fmla="*/ 0 h 3550"/>
              <a:gd name="T8" fmla="*/ 1119 w 1119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9" h="3550">
                <a:moveTo>
                  <a:pt x="1119" y="3550"/>
                </a:moveTo>
                <a:lnTo>
                  <a:pt x="1025" y="3550"/>
                </a:lnTo>
                <a:lnTo>
                  <a:pt x="0" y="0"/>
                </a:lnTo>
                <a:lnTo>
                  <a:pt x="95" y="0"/>
                </a:lnTo>
                <a:lnTo>
                  <a:pt x="1119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49"/>
          <p:cNvSpPr>
            <a:spLocks/>
          </p:cNvSpPr>
          <p:nvPr userDrawn="1"/>
        </p:nvSpPr>
        <p:spPr bwMode="auto">
          <a:xfrm>
            <a:off x="5781832" y="547688"/>
            <a:ext cx="1758824" cy="5738811"/>
          </a:xfrm>
          <a:custGeom>
            <a:avLst/>
            <a:gdLst>
              <a:gd name="T0" fmla="*/ 1088 w 1088"/>
              <a:gd name="T1" fmla="*/ 3550 h 3550"/>
              <a:gd name="T2" fmla="*/ 1025 w 1088"/>
              <a:gd name="T3" fmla="*/ 3550 h 3550"/>
              <a:gd name="T4" fmla="*/ 0 w 1088"/>
              <a:gd name="T5" fmla="*/ 0 h 3550"/>
              <a:gd name="T6" fmla="*/ 62 w 1088"/>
              <a:gd name="T7" fmla="*/ 0 h 3550"/>
              <a:gd name="T8" fmla="*/ 1088 w 1088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8" h="3550">
                <a:moveTo>
                  <a:pt x="1088" y="3550"/>
                </a:moveTo>
                <a:lnTo>
                  <a:pt x="1025" y="3550"/>
                </a:lnTo>
                <a:lnTo>
                  <a:pt x="0" y="0"/>
                </a:lnTo>
                <a:lnTo>
                  <a:pt x="62" y="0"/>
                </a:lnTo>
                <a:lnTo>
                  <a:pt x="1088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51"/>
          <p:cNvSpPr>
            <a:spLocks/>
          </p:cNvSpPr>
          <p:nvPr userDrawn="1"/>
        </p:nvSpPr>
        <p:spPr bwMode="auto">
          <a:xfrm>
            <a:off x="10437543" y="547688"/>
            <a:ext cx="1862285" cy="5738811"/>
          </a:xfrm>
          <a:custGeom>
            <a:avLst/>
            <a:gdLst>
              <a:gd name="T0" fmla="*/ 1152 w 1152"/>
              <a:gd name="T1" fmla="*/ 3550 h 3550"/>
              <a:gd name="T2" fmla="*/ 1025 w 1152"/>
              <a:gd name="T3" fmla="*/ 3550 h 3550"/>
              <a:gd name="T4" fmla="*/ 0 w 1152"/>
              <a:gd name="T5" fmla="*/ 0 h 3550"/>
              <a:gd name="T6" fmla="*/ 127 w 1152"/>
              <a:gd name="T7" fmla="*/ 0 h 3550"/>
              <a:gd name="T8" fmla="*/ 1152 w 1152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" h="3550">
                <a:moveTo>
                  <a:pt x="1152" y="3550"/>
                </a:moveTo>
                <a:lnTo>
                  <a:pt x="1025" y="3550"/>
                </a:lnTo>
                <a:lnTo>
                  <a:pt x="0" y="0"/>
                </a:lnTo>
                <a:lnTo>
                  <a:pt x="127" y="0"/>
                </a:lnTo>
                <a:lnTo>
                  <a:pt x="1152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53"/>
          <p:cNvSpPr>
            <a:spLocks/>
          </p:cNvSpPr>
          <p:nvPr userDrawn="1"/>
        </p:nvSpPr>
        <p:spPr bwMode="auto">
          <a:xfrm>
            <a:off x="-89537" y="550921"/>
            <a:ext cx="2268043" cy="5735578"/>
          </a:xfrm>
          <a:custGeom>
            <a:avLst/>
            <a:gdLst>
              <a:gd name="T0" fmla="*/ 1403 w 1403"/>
              <a:gd name="T1" fmla="*/ 3548 h 3548"/>
              <a:gd name="T2" fmla="*/ 0 w 1403"/>
              <a:gd name="T3" fmla="*/ 3548 h 3548"/>
              <a:gd name="T4" fmla="*/ 0 w 1403"/>
              <a:gd name="T5" fmla="*/ 0 h 3548"/>
              <a:gd name="T6" fmla="*/ 377 w 1403"/>
              <a:gd name="T7" fmla="*/ 0 h 3548"/>
              <a:gd name="T8" fmla="*/ 1403 w 1403"/>
              <a:gd name="T9" fmla="*/ 3548 h 3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03" h="3548">
                <a:moveTo>
                  <a:pt x="1403" y="3548"/>
                </a:moveTo>
                <a:lnTo>
                  <a:pt x="0" y="3548"/>
                </a:lnTo>
                <a:lnTo>
                  <a:pt x="0" y="0"/>
                </a:lnTo>
                <a:lnTo>
                  <a:pt x="377" y="0"/>
                </a:lnTo>
                <a:lnTo>
                  <a:pt x="1403" y="354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548640" y="1830745"/>
            <a:ext cx="5547360" cy="615553"/>
          </a:xfrm>
        </p:spPr>
        <p:txBody>
          <a:bodyPr anchor="b" anchorCtr="0"/>
          <a:lstStyle>
            <a:lvl1pPr algn="l">
              <a:defRPr sz="4000" cap="none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548640" y="3886384"/>
            <a:ext cx="5547360" cy="482183"/>
          </a:xfrm>
        </p:spPr>
        <p:txBody>
          <a:bodyPr wrap="square">
            <a:spAutoFit/>
          </a:bodyPr>
          <a:lstStyle>
            <a:lvl1pPr marL="0" indent="0" algn="l">
              <a:spcBef>
                <a:spcPts val="40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50" name="Rectangle 2049"/>
          <p:cNvSpPr/>
          <p:nvPr userDrawn="1"/>
        </p:nvSpPr>
        <p:spPr>
          <a:xfrm>
            <a:off x="0" y="0"/>
            <a:ext cx="12188952" cy="73152"/>
          </a:xfrm>
          <a:prstGeom prst="rect">
            <a:avLst/>
          </a:prstGeom>
          <a:gradFill flip="none" rotWithShape="1">
            <a:gsLst>
              <a:gs pos="0">
                <a:srgbClr val="FDB515"/>
              </a:gs>
              <a:gs pos="100000">
                <a:srgbClr val="EC008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48640" y="2628076"/>
            <a:ext cx="5547360" cy="525463"/>
          </a:xfrm>
        </p:spPr>
        <p:txBody>
          <a:bodyPr/>
          <a:lstStyle>
            <a:lvl1pPr marL="0" indent="0" algn="l">
              <a:buFontTx/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42173" y="5967121"/>
            <a:ext cx="2123768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20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521" y="1524000"/>
            <a:ext cx="11091672" cy="1392176"/>
          </a:xfrm>
        </p:spPr>
        <p:txBody>
          <a:bodyPr>
            <a:sp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 rot="5400000">
            <a:off x="-3392424" y="3392424"/>
            <a:ext cx="6858000" cy="73152"/>
          </a:xfrm>
          <a:prstGeom prst="rect">
            <a:avLst/>
          </a:prstGeom>
          <a:gradFill flip="none" rotWithShape="1">
            <a:gsLst>
              <a:gs pos="0">
                <a:srgbClr val="FDB515"/>
              </a:gs>
              <a:gs pos="100000">
                <a:srgbClr val="EC008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pic>
        <p:nvPicPr>
          <p:cNvPr id="8" name="Picture 7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54485" y="6382383"/>
            <a:ext cx="393012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41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-lin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521" y="554669"/>
            <a:ext cx="11091672" cy="449354"/>
          </a:xfrm>
        </p:spPr>
        <p:txBody>
          <a:bodyPr bIns="18288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521" y="1524000"/>
            <a:ext cx="11091672" cy="1392176"/>
          </a:xfrm>
        </p:spPr>
        <p:txBody>
          <a:bodyPr>
            <a:sp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 rot="5400000">
            <a:off x="-3392424" y="3392424"/>
            <a:ext cx="6858000" cy="73152"/>
          </a:xfrm>
          <a:prstGeom prst="rect">
            <a:avLst/>
          </a:prstGeom>
          <a:gradFill flip="none" rotWithShape="1">
            <a:gsLst>
              <a:gs pos="0">
                <a:srgbClr val="FDB515"/>
              </a:gs>
              <a:gs pos="100000">
                <a:srgbClr val="EC008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pic>
        <p:nvPicPr>
          <p:cNvPr id="8" name="Picture 7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54485" y="6382383"/>
            <a:ext cx="393012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19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1893888"/>
            <a:ext cx="11091672" cy="1774845"/>
          </a:xfrm>
        </p:spPr>
        <p:txBody>
          <a:bodyPr>
            <a:spAutoFit/>
          </a:bodyPr>
          <a:lstStyle>
            <a:lvl1pPr marL="0" indent="0">
              <a:buFont typeface="Wingdings" panose="05000000000000000000" pitchFamily="2" charset="2"/>
              <a:buNone/>
              <a:defRPr/>
            </a:lvl1pPr>
            <a:lvl2pPr marL="0" indent="0">
              <a:buFont typeface="Wingdings" panose="05000000000000000000" pitchFamily="2" charset="2"/>
              <a:buNone/>
              <a:defRPr/>
            </a:lvl2pPr>
            <a:lvl3pPr marL="0" indent="0">
              <a:buFont typeface="Wingdings" panose="05000000000000000000" pitchFamily="2" charset="2"/>
              <a:buNone/>
              <a:defRPr/>
            </a:lvl3pPr>
            <a:lvl4pPr marL="0" indent="0">
              <a:buFont typeface="Wingdings" panose="05000000000000000000" pitchFamily="2" charset="2"/>
              <a:buNone/>
              <a:defRPr/>
            </a:lvl4pPr>
            <a:lvl5pPr marL="0" indent="0">
              <a:buFont typeface="Wingdings" panose="05000000000000000000" pitchFamily="2" charset="2"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 rot="5400000">
            <a:off x="-3392424" y="3392424"/>
            <a:ext cx="6858000" cy="73152"/>
          </a:xfrm>
          <a:prstGeom prst="rect">
            <a:avLst/>
          </a:prstGeom>
          <a:gradFill flip="none" rotWithShape="1">
            <a:gsLst>
              <a:gs pos="0">
                <a:srgbClr val="FDB515"/>
              </a:gs>
              <a:gs pos="100000">
                <a:srgbClr val="EC008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47688" y="1013824"/>
            <a:ext cx="11095037" cy="441192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/>
              <a:t>Body Header text</a:t>
            </a: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46521" y="504702"/>
            <a:ext cx="11091672" cy="4985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54485" y="6382383"/>
            <a:ext cx="393012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99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ubhead abo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1524000"/>
            <a:ext cx="11091672" cy="1774845"/>
          </a:xfrm>
        </p:spPr>
        <p:txBody>
          <a:bodyPr>
            <a:spAutoFit/>
          </a:bodyPr>
          <a:lstStyle>
            <a:lvl1pPr marL="0" indent="0">
              <a:buFont typeface="Wingdings" panose="05000000000000000000" pitchFamily="2" charset="2"/>
              <a:buNone/>
              <a:defRPr/>
            </a:lvl1pPr>
            <a:lvl2pPr marL="0" indent="0">
              <a:buFont typeface="Wingdings" panose="05000000000000000000" pitchFamily="2" charset="2"/>
              <a:buNone/>
              <a:defRPr/>
            </a:lvl2pPr>
            <a:lvl3pPr marL="0" indent="0">
              <a:buFont typeface="Wingdings" panose="05000000000000000000" pitchFamily="2" charset="2"/>
              <a:buNone/>
              <a:defRPr/>
            </a:lvl3pPr>
            <a:lvl4pPr marL="0" indent="0">
              <a:buFont typeface="Wingdings" panose="05000000000000000000" pitchFamily="2" charset="2"/>
              <a:buNone/>
              <a:defRPr/>
            </a:lvl4pPr>
            <a:lvl5pPr marL="0" indent="0">
              <a:buFont typeface="Wingdings" panose="05000000000000000000" pitchFamily="2" charset="2"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 rot="5400000">
            <a:off x="-3392424" y="3392424"/>
            <a:ext cx="6858000" cy="73152"/>
          </a:xfrm>
          <a:prstGeom prst="rect">
            <a:avLst/>
          </a:prstGeom>
          <a:gradFill flip="none" rotWithShape="1">
            <a:gsLst>
              <a:gs pos="0">
                <a:srgbClr val="FDB515"/>
              </a:gs>
              <a:gs pos="100000">
                <a:srgbClr val="EC008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55954" y="106496"/>
            <a:ext cx="11095037" cy="441192"/>
          </a:xfrm>
        </p:spPr>
        <p:txBody>
          <a:bodyPr anchor="b" anchorCtr="0"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Body Header text</a:t>
            </a: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46521" y="551565"/>
            <a:ext cx="11091672" cy="449354"/>
          </a:xfrm>
        </p:spPr>
        <p:txBody>
          <a:bodyPr vert="horz" wrap="square" lIns="0" tIns="0" rIns="0" bIns="18288" rtlCol="0" anchor="b" anchorCtr="0">
            <a:spAutoFit/>
          </a:bodyPr>
          <a:lstStyle>
            <a:lvl1pPr>
              <a:defRPr lang="en-US" sz="2800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54485" y="6382383"/>
            <a:ext cx="393012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40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50380" y="0"/>
            <a:ext cx="5341620" cy="6858000"/>
          </a:xfrm>
          <a:prstGeom prst="rect">
            <a:avLst/>
          </a:prstGeom>
        </p:spPr>
      </p:pic>
      <p:sp>
        <p:nvSpPr>
          <p:cNvPr id="8" name="Freeform: Shape 7"/>
          <p:cNvSpPr>
            <a:spLocks/>
          </p:cNvSpPr>
          <p:nvPr userDrawn="1"/>
        </p:nvSpPr>
        <p:spPr bwMode="white">
          <a:xfrm>
            <a:off x="4087906" y="794"/>
            <a:ext cx="5312070" cy="6857206"/>
          </a:xfrm>
          <a:custGeom>
            <a:avLst/>
            <a:gdLst>
              <a:gd name="connsiteX0" fmla="*/ 0 w 5312070"/>
              <a:gd name="connsiteY0" fmla="*/ 0 h 6857206"/>
              <a:gd name="connsiteX1" fmla="*/ 2848270 w 5312070"/>
              <a:gd name="connsiteY1" fmla="*/ 0 h 6857206"/>
              <a:gd name="connsiteX2" fmla="*/ 5312070 w 5312070"/>
              <a:gd name="connsiteY2" fmla="*/ 6857206 h 6857206"/>
              <a:gd name="connsiteX3" fmla="*/ 0 w 5312070"/>
              <a:gd name="connsiteY3" fmla="*/ 6857206 h 6857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2070" h="6857206">
                <a:moveTo>
                  <a:pt x="0" y="0"/>
                </a:moveTo>
                <a:lnTo>
                  <a:pt x="2848270" y="0"/>
                </a:lnTo>
                <a:lnTo>
                  <a:pt x="5312070" y="6857206"/>
                </a:lnTo>
                <a:lnTo>
                  <a:pt x="0" y="68572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1893888"/>
            <a:ext cx="11091672" cy="1774845"/>
          </a:xfrm>
        </p:spPr>
        <p:txBody>
          <a:bodyPr>
            <a:spAutoFit/>
          </a:bodyPr>
          <a:lstStyle>
            <a:lvl1pPr marL="0" indent="0">
              <a:buFont typeface="Wingdings" panose="05000000000000000000" pitchFamily="2" charset="2"/>
              <a:buNone/>
              <a:defRPr/>
            </a:lvl1pPr>
            <a:lvl2pPr marL="0" indent="0">
              <a:buFont typeface="Wingdings" panose="05000000000000000000" pitchFamily="2" charset="2"/>
              <a:buNone/>
              <a:defRPr/>
            </a:lvl2pPr>
            <a:lvl3pPr marL="0" indent="0">
              <a:buFont typeface="Wingdings" panose="05000000000000000000" pitchFamily="2" charset="2"/>
              <a:buNone/>
              <a:defRPr/>
            </a:lvl3pPr>
            <a:lvl4pPr marL="0" indent="0">
              <a:buFont typeface="Wingdings" panose="05000000000000000000" pitchFamily="2" charset="2"/>
              <a:buNone/>
              <a:defRPr/>
            </a:lvl4pPr>
            <a:lvl5pPr marL="0" indent="0">
              <a:buFont typeface="Wingdings" panose="05000000000000000000" pitchFamily="2" charset="2"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 rot="5400000">
            <a:off x="-3392424" y="3392424"/>
            <a:ext cx="6858000" cy="73152"/>
          </a:xfrm>
          <a:prstGeom prst="rect">
            <a:avLst/>
          </a:prstGeom>
          <a:gradFill flip="none" rotWithShape="1">
            <a:gsLst>
              <a:gs pos="0">
                <a:srgbClr val="FDB515"/>
              </a:gs>
              <a:gs pos="100000">
                <a:srgbClr val="EC008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47688" y="1013824"/>
            <a:ext cx="11095037" cy="441192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/>
              <a:t>Body Header text</a:t>
            </a: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46521" y="504702"/>
            <a:ext cx="11091672" cy="4985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54485" y="6382383"/>
            <a:ext cx="393012" cy="29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66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7688" y="1524000"/>
            <a:ext cx="5273992" cy="1774845"/>
          </a:xfrm>
        </p:spPr>
        <p:txBody>
          <a:bodyPr>
            <a:spAutoFit/>
          </a:bodyPr>
          <a:lstStyle>
            <a:lvl1pPr marL="0" indent="0">
              <a:buFont typeface="Wingdings" panose="05000000000000000000" pitchFamily="2" charset="2"/>
              <a:buNone/>
              <a:defRPr/>
            </a:lvl1pPr>
            <a:lvl2pPr marL="0" indent="0">
              <a:buFont typeface="Wingdings" panose="05000000000000000000" pitchFamily="2" charset="2"/>
              <a:buNone/>
              <a:defRPr/>
            </a:lvl2pPr>
            <a:lvl3pPr marL="0" indent="0">
              <a:buFont typeface="Wingdings" panose="05000000000000000000" pitchFamily="2" charset="2"/>
              <a:buNone/>
              <a:defRPr/>
            </a:lvl3pPr>
            <a:lvl4pPr marL="0" indent="0">
              <a:buFont typeface="Wingdings" panose="05000000000000000000" pitchFamily="2" charset="2"/>
              <a:buNone/>
              <a:defRPr/>
            </a:lvl4pPr>
            <a:lvl5pPr marL="0" indent="0">
              <a:buFont typeface="Wingdings" panose="05000000000000000000" pitchFamily="2" charset="2"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1524000"/>
            <a:ext cx="5267873" cy="1774845"/>
          </a:xfrm>
        </p:spPr>
        <p:txBody>
          <a:bodyPr>
            <a:spAutoFit/>
          </a:bodyPr>
          <a:lstStyle>
            <a:lvl1pPr marL="0" indent="0">
              <a:buFont typeface="Wingdings" panose="05000000000000000000" pitchFamily="2" charset="2"/>
              <a:buNone/>
              <a:defRPr/>
            </a:lvl1pPr>
            <a:lvl2pPr marL="0" indent="0">
              <a:buFont typeface="Wingdings" panose="05000000000000000000" pitchFamily="2" charset="2"/>
              <a:buNone/>
              <a:defRPr/>
            </a:lvl2pPr>
            <a:lvl3pPr marL="0" indent="0">
              <a:buFont typeface="Wingdings" panose="05000000000000000000" pitchFamily="2" charset="2"/>
              <a:buNone/>
              <a:defRPr/>
            </a:lvl3pPr>
            <a:lvl4pPr marL="0" indent="0">
              <a:buFont typeface="Wingdings" panose="05000000000000000000" pitchFamily="2" charset="2"/>
              <a:buNone/>
              <a:defRPr/>
            </a:lvl4pPr>
            <a:lvl5pPr marL="0" indent="0">
              <a:buFont typeface="Wingdings" panose="05000000000000000000" pitchFamily="2" charset="2"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 rot="5400000">
            <a:off x="-3392424" y="3392424"/>
            <a:ext cx="6858000" cy="73152"/>
          </a:xfrm>
          <a:prstGeom prst="rect">
            <a:avLst/>
          </a:prstGeom>
          <a:gradFill flip="none" rotWithShape="1">
            <a:gsLst>
              <a:gs pos="0">
                <a:srgbClr val="FDB515"/>
              </a:gs>
              <a:gs pos="100000">
                <a:srgbClr val="EC008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pic>
        <p:nvPicPr>
          <p:cNvPr id="9" name="Picture 8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54485" y="6382383"/>
            <a:ext cx="393012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304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6521" y="450025"/>
            <a:ext cx="11091672" cy="5539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524000"/>
            <a:ext cx="11091672" cy="474757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1178533" y="63473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6E7CA0"/>
                </a:solidFill>
              </a:rPr>
              <a:t>Information Security Level 2 – Sensitive</a:t>
            </a:r>
            <a:br>
              <a:rPr lang="en-US" dirty="0">
                <a:solidFill>
                  <a:srgbClr val="6E7CA0"/>
                </a:solidFill>
              </a:rPr>
            </a:br>
            <a:r>
              <a:rPr lang="en-US" dirty="0">
                <a:solidFill>
                  <a:srgbClr val="6E7CA0"/>
                </a:solidFill>
              </a:rPr>
              <a:t>© 2017 – Proprietary &amp; Confidential Information of Amdocs</a:t>
            </a:r>
          </a:p>
        </p:txBody>
      </p:sp>
      <p:sp>
        <p:nvSpPr>
          <p:cNvPr id="6" name="Footer Placeholder 3"/>
          <p:cNvSpPr txBox="1">
            <a:spLocks/>
          </p:cNvSpPr>
          <p:nvPr userDrawn="1"/>
        </p:nvSpPr>
        <p:spPr>
          <a:xfrm>
            <a:off x="548640" y="6347385"/>
            <a:ext cx="629893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8C81157-9992-4BD3-B8A9-14B1E5882052}" type="slidenum">
              <a:rPr lang="en-US" sz="1200" smtClean="0">
                <a:solidFill>
                  <a:srgbClr val="6E7CA0"/>
                </a:solidFill>
              </a:rPr>
              <a:t>‹#›</a:t>
            </a:fld>
            <a:endParaRPr lang="en-US" sz="1200" dirty="0">
              <a:solidFill>
                <a:srgbClr val="6E7C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60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8" r:id="rId2"/>
    <p:sldLayoutId id="2147483682" r:id="rId3"/>
    <p:sldLayoutId id="2147483660" r:id="rId4"/>
    <p:sldLayoutId id="2147483680" r:id="rId5"/>
    <p:sldLayoutId id="2147483673" r:id="rId6"/>
    <p:sldLayoutId id="2147483687" r:id="rId7"/>
    <p:sldLayoutId id="2147483685" r:id="rId8"/>
    <p:sldLayoutId id="2147483661" r:id="rId9"/>
    <p:sldLayoutId id="2147483654" r:id="rId10"/>
    <p:sldLayoutId id="2147483677" r:id="rId11"/>
    <p:sldLayoutId id="2147483655" r:id="rId12"/>
    <p:sldLayoutId id="2147483674" r:id="rId13"/>
    <p:sldLayoutId id="2147483676" r:id="rId14"/>
    <p:sldLayoutId id="2147483681" r:id="rId15"/>
    <p:sldLayoutId id="2147483672" r:id="rId16"/>
    <p:sldLayoutId id="2147483668" r:id="rId17"/>
    <p:sldLayoutId id="2147483669" r:id="rId18"/>
    <p:sldLayoutId id="2147483667" r:id="rId19"/>
    <p:sldLayoutId id="2147483675" r:id="rId2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>
          <a:solidFill>
            <a:srgbClr val="626469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6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3960" userDrawn="1">
          <p15:clr>
            <a:srgbClr val="F26B43"/>
          </p15:clr>
        </p15:guide>
        <p15:guide id="3" orient="horz" pos="345" userDrawn="1">
          <p15:clr>
            <a:srgbClr val="F26B43"/>
          </p15:clr>
        </p15:guide>
        <p15:guide id="4" pos="345" userDrawn="1">
          <p15:clr>
            <a:srgbClr val="F26B43"/>
          </p15:clr>
        </p15:guide>
        <p15:guide id="5" pos="7334" userDrawn="1">
          <p15:clr>
            <a:srgbClr val="F26B43"/>
          </p15:clr>
        </p15:guide>
        <p15:guide id="7" orient="horz" pos="960" userDrawn="1">
          <p15:clr>
            <a:srgbClr val="A4A3A4"/>
          </p15:clr>
        </p15:guide>
        <p15:guide id="12" orient="horz" pos="2160" userDrawn="1">
          <p15:clr>
            <a:srgbClr val="A4A3A4"/>
          </p15:clr>
        </p15:guide>
        <p15:guide id="13" orient="horz" pos="632" userDrawn="1">
          <p15:clr>
            <a:srgbClr val="A4A3A4"/>
          </p15:clr>
        </p15:guide>
        <p15:guide id="14" orient="horz" pos="1193" userDrawn="1">
          <p15:clr>
            <a:srgbClr val="A4A3A4"/>
          </p15:clr>
        </p15:guide>
        <p15:guide id="15" orient="horz" pos="1422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1830745"/>
            <a:ext cx="11093450" cy="615553"/>
          </a:xfrm>
        </p:spPr>
        <p:txBody>
          <a:bodyPr/>
          <a:lstStyle/>
          <a:p>
            <a:r>
              <a:rPr lang="en-US" dirty="0" smtClean="0"/>
              <a:t>Title of the project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47937" y="3886384"/>
            <a:ext cx="7096126" cy="482183"/>
          </a:xfrm>
        </p:spPr>
        <p:txBody>
          <a:bodyPr/>
          <a:lstStyle/>
          <a:p>
            <a:r>
              <a:rPr lang="en-US" dirty="0"/>
              <a:t>Project Mentor:  </a:t>
            </a:r>
            <a:endParaRPr lang="en-US" dirty="0" smtClean="0"/>
          </a:p>
          <a:p>
            <a:r>
              <a:rPr lang="en-US" dirty="0" smtClean="0"/>
              <a:t>Interns:</a:t>
            </a:r>
            <a:endParaRPr lang="en-US" sz="8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81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327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48640" y="1893888"/>
            <a:ext cx="11091672" cy="2923877"/>
          </a:xfrm>
        </p:spPr>
        <p:txBody>
          <a:bodyPr/>
          <a:lstStyle/>
          <a:p>
            <a:r>
              <a:rPr lang="en-US" dirty="0" smtClean="0"/>
              <a:t>Key Objective Of the Project</a:t>
            </a:r>
            <a:endParaRPr lang="en-US" dirty="0"/>
          </a:p>
          <a:p>
            <a:r>
              <a:rPr lang="en-US" dirty="0"/>
              <a:t>Idea Implementation</a:t>
            </a:r>
          </a:p>
          <a:p>
            <a:r>
              <a:rPr lang="en-US" dirty="0" smtClean="0"/>
              <a:t>Value Of the Idea</a:t>
            </a:r>
            <a:endParaRPr lang="en-US" dirty="0"/>
          </a:p>
          <a:p>
            <a:r>
              <a:rPr lang="en-US" dirty="0"/>
              <a:t>Next Steps</a:t>
            </a:r>
          </a:p>
          <a:p>
            <a:r>
              <a:rPr lang="en-US" dirty="0" smtClean="0"/>
              <a:t>Our Experience </a:t>
            </a:r>
            <a:r>
              <a:rPr lang="en-US" dirty="0"/>
              <a:t>and Learning</a:t>
            </a:r>
          </a:p>
          <a:p>
            <a:r>
              <a:rPr lang="en-US" dirty="0"/>
              <a:t>Project Snapshots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02804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6521" y="450025"/>
            <a:ext cx="11091672" cy="553998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Key Objective of our idea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13633" y="1817614"/>
            <a:ext cx="11091672" cy="30777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5763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6521" y="554669"/>
            <a:ext cx="11091672" cy="449354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Idea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Implementation (Sample)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46521" y="1524000"/>
            <a:ext cx="11091672" cy="210826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Technology stack used to implement the Idea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b="1" dirty="0"/>
              <a:t>UI: </a:t>
            </a:r>
            <a:r>
              <a:rPr lang="en-US" dirty="0">
                <a:solidFill>
                  <a:srgbClr val="00B050"/>
                </a:solidFill>
              </a:rPr>
              <a:t>Angular JS, Bootstrap, jQuery, HTML, CSS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b="1" dirty="0"/>
              <a:t>Database used </a:t>
            </a:r>
            <a:r>
              <a:rPr lang="en-US" dirty="0"/>
              <a:t>: </a:t>
            </a:r>
            <a:r>
              <a:rPr lang="en-US" dirty="0">
                <a:solidFill>
                  <a:srgbClr val="00B050"/>
                </a:solidFill>
              </a:rPr>
              <a:t>MySQL 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b="1" dirty="0"/>
              <a:t>Backend technologies used </a:t>
            </a:r>
            <a:r>
              <a:rPr lang="en-US" dirty="0"/>
              <a:t>: </a:t>
            </a:r>
            <a:r>
              <a:rPr lang="en-US" dirty="0">
                <a:solidFill>
                  <a:srgbClr val="00B050"/>
                </a:solidFill>
              </a:rPr>
              <a:t>Spring Boot, JPA, Hibernate Restful CRUD API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b="1" dirty="0"/>
              <a:t>Template Engine: </a:t>
            </a:r>
            <a:r>
              <a:rPr lang="en-US" dirty="0">
                <a:solidFill>
                  <a:srgbClr val="00B050"/>
                </a:solidFill>
              </a:rPr>
              <a:t>Apache velocity engine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917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48640" y="1524000"/>
            <a:ext cx="11091672" cy="307777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6521" y="551565"/>
            <a:ext cx="11091672" cy="449354"/>
          </a:xfrm>
        </p:spPr>
        <p:txBody>
          <a:bodyPr/>
          <a:lstStyle/>
          <a:p>
            <a:r>
              <a:rPr lang="en-US" dirty="0"/>
              <a:t>Architectural Diagram </a:t>
            </a:r>
            <a:r>
              <a:rPr lang="en-US" dirty="0" smtClean="0"/>
              <a:t>(Sample)</a:t>
            </a:r>
            <a:endParaRPr lang="en-US" dirty="0"/>
          </a:p>
        </p:txBody>
      </p:sp>
      <p:pic>
        <p:nvPicPr>
          <p:cNvPr id="7" name="Content Placeholder 36">
            <a:extLst>
              <a:ext uri="{FF2B5EF4-FFF2-40B4-BE49-F238E27FC236}">
                <a16:creationId xmlns="" xmlns:a16="http://schemas.microsoft.com/office/drawing/2014/main" id="{8E094D77-D8F8-48C6-A635-17DB203D75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70" y="2468603"/>
            <a:ext cx="667801" cy="35113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90736365-834F-4880-A6A5-D78BCC89B6B1}"/>
              </a:ext>
            </a:extLst>
          </p:cNvPr>
          <p:cNvSpPr/>
          <p:nvPr/>
        </p:nvSpPr>
        <p:spPr>
          <a:xfrm>
            <a:off x="2244437" y="2431473"/>
            <a:ext cx="2004290" cy="199505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AA563440-FFA1-4F49-A985-3231552392ED}"/>
              </a:ext>
            </a:extLst>
          </p:cNvPr>
          <p:cNvSpPr/>
          <p:nvPr/>
        </p:nvSpPr>
        <p:spPr>
          <a:xfrm>
            <a:off x="4821382" y="2431473"/>
            <a:ext cx="1828800" cy="1987335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ylinder 9">
            <a:extLst>
              <a:ext uri="{FF2B5EF4-FFF2-40B4-BE49-F238E27FC236}">
                <a16:creationId xmlns="" xmlns:a16="http://schemas.microsoft.com/office/drawing/2014/main" id="{8585A846-5C98-431F-B0C2-3D428930E80F}"/>
              </a:ext>
            </a:extLst>
          </p:cNvPr>
          <p:cNvSpPr/>
          <p:nvPr/>
        </p:nvSpPr>
        <p:spPr>
          <a:xfrm>
            <a:off x="7721601" y="2893572"/>
            <a:ext cx="1671782" cy="1681018"/>
          </a:xfrm>
          <a:prstGeom prst="can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B7982232-CF2E-4D73-8A80-0D26EF35A64C}"/>
              </a:ext>
            </a:extLst>
          </p:cNvPr>
          <p:cNvCxnSpPr/>
          <p:nvPr/>
        </p:nvCxnSpPr>
        <p:spPr>
          <a:xfrm>
            <a:off x="4621402" y="2015732"/>
            <a:ext cx="0" cy="3450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A97258AE-2EFB-40C8-A17B-EB787A658DEB}"/>
              </a:ext>
            </a:extLst>
          </p:cNvPr>
          <p:cNvCxnSpPr/>
          <p:nvPr/>
        </p:nvCxnSpPr>
        <p:spPr>
          <a:xfrm>
            <a:off x="1451579" y="2015732"/>
            <a:ext cx="9603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75E35BE2-E412-4A2F-B4B9-E3608E44B136}"/>
              </a:ext>
            </a:extLst>
          </p:cNvPr>
          <p:cNvCxnSpPr/>
          <p:nvPr/>
        </p:nvCxnSpPr>
        <p:spPr>
          <a:xfrm>
            <a:off x="1451579" y="2015732"/>
            <a:ext cx="0" cy="3450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9F1F07B8-0DA0-4140-8547-0E4955B12491}"/>
              </a:ext>
            </a:extLst>
          </p:cNvPr>
          <p:cNvCxnSpPr/>
          <p:nvPr/>
        </p:nvCxnSpPr>
        <p:spPr>
          <a:xfrm>
            <a:off x="1451579" y="5466345"/>
            <a:ext cx="9603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F1C1279F-F55C-4991-9F40-76996B0947FB}"/>
              </a:ext>
            </a:extLst>
          </p:cNvPr>
          <p:cNvCxnSpPr/>
          <p:nvPr/>
        </p:nvCxnSpPr>
        <p:spPr>
          <a:xfrm>
            <a:off x="11054854" y="2015732"/>
            <a:ext cx="0" cy="3450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3BD0228A-FE0A-4045-8B51-B7D1C81A787B}"/>
              </a:ext>
            </a:extLst>
          </p:cNvPr>
          <p:cNvSpPr txBox="1"/>
          <p:nvPr/>
        </p:nvSpPr>
        <p:spPr>
          <a:xfrm>
            <a:off x="2461493" y="2540709"/>
            <a:ext cx="16348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1200" dirty="0"/>
              <a:t>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ANGULAR 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BOOTSTRAP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JQUERY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09AEECDC-9D10-4A4E-9AC5-9A3B5B21C292}"/>
              </a:ext>
            </a:extLst>
          </p:cNvPr>
          <p:cNvSpPr txBox="1"/>
          <p:nvPr/>
        </p:nvSpPr>
        <p:spPr>
          <a:xfrm>
            <a:off x="5112329" y="2644170"/>
            <a:ext cx="1302325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Simulator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JPA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HIBERNATE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REST/SOAP API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/>
              <a:t>SpringBoot</a:t>
            </a:r>
            <a:endParaRPr lang="en-US" sz="11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="" xmlns:a16="http://schemas.microsoft.com/office/drawing/2014/main" id="{4B67DC60-D415-4C81-8398-D416ED25B5E9}"/>
              </a:ext>
            </a:extLst>
          </p:cNvPr>
          <p:cNvCxnSpPr/>
          <p:nvPr/>
        </p:nvCxnSpPr>
        <p:spPr>
          <a:xfrm>
            <a:off x="6650182" y="3248595"/>
            <a:ext cx="1071419" cy="11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="" xmlns:a16="http://schemas.microsoft.com/office/drawing/2014/main" id="{462037BC-E3AA-4880-8EB0-75DD035A615A}"/>
              </a:ext>
            </a:extLst>
          </p:cNvPr>
          <p:cNvCxnSpPr/>
          <p:nvPr/>
        </p:nvCxnSpPr>
        <p:spPr>
          <a:xfrm flipH="1">
            <a:off x="6650182" y="3875276"/>
            <a:ext cx="1071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7774D0F9-E00F-4930-AA77-1CFB9673493B}"/>
              </a:ext>
            </a:extLst>
          </p:cNvPr>
          <p:cNvSpPr txBox="1"/>
          <p:nvPr/>
        </p:nvSpPr>
        <p:spPr>
          <a:xfrm>
            <a:off x="7887855" y="3606801"/>
            <a:ext cx="134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MySQL DB</a:t>
            </a:r>
          </a:p>
        </p:txBody>
      </p:sp>
      <p:pic>
        <p:nvPicPr>
          <p:cNvPr id="21" name="Content Placeholder 36">
            <a:extLst>
              <a:ext uri="{FF2B5EF4-FFF2-40B4-BE49-F238E27FC236}">
                <a16:creationId xmlns="" xmlns:a16="http://schemas.microsoft.com/office/drawing/2014/main" id="{0FD3381F-C2BB-4276-B5BA-5205507EF1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31" y="3088911"/>
            <a:ext cx="667801" cy="351134"/>
          </a:xfrm>
          <a:prstGeom prst="rect">
            <a:avLst/>
          </a:prstGeom>
        </p:spPr>
      </p:pic>
      <p:pic>
        <p:nvPicPr>
          <p:cNvPr id="22" name="Content Placeholder 36">
            <a:extLst>
              <a:ext uri="{FF2B5EF4-FFF2-40B4-BE49-F238E27FC236}">
                <a16:creationId xmlns="" xmlns:a16="http://schemas.microsoft.com/office/drawing/2014/main" id="{0825A3C2-CD2D-47A7-9AE9-D8BB24D193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" y="3780914"/>
            <a:ext cx="667801" cy="351134"/>
          </a:xfrm>
          <a:prstGeom prst="rect">
            <a:avLst/>
          </a:prstGeom>
        </p:spPr>
      </p:pic>
      <p:pic>
        <p:nvPicPr>
          <p:cNvPr id="23" name="Content Placeholder 36">
            <a:extLst>
              <a:ext uri="{FF2B5EF4-FFF2-40B4-BE49-F238E27FC236}">
                <a16:creationId xmlns="" xmlns:a16="http://schemas.microsoft.com/office/drawing/2014/main" id="{DA31094D-CBCB-4CFB-A8A4-2B52B4E1B7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34" y="4426527"/>
            <a:ext cx="667801" cy="351134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F6654297-C818-450F-A668-7DA7BD64FEF9}"/>
              </a:ext>
            </a:extLst>
          </p:cNvPr>
          <p:cNvCxnSpPr>
            <a:stCxn id="7" idx="3"/>
          </p:cNvCxnSpPr>
          <p:nvPr/>
        </p:nvCxnSpPr>
        <p:spPr>
          <a:xfrm>
            <a:off x="1119071" y="2644170"/>
            <a:ext cx="1791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id="{72B51A93-4B3E-4C1B-BBA1-B75107F09F8B}"/>
              </a:ext>
            </a:extLst>
          </p:cNvPr>
          <p:cNvCxnSpPr>
            <a:stCxn id="21" idx="3"/>
          </p:cNvCxnSpPr>
          <p:nvPr/>
        </p:nvCxnSpPr>
        <p:spPr>
          <a:xfrm flipV="1">
            <a:off x="1120432" y="3259723"/>
            <a:ext cx="163423" cy="4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A73B4103-CA54-4EF4-8F3A-F02713601BA5}"/>
              </a:ext>
            </a:extLst>
          </p:cNvPr>
          <p:cNvCxnSpPr>
            <a:stCxn id="22" idx="3"/>
          </p:cNvCxnSpPr>
          <p:nvPr/>
        </p:nvCxnSpPr>
        <p:spPr>
          <a:xfrm>
            <a:off x="1119070" y="3956481"/>
            <a:ext cx="1547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5A26493B-D57E-4B16-BC11-66314DD4AD25}"/>
              </a:ext>
            </a:extLst>
          </p:cNvPr>
          <p:cNvCxnSpPr>
            <a:stCxn id="23" idx="3"/>
          </p:cNvCxnSpPr>
          <p:nvPr/>
        </p:nvCxnSpPr>
        <p:spPr>
          <a:xfrm>
            <a:off x="1142035" y="4602094"/>
            <a:ext cx="15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3DFD5F08-53DD-4AA5-ADBA-D2D46D352C84}"/>
              </a:ext>
            </a:extLst>
          </p:cNvPr>
          <p:cNvCxnSpPr/>
          <p:nvPr/>
        </p:nvCxnSpPr>
        <p:spPr>
          <a:xfrm>
            <a:off x="1283855" y="2644170"/>
            <a:ext cx="14367" cy="1957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="" xmlns:a16="http://schemas.microsoft.com/office/drawing/2014/main" id="{01BD6A9B-D14F-4584-953D-E059C9C929AA}"/>
              </a:ext>
            </a:extLst>
          </p:cNvPr>
          <p:cNvCxnSpPr>
            <a:endCxn id="8" idx="1"/>
          </p:cNvCxnSpPr>
          <p:nvPr/>
        </p:nvCxnSpPr>
        <p:spPr>
          <a:xfrm flipV="1">
            <a:off x="1283855" y="3429000"/>
            <a:ext cx="960582" cy="11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12458EEA-154B-4232-8F57-91E34D0FEF37}"/>
              </a:ext>
            </a:extLst>
          </p:cNvPr>
          <p:cNvSpPr txBox="1"/>
          <p:nvPr/>
        </p:nvSpPr>
        <p:spPr>
          <a:xfrm>
            <a:off x="1808405" y="4915094"/>
            <a:ext cx="2661995" cy="338554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Scenario Configuration 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="" xmlns:a16="http://schemas.microsoft.com/office/drawing/2014/main" id="{54E11097-4169-4B04-9C30-B11125B31311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3139403" y="4402140"/>
            <a:ext cx="0" cy="512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AC9B608F-7C41-41CD-9EB1-081B2EDC222F}"/>
              </a:ext>
            </a:extLst>
          </p:cNvPr>
          <p:cNvSpPr txBox="1"/>
          <p:nvPr/>
        </p:nvSpPr>
        <p:spPr>
          <a:xfrm>
            <a:off x="5024582" y="4915094"/>
            <a:ext cx="1258772" cy="36933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Simulator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="" xmlns:a16="http://schemas.microsoft.com/office/drawing/2014/main" id="{8322B29B-8ED6-4928-B2C5-2CD287188DE2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5653968" y="4426528"/>
            <a:ext cx="7924" cy="488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="" xmlns:a16="http://schemas.microsoft.com/office/drawing/2014/main" id="{B4FAD632-2132-499D-809E-D0A4EE885893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4248727" y="3425141"/>
            <a:ext cx="572655" cy="3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="" xmlns:a16="http://schemas.microsoft.com/office/drawing/2014/main" id="{36E3BFC0-C043-43A8-84EA-7B4E149B5251}"/>
              </a:ext>
            </a:extLst>
          </p:cNvPr>
          <p:cNvCxnSpPr/>
          <p:nvPr/>
        </p:nvCxnSpPr>
        <p:spPr>
          <a:xfrm flipH="1">
            <a:off x="4248727" y="3606801"/>
            <a:ext cx="572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50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48640" y="1893888"/>
            <a:ext cx="11091672" cy="307777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58081" y="1340995"/>
            <a:ext cx="11095037" cy="44119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6521" y="449302"/>
            <a:ext cx="11091672" cy="553998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Value Of Our Idea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181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6521" y="450025"/>
            <a:ext cx="11091672" cy="553998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Next 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teps for our idea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547688" y="1524000"/>
            <a:ext cx="5273992" cy="30777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DC5C276-D4AE-423F-8DFE-7F0955019DF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27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smtClean="0"/>
              <a:t>Screen Snapshots (if required) /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917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6521" y="450025"/>
            <a:ext cx="11091672" cy="553998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Our Experience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And Learnings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6370320" y="1524000"/>
            <a:ext cx="5267873" cy="2051844"/>
          </a:xfrm>
        </p:spPr>
        <p:txBody>
          <a:bodyPr/>
          <a:lstStyle/>
          <a:p>
            <a:r>
              <a:rPr lang="fr-FR" dirty="0" smtClean="0"/>
              <a:t>Photo Of Team </a:t>
            </a:r>
            <a:r>
              <a:rPr lang="fr-FR" dirty="0" err="1" smtClean="0"/>
              <a:t>Member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 </a:t>
            </a:r>
            <a:r>
              <a:rPr lang="fr-FR" dirty="0" err="1" smtClean="0"/>
              <a:t>My</a:t>
            </a:r>
            <a:r>
              <a:rPr lang="fr-FR" dirty="0" smtClean="0"/>
              <a:t> Learning </a:t>
            </a:r>
          </a:p>
          <a:p>
            <a:endParaRPr lang="fr-FR" dirty="0"/>
          </a:p>
          <a:p>
            <a:r>
              <a:rPr lang="fr-FR" dirty="0" err="1" smtClean="0"/>
              <a:t>My</a:t>
            </a:r>
            <a:r>
              <a:rPr lang="fr-FR" dirty="0" smtClean="0"/>
              <a:t> </a:t>
            </a:r>
            <a:r>
              <a:rPr lang="fr-FR" dirty="0" err="1" smtClean="0"/>
              <a:t>Experience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553807" y="1524000"/>
            <a:ext cx="5267873" cy="2051844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rgbClr val="626469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Photo Of Team </a:t>
            </a:r>
            <a:r>
              <a:rPr lang="fr-FR" dirty="0" err="1" smtClean="0"/>
              <a:t>Member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 </a:t>
            </a:r>
            <a:r>
              <a:rPr lang="fr-FR" dirty="0" err="1" smtClean="0"/>
              <a:t>My</a:t>
            </a:r>
            <a:r>
              <a:rPr lang="fr-FR" dirty="0" smtClean="0"/>
              <a:t> Learning </a:t>
            </a:r>
          </a:p>
          <a:p>
            <a:endParaRPr lang="fr-FR" dirty="0"/>
          </a:p>
          <a:p>
            <a:r>
              <a:rPr lang="fr-FR" dirty="0" err="1" smtClean="0"/>
              <a:t>My</a:t>
            </a:r>
            <a:r>
              <a:rPr lang="fr-FR" dirty="0" smtClean="0"/>
              <a:t> </a:t>
            </a:r>
            <a:r>
              <a:rPr lang="fr-FR" dirty="0" err="1" smtClean="0"/>
              <a:t>Experience</a:t>
            </a:r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86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-05194 Amdocs 2017 Light PPT Template">
  <a:themeElements>
    <a:clrScheme name="Custom 1">
      <a:dk1>
        <a:srgbClr val="000000"/>
      </a:dk1>
      <a:lt1>
        <a:sysClr val="window" lastClr="FFFFFF"/>
      </a:lt1>
      <a:dk2>
        <a:srgbClr val="302E45"/>
      </a:dk2>
      <a:lt2>
        <a:srgbClr val="DFE1DF"/>
      </a:lt2>
      <a:accent1>
        <a:srgbClr val="DFE1DF"/>
      </a:accent1>
      <a:accent2>
        <a:srgbClr val="A7A8AA"/>
      </a:accent2>
      <a:accent3>
        <a:srgbClr val="FDB515"/>
      </a:accent3>
      <a:accent4>
        <a:srgbClr val="F2665F"/>
      </a:accent4>
      <a:accent5>
        <a:srgbClr val="EC008C"/>
      </a:accent5>
      <a:accent6>
        <a:srgbClr val="302E45"/>
      </a:accent6>
      <a:hlink>
        <a:srgbClr val="041E42"/>
      </a:hlink>
      <a:folHlink>
        <a:srgbClr val="EC008C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mdocs 2017 PPT template - light_v16.potx" id="{96DFD55B-A387-4BFC-A158-E7F6673BD4B4}" vid="{A2C13D02-4456-4430-9FF7-1FA98FA3C5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Amdocs 2017 PowerPoint template - light</Template>
  <TotalTime>89</TotalTime>
  <Words>150</Words>
  <Application>Microsoft Office PowerPoint</Application>
  <PresentationFormat>Widescreen</PresentationFormat>
  <Paragraphs>53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</vt:lpstr>
      <vt:lpstr>4-05194 Amdocs 2017 Light PPT Template</vt:lpstr>
      <vt:lpstr>Title of the project </vt:lpstr>
      <vt:lpstr>Agenda</vt:lpstr>
      <vt:lpstr>Key Objective of our idea </vt:lpstr>
      <vt:lpstr>Idea Implementation (Sample) </vt:lpstr>
      <vt:lpstr>Architectural Diagram (Sample)</vt:lpstr>
      <vt:lpstr>Value Of Our Idea </vt:lpstr>
      <vt:lpstr>Next steps for our idea </vt:lpstr>
      <vt:lpstr>Project Screen Snapshots (if required) / Demo</vt:lpstr>
      <vt:lpstr>Our Experience And Learnings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 CAN SIMULATE</dc:title>
  <dc:subject>&lt;Speech title here&gt;</dc:subject>
  <dc:creator>sruthi pg</dc:creator>
  <cp:keywords>Amdocs</cp:keywords>
  <cp:lastModifiedBy>Vivek Reddy</cp:lastModifiedBy>
  <cp:revision>52</cp:revision>
  <dcterms:created xsi:type="dcterms:W3CDTF">2018-07-03T06:51:32Z</dcterms:created>
  <dcterms:modified xsi:type="dcterms:W3CDTF">2018-07-13T14:24:52Z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ecurityLevel">
    <vt:lpwstr>Level 2 – Sensitive</vt:lpwstr>
  </property>
  <property fmtid="{D5CDD505-2E9C-101B-9397-08002B2CF9AE}" pid="3" name="Updated">
    <vt:bool>true</vt:bool>
  </property>
</Properties>
</file>