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Kumar Vats" userId="95d682b85aa012bc" providerId="LiveId" clId="{7A585380-BB2E-468F-B316-02BBDBE592BC}"/>
    <pc:docChg chg="modSld">
      <pc:chgData name="Harish Kumar Vats" userId="95d682b85aa012bc" providerId="LiveId" clId="{7A585380-BB2E-468F-B316-02BBDBE592BC}" dt="2024-11-24T05:20:24.411" v="13" actId="20577"/>
      <pc:docMkLst>
        <pc:docMk/>
      </pc:docMkLst>
      <pc:sldChg chg="modSp mod">
        <pc:chgData name="Harish Kumar Vats" userId="95d682b85aa012bc" providerId="LiveId" clId="{7A585380-BB2E-468F-B316-02BBDBE592BC}" dt="2024-11-24T05:20:24.411" v="13" actId="20577"/>
        <pc:sldMkLst>
          <pc:docMk/>
          <pc:sldMk cId="95992585" sldId="256"/>
        </pc:sldMkLst>
        <pc:spChg chg="mod">
          <ac:chgData name="Harish Kumar Vats" userId="95d682b85aa012bc" providerId="LiveId" clId="{7A585380-BB2E-468F-B316-02BBDBE592BC}" dt="2024-11-24T05:20:24.411" v="13" actId="20577"/>
          <ac:spMkLst>
            <pc:docMk/>
            <pc:sldMk cId="95992585" sldId="256"/>
            <ac:spMk id="3" creationId="{82526C20-A756-4723-96BA-4EF6DB60E7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0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6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18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721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19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61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03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97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0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2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3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0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5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5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7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24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TelecomChurn-1/Story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0306A29-8940-4BC7-881D-E626AB568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Telecom Churn Data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2526C20-A756-4723-96BA-4EF6DB60E7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11/24/2024 </a:t>
            </a:r>
            <a:r>
              <a:t>4:03:23 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Payment Method">
            <a:extLst>
              <a:ext uri="{FF2B5EF4-FFF2-40B4-BE49-F238E27FC236}">
                <a16:creationId xmlns:a16="http://schemas.microsoft.com/office/drawing/2014/main" id="{8314307F-72C1-4AB9-B4A2-D09933055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644"/>
            <a:ext cx="12192000" cy="49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Contract LTV">
            <a:extLst>
              <a:ext uri="{FF2B5EF4-FFF2-40B4-BE49-F238E27FC236}">
                <a16:creationId xmlns:a16="http://schemas.microsoft.com/office/drawing/2014/main" id="{CBE897C3-F3B6-43F9-8F93-B55CDF44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763"/>
            <a:ext cx="12192000" cy="49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Phone Service LTV">
            <a:extLst>
              <a:ext uri="{FF2B5EF4-FFF2-40B4-BE49-F238E27FC236}">
                <a16:creationId xmlns:a16="http://schemas.microsoft.com/office/drawing/2014/main" id="{3BC17ECC-8F1F-4C50-B25D-0D8CB1634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763"/>
            <a:ext cx="12192000" cy="49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Multiple Line LTV">
            <a:extLst>
              <a:ext uri="{FF2B5EF4-FFF2-40B4-BE49-F238E27FC236}">
                <a16:creationId xmlns:a16="http://schemas.microsoft.com/office/drawing/2014/main" id="{537B2FDE-765C-4E49-B2D7-576BC8687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763"/>
            <a:ext cx="12192000" cy="49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Internet Service LTV">
            <a:extLst>
              <a:ext uri="{FF2B5EF4-FFF2-40B4-BE49-F238E27FC236}">
                <a16:creationId xmlns:a16="http://schemas.microsoft.com/office/drawing/2014/main" id="{A2E1E47B-A165-4409-A559-04749B447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763"/>
            <a:ext cx="12192000" cy="495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Dashboard 3">
            <a:extLst>
              <a:ext uri="{FF2B5EF4-FFF2-40B4-BE49-F238E27FC236}">
                <a16:creationId xmlns:a16="http://schemas.microsoft.com/office/drawing/2014/main" id="{F74FD6C1-9761-436C-B434-F48FE05BA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92345"/>
            <a:ext cx="12192000" cy="57656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7D43928-E290-BD95-8CE9-FDC246982F34}"/>
              </a:ext>
            </a:extLst>
          </p:cNvPr>
          <p:cNvSpPr/>
          <p:nvPr/>
        </p:nvSpPr>
        <p:spPr>
          <a:xfrm>
            <a:off x="2175163" y="441181"/>
            <a:ext cx="7841673" cy="651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 - LTV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65D1-662E-1E50-039F-839BD4CD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End of Presentation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F8EA4-7386-156C-6FDE-BD82D415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dirty="0"/>
              <a:t>Thanks for Your Precious Time</a:t>
            </a:r>
          </a:p>
        </p:txBody>
      </p:sp>
    </p:spTree>
    <p:extLst>
      <p:ext uri="{BB962C8B-B14F-4D97-AF65-F5344CB8AC3E}">
        <p14:creationId xmlns:p14="http://schemas.microsoft.com/office/powerpoint/2010/main" val="64377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erage numerics by Internet and Contract">
            <a:extLst>
              <a:ext uri="{FF2B5EF4-FFF2-40B4-BE49-F238E27FC236}">
                <a16:creationId xmlns:a16="http://schemas.microsoft.com/office/drawing/2014/main" id="{EE63464F-F07D-4F19-A8B0-C93224E3F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644"/>
            <a:ext cx="12192000" cy="49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verage numerics by Contract and Phone Service">
            <a:extLst>
              <a:ext uri="{FF2B5EF4-FFF2-40B4-BE49-F238E27FC236}">
                <a16:creationId xmlns:a16="http://schemas.microsoft.com/office/drawing/2014/main" id="{389827F5-2B26-4CAB-A6D2-CB87B9032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062"/>
            <a:ext cx="121920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verage numerics by Contract and Multiple Lines">
            <a:extLst>
              <a:ext uri="{FF2B5EF4-FFF2-40B4-BE49-F238E27FC236}">
                <a16:creationId xmlns:a16="http://schemas.microsoft.com/office/drawing/2014/main" id="{5EF44266-B16D-4146-BA95-1DB8CA5B6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062"/>
            <a:ext cx="121920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verage numerics by Contract and Streaming TV">
            <a:extLst>
              <a:ext uri="{FF2B5EF4-FFF2-40B4-BE49-F238E27FC236}">
                <a16:creationId xmlns:a16="http://schemas.microsoft.com/office/drawing/2014/main" id="{67BA57FC-9237-4FAF-87C8-8EF13C6E3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644"/>
            <a:ext cx="12192000" cy="49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Average numerics by Contract and Streaming Movies">
            <a:extLst>
              <a:ext uri="{FF2B5EF4-FFF2-40B4-BE49-F238E27FC236}">
                <a16:creationId xmlns:a16="http://schemas.microsoft.com/office/drawing/2014/main" id="{7F82AE7D-61A1-4E2E-8F02-7CE508DBB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1062"/>
            <a:ext cx="121920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4AB145AC-606D-4452-BB89-8CCF02704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66800"/>
            <a:ext cx="12192000" cy="57911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44D0E2-082F-D0F2-32CC-D5FDB9609397}"/>
              </a:ext>
            </a:extLst>
          </p:cNvPr>
          <p:cNvSpPr/>
          <p:nvPr/>
        </p:nvSpPr>
        <p:spPr>
          <a:xfrm>
            <a:off x="2230582" y="415636"/>
            <a:ext cx="7841673" cy="651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 – Average Churn Data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shboard 2">
            <a:extLst>
              <a:ext uri="{FF2B5EF4-FFF2-40B4-BE49-F238E27FC236}">
                <a16:creationId xmlns:a16="http://schemas.microsoft.com/office/drawing/2014/main" id="{677A5D5D-53AD-496E-884E-64F6F6D09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346"/>
            <a:ext cx="12192000" cy="57656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23FFDA-D8C5-8642-2F86-2866E3D81E2C}"/>
              </a:ext>
            </a:extLst>
          </p:cNvPr>
          <p:cNvSpPr/>
          <p:nvPr/>
        </p:nvSpPr>
        <p:spPr>
          <a:xfrm>
            <a:off x="2175163" y="441181"/>
            <a:ext cx="7841673" cy="651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 – Average Churn Data by Streaming Category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Contract Pattern">
            <a:extLst>
              <a:ext uri="{FF2B5EF4-FFF2-40B4-BE49-F238E27FC236}">
                <a16:creationId xmlns:a16="http://schemas.microsoft.com/office/drawing/2014/main" id="{FDA91A8A-8078-4F80-91E2-0180CC26E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644"/>
            <a:ext cx="12192000" cy="49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32</TotalTime>
  <Words>36</Words>
  <Application>Microsoft Office PowerPoint</Application>
  <PresentationFormat>Widescreen</PresentationFormat>
  <Paragraphs>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Century Gothic</vt:lpstr>
      <vt:lpstr>Wingdings 3</vt:lpstr>
      <vt:lpstr>Ion</vt:lpstr>
      <vt:lpstr>Telecom Churn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Presentation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Harish Kumar Vats</cp:lastModifiedBy>
  <cp:revision>2</cp:revision>
  <dcterms:created xsi:type="dcterms:W3CDTF">2024-11-24T04:03:23Z</dcterms:created>
  <dcterms:modified xsi:type="dcterms:W3CDTF">2024-11-24T05:20:26Z</dcterms:modified>
</cp:coreProperties>
</file>