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91" r:id="rId5"/>
    <p:sldMasterId id="2147483901" r:id="rId6"/>
  </p:sldMasterIdLst>
  <p:notesMasterIdLst>
    <p:notesMasterId r:id="rId47"/>
  </p:notesMasterIdLst>
  <p:sldIdLst>
    <p:sldId id="256" r:id="rId7"/>
    <p:sldId id="525" r:id="rId8"/>
    <p:sldId id="444" r:id="rId9"/>
    <p:sldId id="466" r:id="rId10"/>
    <p:sldId id="467" r:id="rId11"/>
    <p:sldId id="532" r:id="rId12"/>
    <p:sldId id="524" r:id="rId13"/>
    <p:sldId id="560" r:id="rId14"/>
    <p:sldId id="561" r:id="rId15"/>
    <p:sldId id="515" r:id="rId16"/>
    <p:sldId id="528" r:id="rId17"/>
    <p:sldId id="526" r:id="rId18"/>
    <p:sldId id="533" r:id="rId19"/>
    <p:sldId id="519" r:id="rId20"/>
    <p:sldId id="529" r:id="rId21"/>
    <p:sldId id="520" r:id="rId22"/>
    <p:sldId id="547" r:id="rId23"/>
    <p:sldId id="531" r:id="rId24"/>
    <p:sldId id="522" r:id="rId25"/>
    <p:sldId id="516" r:id="rId26"/>
    <p:sldId id="517" r:id="rId27"/>
    <p:sldId id="461" r:id="rId28"/>
    <p:sldId id="475" r:id="rId29"/>
    <p:sldId id="496" r:id="rId30"/>
    <p:sldId id="514" r:id="rId31"/>
    <p:sldId id="497" r:id="rId32"/>
    <p:sldId id="505" r:id="rId33"/>
    <p:sldId id="506" r:id="rId34"/>
    <p:sldId id="503" r:id="rId35"/>
    <p:sldId id="498" r:id="rId36"/>
    <p:sldId id="523" r:id="rId37"/>
    <p:sldId id="490" r:id="rId38"/>
    <p:sldId id="500" r:id="rId39"/>
    <p:sldId id="501" r:id="rId40"/>
    <p:sldId id="541" r:id="rId41"/>
    <p:sldId id="548" r:id="rId42"/>
    <p:sldId id="549" r:id="rId43"/>
    <p:sldId id="550" r:id="rId44"/>
    <p:sldId id="551" r:id="rId45"/>
    <p:sldId id="437" r:id="rId46"/>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Chaturvedula" initials="MC" lastIdx="1" clrIdx="0"/>
  <p:cmAuthor id="2" name="Saba Khan" initials="SK" lastIdx="5" clrIdx="1">
    <p:extLst>
      <p:ext uri="{19B8F6BF-5375-455C-9EA6-DF929625EA0E}">
        <p15:presenceInfo xmlns:p15="http://schemas.microsoft.com/office/powerpoint/2012/main" userId="S-1-5-21-117609710-1229272821-682003330-178477" providerId="AD"/>
      </p:ext>
    </p:extLst>
  </p:cmAuthor>
  <p:cmAuthor id="3" name="Aniruddha Barve" initials="AB" lastIdx="4" clrIdx="2">
    <p:extLst>
      <p:ext uri="{19B8F6BF-5375-455C-9EA6-DF929625EA0E}">
        <p15:presenceInfo xmlns:p15="http://schemas.microsoft.com/office/powerpoint/2012/main" userId="S-1-5-21-117609710-1229272821-682003330-2140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30E"/>
    <a:srgbClr val="009999"/>
    <a:srgbClr val="00C5C0"/>
    <a:srgbClr val="FF3F3F"/>
    <a:srgbClr val="11B0FF"/>
    <a:srgbClr val="FFCC99"/>
    <a:srgbClr val="CCFFCC"/>
    <a:srgbClr val="99FF99"/>
    <a:srgbClr val="FDFDFD"/>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2427" autoAdjust="0"/>
  </p:normalViewPr>
  <p:slideViewPr>
    <p:cSldViewPr snapToGrid="0">
      <p:cViewPr varScale="1">
        <p:scale>
          <a:sx n="57" d="100"/>
          <a:sy n="57" d="100"/>
        </p:scale>
        <p:origin x="972" y="72"/>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diagrams/_rels/data6.xml.rels><?xml version="1.0" encoding="UTF-8" standalone="yes"?>
<Relationships xmlns="http://schemas.openxmlformats.org/package/2006/relationships"><Relationship Id="rId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513D15-32AC-43DE-BD89-97F84B6526F3}" type="doc">
      <dgm:prSet loTypeId="urn:microsoft.com/office/officeart/2005/8/layout/pyramid2" loCatId="pyramid" qsTypeId="urn:microsoft.com/office/officeart/2005/8/quickstyle/simple1" qsCatId="simple" csTypeId="urn:microsoft.com/office/officeart/2005/8/colors/accent1_2" csCatId="accent1" phldr="1"/>
      <dgm:spPr/>
    </dgm:pt>
    <dgm:pt modelId="{FA54B3EE-9420-4D5C-AF6A-680566579265}">
      <dgm:prSet phldrT="[Text]"/>
      <dgm:spPr/>
      <dgm:t>
        <a:bodyPr/>
        <a:lstStyle/>
        <a:p>
          <a:pPr algn="l"/>
          <a:r>
            <a:rPr lang="en-US" b="1" dirty="0"/>
            <a:t>Purpose:</a:t>
          </a:r>
          <a:r>
            <a:rPr lang="en-US" dirty="0"/>
            <a:t> </a:t>
          </a:r>
        </a:p>
        <a:p>
          <a:pPr algn="l"/>
          <a:r>
            <a:rPr lang="en-US" dirty="0"/>
            <a:t>This document is intended for KPIT and </a:t>
          </a:r>
          <a:r>
            <a:rPr lang="en-US" dirty="0" err="1"/>
            <a:t>Eaton_NPE</a:t>
          </a:r>
          <a:r>
            <a:rPr lang="en-US" dirty="0"/>
            <a:t> users to understand the KPIT Configuration Management process</a:t>
          </a:r>
        </a:p>
      </dgm:t>
    </dgm:pt>
    <dgm:pt modelId="{A191DB6E-463F-44E0-AF4D-E6551BDFBF3C}" type="parTrans" cxnId="{0948674C-F100-4709-81D1-66C073E120E5}">
      <dgm:prSet/>
      <dgm:spPr/>
      <dgm:t>
        <a:bodyPr/>
        <a:lstStyle/>
        <a:p>
          <a:endParaRPr lang="en-US"/>
        </a:p>
      </dgm:t>
    </dgm:pt>
    <dgm:pt modelId="{562757EE-EC7C-4119-A07E-2E8BC45A3565}" type="sibTrans" cxnId="{0948674C-F100-4709-81D1-66C073E120E5}">
      <dgm:prSet/>
      <dgm:spPr/>
      <dgm:t>
        <a:bodyPr/>
        <a:lstStyle/>
        <a:p>
          <a:endParaRPr lang="en-US"/>
        </a:p>
      </dgm:t>
    </dgm:pt>
    <dgm:pt modelId="{E27D1ECE-FB3A-4CA9-AC37-EBD6F8786222}">
      <dgm:prSet phldrT="[Text]"/>
      <dgm:spPr/>
      <dgm:t>
        <a:bodyPr/>
        <a:lstStyle/>
        <a:p>
          <a:pPr algn="l"/>
          <a:r>
            <a:rPr lang="en-US" b="1" dirty="0"/>
            <a:t>Scope: </a:t>
          </a:r>
        </a:p>
        <a:p>
          <a:pPr algn="l"/>
          <a:r>
            <a:rPr lang="en-US" dirty="0"/>
            <a:t>The scope of this document is to give an overview of KPIT Configuration Management process and related activities</a:t>
          </a:r>
        </a:p>
      </dgm:t>
    </dgm:pt>
    <dgm:pt modelId="{BBA0B46C-E84E-4AE6-9985-1CDFCD808367}" type="parTrans" cxnId="{8430BC88-7FA2-4C4B-971A-14175EC6BB68}">
      <dgm:prSet/>
      <dgm:spPr/>
      <dgm:t>
        <a:bodyPr/>
        <a:lstStyle/>
        <a:p>
          <a:endParaRPr lang="en-US"/>
        </a:p>
      </dgm:t>
    </dgm:pt>
    <dgm:pt modelId="{2EF40EB4-2F4B-4E83-A0F9-D9F7DDD22A6E}" type="sibTrans" cxnId="{8430BC88-7FA2-4C4B-971A-14175EC6BB68}">
      <dgm:prSet/>
      <dgm:spPr/>
      <dgm:t>
        <a:bodyPr/>
        <a:lstStyle/>
        <a:p>
          <a:endParaRPr lang="en-US"/>
        </a:p>
      </dgm:t>
    </dgm:pt>
    <dgm:pt modelId="{8FAB5FE3-C1C7-4FCD-8CC4-EC010AD2E15F}" type="pres">
      <dgm:prSet presAssocID="{8C513D15-32AC-43DE-BD89-97F84B6526F3}" presName="compositeShape" presStyleCnt="0">
        <dgm:presLayoutVars>
          <dgm:dir/>
          <dgm:resizeHandles/>
        </dgm:presLayoutVars>
      </dgm:prSet>
      <dgm:spPr/>
    </dgm:pt>
    <dgm:pt modelId="{EA43155C-B98F-47E1-A2A6-7B5CB8CF4D60}" type="pres">
      <dgm:prSet presAssocID="{8C513D15-32AC-43DE-BD89-97F84B6526F3}" presName="pyramid" presStyleLbl="node1" presStyleIdx="0" presStyleCnt="1"/>
      <dgm:spPr/>
    </dgm:pt>
    <dgm:pt modelId="{B15C8C80-4289-464C-B284-9BE9B1911898}" type="pres">
      <dgm:prSet presAssocID="{8C513D15-32AC-43DE-BD89-97F84B6526F3}" presName="theList" presStyleCnt="0"/>
      <dgm:spPr/>
    </dgm:pt>
    <dgm:pt modelId="{08535BB8-72C9-49D1-910D-27D8576ACC80}" type="pres">
      <dgm:prSet presAssocID="{FA54B3EE-9420-4D5C-AF6A-680566579265}" presName="aNode" presStyleLbl="fgAcc1" presStyleIdx="0" presStyleCnt="2">
        <dgm:presLayoutVars>
          <dgm:bulletEnabled val="1"/>
        </dgm:presLayoutVars>
      </dgm:prSet>
      <dgm:spPr/>
    </dgm:pt>
    <dgm:pt modelId="{8DB2B103-77F7-47F0-BAF9-6F6670E7465F}" type="pres">
      <dgm:prSet presAssocID="{FA54B3EE-9420-4D5C-AF6A-680566579265}" presName="aSpace" presStyleCnt="0"/>
      <dgm:spPr/>
    </dgm:pt>
    <dgm:pt modelId="{223929F7-7C4F-4348-87FC-1FD7731AC80B}" type="pres">
      <dgm:prSet presAssocID="{E27D1ECE-FB3A-4CA9-AC37-EBD6F8786222}" presName="aNode" presStyleLbl="fgAcc1" presStyleIdx="1" presStyleCnt="2">
        <dgm:presLayoutVars>
          <dgm:bulletEnabled val="1"/>
        </dgm:presLayoutVars>
      </dgm:prSet>
      <dgm:spPr/>
    </dgm:pt>
    <dgm:pt modelId="{A50D06FD-1C47-4955-806C-EE35789B9BB8}" type="pres">
      <dgm:prSet presAssocID="{E27D1ECE-FB3A-4CA9-AC37-EBD6F8786222}" presName="aSpace" presStyleCnt="0"/>
      <dgm:spPr/>
    </dgm:pt>
  </dgm:ptLst>
  <dgm:cxnLst>
    <dgm:cxn modelId="{C1865469-6D90-432A-9A2D-8C46DB3CED79}" type="presOf" srcId="{8C513D15-32AC-43DE-BD89-97F84B6526F3}" destId="{8FAB5FE3-C1C7-4FCD-8CC4-EC010AD2E15F}" srcOrd="0" destOrd="0" presId="urn:microsoft.com/office/officeart/2005/8/layout/pyramid2"/>
    <dgm:cxn modelId="{0948674C-F100-4709-81D1-66C073E120E5}" srcId="{8C513D15-32AC-43DE-BD89-97F84B6526F3}" destId="{FA54B3EE-9420-4D5C-AF6A-680566579265}" srcOrd="0" destOrd="0" parTransId="{A191DB6E-463F-44E0-AF4D-E6551BDFBF3C}" sibTransId="{562757EE-EC7C-4119-A07E-2E8BC45A3565}"/>
    <dgm:cxn modelId="{0E53AD6F-A209-4B8F-8D05-51B91892766C}" type="presOf" srcId="{E27D1ECE-FB3A-4CA9-AC37-EBD6F8786222}" destId="{223929F7-7C4F-4348-87FC-1FD7731AC80B}" srcOrd="0" destOrd="0" presId="urn:microsoft.com/office/officeart/2005/8/layout/pyramid2"/>
    <dgm:cxn modelId="{8430BC88-7FA2-4C4B-971A-14175EC6BB68}" srcId="{8C513D15-32AC-43DE-BD89-97F84B6526F3}" destId="{E27D1ECE-FB3A-4CA9-AC37-EBD6F8786222}" srcOrd="1" destOrd="0" parTransId="{BBA0B46C-E84E-4AE6-9985-1CDFCD808367}" sibTransId="{2EF40EB4-2F4B-4E83-A0F9-D9F7DDD22A6E}"/>
    <dgm:cxn modelId="{BC782CD6-30EA-459C-94E1-69577DAECB18}" type="presOf" srcId="{FA54B3EE-9420-4D5C-AF6A-680566579265}" destId="{08535BB8-72C9-49D1-910D-27D8576ACC80}" srcOrd="0" destOrd="0" presId="urn:microsoft.com/office/officeart/2005/8/layout/pyramid2"/>
    <dgm:cxn modelId="{1B6A2056-B46A-4B40-B7DB-49EC18409C02}" type="presParOf" srcId="{8FAB5FE3-C1C7-4FCD-8CC4-EC010AD2E15F}" destId="{EA43155C-B98F-47E1-A2A6-7B5CB8CF4D60}" srcOrd="0" destOrd="0" presId="urn:microsoft.com/office/officeart/2005/8/layout/pyramid2"/>
    <dgm:cxn modelId="{78A98273-5ECB-4F2D-A0FA-442CD1D4B5B0}" type="presParOf" srcId="{8FAB5FE3-C1C7-4FCD-8CC4-EC010AD2E15F}" destId="{B15C8C80-4289-464C-B284-9BE9B1911898}" srcOrd="1" destOrd="0" presId="urn:microsoft.com/office/officeart/2005/8/layout/pyramid2"/>
    <dgm:cxn modelId="{54F20E79-14FB-40FC-86E9-23B4B94FF146}" type="presParOf" srcId="{B15C8C80-4289-464C-B284-9BE9B1911898}" destId="{08535BB8-72C9-49D1-910D-27D8576ACC80}" srcOrd="0" destOrd="0" presId="urn:microsoft.com/office/officeart/2005/8/layout/pyramid2"/>
    <dgm:cxn modelId="{12A5C668-FF79-44F1-BE08-B2B0B4A29590}" type="presParOf" srcId="{B15C8C80-4289-464C-B284-9BE9B1911898}" destId="{8DB2B103-77F7-47F0-BAF9-6F6670E7465F}" srcOrd="1" destOrd="0" presId="urn:microsoft.com/office/officeart/2005/8/layout/pyramid2"/>
    <dgm:cxn modelId="{13A6B573-FF87-4084-96B1-66114F241E2B}" type="presParOf" srcId="{B15C8C80-4289-464C-B284-9BE9B1911898}" destId="{223929F7-7C4F-4348-87FC-1FD7731AC80B}" srcOrd="2" destOrd="0" presId="urn:microsoft.com/office/officeart/2005/8/layout/pyramid2"/>
    <dgm:cxn modelId="{253DFDEA-150E-4FFB-91D5-5D49C9A891D5}" type="presParOf" srcId="{B15C8C80-4289-464C-B284-9BE9B1911898}" destId="{A50D06FD-1C47-4955-806C-EE35789B9BB8}"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ADA9A9-7F08-47B0-8164-F506F8554455}" type="doc">
      <dgm:prSet loTypeId="urn:microsoft.com/office/officeart/2009/3/layout/StepUpProcess" loCatId="process" qsTypeId="urn:microsoft.com/office/officeart/2005/8/quickstyle/simple1" qsCatId="simple" csTypeId="urn:microsoft.com/office/officeart/2005/8/colors/accent1_2" csCatId="accent1" phldr="1"/>
      <dgm:spPr/>
    </dgm:pt>
    <dgm:pt modelId="{E4C25E9A-1BE3-4C86-B070-C7265B748790}">
      <dgm:prSet phldrT="[Text]" custT="1"/>
      <dgm:spPr/>
      <dgm:t>
        <a:bodyPr/>
        <a:lstStyle/>
        <a:p>
          <a:pPr marL="0" algn="l" defTabSz="1306220" rtl="0" eaLnBrk="1" latinLnBrk="0" hangingPunct="1"/>
          <a:r>
            <a:rPr lang="en-US" sz="2000" kern="1200" dirty="0">
              <a:solidFill>
                <a:schemeClr val="tx1"/>
              </a:solidFill>
              <a:latin typeface="Trebuchet MS" pitchFamily="34" charset="0"/>
              <a:ea typeface="+mn-ea"/>
              <a:cs typeface="Arial" charset="0"/>
            </a:rPr>
            <a:t>Plan Audit</a:t>
          </a:r>
        </a:p>
      </dgm:t>
    </dgm:pt>
    <dgm:pt modelId="{6865D349-C7B5-490C-B97E-30881FBDB1C6}" type="parTrans" cxnId="{B2BED0E5-43E4-4B93-AF32-18076552588D}">
      <dgm:prSet/>
      <dgm:spPr/>
      <dgm:t>
        <a:bodyPr/>
        <a:lstStyle/>
        <a:p>
          <a:endParaRPr lang="en-US"/>
        </a:p>
      </dgm:t>
    </dgm:pt>
    <dgm:pt modelId="{0789C3BD-A693-4DBF-A3FA-99F04BA2B757}" type="sibTrans" cxnId="{B2BED0E5-43E4-4B93-AF32-18076552588D}">
      <dgm:prSet/>
      <dgm:spPr/>
      <dgm:t>
        <a:bodyPr/>
        <a:lstStyle/>
        <a:p>
          <a:endParaRPr lang="en-US"/>
        </a:p>
      </dgm:t>
    </dgm:pt>
    <dgm:pt modelId="{329F7770-0866-4037-8619-5DD161E1C85B}">
      <dgm:prSet phldrT="[Text]" custT="1"/>
      <dgm:spPr/>
      <dgm:t>
        <a:bodyPr/>
        <a:lstStyle/>
        <a:p>
          <a:r>
            <a:rPr lang="en-US" sz="2000" kern="1200" dirty="0">
              <a:solidFill>
                <a:schemeClr val="tx1"/>
              </a:solidFill>
              <a:latin typeface="Trebuchet MS" pitchFamily="34" charset="0"/>
              <a:ea typeface="+mn-ea"/>
              <a:cs typeface="Arial" charset="0"/>
            </a:rPr>
            <a:t>Create Checklist</a:t>
          </a:r>
        </a:p>
      </dgm:t>
    </dgm:pt>
    <dgm:pt modelId="{4603F25F-C547-4AA5-AB8C-CFAE4FB552F3}" type="parTrans" cxnId="{414C7112-1412-4E6A-AC5F-3EFD361C2716}">
      <dgm:prSet/>
      <dgm:spPr/>
      <dgm:t>
        <a:bodyPr/>
        <a:lstStyle/>
        <a:p>
          <a:endParaRPr lang="en-US"/>
        </a:p>
      </dgm:t>
    </dgm:pt>
    <dgm:pt modelId="{B75A71CC-1B45-47D6-8C47-28CF865F0A8E}" type="sibTrans" cxnId="{414C7112-1412-4E6A-AC5F-3EFD361C2716}">
      <dgm:prSet/>
      <dgm:spPr/>
      <dgm:t>
        <a:bodyPr/>
        <a:lstStyle/>
        <a:p>
          <a:endParaRPr lang="en-US"/>
        </a:p>
      </dgm:t>
    </dgm:pt>
    <dgm:pt modelId="{B69AC430-6899-49A9-B19B-C547395EA35B}">
      <dgm:prSet phldrT="[Text]" custT="1"/>
      <dgm:spPr/>
      <dgm:t>
        <a:bodyPr/>
        <a:lstStyle/>
        <a:p>
          <a:r>
            <a:rPr lang="en-US" sz="2000" kern="1200" dirty="0">
              <a:solidFill>
                <a:schemeClr val="tx1"/>
              </a:solidFill>
              <a:latin typeface="Trebuchet MS" pitchFamily="34" charset="0"/>
              <a:ea typeface="+mn-ea"/>
              <a:cs typeface="Arial" charset="0"/>
            </a:rPr>
            <a:t>Conduct Audit</a:t>
          </a:r>
        </a:p>
      </dgm:t>
    </dgm:pt>
    <dgm:pt modelId="{22E4C4F6-08C6-41F6-B230-BB767B78C557}" type="parTrans" cxnId="{A7BC56C0-C614-48FA-9114-60E3ABF182DA}">
      <dgm:prSet/>
      <dgm:spPr/>
      <dgm:t>
        <a:bodyPr/>
        <a:lstStyle/>
        <a:p>
          <a:endParaRPr lang="en-US"/>
        </a:p>
      </dgm:t>
    </dgm:pt>
    <dgm:pt modelId="{DFD7C7C1-1DBB-4B6D-BC2F-BF6D7B468B77}" type="sibTrans" cxnId="{A7BC56C0-C614-48FA-9114-60E3ABF182DA}">
      <dgm:prSet/>
      <dgm:spPr/>
      <dgm:t>
        <a:bodyPr/>
        <a:lstStyle/>
        <a:p>
          <a:endParaRPr lang="en-US"/>
        </a:p>
      </dgm:t>
    </dgm:pt>
    <dgm:pt modelId="{55FC7B35-909C-4C4B-92B1-A136DB5FD73F}">
      <dgm:prSet phldrT="[Text]" custT="1"/>
      <dgm:spPr/>
      <dgm:t>
        <a:bodyPr/>
        <a:lstStyle/>
        <a:p>
          <a:r>
            <a:rPr lang="en-US" sz="2000" kern="1200" dirty="0">
              <a:solidFill>
                <a:schemeClr val="tx1"/>
              </a:solidFill>
              <a:latin typeface="Trebuchet MS" pitchFamily="34" charset="0"/>
              <a:ea typeface="+mn-ea"/>
              <a:cs typeface="Arial" charset="0"/>
            </a:rPr>
            <a:t>Prepare Report</a:t>
          </a:r>
        </a:p>
      </dgm:t>
    </dgm:pt>
    <dgm:pt modelId="{B2996527-0BFC-4B8F-84E5-7E2D7AA8AA04}" type="parTrans" cxnId="{3DA354E8-E714-4C47-ACFA-BC60CCDB2543}">
      <dgm:prSet/>
      <dgm:spPr/>
      <dgm:t>
        <a:bodyPr/>
        <a:lstStyle/>
        <a:p>
          <a:endParaRPr lang="en-US"/>
        </a:p>
      </dgm:t>
    </dgm:pt>
    <dgm:pt modelId="{2DE90093-4070-473F-857B-22489BA2CF74}" type="sibTrans" cxnId="{3DA354E8-E714-4C47-ACFA-BC60CCDB2543}">
      <dgm:prSet/>
      <dgm:spPr/>
      <dgm:t>
        <a:bodyPr/>
        <a:lstStyle/>
        <a:p>
          <a:endParaRPr lang="en-US"/>
        </a:p>
      </dgm:t>
    </dgm:pt>
    <dgm:pt modelId="{672A5209-9204-4F82-847F-F16C1344127B}">
      <dgm:prSet phldrT="[Text]" custT="1"/>
      <dgm:spPr/>
      <dgm:t>
        <a:bodyPr/>
        <a:lstStyle/>
        <a:p>
          <a:r>
            <a:rPr lang="en-US" sz="2000" kern="1200" dirty="0">
              <a:solidFill>
                <a:schemeClr val="tx1"/>
              </a:solidFill>
              <a:latin typeface="Trebuchet MS" pitchFamily="34" charset="0"/>
              <a:ea typeface="+mn-ea"/>
              <a:cs typeface="Arial" charset="0"/>
            </a:rPr>
            <a:t>Share Results with Team</a:t>
          </a:r>
        </a:p>
      </dgm:t>
    </dgm:pt>
    <dgm:pt modelId="{21DA35D7-8B11-42F4-AD05-8EBFB9519B4F}" type="parTrans" cxnId="{AB2B8560-503D-4C4E-8FBC-991D999505FE}">
      <dgm:prSet/>
      <dgm:spPr/>
      <dgm:t>
        <a:bodyPr/>
        <a:lstStyle/>
        <a:p>
          <a:endParaRPr lang="en-US"/>
        </a:p>
      </dgm:t>
    </dgm:pt>
    <dgm:pt modelId="{4F098247-5E9D-425F-B4A5-C8CC25038958}" type="sibTrans" cxnId="{AB2B8560-503D-4C4E-8FBC-991D999505FE}">
      <dgm:prSet/>
      <dgm:spPr/>
      <dgm:t>
        <a:bodyPr/>
        <a:lstStyle/>
        <a:p>
          <a:endParaRPr lang="en-US"/>
        </a:p>
      </dgm:t>
    </dgm:pt>
    <dgm:pt modelId="{4CEE2D9A-BF68-4DF5-A093-AB6D741AC5EF}">
      <dgm:prSet phldrT="[Text]" custT="1"/>
      <dgm:spPr/>
      <dgm:t>
        <a:bodyPr/>
        <a:lstStyle/>
        <a:p>
          <a:r>
            <a:rPr lang="en-US" sz="2000" kern="1200" dirty="0">
              <a:solidFill>
                <a:schemeClr val="tx1"/>
              </a:solidFill>
              <a:latin typeface="Trebuchet MS" pitchFamily="34" charset="0"/>
              <a:ea typeface="+mn-ea"/>
              <a:cs typeface="Arial" charset="0"/>
            </a:rPr>
            <a:t>Complete Action Items</a:t>
          </a:r>
        </a:p>
      </dgm:t>
    </dgm:pt>
    <dgm:pt modelId="{51544268-09B7-4690-A552-05863CFC1DD0}" type="parTrans" cxnId="{C26D7CAB-70BA-4C4B-A21F-9426735A16CB}">
      <dgm:prSet/>
      <dgm:spPr/>
      <dgm:t>
        <a:bodyPr/>
        <a:lstStyle/>
        <a:p>
          <a:endParaRPr lang="en-US"/>
        </a:p>
      </dgm:t>
    </dgm:pt>
    <dgm:pt modelId="{9F9DD50B-D993-484E-A403-ACF2103C4B6C}" type="sibTrans" cxnId="{C26D7CAB-70BA-4C4B-A21F-9426735A16CB}">
      <dgm:prSet/>
      <dgm:spPr/>
      <dgm:t>
        <a:bodyPr/>
        <a:lstStyle/>
        <a:p>
          <a:endParaRPr lang="en-US"/>
        </a:p>
      </dgm:t>
    </dgm:pt>
    <dgm:pt modelId="{43206B31-01DF-4679-86B4-C9D4570A33E2}" type="pres">
      <dgm:prSet presAssocID="{67ADA9A9-7F08-47B0-8164-F506F8554455}" presName="rootnode" presStyleCnt="0">
        <dgm:presLayoutVars>
          <dgm:chMax/>
          <dgm:chPref/>
          <dgm:dir/>
          <dgm:animLvl val="lvl"/>
        </dgm:presLayoutVars>
      </dgm:prSet>
      <dgm:spPr/>
    </dgm:pt>
    <dgm:pt modelId="{7DB35588-AA34-4CCF-8BFB-DEA1A301B2FA}" type="pres">
      <dgm:prSet presAssocID="{E4C25E9A-1BE3-4C86-B070-C7265B748790}" presName="composite" presStyleCnt="0"/>
      <dgm:spPr/>
    </dgm:pt>
    <dgm:pt modelId="{EFF3A9D8-E1EB-4898-BABC-00CF4380FA0E}" type="pres">
      <dgm:prSet presAssocID="{E4C25E9A-1BE3-4C86-B070-C7265B748790}" presName="LShape" presStyleLbl="alignNode1" presStyleIdx="0" presStyleCnt="11"/>
      <dgm:spPr/>
    </dgm:pt>
    <dgm:pt modelId="{B3E506FC-BBBD-4B6B-9865-DF0CCB1551C0}" type="pres">
      <dgm:prSet presAssocID="{E4C25E9A-1BE3-4C86-B070-C7265B748790}" presName="ParentText" presStyleLbl="revTx" presStyleIdx="0" presStyleCnt="6">
        <dgm:presLayoutVars>
          <dgm:chMax val="0"/>
          <dgm:chPref val="0"/>
          <dgm:bulletEnabled val="1"/>
        </dgm:presLayoutVars>
      </dgm:prSet>
      <dgm:spPr/>
    </dgm:pt>
    <dgm:pt modelId="{6B7F4087-0D07-41F4-AFD7-26F28BAB5311}" type="pres">
      <dgm:prSet presAssocID="{E4C25E9A-1BE3-4C86-B070-C7265B748790}" presName="Triangle" presStyleLbl="alignNode1" presStyleIdx="1" presStyleCnt="11"/>
      <dgm:spPr/>
    </dgm:pt>
    <dgm:pt modelId="{C1B0FECF-9503-47DD-918A-D0730A126610}" type="pres">
      <dgm:prSet presAssocID="{0789C3BD-A693-4DBF-A3FA-99F04BA2B757}" presName="sibTrans" presStyleCnt="0"/>
      <dgm:spPr/>
    </dgm:pt>
    <dgm:pt modelId="{8C5B18CF-A527-413D-8A16-6E978F8E4B50}" type="pres">
      <dgm:prSet presAssocID="{0789C3BD-A693-4DBF-A3FA-99F04BA2B757}" presName="space" presStyleCnt="0"/>
      <dgm:spPr/>
    </dgm:pt>
    <dgm:pt modelId="{7CD30F08-AA86-459A-8527-7A62711069C3}" type="pres">
      <dgm:prSet presAssocID="{329F7770-0866-4037-8619-5DD161E1C85B}" presName="composite" presStyleCnt="0"/>
      <dgm:spPr/>
    </dgm:pt>
    <dgm:pt modelId="{323795FF-F6E3-468F-B812-504B5E32CF37}" type="pres">
      <dgm:prSet presAssocID="{329F7770-0866-4037-8619-5DD161E1C85B}" presName="LShape" presStyleLbl="alignNode1" presStyleIdx="2" presStyleCnt="11"/>
      <dgm:spPr/>
    </dgm:pt>
    <dgm:pt modelId="{3C66B62E-43A9-49A7-8723-059F296DFDDB}" type="pres">
      <dgm:prSet presAssocID="{329F7770-0866-4037-8619-5DD161E1C85B}" presName="ParentText" presStyleLbl="revTx" presStyleIdx="1" presStyleCnt="6">
        <dgm:presLayoutVars>
          <dgm:chMax val="0"/>
          <dgm:chPref val="0"/>
          <dgm:bulletEnabled val="1"/>
        </dgm:presLayoutVars>
      </dgm:prSet>
      <dgm:spPr/>
    </dgm:pt>
    <dgm:pt modelId="{1E9F3FEC-1989-4DC7-8705-553C75C23E0B}" type="pres">
      <dgm:prSet presAssocID="{329F7770-0866-4037-8619-5DD161E1C85B}" presName="Triangle" presStyleLbl="alignNode1" presStyleIdx="3" presStyleCnt="11"/>
      <dgm:spPr/>
    </dgm:pt>
    <dgm:pt modelId="{6A3335EA-8577-48C9-9D3B-78A06AE13BD2}" type="pres">
      <dgm:prSet presAssocID="{B75A71CC-1B45-47D6-8C47-28CF865F0A8E}" presName="sibTrans" presStyleCnt="0"/>
      <dgm:spPr/>
    </dgm:pt>
    <dgm:pt modelId="{6275FDCA-6B5F-43A2-8D43-477693198219}" type="pres">
      <dgm:prSet presAssocID="{B75A71CC-1B45-47D6-8C47-28CF865F0A8E}" presName="space" presStyleCnt="0"/>
      <dgm:spPr/>
    </dgm:pt>
    <dgm:pt modelId="{76CF9A37-25E5-4145-A2C1-84A627B950A6}" type="pres">
      <dgm:prSet presAssocID="{B69AC430-6899-49A9-B19B-C547395EA35B}" presName="composite" presStyleCnt="0"/>
      <dgm:spPr/>
    </dgm:pt>
    <dgm:pt modelId="{9E089CA6-D8CC-4CED-BE5A-0B9D8F0172F7}" type="pres">
      <dgm:prSet presAssocID="{B69AC430-6899-49A9-B19B-C547395EA35B}" presName="LShape" presStyleLbl="alignNode1" presStyleIdx="4" presStyleCnt="11"/>
      <dgm:spPr/>
    </dgm:pt>
    <dgm:pt modelId="{9330BBEB-84A4-4C5C-955E-F64AB68F97F8}" type="pres">
      <dgm:prSet presAssocID="{B69AC430-6899-49A9-B19B-C547395EA35B}" presName="ParentText" presStyleLbl="revTx" presStyleIdx="2" presStyleCnt="6">
        <dgm:presLayoutVars>
          <dgm:chMax val="0"/>
          <dgm:chPref val="0"/>
          <dgm:bulletEnabled val="1"/>
        </dgm:presLayoutVars>
      </dgm:prSet>
      <dgm:spPr/>
    </dgm:pt>
    <dgm:pt modelId="{3A2B9E6D-1B35-4061-85C8-B1D5A82C45B1}" type="pres">
      <dgm:prSet presAssocID="{B69AC430-6899-49A9-B19B-C547395EA35B}" presName="Triangle" presStyleLbl="alignNode1" presStyleIdx="5" presStyleCnt="11"/>
      <dgm:spPr/>
    </dgm:pt>
    <dgm:pt modelId="{EF24DB06-1B9C-4019-BEAB-F7F69E4D7945}" type="pres">
      <dgm:prSet presAssocID="{DFD7C7C1-1DBB-4B6D-BC2F-BF6D7B468B77}" presName="sibTrans" presStyleCnt="0"/>
      <dgm:spPr/>
    </dgm:pt>
    <dgm:pt modelId="{86D71CAF-14A4-4892-9C18-7D776888975D}" type="pres">
      <dgm:prSet presAssocID="{DFD7C7C1-1DBB-4B6D-BC2F-BF6D7B468B77}" presName="space" presStyleCnt="0"/>
      <dgm:spPr/>
    </dgm:pt>
    <dgm:pt modelId="{32E06DB5-0994-4E22-910B-8BAAF0B05033}" type="pres">
      <dgm:prSet presAssocID="{55FC7B35-909C-4C4B-92B1-A136DB5FD73F}" presName="composite" presStyleCnt="0"/>
      <dgm:spPr/>
    </dgm:pt>
    <dgm:pt modelId="{CE01DD15-CA0A-4446-A64A-7D8F90909E70}" type="pres">
      <dgm:prSet presAssocID="{55FC7B35-909C-4C4B-92B1-A136DB5FD73F}" presName="LShape" presStyleLbl="alignNode1" presStyleIdx="6" presStyleCnt="11"/>
      <dgm:spPr/>
    </dgm:pt>
    <dgm:pt modelId="{8E6DD095-F760-4478-A621-5CBF721530B5}" type="pres">
      <dgm:prSet presAssocID="{55FC7B35-909C-4C4B-92B1-A136DB5FD73F}" presName="ParentText" presStyleLbl="revTx" presStyleIdx="3" presStyleCnt="6">
        <dgm:presLayoutVars>
          <dgm:chMax val="0"/>
          <dgm:chPref val="0"/>
          <dgm:bulletEnabled val="1"/>
        </dgm:presLayoutVars>
      </dgm:prSet>
      <dgm:spPr/>
    </dgm:pt>
    <dgm:pt modelId="{71F14232-5F43-4BBE-AC99-D2439DD3AA6B}" type="pres">
      <dgm:prSet presAssocID="{55FC7B35-909C-4C4B-92B1-A136DB5FD73F}" presName="Triangle" presStyleLbl="alignNode1" presStyleIdx="7" presStyleCnt="11"/>
      <dgm:spPr/>
    </dgm:pt>
    <dgm:pt modelId="{7C580125-6AFC-4C81-A926-9521F6292DF3}" type="pres">
      <dgm:prSet presAssocID="{2DE90093-4070-473F-857B-22489BA2CF74}" presName="sibTrans" presStyleCnt="0"/>
      <dgm:spPr/>
    </dgm:pt>
    <dgm:pt modelId="{D24FA8B8-59D6-4FC4-8E7A-B67891E5F289}" type="pres">
      <dgm:prSet presAssocID="{2DE90093-4070-473F-857B-22489BA2CF74}" presName="space" presStyleCnt="0"/>
      <dgm:spPr/>
    </dgm:pt>
    <dgm:pt modelId="{A3E5CA53-A645-4478-A55B-3D0D95C32663}" type="pres">
      <dgm:prSet presAssocID="{672A5209-9204-4F82-847F-F16C1344127B}" presName="composite" presStyleCnt="0"/>
      <dgm:spPr/>
    </dgm:pt>
    <dgm:pt modelId="{5ECA2579-99A6-43D2-98DA-71B0B83974CD}" type="pres">
      <dgm:prSet presAssocID="{672A5209-9204-4F82-847F-F16C1344127B}" presName="LShape" presStyleLbl="alignNode1" presStyleIdx="8" presStyleCnt="11"/>
      <dgm:spPr/>
    </dgm:pt>
    <dgm:pt modelId="{0DC4DD9A-07C2-454B-8C8E-CDAA1F67DF44}" type="pres">
      <dgm:prSet presAssocID="{672A5209-9204-4F82-847F-F16C1344127B}" presName="ParentText" presStyleLbl="revTx" presStyleIdx="4" presStyleCnt="6">
        <dgm:presLayoutVars>
          <dgm:chMax val="0"/>
          <dgm:chPref val="0"/>
          <dgm:bulletEnabled val="1"/>
        </dgm:presLayoutVars>
      </dgm:prSet>
      <dgm:spPr/>
    </dgm:pt>
    <dgm:pt modelId="{46EB5E36-DF28-4D5D-BC55-EE76FF2FDDCF}" type="pres">
      <dgm:prSet presAssocID="{672A5209-9204-4F82-847F-F16C1344127B}" presName="Triangle" presStyleLbl="alignNode1" presStyleIdx="9" presStyleCnt="11"/>
      <dgm:spPr/>
    </dgm:pt>
    <dgm:pt modelId="{81C25E37-3628-475A-AC56-E844E199E7BA}" type="pres">
      <dgm:prSet presAssocID="{4F098247-5E9D-425F-B4A5-C8CC25038958}" presName="sibTrans" presStyleCnt="0"/>
      <dgm:spPr/>
    </dgm:pt>
    <dgm:pt modelId="{5F0D78F6-E0DD-4644-9077-E1E3D56275DC}" type="pres">
      <dgm:prSet presAssocID="{4F098247-5E9D-425F-B4A5-C8CC25038958}" presName="space" presStyleCnt="0"/>
      <dgm:spPr/>
    </dgm:pt>
    <dgm:pt modelId="{D8EF28D5-ED97-497A-9192-7ECA90D790F1}" type="pres">
      <dgm:prSet presAssocID="{4CEE2D9A-BF68-4DF5-A093-AB6D741AC5EF}" presName="composite" presStyleCnt="0"/>
      <dgm:spPr/>
    </dgm:pt>
    <dgm:pt modelId="{C98F4247-6368-4768-B555-5E77AC2B2226}" type="pres">
      <dgm:prSet presAssocID="{4CEE2D9A-BF68-4DF5-A093-AB6D741AC5EF}" presName="LShape" presStyleLbl="alignNode1" presStyleIdx="10" presStyleCnt="11"/>
      <dgm:spPr/>
    </dgm:pt>
    <dgm:pt modelId="{FB716312-5562-44F5-B896-58C737C6D653}" type="pres">
      <dgm:prSet presAssocID="{4CEE2D9A-BF68-4DF5-A093-AB6D741AC5EF}" presName="ParentText" presStyleLbl="revTx" presStyleIdx="5" presStyleCnt="6">
        <dgm:presLayoutVars>
          <dgm:chMax val="0"/>
          <dgm:chPref val="0"/>
          <dgm:bulletEnabled val="1"/>
        </dgm:presLayoutVars>
      </dgm:prSet>
      <dgm:spPr/>
    </dgm:pt>
  </dgm:ptLst>
  <dgm:cxnLst>
    <dgm:cxn modelId="{B3A3C800-FF5B-43CF-B030-DB1930458B9D}" type="presOf" srcId="{67ADA9A9-7F08-47B0-8164-F506F8554455}" destId="{43206B31-01DF-4679-86B4-C9D4570A33E2}" srcOrd="0" destOrd="0" presId="urn:microsoft.com/office/officeart/2009/3/layout/StepUpProcess"/>
    <dgm:cxn modelId="{414C7112-1412-4E6A-AC5F-3EFD361C2716}" srcId="{67ADA9A9-7F08-47B0-8164-F506F8554455}" destId="{329F7770-0866-4037-8619-5DD161E1C85B}" srcOrd="1" destOrd="0" parTransId="{4603F25F-C547-4AA5-AB8C-CFAE4FB552F3}" sibTransId="{B75A71CC-1B45-47D6-8C47-28CF865F0A8E}"/>
    <dgm:cxn modelId="{AB2B8560-503D-4C4E-8FBC-991D999505FE}" srcId="{67ADA9A9-7F08-47B0-8164-F506F8554455}" destId="{672A5209-9204-4F82-847F-F16C1344127B}" srcOrd="4" destOrd="0" parTransId="{21DA35D7-8B11-42F4-AD05-8EBFB9519B4F}" sibTransId="{4F098247-5E9D-425F-B4A5-C8CC25038958}"/>
    <dgm:cxn modelId="{61B51541-96DE-4A2F-83D0-735AB936BA23}" type="presOf" srcId="{4CEE2D9A-BF68-4DF5-A093-AB6D741AC5EF}" destId="{FB716312-5562-44F5-B896-58C737C6D653}" srcOrd="0" destOrd="0" presId="urn:microsoft.com/office/officeart/2009/3/layout/StepUpProcess"/>
    <dgm:cxn modelId="{4B7ACD6C-20A9-42D3-9428-33BCF1B76D95}" type="presOf" srcId="{672A5209-9204-4F82-847F-F16C1344127B}" destId="{0DC4DD9A-07C2-454B-8C8E-CDAA1F67DF44}" srcOrd="0" destOrd="0" presId="urn:microsoft.com/office/officeart/2009/3/layout/StepUpProcess"/>
    <dgm:cxn modelId="{C26D7CAB-70BA-4C4B-A21F-9426735A16CB}" srcId="{67ADA9A9-7F08-47B0-8164-F506F8554455}" destId="{4CEE2D9A-BF68-4DF5-A093-AB6D741AC5EF}" srcOrd="5" destOrd="0" parTransId="{51544268-09B7-4690-A552-05863CFC1DD0}" sibTransId="{9F9DD50B-D993-484E-A403-ACF2103C4B6C}"/>
    <dgm:cxn modelId="{A7BC56C0-C614-48FA-9114-60E3ABF182DA}" srcId="{67ADA9A9-7F08-47B0-8164-F506F8554455}" destId="{B69AC430-6899-49A9-B19B-C547395EA35B}" srcOrd="2" destOrd="0" parTransId="{22E4C4F6-08C6-41F6-B230-BB767B78C557}" sibTransId="{DFD7C7C1-1DBB-4B6D-BC2F-BF6D7B468B77}"/>
    <dgm:cxn modelId="{12FB58C3-CE90-473A-9553-039192733F19}" type="presOf" srcId="{B69AC430-6899-49A9-B19B-C547395EA35B}" destId="{9330BBEB-84A4-4C5C-955E-F64AB68F97F8}" srcOrd="0" destOrd="0" presId="urn:microsoft.com/office/officeart/2009/3/layout/StepUpProcess"/>
    <dgm:cxn modelId="{CC4BDDC6-0B95-4ED2-AB22-44DC1AF754BA}" type="presOf" srcId="{55FC7B35-909C-4C4B-92B1-A136DB5FD73F}" destId="{8E6DD095-F760-4478-A621-5CBF721530B5}" srcOrd="0" destOrd="0" presId="urn:microsoft.com/office/officeart/2009/3/layout/StepUpProcess"/>
    <dgm:cxn modelId="{3C7B58D0-4117-40C3-9A5B-2ED81879F264}" type="presOf" srcId="{E4C25E9A-1BE3-4C86-B070-C7265B748790}" destId="{B3E506FC-BBBD-4B6B-9865-DF0CCB1551C0}" srcOrd="0" destOrd="0" presId="urn:microsoft.com/office/officeart/2009/3/layout/StepUpProcess"/>
    <dgm:cxn modelId="{B2BED0E5-43E4-4B93-AF32-18076552588D}" srcId="{67ADA9A9-7F08-47B0-8164-F506F8554455}" destId="{E4C25E9A-1BE3-4C86-B070-C7265B748790}" srcOrd="0" destOrd="0" parTransId="{6865D349-C7B5-490C-B97E-30881FBDB1C6}" sibTransId="{0789C3BD-A693-4DBF-A3FA-99F04BA2B757}"/>
    <dgm:cxn modelId="{3DA354E8-E714-4C47-ACFA-BC60CCDB2543}" srcId="{67ADA9A9-7F08-47B0-8164-F506F8554455}" destId="{55FC7B35-909C-4C4B-92B1-A136DB5FD73F}" srcOrd="3" destOrd="0" parTransId="{B2996527-0BFC-4B8F-84E5-7E2D7AA8AA04}" sibTransId="{2DE90093-4070-473F-857B-22489BA2CF74}"/>
    <dgm:cxn modelId="{C23E1BF3-0C33-4D3A-BE23-839EE5AE7787}" type="presOf" srcId="{329F7770-0866-4037-8619-5DD161E1C85B}" destId="{3C66B62E-43A9-49A7-8723-059F296DFDDB}" srcOrd="0" destOrd="0" presId="urn:microsoft.com/office/officeart/2009/3/layout/StepUpProcess"/>
    <dgm:cxn modelId="{98D816AB-B6B2-4782-AF1F-453E283C471A}" type="presParOf" srcId="{43206B31-01DF-4679-86B4-C9D4570A33E2}" destId="{7DB35588-AA34-4CCF-8BFB-DEA1A301B2FA}" srcOrd="0" destOrd="0" presId="urn:microsoft.com/office/officeart/2009/3/layout/StepUpProcess"/>
    <dgm:cxn modelId="{49DEB2D0-B4E2-48E7-A31C-529B197156C7}" type="presParOf" srcId="{7DB35588-AA34-4CCF-8BFB-DEA1A301B2FA}" destId="{EFF3A9D8-E1EB-4898-BABC-00CF4380FA0E}" srcOrd="0" destOrd="0" presId="urn:microsoft.com/office/officeart/2009/3/layout/StepUpProcess"/>
    <dgm:cxn modelId="{53832E52-6EE7-4C84-A08B-E121B8257CEF}" type="presParOf" srcId="{7DB35588-AA34-4CCF-8BFB-DEA1A301B2FA}" destId="{B3E506FC-BBBD-4B6B-9865-DF0CCB1551C0}" srcOrd="1" destOrd="0" presId="urn:microsoft.com/office/officeart/2009/3/layout/StepUpProcess"/>
    <dgm:cxn modelId="{56AF5EBD-57AE-4A4D-9497-36CBA7806A1D}" type="presParOf" srcId="{7DB35588-AA34-4CCF-8BFB-DEA1A301B2FA}" destId="{6B7F4087-0D07-41F4-AFD7-26F28BAB5311}" srcOrd="2" destOrd="0" presId="urn:microsoft.com/office/officeart/2009/3/layout/StepUpProcess"/>
    <dgm:cxn modelId="{A399F954-046F-4B3F-AA7D-C02D29E6419A}" type="presParOf" srcId="{43206B31-01DF-4679-86B4-C9D4570A33E2}" destId="{C1B0FECF-9503-47DD-918A-D0730A126610}" srcOrd="1" destOrd="0" presId="urn:microsoft.com/office/officeart/2009/3/layout/StepUpProcess"/>
    <dgm:cxn modelId="{A3C1F50D-366C-42BC-9C0D-951B53884A19}" type="presParOf" srcId="{C1B0FECF-9503-47DD-918A-D0730A126610}" destId="{8C5B18CF-A527-413D-8A16-6E978F8E4B50}" srcOrd="0" destOrd="0" presId="urn:microsoft.com/office/officeart/2009/3/layout/StepUpProcess"/>
    <dgm:cxn modelId="{10A37AF3-A824-4730-8135-EA05634BF2CE}" type="presParOf" srcId="{43206B31-01DF-4679-86B4-C9D4570A33E2}" destId="{7CD30F08-AA86-459A-8527-7A62711069C3}" srcOrd="2" destOrd="0" presId="urn:microsoft.com/office/officeart/2009/3/layout/StepUpProcess"/>
    <dgm:cxn modelId="{EFA07847-EA68-402B-9B4E-416F5AC74846}" type="presParOf" srcId="{7CD30F08-AA86-459A-8527-7A62711069C3}" destId="{323795FF-F6E3-468F-B812-504B5E32CF37}" srcOrd="0" destOrd="0" presId="urn:microsoft.com/office/officeart/2009/3/layout/StepUpProcess"/>
    <dgm:cxn modelId="{AA5DBB96-07A9-4BBB-AFE8-62139C8E6127}" type="presParOf" srcId="{7CD30F08-AA86-459A-8527-7A62711069C3}" destId="{3C66B62E-43A9-49A7-8723-059F296DFDDB}" srcOrd="1" destOrd="0" presId="urn:microsoft.com/office/officeart/2009/3/layout/StepUpProcess"/>
    <dgm:cxn modelId="{9BE7158D-2167-4C5E-B77E-47C5720CD7BE}" type="presParOf" srcId="{7CD30F08-AA86-459A-8527-7A62711069C3}" destId="{1E9F3FEC-1989-4DC7-8705-553C75C23E0B}" srcOrd="2" destOrd="0" presId="urn:microsoft.com/office/officeart/2009/3/layout/StepUpProcess"/>
    <dgm:cxn modelId="{41ECEA00-7241-46E3-8A49-47FF4F8EFBA2}" type="presParOf" srcId="{43206B31-01DF-4679-86B4-C9D4570A33E2}" destId="{6A3335EA-8577-48C9-9D3B-78A06AE13BD2}" srcOrd="3" destOrd="0" presId="urn:microsoft.com/office/officeart/2009/3/layout/StepUpProcess"/>
    <dgm:cxn modelId="{A6EFBD31-4FB6-467B-9303-198FBCA2ADD7}" type="presParOf" srcId="{6A3335EA-8577-48C9-9D3B-78A06AE13BD2}" destId="{6275FDCA-6B5F-43A2-8D43-477693198219}" srcOrd="0" destOrd="0" presId="urn:microsoft.com/office/officeart/2009/3/layout/StepUpProcess"/>
    <dgm:cxn modelId="{27C12265-B1FE-4E60-AD65-26A73DF34269}" type="presParOf" srcId="{43206B31-01DF-4679-86B4-C9D4570A33E2}" destId="{76CF9A37-25E5-4145-A2C1-84A627B950A6}" srcOrd="4" destOrd="0" presId="urn:microsoft.com/office/officeart/2009/3/layout/StepUpProcess"/>
    <dgm:cxn modelId="{D75667B3-1F0C-4D78-80A5-BA44990C9826}" type="presParOf" srcId="{76CF9A37-25E5-4145-A2C1-84A627B950A6}" destId="{9E089CA6-D8CC-4CED-BE5A-0B9D8F0172F7}" srcOrd="0" destOrd="0" presId="urn:microsoft.com/office/officeart/2009/3/layout/StepUpProcess"/>
    <dgm:cxn modelId="{48ECFB2D-31D1-4D07-B2C4-D0FF9324B46B}" type="presParOf" srcId="{76CF9A37-25E5-4145-A2C1-84A627B950A6}" destId="{9330BBEB-84A4-4C5C-955E-F64AB68F97F8}" srcOrd="1" destOrd="0" presId="urn:microsoft.com/office/officeart/2009/3/layout/StepUpProcess"/>
    <dgm:cxn modelId="{2ECBC0DA-D1AB-42DC-B7CA-62D8EA9F192E}" type="presParOf" srcId="{76CF9A37-25E5-4145-A2C1-84A627B950A6}" destId="{3A2B9E6D-1B35-4061-85C8-B1D5A82C45B1}" srcOrd="2" destOrd="0" presId="urn:microsoft.com/office/officeart/2009/3/layout/StepUpProcess"/>
    <dgm:cxn modelId="{724DECA4-60D8-4463-9DC3-88ABA113C651}" type="presParOf" srcId="{43206B31-01DF-4679-86B4-C9D4570A33E2}" destId="{EF24DB06-1B9C-4019-BEAB-F7F69E4D7945}" srcOrd="5" destOrd="0" presId="urn:microsoft.com/office/officeart/2009/3/layout/StepUpProcess"/>
    <dgm:cxn modelId="{96B04380-659A-4189-9E2F-E39DC26133DC}" type="presParOf" srcId="{EF24DB06-1B9C-4019-BEAB-F7F69E4D7945}" destId="{86D71CAF-14A4-4892-9C18-7D776888975D}" srcOrd="0" destOrd="0" presId="urn:microsoft.com/office/officeart/2009/3/layout/StepUpProcess"/>
    <dgm:cxn modelId="{F64D9FAF-2534-479C-9E2B-2B8F84EDCDD3}" type="presParOf" srcId="{43206B31-01DF-4679-86B4-C9D4570A33E2}" destId="{32E06DB5-0994-4E22-910B-8BAAF0B05033}" srcOrd="6" destOrd="0" presId="urn:microsoft.com/office/officeart/2009/3/layout/StepUpProcess"/>
    <dgm:cxn modelId="{277EDD52-8682-40D3-8D67-671D291DBAA7}" type="presParOf" srcId="{32E06DB5-0994-4E22-910B-8BAAF0B05033}" destId="{CE01DD15-CA0A-4446-A64A-7D8F90909E70}" srcOrd="0" destOrd="0" presId="urn:microsoft.com/office/officeart/2009/3/layout/StepUpProcess"/>
    <dgm:cxn modelId="{20B4E12D-D99D-4CB9-BA6B-95C9C9B263E0}" type="presParOf" srcId="{32E06DB5-0994-4E22-910B-8BAAF0B05033}" destId="{8E6DD095-F760-4478-A621-5CBF721530B5}" srcOrd="1" destOrd="0" presId="urn:microsoft.com/office/officeart/2009/3/layout/StepUpProcess"/>
    <dgm:cxn modelId="{EBA88605-08D1-46F4-8104-77F1CD3DDE66}" type="presParOf" srcId="{32E06DB5-0994-4E22-910B-8BAAF0B05033}" destId="{71F14232-5F43-4BBE-AC99-D2439DD3AA6B}" srcOrd="2" destOrd="0" presId="urn:microsoft.com/office/officeart/2009/3/layout/StepUpProcess"/>
    <dgm:cxn modelId="{8E99AD56-3105-4BB2-904B-F6C4C0F84B0F}" type="presParOf" srcId="{43206B31-01DF-4679-86B4-C9D4570A33E2}" destId="{7C580125-6AFC-4C81-A926-9521F6292DF3}" srcOrd="7" destOrd="0" presId="urn:microsoft.com/office/officeart/2009/3/layout/StepUpProcess"/>
    <dgm:cxn modelId="{29B1987C-EF16-4BCA-9499-BD03685A7607}" type="presParOf" srcId="{7C580125-6AFC-4C81-A926-9521F6292DF3}" destId="{D24FA8B8-59D6-4FC4-8E7A-B67891E5F289}" srcOrd="0" destOrd="0" presId="urn:microsoft.com/office/officeart/2009/3/layout/StepUpProcess"/>
    <dgm:cxn modelId="{19ED0CFC-13D3-411A-8B49-B52A124D0256}" type="presParOf" srcId="{43206B31-01DF-4679-86B4-C9D4570A33E2}" destId="{A3E5CA53-A645-4478-A55B-3D0D95C32663}" srcOrd="8" destOrd="0" presId="urn:microsoft.com/office/officeart/2009/3/layout/StepUpProcess"/>
    <dgm:cxn modelId="{40B065EB-D9E9-4906-A09D-E6C0B29CC5AC}" type="presParOf" srcId="{A3E5CA53-A645-4478-A55B-3D0D95C32663}" destId="{5ECA2579-99A6-43D2-98DA-71B0B83974CD}" srcOrd="0" destOrd="0" presId="urn:microsoft.com/office/officeart/2009/3/layout/StepUpProcess"/>
    <dgm:cxn modelId="{CC485CBF-DA04-4836-BF72-66D474A09A34}" type="presParOf" srcId="{A3E5CA53-A645-4478-A55B-3D0D95C32663}" destId="{0DC4DD9A-07C2-454B-8C8E-CDAA1F67DF44}" srcOrd="1" destOrd="0" presId="urn:microsoft.com/office/officeart/2009/3/layout/StepUpProcess"/>
    <dgm:cxn modelId="{E3D13CE7-10DB-46EB-9B8C-EA3CF730334A}" type="presParOf" srcId="{A3E5CA53-A645-4478-A55B-3D0D95C32663}" destId="{46EB5E36-DF28-4D5D-BC55-EE76FF2FDDCF}" srcOrd="2" destOrd="0" presId="urn:microsoft.com/office/officeart/2009/3/layout/StepUpProcess"/>
    <dgm:cxn modelId="{6B287FCA-B7FC-400F-A39A-F5A9D2127FA4}" type="presParOf" srcId="{43206B31-01DF-4679-86B4-C9D4570A33E2}" destId="{81C25E37-3628-475A-AC56-E844E199E7BA}" srcOrd="9" destOrd="0" presId="urn:microsoft.com/office/officeart/2009/3/layout/StepUpProcess"/>
    <dgm:cxn modelId="{E641F463-8FC8-4FA0-91D9-6106F01C36E4}" type="presParOf" srcId="{81C25E37-3628-475A-AC56-E844E199E7BA}" destId="{5F0D78F6-E0DD-4644-9077-E1E3D56275DC}" srcOrd="0" destOrd="0" presId="urn:microsoft.com/office/officeart/2009/3/layout/StepUpProcess"/>
    <dgm:cxn modelId="{CCA2BA8F-9DC6-4C44-B43F-0C5B362FCB40}" type="presParOf" srcId="{43206B31-01DF-4679-86B4-C9D4570A33E2}" destId="{D8EF28D5-ED97-497A-9192-7ECA90D790F1}" srcOrd="10" destOrd="0" presId="urn:microsoft.com/office/officeart/2009/3/layout/StepUpProcess"/>
    <dgm:cxn modelId="{D51D5FF3-10A8-4477-8C8A-0D1ACD54220F}" type="presParOf" srcId="{D8EF28D5-ED97-497A-9192-7ECA90D790F1}" destId="{C98F4247-6368-4768-B555-5E77AC2B2226}" srcOrd="0" destOrd="0" presId="urn:microsoft.com/office/officeart/2009/3/layout/StepUpProcess"/>
    <dgm:cxn modelId="{97568A5E-5712-4DEE-A662-D4875B981B9E}" type="presParOf" srcId="{D8EF28D5-ED97-497A-9192-7ECA90D790F1}" destId="{FB716312-5562-44F5-B896-58C737C6D65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6EB449-F819-4FCA-AAD7-EBE4E4963DF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08E6596-3E13-4494-A61E-25D4A71E34DB}">
      <dgm:prSet phldrT="[Text]" custT="1"/>
      <dgm:spPr/>
      <dgm:t>
        <a:bodyPr/>
        <a:lstStyle/>
        <a:p>
          <a:r>
            <a:rPr lang="en-US" sz="1600" b="1" dirty="0">
              <a:latin typeface="+mj-lt"/>
              <a:cs typeface="Arial" charset="0"/>
            </a:rPr>
            <a:t>The CM shall ensure that all the pointers in the CM Checklist have been complied with</a:t>
          </a:r>
          <a:endParaRPr lang="en-US" sz="1600" b="1" dirty="0">
            <a:latin typeface="+mj-lt"/>
          </a:endParaRPr>
        </a:p>
      </dgm:t>
    </dgm:pt>
    <dgm:pt modelId="{97F580D0-BCEF-4797-8E0D-5F1947A8CC84}" type="parTrans" cxnId="{2DA5F5A2-1559-417D-8B75-813C55FF8DB2}">
      <dgm:prSet/>
      <dgm:spPr/>
      <dgm:t>
        <a:bodyPr/>
        <a:lstStyle/>
        <a:p>
          <a:endParaRPr lang="en-US" sz="1600" b="1">
            <a:latin typeface="+mj-lt"/>
          </a:endParaRPr>
        </a:p>
      </dgm:t>
    </dgm:pt>
    <dgm:pt modelId="{F9B30076-794B-4589-85D8-4E82714392EB}" type="sibTrans" cxnId="{2DA5F5A2-1559-417D-8B75-813C55FF8DB2}">
      <dgm:prSet/>
      <dgm:spPr/>
      <dgm:t>
        <a:bodyPr/>
        <a:lstStyle/>
        <a:p>
          <a:endParaRPr lang="en-US" sz="1600" b="1">
            <a:latin typeface="+mj-lt"/>
          </a:endParaRPr>
        </a:p>
      </dgm:t>
    </dgm:pt>
    <dgm:pt modelId="{09F5B051-99AA-4D2A-8B98-FE8CB4CFC062}">
      <dgm:prSet phldrT="[Text]" custT="1"/>
      <dgm:spPr/>
      <dgm:t>
        <a:bodyPr/>
        <a:lstStyle/>
        <a:p>
          <a:r>
            <a:rPr lang="en-US" sz="1600" b="1" dirty="0">
              <a:latin typeface="+mj-lt"/>
              <a:cs typeface="Arial" charset="0"/>
            </a:rPr>
            <a:t>The CM shall review/check the release notes that contains relevant information such as the customer name and contact information build version, list of artefacts, configuration IDs etc.</a:t>
          </a:r>
          <a:endParaRPr lang="en-US" sz="1600" b="1" dirty="0">
            <a:latin typeface="+mj-lt"/>
          </a:endParaRPr>
        </a:p>
      </dgm:t>
    </dgm:pt>
    <dgm:pt modelId="{958197FE-C7D1-4AF2-9E1C-9D312E746011}" type="parTrans" cxnId="{D5629D8C-2971-45EB-8A86-04A40D3572B8}">
      <dgm:prSet/>
      <dgm:spPr/>
      <dgm:t>
        <a:bodyPr/>
        <a:lstStyle/>
        <a:p>
          <a:endParaRPr lang="en-US" sz="1600" b="1">
            <a:latin typeface="+mj-lt"/>
          </a:endParaRPr>
        </a:p>
      </dgm:t>
    </dgm:pt>
    <dgm:pt modelId="{BB782499-5BAE-455E-B34C-B1023E17DDAC}" type="sibTrans" cxnId="{D5629D8C-2971-45EB-8A86-04A40D3572B8}">
      <dgm:prSet/>
      <dgm:spPr/>
      <dgm:t>
        <a:bodyPr/>
        <a:lstStyle/>
        <a:p>
          <a:endParaRPr lang="en-US" sz="1600" b="1">
            <a:latin typeface="+mj-lt"/>
          </a:endParaRPr>
        </a:p>
      </dgm:t>
    </dgm:pt>
    <dgm:pt modelId="{60E24BD5-14EB-4DB1-A5B6-D8439322695A}">
      <dgm:prSet phldrT="[Text]" custT="1"/>
      <dgm:spPr/>
      <dgm:t>
        <a:bodyPr/>
        <a:lstStyle/>
        <a:p>
          <a:r>
            <a:rPr lang="en-US" sz="1600" b="1" dirty="0">
              <a:latin typeface="+mj-lt"/>
              <a:cs typeface="Arial" charset="0"/>
            </a:rPr>
            <a:t>The Configuration Manager shall integrate the individual snippets of developers into the strong store</a:t>
          </a:r>
          <a:endParaRPr lang="en-US" sz="1600" b="1" dirty="0">
            <a:latin typeface="+mj-lt"/>
          </a:endParaRPr>
        </a:p>
      </dgm:t>
    </dgm:pt>
    <dgm:pt modelId="{8D002DCA-69A9-48CE-8E83-754662253D85}" type="parTrans" cxnId="{B5F4BFE7-01E7-4E6D-8A97-021C4197D442}">
      <dgm:prSet/>
      <dgm:spPr/>
      <dgm:t>
        <a:bodyPr/>
        <a:lstStyle/>
        <a:p>
          <a:endParaRPr lang="en-US" sz="1600" b="1">
            <a:latin typeface="+mj-lt"/>
          </a:endParaRPr>
        </a:p>
      </dgm:t>
    </dgm:pt>
    <dgm:pt modelId="{001C17FB-56BA-409E-9958-1866721F9992}" type="sibTrans" cxnId="{B5F4BFE7-01E7-4E6D-8A97-021C4197D442}">
      <dgm:prSet/>
      <dgm:spPr/>
      <dgm:t>
        <a:bodyPr/>
        <a:lstStyle/>
        <a:p>
          <a:endParaRPr lang="en-US" sz="1600" b="1">
            <a:latin typeface="+mj-lt"/>
          </a:endParaRPr>
        </a:p>
      </dgm:t>
    </dgm:pt>
    <dgm:pt modelId="{02407076-1889-4D2C-A74C-72728051E39A}">
      <dgm:prSet phldrT="[Text]" custT="1"/>
      <dgm:spPr/>
      <dgm:t>
        <a:bodyPr/>
        <a:lstStyle/>
        <a:p>
          <a:r>
            <a:rPr lang="en-US" sz="1600" b="1" dirty="0">
              <a:solidFill>
                <a:schemeClr val="tx1"/>
              </a:solidFill>
              <a:latin typeface="+mj-lt"/>
            </a:rPr>
            <a:t>Build Source</a:t>
          </a:r>
        </a:p>
      </dgm:t>
    </dgm:pt>
    <dgm:pt modelId="{73B04820-0BD7-4857-B84B-2E0DFE0EB887}" type="parTrans" cxnId="{B7FD883C-7458-4A9B-9AB7-1AC9680491F0}">
      <dgm:prSet/>
      <dgm:spPr/>
      <dgm:t>
        <a:bodyPr/>
        <a:lstStyle/>
        <a:p>
          <a:endParaRPr lang="en-US" sz="1600" b="1">
            <a:latin typeface="+mj-lt"/>
          </a:endParaRPr>
        </a:p>
      </dgm:t>
    </dgm:pt>
    <dgm:pt modelId="{768B80A8-FB0F-4C04-A5F9-7BF6C8C5C2B5}" type="sibTrans" cxnId="{B7FD883C-7458-4A9B-9AB7-1AC9680491F0}">
      <dgm:prSet/>
      <dgm:spPr/>
      <dgm:t>
        <a:bodyPr/>
        <a:lstStyle/>
        <a:p>
          <a:endParaRPr lang="en-US" sz="1600" b="1">
            <a:latin typeface="+mj-lt"/>
          </a:endParaRPr>
        </a:p>
      </dgm:t>
    </dgm:pt>
    <dgm:pt modelId="{B138F130-E2FE-4F76-9A64-C92BBD0655C3}">
      <dgm:prSet phldrT="[Text]" custT="1"/>
      <dgm:spPr/>
      <dgm:t>
        <a:bodyPr/>
        <a:lstStyle/>
        <a:p>
          <a:r>
            <a:rPr lang="en-US" sz="1600" b="1" dirty="0">
              <a:latin typeface="+mj-lt"/>
              <a:cs typeface="Arial" charset="0"/>
            </a:rPr>
            <a:t>The CM shall release the build to the Verification and Validation team to perform the testing</a:t>
          </a:r>
          <a:endParaRPr lang="en-US" sz="1600" b="1" dirty="0">
            <a:latin typeface="+mj-lt"/>
          </a:endParaRPr>
        </a:p>
      </dgm:t>
    </dgm:pt>
    <dgm:pt modelId="{78BA0053-7D53-4C17-B0AA-45C3DF9C6F9E}" type="parTrans" cxnId="{643ABCCB-E03D-4D37-805A-309C925AE862}">
      <dgm:prSet/>
      <dgm:spPr/>
      <dgm:t>
        <a:bodyPr/>
        <a:lstStyle/>
        <a:p>
          <a:endParaRPr lang="en-US" sz="1600" b="1">
            <a:latin typeface="+mj-lt"/>
          </a:endParaRPr>
        </a:p>
      </dgm:t>
    </dgm:pt>
    <dgm:pt modelId="{DD39EE21-803A-4477-B84C-C0976A82BDD4}" type="sibTrans" cxnId="{643ABCCB-E03D-4D37-805A-309C925AE862}">
      <dgm:prSet/>
      <dgm:spPr/>
      <dgm:t>
        <a:bodyPr/>
        <a:lstStyle/>
        <a:p>
          <a:endParaRPr lang="en-US" sz="1600" b="1">
            <a:latin typeface="+mj-lt"/>
          </a:endParaRPr>
        </a:p>
      </dgm:t>
    </dgm:pt>
    <dgm:pt modelId="{BCF0EC12-ACA3-4285-A7DB-2699CFE3AA20}">
      <dgm:prSet phldrT="[Text]" custT="1"/>
      <dgm:spPr/>
      <dgm:t>
        <a:bodyPr/>
        <a:lstStyle/>
        <a:p>
          <a:r>
            <a:rPr lang="en-US" sz="1600" b="1" dirty="0">
              <a:solidFill>
                <a:schemeClr val="tx1"/>
              </a:solidFill>
              <a:latin typeface="+mj-lt"/>
            </a:rPr>
            <a:t>Verification &amp; Validation</a:t>
          </a:r>
        </a:p>
      </dgm:t>
    </dgm:pt>
    <dgm:pt modelId="{CF77EFDE-05AE-4611-9741-AADE5B1E270F}" type="parTrans" cxnId="{40F36AFD-9C81-4B9F-AE38-BF874642EC2A}">
      <dgm:prSet/>
      <dgm:spPr/>
      <dgm:t>
        <a:bodyPr/>
        <a:lstStyle/>
        <a:p>
          <a:endParaRPr lang="en-US" sz="1600" b="1">
            <a:latin typeface="+mj-lt"/>
          </a:endParaRPr>
        </a:p>
      </dgm:t>
    </dgm:pt>
    <dgm:pt modelId="{03B29E64-DB1E-4994-9BB3-D3344C29F24E}" type="sibTrans" cxnId="{40F36AFD-9C81-4B9F-AE38-BF874642EC2A}">
      <dgm:prSet/>
      <dgm:spPr/>
      <dgm:t>
        <a:bodyPr/>
        <a:lstStyle/>
        <a:p>
          <a:endParaRPr lang="en-US" sz="1600" b="1">
            <a:latin typeface="+mj-lt"/>
          </a:endParaRPr>
        </a:p>
      </dgm:t>
    </dgm:pt>
    <dgm:pt modelId="{D65D454D-D5ED-4268-B296-2954D626E6FD}">
      <dgm:prSet phldrT="[Text]" custT="1"/>
      <dgm:spPr/>
      <dgm:t>
        <a:bodyPr/>
        <a:lstStyle/>
        <a:p>
          <a:r>
            <a:rPr lang="en-US" sz="1600" b="1" dirty="0">
              <a:solidFill>
                <a:schemeClr val="tx1"/>
              </a:solidFill>
              <a:latin typeface="+mj-lt"/>
            </a:rPr>
            <a:t>CM Checklist</a:t>
          </a:r>
        </a:p>
      </dgm:t>
    </dgm:pt>
    <dgm:pt modelId="{AE12EE8D-AD86-4297-8B28-35E7DC90235C}" type="parTrans" cxnId="{C0F4C4CB-F87A-4DFD-8925-343550320BE3}">
      <dgm:prSet/>
      <dgm:spPr/>
      <dgm:t>
        <a:bodyPr/>
        <a:lstStyle/>
        <a:p>
          <a:endParaRPr lang="en-US" sz="1600" b="1">
            <a:latin typeface="+mj-lt"/>
          </a:endParaRPr>
        </a:p>
      </dgm:t>
    </dgm:pt>
    <dgm:pt modelId="{E38F2DFE-57CE-47BA-8837-3AC52923CB2A}" type="sibTrans" cxnId="{C0F4C4CB-F87A-4DFD-8925-343550320BE3}">
      <dgm:prSet/>
      <dgm:spPr/>
      <dgm:t>
        <a:bodyPr/>
        <a:lstStyle/>
        <a:p>
          <a:endParaRPr lang="en-US" sz="1600" b="1">
            <a:latin typeface="+mj-lt"/>
          </a:endParaRPr>
        </a:p>
      </dgm:t>
    </dgm:pt>
    <dgm:pt modelId="{30F7A624-7A89-44A3-8A3F-33860BCD4442}">
      <dgm:prSet phldrT="[Text]" custT="1"/>
      <dgm:spPr/>
      <dgm:t>
        <a:bodyPr/>
        <a:lstStyle/>
        <a:p>
          <a:r>
            <a:rPr lang="en-US" sz="1600" b="1" dirty="0">
              <a:solidFill>
                <a:schemeClr val="tx1"/>
              </a:solidFill>
              <a:latin typeface="+mj-lt"/>
            </a:rPr>
            <a:t>Release Notes</a:t>
          </a:r>
        </a:p>
      </dgm:t>
    </dgm:pt>
    <dgm:pt modelId="{7891F7F6-F9C2-4714-B192-619A571C68F4}" type="parTrans" cxnId="{483F6CA9-DA17-4BB4-BD34-596F0EE48079}">
      <dgm:prSet/>
      <dgm:spPr/>
      <dgm:t>
        <a:bodyPr/>
        <a:lstStyle/>
        <a:p>
          <a:endParaRPr lang="en-US" sz="1600" b="1">
            <a:latin typeface="+mj-lt"/>
          </a:endParaRPr>
        </a:p>
      </dgm:t>
    </dgm:pt>
    <dgm:pt modelId="{E2B2D94D-47F6-4BC3-9091-DCA6D3FC5FB0}" type="sibTrans" cxnId="{483F6CA9-DA17-4BB4-BD34-596F0EE48079}">
      <dgm:prSet/>
      <dgm:spPr/>
      <dgm:t>
        <a:bodyPr/>
        <a:lstStyle/>
        <a:p>
          <a:endParaRPr lang="en-US" sz="1600" b="1">
            <a:latin typeface="+mj-lt"/>
          </a:endParaRPr>
        </a:p>
      </dgm:t>
    </dgm:pt>
    <dgm:pt modelId="{244F0B8F-A59B-4109-BAFD-4D7D33F08B00}">
      <dgm:prSet phldrT="[Text]" custT="1"/>
      <dgm:spPr/>
      <dgm:t>
        <a:bodyPr/>
        <a:lstStyle/>
        <a:p>
          <a:r>
            <a:rPr lang="en-US" sz="1600" b="1" dirty="0">
              <a:latin typeface="+mj-lt"/>
              <a:cs typeface="Arial" charset="0"/>
            </a:rPr>
            <a:t>The Developers must ensure that their code from the weak store is Unit tested and Buildable </a:t>
          </a:r>
        </a:p>
      </dgm:t>
    </dgm:pt>
    <dgm:pt modelId="{77461F05-2952-4EE0-BDA6-D8EA03005304}" type="parTrans" cxnId="{505888CE-0CCE-4529-997D-B780E45F8CBB}">
      <dgm:prSet/>
      <dgm:spPr/>
      <dgm:t>
        <a:bodyPr/>
        <a:lstStyle/>
        <a:p>
          <a:endParaRPr lang="en-US" sz="1600" b="1">
            <a:latin typeface="+mj-lt"/>
          </a:endParaRPr>
        </a:p>
      </dgm:t>
    </dgm:pt>
    <dgm:pt modelId="{8EB84FA1-CDDE-4B4B-953B-E80E1C488948}" type="sibTrans" cxnId="{505888CE-0CCE-4529-997D-B780E45F8CBB}">
      <dgm:prSet/>
      <dgm:spPr/>
      <dgm:t>
        <a:bodyPr/>
        <a:lstStyle/>
        <a:p>
          <a:endParaRPr lang="en-US" sz="1600" b="1">
            <a:latin typeface="+mj-lt"/>
          </a:endParaRPr>
        </a:p>
      </dgm:t>
    </dgm:pt>
    <dgm:pt modelId="{B56A6219-C452-453D-B76C-3854C5A5667D}">
      <dgm:prSet phldrT="[Text]" custT="1"/>
      <dgm:spPr/>
      <dgm:t>
        <a:bodyPr/>
        <a:lstStyle/>
        <a:p>
          <a:r>
            <a:rPr lang="en-US" sz="1600" b="1" dirty="0">
              <a:latin typeface="+mj-lt"/>
            </a:rPr>
            <a:t>Bugs shall be assigned to respective module developers</a:t>
          </a:r>
        </a:p>
      </dgm:t>
    </dgm:pt>
    <dgm:pt modelId="{D08DFE6D-90C7-483A-B1D7-35D45EC5625B}" type="parTrans" cxnId="{3A7A1AAB-3CD6-4318-9AA3-BA7282DB03FA}">
      <dgm:prSet/>
      <dgm:spPr/>
      <dgm:t>
        <a:bodyPr/>
        <a:lstStyle/>
        <a:p>
          <a:endParaRPr lang="en-US" sz="1600">
            <a:latin typeface="+mj-lt"/>
          </a:endParaRPr>
        </a:p>
      </dgm:t>
    </dgm:pt>
    <dgm:pt modelId="{F9D17DEB-0A8D-4702-9A75-6981BE38D1BA}" type="sibTrans" cxnId="{3A7A1AAB-3CD6-4318-9AA3-BA7282DB03FA}">
      <dgm:prSet/>
      <dgm:spPr/>
      <dgm:t>
        <a:bodyPr/>
        <a:lstStyle/>
        <a:p>
          <a:endParaRPr lang="en-US" sz="1600">
            <a:latin typeface="+mj-lt"/>
          </a:endParaRPr>
        </a:p>
      </dgm:t>
    </dgm:pt>
    <dgm:pt modelId="{A2FE6190-57B5-4AD5-91DE-1C66A216671C}">
      <dgm:prSet phldrT="[Text]" custT="1"/>
      <dgm:spPr/>
      <dgm:t>
        <a:bodyPr/>
        <a:lstStyle/>
        <a:p>
          <a:r>
            <a:rPr lang="en-US" sz="1600" b="1" dirty="0">
              <a:latin typeface="+mj-lt"/>
            </a:rPr>
            <a:t>Developers shall fix the bugs in the weak store and CM must integrate the changes into the strong store</a:t>
          </a:r>
        </a:p>
      </dgm:t>
    </dgm:pt>
    <dgm:pt modelId="{922C3D5B-3FEB-42B9-AEB2-A2F739FF8B8F}" type="parTrans" cxnId="{CF0A0486-8362-4E55-AA4D-2DBE7D6F22D5}">
      <dgm:prSet/>
      <dgm:spPr/>
      <dgm:t>
        <a:bodyPr/>
        <a:lstStyle/>
        <a:p>
          <a:endParaRPr lang="en-US" sz="1600">
            <a:latin typeface="+mj-lt"/>
          </a:endParaRPr>
        </a:p>
      </dgm:t>
    </dgm:pt>
    <dgm:pt modelId="{DFB41D28-E81B-415C-869E-68FEC5BBB75B}" type="sibTrans" cxnId="{CF0A0486-8362-4E55-AA4D-2DBE7D6F22D5}">
      <dgm:prSet/>
      <dgm:spPr/>
      <dgm:t>
        <a:bodyPr/>
        <a:lstStyle/>
        <a:p>
          <a:endParaRPr lang="en-US" sz="1600">
            <a:latin typeface="+mj-lt"/>
          </a:endParaRPr>
        </a:p>
      </dgm:t>
    </dgm:pt>
    <dgm:pt modelId="{930DD79B-87DE-408B-983C-DA8B384A14AC}">
      <dgm:prSet phldrT="[Text]" custT="1"/>
      <dgm:spPr/>
      <dgm:t>
        <a:bodyPr/>
        <a:lstStyle/>
        <a:p>
          <a:r>
            <a:rPr lang="en-US" sz="1600" b="1" dirty="0">
              <a:latin typeface="+mj-lt"/>
            </a:rPr>
            <a:t>All artefacts must be checked-in with appropriate naming conventions</a:t>
          </a:r>
        </a:p>
      </dgm:t>
    </dgm:pt>
    <dgm:pt modelId="{9A5FC20E-D091-4FCF-8206-9183039E1FF0}" type="parTrans" cxnId="{F61CA53C-389B-4D94-9EFA-64C934E04537}">
      <dgm:prSet/>
      <dgm:spPr/>
      <dgm:t>
        <a:bodyPr/>
        <a:lstStyle/>
        <a:p>
          <a:endParaRPr lang="en-US"/>
        </a:p>
      </dgm:t>
    </dgm:pt>
    <dgm:pt modelId="{A615867E-F5A9-4809-9E41-EBA15673F6B9}" type="sibTrans" cxnId="{F61CA53C-389B-4D94-9EFA-64C934E04537}">
      <dgm:prSet/>
      <dgm:spPr/>
      <dgm:t>
        <a:bodyPr/>
        <a:lstStyle/>
        <a:p>
          <a:endParaRPr lang="en-US"/>
        </a:p>
      </dgm:t>
    </dgm:pt>
    <dgm:pt modelId="{6D0A99D3-CA85-42D7-91A2-19D40458C9F2}" type="pres">
      <dgm:prSet presAssocID="{DB6EB449-F819-4FCA-AAD7-EBE4E4963DF1}" presName="linearFlow" presStyleCnt="0">
        <dgm:presLayoutVars>
          <dgm:dir/>
          <dgm:animLvl val="lvl"/>
          <dgm:resizeHandles val="exact"/>
        </dgm:presLayoutVars>
      </dgm:prSet>
      <dgm:spPr/>
    </dgm:pt>
    <dgm:pt modelId="{826C6150-22C9-4E0B-AAEA-1CF2E597F558}" type="pres">
      <dgm:prSet presAssocID="{02407076-1889-4D2C-A74C-72728051E39A}" presName="composite" presStyleCnt="0"/>
      <dgm:spPr/>
    </dgm:pt>
    <dgm:pt modelId="{6BF15238-CA00-409E-9E7A-1203B32E5565}" type="pres">
      <dgm:prSet presAssocID="{02407076-1889-4D2C-A74C-72728051E39A}" presName="parentText" presStyleLbl="alignNode1" presStyleIdx="0" presStyleCnt="4">
        <dgm:presLayoutVars>
          <dgm:chMax val="1"/>
          <dgm:bulletEnabled val="1"/>
        </dgm:presLayoutVars>
      </dgm:prSet>
      <dgm:spPr/>
    </dgm:pt>
    <dgm:pt modelId="{EADBB827-578E-41C2-841C-27F8F909CE07}" type="pres">
      <dgm:prSet presAssocID="{02407076-1889-4D2C-A74C-72728051E39A}" presName="descendantText" presStyleLbl="alignAcc1" presStyleIdx="0" presStyleCnt="4">
        <dgm:presLayoutVars>
          <dgm:bulletEnabled val="1"/>
        </dgm:presLayoutVars>
      </dgm:prSet>
      <dgm:spPr/>
    </dgm:pt>
    <dgm:pt modelId="{5D5E22BB-75B0-4E34-A96D-4B5B785D286A}" type="pres">
      <dgm:prSet presAssocID="{768B80A8-FB0F-4C04-A5F9-7BF6C8C5C2B5}" presName="sp" presStyleCnt="0"/>
      <dgm:spPr/>
    </dgm:pt>
    <dgm:pt modelId="{BA222BA4-3ECC-49C8-8DC7-73D3B88DF3F5}" type="pres">
      <dgm:prSet presAssocID="{BCF0EC12-ACA3-4285-A7DB-2699CFE3AA20}" presName="composite" presStyleCnt="0"/>
      <dgm:spPr/>
    </dgm:pt>
    <dgm:pt modelId="{219D36E3-789D-4674-B612-7828401226E3}" type="pres">
      <dgm:prSet presAssocID="{BCF0EC12-ACA3-4285-A7DB-2699CFE3AA20}" presName="parentText" presStyleLbl="alignNode1" presStyleIdx="1" presStyleCnt="4">
        <dgm:presLayoutVars>
          <dgm:chMax val="1"/>
          <dgm:bulletEnabled val="1"/>
        </dgm:presLayoutVars>
      </dgm:prSet>
      <dgm:spPr/>
    </dgm:pt>
    <dgm:pt modelId="{FB8510E3-B18B-4B12-B45F-8052854CA787}" type="pres">
      <dgm:prSet presAssocID="{BCF0EC12-ACA3-4285-A7DB-2699CFE3AA20}" presName="descendantText" presStyleLbl="alignAcc1" presStyleIdx="1" presStyleCnt="4">
        <dgm:presLayoutVars>
          <dgm:bulletEnabled val="1"/>
        </dgm:presLayoutVars>
      </dgm:prSet>
      <dgm:spPr/>
    </dgm:pt>
    <dgm:pt modelId="{58BDF010-D8F7-4C09-B570-BDD556E9551C}" type="pres">
      <dgm:prSet presAssocID="{03B29E64-DB1E-4994-9BB3-D3344C29F24E}" presName="sp" presStyleCnt="0"/>
      <dgm:spPr/>
    </dgm:pt>
    <dgm:pt modelId="{28F06A7C-A29F-4BC7-9D0F-82F500C9EB34}" type="pres">
      <dgm:prSet presAssocID="{D65D454D-D5ED-4268-B296-2954D626E6FD}" presName="composite" presStyleCnt="0"/>
      <dgm:spPr/>
    </dgm:pt>
    <dgm:pt modelId="{304596A4-A931-4FF6-BF74-9CB8E8C97A29}" type="pres">
      <dgm:prSet presAssocID="{D65D454D-D5ED-4268-B296-2954D626E6FD}" presName="parentText" presStyleLbl="alignNode1" presStyleIdx="2" presStyleCnt="4">
        <dgm:presLayoutVars>
          <dgm:chMax val="1"/>
          <dgm:bulletEnabled val="1"/>
        </dgm:presLayoutVars>
      </dgm:prSet>
      <dgm:spPr/>
    </dgm:pt>
    <dgm:pt modelId="{1E21D258-74CC-46C2-A078-A0A263FC8027}" type="pres">
      <dgm:prSet presAssocID="{D65D454D-D5ED-4268-B296-2954D626E6FD}" presName="descendantText" presStyleLbl="alignAcc1" presStyleIdx="2" presStyleCnt="4">
        <dgm:presLayoutVars>
          <dgm:bulletEnabled val="1"/>
        </dgm:presLayoutVars>
      </dgm:prSet>
      <dgm:spPr/>
    </dgm:pt>
    <dgm:pt modelId="{A0983739-73FD-4758-A047-51F8056AB17D}" type="pres">
      <dgm:prSet presAssocID="{E38F2DFE-57CE-47BA-8837-3AC52923CB2A}" presName="sp" presStyleCnt="0"/>
      <dgm:spPr/>
    </dgm:pt>
    <dgm:pt modelId="{5B2BA774-FA8D-46E6-B713-9878EB8C0D88}" type="pres">
      <dgm:prSet presAssocID="{30F7A624-7A89-44A3-8A3F-33860BCD4442}" presName="composite" presStyleCnt="0"/>
      <dgm:spPr/>
    </dgm:pt>
    <dgm:pt modelId="{06FADE7B-FA14-4391-BFBB-FE8AA071B898}" type="pres">
      <dgm:prSet presAssocID="{30F7A624-7A89-44A3-8A3F-33860BCD4442}" presName="parentText" presStyleLbl="alignNode1" presStyleIdx="3" presStyleCnt="4">
        <dgm:presLayoutVars>
          <dgm:chMax val="1"/>
          <dgm:bulletEnabled val="1"/>
        </dgm:presLayoutVars>
      </dgm:prSet>
      <dgm:spPr/>
    </dgm:pt>
    <dgm:pt modelId="{7EEC357D-FA42-4FC1-87CC-BC4146EC4C13}" type="pres">
      <dgm:prSet presAssocID="{30F7A624-7A89-44A3-8A3F-33860BCD4442}" presName="descendantText" presStyleLbl="alignAcc1" presStyleIdx="3" presStyleCnt="4">
        <dgm:presLayoutVars>
          <dgm:bulletEnabled val="1"/>
        </dgm:presLayoutVars>
      </dgm:prSet>
      <dgm:spPr/>
    </dgm:pt>
  </dgm:ptLst>
  <dgm:cxnLst>
    <dgm:cxn modelId="{D85D1C07-E751-4462-B1C6-2A9BF5CA782A}" type="presOf" srcId="{A2FE6190-57B5-4AD5-91DE-1C66A216671C}" destId="{FB8510E3-B18B-4B12-B45F-8052854CA787}" srcOrd="0" destOrd="2" presId="urn:microsoft.com/office/officeart/2005/8/layout/chevron2"/>
    <dgm:cxn modelId="{85195639-6378-4C55-97AA-45C23120EE5E}" type="presOf" srcId="{930DD79B-87DE-408B-983C-DA8B384A14AC}" destId="{1E21D258-74CC-46C2-A078-A0A263FC8027}" srcOrd="0" destOrd="1" presId="urn:microsoft.com/office/officeart/2005/8/layout/chevron2"/>
    <dgm:cxn modelId="{B7FD883C-7458-4A9B-9AB7-1AC9680491F0}" srcId="{DB6EB449-F819-4FCA-AAD7-EBE4E4963DF1}" destId="{02407076-1889-4D2C-A74C-72728051E39A}" srcOrd="0" destOrd="0" parTransId="{73B04820-0BD7-4857-B84B-2E0DFE0EB887}" sibTransId="{768B80A8-FB0F-4C04-A5F9-7BF6C8C5C2B5}"/>
    <dgm:cxn modelId="{F61CA53C-389B-4D94-9EFA-64C934E04537}" srcId="{D65D454D-D5ED-4268-B296-2954D626E6FD}" destId="{930DD79B-87DE-408B-983C-DA8B384A14AC}" srcOrd="1" destOrd="0" parTransId="{9A5FC20E-D091-4FCF-8206-9183039E1FF0}" sibTransId="{A615867E-F5A9-4809-9E41-EBA15673F6B9}"/>
    <dgm:cxn modelId="{988CD143-F843-4879-BDE5-783EE5F72E1E}" type="presOf" srcId="{60E24BD5-14EB-4DB1-A5B6-D8439322695A}" destId="{EADBB827-578E-41C2-841C-27F8F909CE07}" srcOrd="0" destOrd="0" presId="urn:microsoft.com/office/officeart/2005/8/layout/chevron2"/>
    <dgm:cxn modelId="{6916316C-68D9-4D31-9D5B-3EAE31752F8B}" type="presOf" srcId="{02407076-1889-4D2C-A74C-72728051E39A}" destId="{6BF15238-CA00-409E-9E7A-1203B32E5565}" srcOrd="0" destOrd="0" presId="urn:microsoft.com/office/officeart/2005/8/layout/chevron2"/>
    <dgm:cxn modelId="{8C416757-9680-46C7-9A0C-C22B090C88E2}" type="presOf" srcId="{B138F130-E2FE-4F76-9A64-C92BBD0655C3}" destId="{FB8510E3-B18B-4B12-B45F-8052854CA787}" srcOrd="0" destOrd="0" presId="urn:microsoft.com/office/officeart/2005/8/layout/chevron2"/>
    <dgm:cxn modelId="{9403387C-3E6E-4839-A2E2-889FF7DA3C77}" type="presOf" srcId="{09F5B051-99AA-4D2A-8B98-FE8CB4CFC062}" destId="{7EEC357D-FA42-4FC1-87CC-BC4146EC4C13}" srcOrd="0" destOrd="0" presId="urn:microsoft.com/office/officeart/2005/8/layout/chevron2"/>
    <dgm:cxn modelId="{CF0A0486-8362-4E55-AA4D-2DBE7D6F22D5}" srcId="{BCF0EC12-ACA3-4285-A7DB-2699CFE3AA20}" destId="{A2FE6190-57B5-4AD5-91DE-1C66A216671C}" srcOrd="2" destOrd="0" parTransId="{922C3D5B-3FEB-42B9-AEB2-A2F739FF8B8F}" sibTransId="{DFB41D28-E81B-415C-869E-68FEC5BBB75B}"/>
    <dgm:cxn modelId="{D5629D8C-2971-45EB-8A86-04A40D3572B8}" srcId="{30F7A624-7A89-44A3-8A3F-33860BCD4442}" destId="{09F5B051-99AA-4D2A-8B98-FE8CB4CFC062}" srcOrd="0" destOrd="0" parTransId="{958197FE-C7D1-4AF2-9E1C-9D312E746011}" sibTransId="{BB782499-5BAE-455E-B34C-B1023E17DDAC}"/>
    <dgm:cxn modelId="{8EC1F592-58C9-43EF-ACE8-E9FCA9C953D5}" type="presOf" srcId="{B56A6219-C452-453D-B76C-3854C5A5667D}" destId="{FB8510E3-B18B-4B12-B45F-8052854CA787}" srcOrd="0" destOrd="1" presId="urn:microsoft.com/office/officeart/2005/8/layout/chevron2"/>
    <dgm:cxn modelId="{63C7809E-5764-4E17-9A1B-2DCB0D358BF7}" type="presOf" srcId="{BCF0EC12-ACA3-4285-A7DB-2699CFE3AA20}" destId="{219D36E3-789D-4674-B612-7828401226E3}" srcOrd="0" destOrd="0" presId="urn:microsoft.com/office/officeart/2005/8/layout/chevron2"/>
    <dgm:cxn modelId="{2DA5F5A2-1559-417D-8B75-813C55FF8DB2}" srcId="{D65D454D-D5ED-4268-B296-2954D626E6FD}" destId="{B08E6596-3E13-4494-A61E-25D4A71E34DB}" srcOrd="0" destOrd="0" parTransId="{97F580D0-BCEF-4797-8E0D-5F1947A8CC84}" sibTransId="{F9B30076-794B-4589-85D8-4E82714392EB}"/>
    <dgm:cxn modelId="{483F6CA9-DA17-4BB4-BD34-596F0EE48079}" srcId="{DB6EB449-F819-4FCA-AAD7-EBE4E4963DF1}" destId="{30F7A624-7A89-44A3-8A3F-33860BCD4442}" srcOrd="3" destOrd="0" parTransId="{7891F7F6-F9C2-4714-B192-619A571C68F4}" sibTransId="{E2B2D94D-47F6-4BC3-9091-DCA6D3FC5FB0}"/>
    <dgm:cxn modelId="{3A7A1AAB-3CD6-4318-9AA3-BA7282DB03FA}" srcId="{BCF0EC12-ACA3-4285-A7DB-2699CFE3AA20}" destId="{B56A6219-C452-453D-B76C-3854C5A5667D}" srcOrd="1" destOrd="0" parTransId="{D08DFE6D-90C7-483A-B1D7-35D45EC5625B}" sibTransId="{F9D17DEB-0A8D-4702-9A75-6981BE38D1BA}"/>
    <dgm:cxn modelId="{C984A6C3-466D-4224-8369-38A9F11905C4}" type="presOf" srcId="{B08E6596-3E13-4494-A61E-25D4A71E34DB}" destId="{1E21D258-74CC-46C2-A078-A0A263FC8027}" srcOrd="0" destOrd="0" presId="urn:microsoft.com/office/officeart/2005/8/layout/chevron2"/>
    <dgm:cxn modelId="{643ABCCB-E03D-4D37-805A-309C925AE862}" srcId="{BCF0EC12-ACA3-4285-A7DB-2699CFE3AA20}" destId="{B138F130-E2FE-4F76-9A64-C92BBD0655C3}" srcOrd="0" destOrd="0" parTransId="{78BA0053-7D53-4C17-B0AA-45C3DF9C6F9E}" sibTransId="{DD39EE21-803A-4477-B84C-C0976A82BDD4}"/>
    <dgm:cxn modelId="{C0F4C4CB-F87A-4DFD-8925-343550320BE3}" srcId="{DB6EB449-F819-4FCA-AAD7-EBE4E4963DF1}" destId="{D65D454D-D5ED-4268-B296-2954D626E6FD}" srcOrd="2" destOrd="0" parTransId="{AE12EE8D-AD86-4297-8B28-35E7DC90235C}" sibTransId="{E38F2DFE-57CE-47BA-8837-3AC52923CB2A}"/>
    <dgm:cxn modelId="{505888CE-0CCE-4529-997D-B780E45F8CBB}" srcId="{02407076-1889-4D2C-A74C-72728051E39A}" destId="{244F0B8F-A59B-4109-BAFD-4D7D33F08B00}" srcOrd="1" destOrd="0" parTransId="{77461F05-2952-4EE0-BDA6-D8EA03005304}" sibTransId="{8EB84FA1-CDDE-4B4B-953B-E80E1C488948}"/>
    <dgm:cxn modelId="{DE43BFDA-9EBF-4CAC-8193-26BF6E5AA279}" type="presOf" srcId="{30F7A624-7A89-44A3-8A3F-33860BCD4442}" destId="{06FADE7B-FA14-4391-BFBB-FE8AA071B898}" srcOrd="0" destOrd="0" presId="urn:microsoft.com/office/officeart/2005/8/layout/chevron2"/>
    <dgm:cxn modelId="{F619C4E1-C58A-4489-A484-6F42E464F737}" type="presOf" srcId="{244F0B8F-A59B-4109-BAFD-4D7D33F08B00}" destId="{EADBB827-578E-41C2-841C-27F8F909CE07}" srcOrd="0" destOrd="1" presId="urn:microsoft.com/office/officeart/2005/8/layout/chevron2"/>
    <dgm:cxn modelId="{B5F4BFE7-01E7-4E6D-8A97-021C4197D442}" srcId="{02407076-1889-4D2C-A74C-72728051E39A}" destId="{60E24BD5-14EB-4DB1-A5B6-D8439322695A}" srcOrd="0" destOrd="0" parTransId="{8D002DCA-69A9-48CE-8E83-754662253D85}" sibTransId="{001C17FB-56BA-409E-9958-1866721F9992}"/>
    <dgm:cxn modelId="{C8E313F3-7275-4239-929F-9E8B5E4F81E0}" type="presOf" srcId="{DB6EB449-F819-4FCA-AAD7-EBE4E4963DF1}" destId="{6D0A99D3-CA85-42D7-91A2-19D40458C9F2}" srcOrd="0" destOrd="0" presId="urn:microsoft.com/office/officeart/2005/8/layout/chevron2"/>
    <dgm:cxn modelId="{893F6AF9-3516-4FCF-90E8-D10CD4EA5235}" type="presOf" srcId="{D65D454D-D5ED-4268-B296-2954D626E6FD}" destId="{304596A4-A931-4FF6-BF74-9CB8E8C97A29}" srcOrd="0" destOrd="0" presId="urn:microsoft.com/office/officeart/2005/8/layout/chevron2"/>
    <dgm:cxn modelId="{40F36AFD-9C81-4B9F-AE38-BF874642EC2A}" srcId="{DB6EB449-F819-4FCA-AAD7-EBE4E4963DF1}" destId="{BCF0EC12-ACA3-4285-A7DB-2699CFE3AA20}" srcOrd="1" destOrd="0" parTransId="{CF77EFDE-05AE-4611-9741-AADE5B1E270F}" sibTransId="{03B29E64-DB1E-4994-9BB3-D3344C29F24E}"/>
    <dgm:cxn modelId="{FE772309-9843-4C48-8FEB-ACA52C32C0C8}" type="presParOf" srcId="{6D0A99D3-CA85-42D7-91A2-19D40458C9F2}" destId="{826C6150-22C9-4E0B-AAEA-1CF2E597F558}" srcOrd="0" destOrd="0" presId="urn:microsoft.com/office/officeart/2005/8/layout/chevron2"/>
    <dgm:cxn modelId="{321C7B5C-AF61-4A78-AE66-8D51544DDE95}" type="presParOf" srcId="{826C6150-22C9-4E0B-AAEA-1CF2E597F558}" destId="{6BF15238-CA00-409E-9E7A-1203B32E5565}" srcOrd="0" destOrd="0" presId="urn:microsoft.com/office/officeart/2005/8/layout/chevron2"/>
    <dgm:cxn modelId="{45466520-13D0-4679-8D27-0E27DEF98687}" type="presParOf" srcId="{826C6150-22C9-4E0B-AAEA-1CF2E597F558}" destId="{EADBB827-578E-41C2-841C-27F8F909CE07}" srcOrd="1" destOrd="0" presId="urn:microsoft.com/office/officeart/2005/8/layout/chevron2"/>
    <dgm:cxn modelId="{80DD5FA9-F3CE-49D7-98A5-729519F888F6}" type="presParOf" srcId="{6D0A99D3-CA85-42D7-91A2-19D40458C9F2}" destId="{5D5E22BB-75B0-4E34-A96D-4B5B785D286A}" srcOrd="1" destOrd="0" presId="urn:microsoft.com/office/officeart/2005/8/layout/chevron2"/>
    <dgm:cxn modelId="{246921D1-180B-4D17-B2A3-F300834EDCD5}" type="presParOf" srcId="{6D0A99D3-CA85-42D7-91A2-19D40458C9F2}" destId="{BA222BA4-3ECC-49C8-8DC7-73D3B88DF3F5}" srcOrd="2" destOrd="0" presId="urn:microsoft.com/office/officeart/2005/8/layout/chevron2"/>
    <dgm:cxn modelId="{32A63862-2164-4CAB-8D6F-AD1353A0F649}" type="presParOf" srcId="{BA222BA4-3ECC-49C8-8DC7-73D3B88DF3F5}" destId="{219D36E3-789D-4674-B612-7828401226E3}" srcOrd="0" destOrd="0" presId="urn:microsoft.com/office/officeart/2005/8/layout/chevron2"/>
    <dgm:cxn modelId="{E4EA6280-D6AD-4890-8D59-0E2139285255}" type="presParOf" srcId="{BA222BA4-3ECC-49C8-8DC7-73D3B88DF3F5}" destId="{FB8510E3-B18B-4B12-B45F-8052854CA787}" srcOrd="1" destOrd="0" presId="urn:microsoft.com/office/officeart/2005/8/layout/chevron2"/>
    <dgm:cxn modelId="{B4D4AFEE-8D58-4B3A-9FBD-5FEA313E0B24}" type="presParOf" srcId="{6D0A99D3-CA85-42D7-91A2-19D40458C9F2}" destId="{58BDF010-D8F7-4C09-B570-BDD556E9551C}" srcOrd="3" destOrd="0" presId="urn:microsoft.com/office/officeart/2005/8/layout/chevron2"/>
    <dgm:cxn modelId="{4A3455AE-459B-4748-B001-413F314CA193}" type="presParOf" srcId="{6D0A99D3-CA85-42D7-91A2-19D40458C9F2}" destId="{28F06A7C-A29F-4BC7-9D0F-82F500C9EB34}" srcOrd="4" destOrd="0" presId="urn:microsoft.com/office/officeart/2005/8/layout/chevron2"/>
    <dgm:cxn modelId="{77E3759A-FD81-4E22-8164-DDCA4D4EAEFF}" type="presParOf" srcId="{28F06A7C-A29F-4BC7-9D0F-82F500C9EB34}" destId="{304596A4-A931-4FF6-BF74-9CB8E8C97A29}" srcOrd="0" destOrd="0" presId="urn:microsoft.com/office/officeart/2005/8/layout/chevron2"/>
    <dgm:cxn modelId="{D175D89B-6D74-429B-9C17-786DBCEF72CD}" type="presParOf" srcId="{28F06A7C-A29F-4BC7-9D0F-82F500C9EB34}" destId="{1E21D258-74CC-46C2-A078-A0A263FC8027}" srcOrd="1" destOrd="0" presId="urn:microsoft.com/office/officeart/2005/8/layout/chevron2"/>
    <dgm:cxn modelId="{4F848A18-C0FC-443A-9ABD-089BCBEC11DA}" type="presParOf" srcId="{6D0A99D3-CA85-42D7-91A2-19D40458C9F2}" destId="{A0983739-73FD-4758-A047-51F8056AB17D}" srcOrd="5" destOrd="0" presId="urn:microsoft.com/office/officeart/2005/8/layout/chevron2"/>
    <dgm:cxn modelId="{C7280EF4-8BD3-4CBF-976B-888F8F06A921}" type="presParOf" srcId="{6D0A99D3-CA85-42D7-91A2-19D40458C9F2}" destId="{5B2BA774-FA8D-46E6-B713-9878EB8C0D88}" srcOrd="6" destOrd="0" presId="urn:microsoft.com/office/officeart/2005/8/layout/chevron2"/>
    <dgm:cxn modelId="{47FB0EAB-A213-469F-AC86-AF5CF450F58A}" type="presParOf" srcId="{5B2BA774-FA8D-46E6-B713-9878EB8C0D88}" destId="{06FADE7B-FA14-4391-BFBB-FE8AA071B898}" srcOrd="0" destOrd="0" presId="urn:microsoft.com/office/officeart/2005/8/layout/chevron2"/>
    <dgm:cxn modelId="{81748629-5D8A-423F-B349-ABDD8B217C33}" type="presParOf" srcId="{5B2BA774-FA8D-46E6-B713-9878EB8C0D88}" destId="{7EEC357D-FA42-4FC1-87CC-BC4146EC4C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EBC229-F3CF-4E70-8E68-1E1C05A8E8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186B0B-C5EB-4DAB-81D3-D2509C0C283E}">
      <dgm:prSet phldrT="[Text]"/>
      <dgm:spPr>
        <a:solidFill>
          <a:schemeClr val="tx2">
            <a:lumMod val="60000"/>
            <a:lumOff val="40000"/>
          </a:schemeClr>
        </a:solidFill>
      </dgm:spPr>
      <dgm:t>
        <a:bodyPr/>
        <a:lstStyle/>
        <a:p>
          <a:r>
            <a:rPr lang="en-US" i="1" dirty="0">
              <a:solidFill>
                <a:schemeClr val="tx1"/>
              </a:solidFill>
            </a:rPr>
            <a:t>Configuration Manager</a:t>
          </a:r>
          <a:r>
            <a:rPr lang="en-US" dirty="0">
              <a:solidFill>
                <a:schemeClr val="tx1"/>
              </a:solidFill>
            </a:rPr>
            <a:t> </a:t>
          </a:r>
        </a:p>
      </dgm:t>
    </dgm:pt>
    <dgm:pt modelId="{CF8B3F33-C8EB-4D5E-B421-6A8AE2B94CF1}" type="parTrans" cxnId="{0340AB67-9D36-4B2D-A587-AF6331FF9BAE}">
      <dgm:prSet/>
      <dgm:spPr/>
      <dgm:t>
        <a:bodyPr/>
        <a:lstStyle/>
        <a:p>
          <a:endParaRPr lang="en-US"/>
        </a:p>
      </dgm:t>
    </dgm:pt>
    <dgm:pt modelId="{84C13610-15C3-4805-B99F-57FF91C265DF}" type="sibTrans" cxnId="{0340AB67-9D36-4B2D-A587-AF6331FF9BAE}">
      <dgm:prSet/>
      <dgm:spPr/>
      <dgm:t>
        <a:bodyPr/>
        <a:lstStyle/>
        <a:p>
          <a:endParaRPr lang="en-US"/>
        </a:p>
      </dgm:t>
    </dgm:pt>
    <dgm:pt modelId="{ECC502F3-7420-4176-BC03-9E834CD84B6F}">
      <dgm:prSet phldrT="[Text]" custT="1"/>
      <dgm:spPr/>
      <dgm:t>
        <a:bodyPr/>
        <a:lstStyle/>
        <a:p>
          <a:endParaRPr lang="en-US" sz="1600" dirty="0"/>
        </a:p>
      </dgm:t>
    </dgm:pt>
    <dgm:pt modelId="{425FB1F8-0D43-4094-8915-F33AD6BC4A2C}" type="parTrans" cxnId="{3A4AA6A2-C9E6-47C8-B780-AFC9249E86EA}">
      <dgm:prSet/>
      <dgm:spPr/>
      <dgm:t>
        <a:bodyPr/>
        <a:lstStyle/>
        <a:p>
          <a:endParaRPr lang="en-US"/>
        </a:p>
      </dgm:t>
    </dgm:pt>
    <dgm:pt modelId="{5224635C-847D-4926-909F-A26E605D4408}" type="sibTrans" cxnId="{3A4AA6A2-C9E6-47C8-B780-AFC9249E86EA}">
      <dgm:prSet/>
      <dgm:spPr/>
      <dgm:t>
        <a:bodyPr/>
        <a:lstStyle/>
        <a:p>
          <a:endParaRPr lang="en-US"/>
        </a:p>
      </dgm:t>
    </dgm:pt>
    <dgm:pt modelId="{AFF559BE-F86A-4A58-8552-9B0AD64C8DBB}">
      <dgm:prSet phldrT="[Text]" custT="1"/>
      <dgm:spPr/>
      <dgm:t>
        <a:bodyPr/>
        <a:lstStyle/>
        <a:p>
          <a:r>
            <a:rPr lang="en-US" sz="1600" dirty="0"/>
            <a:t>Merges the development activities of various team members, ensure that the merged artefact is in a working condition (</a:t>
          </a:r>
          <a:r>
            <a:rPr lang="en-US" sz="1600" dirty="0" err="1"/>
            <a:t>eg</a:t>
          </a:r>
          <a:r>
            <a:rPr lang="en-US" sz="1600" dirty="0"/>
            <a:t>. Compile-ready Code) and only then move the integrated artefact to the respective strong store. </a:t>
          </a:r>
        </a:p>
      </dgm:t>
    </dgm:pt>
    <dgm:pt modelId="{DFD37A73-0369-4FF4-AF66-4E459F151FC6}" type="parTrans" cxnId="{2B3ACA8A-E52B-4354-B051-6431CFED4774}">
      <dgm:prSet/>
      <dgm:spPr/>
      <dgm:t>
        <a:bodyPr/>
        <a:lstStyle/>
        <a:p>
          <a:endParaRPr lang="en-US"/>
        </a:p>
      </dgm:t>
    </dgm:pt>
    <dgm:pt modelId="{43355EE7-B405-4E1B-A4A6-976EBAD1292D}" type="sibTrans" cxnId="{2B3ACA8A-E52B-4354-B051-6431CFED4774}">
      <dgm:prSet/>
      <dgm:spPr/>
      <dgm:t>
        <a:bodyPr/>
        <a:lstStyle/>
        <a:p>
          <a:endParaRPr lang="en-US"/>
        </a:p>
      </dgm:t>
    </dgm:pt>
    <dgm:pt modelId="{E04E43F3-9350-41DD-BC74-2F3F5E38AE34}">
      <dgm:prSet phldrT="[Text]"/>
      <dgm:spPr>
        <a:solidFill>
          <a:schemeClr val="tx2">
            <a:lumMod val="60000"/>
            <a:lumOff val="40000"/>
          </a:schemeClr>
        </a:solidFill>
      </dgm:spPr>
      <dgm:t>
        <a:bodyPr/>
        <a:lstStyle/>
        <a:p>
          <a:r>
            <a:rPr lang="en-US" i="1" dirty="0">
              <a:solidFill>
                <a:schemeClr val="tx1"/>
              </a:solidFill>
            </a:rPr>
            <a:t>Team Members</a:t>
          </a:r>
          <a:r>
            <a:rPr lang="en-US" dirty="0">
              <a:solidFill>
                <a:schemeClr val="tx1"/>
              </a:solidFill>
            </a:rPr>
            <a:t> </a:t>
          </a:r>
        </a:p>
      </dgm:t>
    </dgm:pt>
    <dgm:pt modelId="{14DE86D8-2878-46FF-B4CC-4F258AF1C796}" type="parTrans" cxnId="{1811740B-2991-4598-BBDB-2D44D4C0F354}">
      <dgm:prSet/>
      <dgm:spPr/>
      <dgm:t>
        <a:bodyPr/>
        <a:lstStyle/>
        <a:p>
          <a:endParaRPr lang="en-US"/>
        </a:p>
      </dgm:t>
    </dgm:pt>
    <dgm:pt modelId="{E18D37A1-384D-44C9-91C8-B89B7EDC1447}" type="sibTrans" cxnId="{1811740B-2991-4598-BBDB-2D44D4C0F354}">
      <dgm:prSet/>
      <dgm:spPr/>
      <dgm:t>
        <a:bodyPr/>
        <a:lstStyle/>
        <a:p>
          <a:endParaRPr lang="en-US"/>
        </a:p>
      </dgm:t>
    </dgm:pt>
    <dgm:pt modelId="{113BD113-ADC8-4096-8AFD-7F4EC05D54A7}">
      <dgm:prSet phldrT="[Text]" custT="1"/>
      <dgm:spPr/>
      <dgm:t>
        <a:bodyPr/>
        <a:lstStyle/>
        <a:p>
          <a:r>
            <a:rPr lang="en-US" sz="1600" dirty="0"/>
            <a:t>Creates subfolders in their respective module weak store folder.</a:t>
          </a:r>
        </a:p>
      </dgm:t>
    </dgm:pt>
    <dgm:pt modelId="{3FF802A0-FBBF-4EF3-8171-C91E62D5DD11}" type="parTrans" cxnId="{6AE17553-0E67-4B5B-8CC3-E8664FDF9957}">
      <dgm:prSet/>
      <dgm:spPr/>
      <dgm:t>
        <a:bodyPr/>
        <a:lstStyle/>
        <a:p>
          <a:endParaRPr lang="en-US"/>
        </a:p>
      </dgm:t>
    </dgm:pt>
    <dgm:pt modelId="{7AB3A726-25B5-4804-BAF1-A535F3DDC080}" type="sibTrans" cxnId="{6AE17553-0E67-4B5B-8CC3-E8664FDF9957}">
      <dgm:prSet/>
      <dgm:spPr/>
      <dgm:t>
        <a:bodyPr/>
        <a:lstStyle/>
        <a:p>
          <a:endParaRPr lang="en-US"/>
        </a:p>
      </dgm:t>
    </dgm:pt>
    <dgm:pt modelId="{6A93CAA6-1B6D-4123-81F8-9854386ADFAB}">
      <dgm:prSet phldrT="[Text]" custT="1"/>
      <dgm:spPr/>
      <dgm:t>
        <a:bodyPr/>
        <a:lstStyle/>
        <a:p>
          <a:r>
            <a:rPr lang="en-US" sz="1600" dirty="0"/>
            <a:t>Stores Screen Report and Technical Review reports in respective Strong Store.</a:t>
          </a:r>
        </a:p>
      </dgm:t>
    </dgm:pt>
    <dgm:pt modelId="{D8D3E37C-7070-4BBB-8991-0431A9850DDD}" type="parTrans" cxnId="{7B0F6C0F-F584-49AB-89FF-63F0735F938E}">
      <dgm:prSet/>
      <dgm:spPr/>
      <dgm:t>
        <a:bodyPr/>
        <a:lstStyle/>
        <a:p>
          <a:endParaRPr lang="en-US"/>
        </a:p>
      </dgm:t>
    </dgm:pt>
    <dgm:pt modelId="{DF30A84B-F1F2-4C96-B3BA-51569B6A8289}" type="sibTrans" cxnId="{7B0F6C0F-F584-49AB-89FF-63F0735F938E}">
      <dgm:prSet/>
      <dgm:spPr/>
      <dgm:t>
        <a:bodyPr/>
        <a:lstStyle/>
        <a:p>
          <a:endParaRPr lang="en-US"/>
        </a:p>
      </dgm:t>
    </dgm:pt>
    <dgm:pt modelId="{39C490F0-34EA-4855-B43F-F793F1F50112}">
      <dgm:prSet phldrT="[Text]" custT="1"/>
      <dgm:spPr/>
      <dgm:t>
        <a:bodyPr/>
        <a:lstStyle/>
        <a:p>
          <a:r>
            <a:rPr lang="en-US" sz="1600" dirty="0"/>
            <a:t>Ensure that the committed code is compile-ready, before the planned periodic integration to be done by the CM.</a:t>
          </a:r>
        </a:p>
      </dgm:t>
    </dgm:pt>
    <dgm:pt modelId="{A7335D51-3ADB-40A9-9A6C-57C5784019B4}" type="parTrans" cxnId="{C8340EE7-5917-45CD-A07D-344B3B85CCBA}">
      <dgm:prSet/>
      <dgm:spPr/>
      <dgm:t>
        <a:bodyPr/>
        <a:lstStyle/>
        <a:p>
          <a:endParaRPr lang="en-US"/>
        </a:p>
      </dgm:t>
    </dgm:pt>
    <dgm:pt modelId="{4692124C-FC80-4D34-87B6-8B5778A59ADE}" type="sibTrans" cxnId="{C8340EE7-5917-45CD-A07D-344B3B85CCBA}">
      <dgm:prSet/>
      <dgm:spPr/>
      <dgm:t>
        <a:bodyPr/>
        <a:lstStyle/>
        <a:p>
          <a:endParaRPr lang="en-US"/>
        </a:p>
      </dgm:t>
    </dgm:pt>
    <dgm:pt modelId="{0BFE04DC-F9D6-4590-9ED7-7402C16AA348}">
      <dgm:prSet custT="1"/>
      <dgm:spPr/>
      <dgm:t>
        <a:bodyPr/>
        <a:lstStyle/>
        <a:p>
          <a:r>
            <a:rPr lang="en-US" sz="1600" dirty="0"/>
            <a:t>Creates separate sub-folders for each Product in ‘Release’ folder.</a:t>
          </a:r>
        </a:p>
      </dgm:t>
    </dgm:pt>
    <dgm:pt modelId="{77F19AA1-DF5E-4D39-A843-ED0DF2CDB20D}" type="parTrans" cxnId="{D4BEEAF2-2417-4F45-A997-EE9EB54F7D27}">
      <dgm:prSet/>
      <dgm:spPr/>
      <dgm:t>
        <a:bodyPr/>
        <a:lstStyle/>
        <a:p>
          <a:endParaRPr lang="en-US"/>
        </a:p>
      </dgm:t>
    </dgm:pt>
    <dgm:pt modelId="{85C20C8D-6367-4E89-ABE3-644C3C2A182F}" type="sibTrans" cxnId="{D4BEEAF2-2417-4F45-A997-EE9EB54F7D27}">
      <dgm:prSet/>
      <dgm:spPr/>
      <dgm:t>
        <a:bodyPr/>
        <a:lstStyle/>
        <a:p>
          <a:endParaRPr lang="en-US"/>
        </a:p>
      </dgm:t>
    </dgm:pt>
    <dgm:pt modelId="{38223F97-DDD7-4D58-897E-27FA46F74B2D}">
      <dgm:prSet phldrT="[Text]" custT="1"/>
      <dgm:spPr/>
      <dgm:t>
        <a:bodyPr/>
        <a:lstStyle/>
        <a:p>
          <a:r>
            <a:rPr lang="en-US" sz="1600" dirty="0"/>
            <a:t>Creation of the SVN Folder Structure</a:t>
          </a:r>
        </a:p>
      </dgm:t>
    </dgm:pt>
    <dgm:pt modelId="{D39B70D0-3467-4305-8B89-144ABA57416A}" type="parTrans" cxnId="{3DB0C06A-EFFC-4399-BBCB-C5E967E33385}">
      <dgm:prSet/>
      <dgm:spPr/>
      <dgm:t>
        <a:bodyPr/>
        <a:lstStyle/>
        <a:p>
          <a:endParaRPr lang="en-US"/>
        </a:p>
      </dgm:t>
    </dgm:pt>
    <dgm:pt modelId="{E584C561-2D09-492B-8FA4-33047DF98EE1}" type="sibTrans" cxnId="{3DB0C06A-EFFC-4399-BBCB-C5E967E33385}">
      <dgm:prSet/>
      <dgm:spPr/>
      <dgm:t>
        <a:bodyPr/>
        <a:lstStyle/>
        <a:p>
          <a:endParaRPr lang="en-US"/>
        </a:p>
      </dgm:t>
    </dgm:pt>
    <dgm:pt modelId="{B63DF1E9-7B46-4CC7-8FE0-EA8C87003905}">
      <dgm:prSet custT="1"/>
      <dgm:spPr/>
      <dgm:t>
        <a:bodyPr/>
        <a:lstStyle/>
        <a:p>
          <a:r>
            <a:rPr lang="en-US" sz="1600" dirty="0"/>
            <a:t>Move all relevant artefacts to the respective Release folder during delivery.</a:t>
          </a:r>
        </a:p>
      </dgm:t>
    </dgm:pt>
    <dgm:pt modelId="{C650F104-3723-4F31-8EEF-9DD0CD518E50}" type="parTrans" cxnId="{26548AC3-4CFA-4416-9DFE-AD7C61845D3E}">
      <dgm:prSet/>
      <dgm:spPr/>
      <dgm:t>
        <a:bodyPr/>
        <a:lstStyle/>
        <a:p>
          <a:endParaRPr lang="en-US"/>
        </a:p>
      </dgm:t>
    </dgm:pt>
    <dgm:pt modelId="{4BD3DE82-E027-40AE-AC79-318D5B886745}" type="sibTrans" cxnId="{26548AC3-4CFA-4416-9DFE-AD7C61845D3E}">
      <dgm:prSet/>
      <dgm:spPr/>
      <dgm:t>
        <a:bodyPr/>
        <a:lstStyle/>
        <a:p>
          <a:endParaRPr lang="en-US"/>
        </a:p>
      </dgm:t>
    </dgm:pt>
    <dgm:pt modelId="{30EF3B37-7F9F-432A-B536-F779BA65BA19}">
      <dgm:prSet phldrT="[Text]" custT="1"/>
      <dgm:spPr/>
      <dgm:t>
        <a:bodyPr/>
        <a:lstStyle/>
        <a:p>
          <a:r>
            <a:rPr lang="en-US" sz="1600" dirty="0"/>
            <a:t>Provide Access control to various team members as per the Access Control Strategy</a:t>
          </a:r>
        </a:p>
      </dgm:t>
    </dgm:pt>
    <dgm:pt modelId="{0B381124-D48D-4C4E-8BAA-E16D030641BD}" type="parTrans" cxnId="{D867B8BB-240D-4FFE-8B43-80A4115F9C52}">
      <dgm:prSet/>
      <dgm:spPr/>
      <dgm:t>
        <a:bodyPr/>
        <a:lstStyle/>
        <a:p>
          <a:endParaRPr lang="en-US"/>
        </a:p>
      </dgm:t>
    </dgm:pt>
    <dgm:pt modelId="{376A5A75-5124-49B2-9661-6084525E5F14}" type="sibTrans" cxnId="{D867B8BB-240D-4FFE-8B43-80A4115F9C52}">
      <dgm:prSet/>
      <dgm:spPr/>
      <dgm:t>
        <a:bodyPr/>
        <a:lstStyle/>
        <a:p>
          <a:endParaRPr lang="en-US"/>
        </a:p>
      </dgm:t>
    </dgm:pt>
    <dgm:pt modelId="{C770CF48-BDD7-4C9A-8F57-C4AFDFC3AF54}">
      <dgm:prSet phldrT="[Text]" custT="1"/>
      <dgm:spPr/>
      <dgm:t>
        <a:bodyPr/>
        <a:lstStyle/>
        <a:p>
          <a:r>
            <a:rPr lang="en-US" sz="1600" dirty="0"/>
            <a:t>Perform daily ‘Commits’ in the weak store for the changes done during the day.</a:t>
          </a:r>
        </a:p>
      </dgm:t>
    </dgm:pt>
    <dgm:pt modelId="{D1E54C30-9125-4575-BE9E-B071625FAA1F}" type="parTrans" cxnId="{2B3F1C5D-1F39-4ED9-977D-280F4359382B}">
      <dgm:prSet/>
      <dgm:spPr/>
      <dgm:t>
        <a:bodyPr/>
        <a:lstStyle/>
        <a:p>
          <a:endParaRPr lang="en-US"/>
        </a:p>
      </dgm:t>
    </dgm:pt>
    <dgm:pt modelId="{F5346CF3-8350-4589-90F1-702638328406}" type="sibTrans" cxnId="{2B3F1C5D-1F39-4ED9-977D-280F4359382B}">
      <dgm:prSet/>
      <dgm:spPr/>
      <dgm:t>
        <a:bodyPr/>
        <a:lstStyle/>
        <a:p>
          <a:endParaRPr lang="en-US"/>
        </a:p>
      </dgm:t>
    </dgm:pt>
    <dgm:pt modelId="{AD1D0E21-7508-4AD7-8BD9-889B67478443}">
      <dgm:prSet phldrT="[Text]" custT="1"/>
      <dgm:spPr/>
      <dgm:t>
        <a:bodyPr/>
        <a:lstStyle/>
        <a:p>
          <a:r>
            <a:rPr lang="en-US" sz="1600" dirty="0"/>
            <a:t>Provides relevant details in the SVN Commit </a:t>
          </a:r>
          <a:r>
            <a:rPr lang="en-US" sz="1600" b="0" i="0" dirty="0"/>
            <a:t>message </a:t>
          </a:r>
          <a:r>
            <a:rPr lang="en-US" sz="1600" dirty="0"/>
            <a:t>panel, to indicate the operation(s) being performed.</a:t>
          </a:r>
        </a:p>
      </dgm:t>
    </dgm:pt>
    <dgm:pt modelId="{E25132E3-994D-45C7-BA20-696A126953D7}" type="parTrans" cxnId="{ED5A9967-F1D7-4AAA-8EC8-52395CF31916}">
      <dgm:prSet/>
      <dgm:spPr/>
      <dgm:t>
        <a:bodyPr/>
        <a:lstStyle/>
        <a:p>
          <a:endParaRPr lang="en-US"/>
        </a:p>
      </dgm:t>
    </dgm:pt>
    <dgm:pt modelId="{3D6AAF71-6B4E-4F6D-AEFC-33ADBC34580C}" type="sibTrans" cxnId="{ED5A9967-F1D7-4AAA-8EC8-52395CF31916}">
      <dgm:prSet/>
      <dgm:spPr/>
      <dgm:t>
        <a:bodyPr/>
        <a:lstStyle/>
        <a:p>
          <a:endParaRPr lang="en-US"/>
        </a:p>
      </dgm:t>
    </dgm:pt>
    <dgm:pt modelId="{C8843860-C5EB-4AAC-AC5B-AC904040D967}" type="pres">
      <dgm:prSet presAssocID="{50EBC229-F3CF-4E70-8E68-1E1C05A8E8D9}" presName="Name0" presStyleCnt="0">
        <dgm:presLayoutVars>
          <dgm:dir/>
          <dgm:animLvl val="lvl"/>
          <dgm:resizeHandles val="exact"/>
        </dgm:presLayoutVars>
      </dgm:prSet>
      <dgm:spPr/>
    </dgm:pt>
    <dgm:pt modelId="{240DA1DF-45C6-4C78-AD83-3BA52B34F426}" type="pres">
      <dgm:prSet presAssocID="{CA186B0B-C5EB-4DAB-81D3-D2509C0C283E}" presName="linNode" presStyleCnt="0"/>
      <dgm:spPr/>
    </dgm:pt>
    <dgm:pt modelId="{8FB89F27-161D-42DF-A76C-8A372DF1222E}" type="pres">
      <dgm:prSet presAssocID="{CA186B0B-C5EB-4DAB-81D3-D2509C0C283E}" presName="parentText" presStyleLbl="node1" presStyleIdx="0" presStyleCnt="2">
        <dgm:presLayoutVars>
          <dgm:chMax val="1"/>
          <dgm:bulletEnabled val="1"/>
        </dgm:presLayoutVars>
      </dgm:prSet>
      <dgm:spPr/>
    </dgm:pt>
    <dgm:pt modelId="{C2396B22-AA44-414B-8690-E5502E1BAC4F}" type="pres">
      <dgm:prSet presAssocID="{CA186B0B-C5EB-4DAB-81D3-D2509C0C283E}" presName="descendantText" presStyleLbl="alignAccFollowNode1" presStyleIdx="0" presStyleCnt="2" custScaleX="283090">
        <dgm:presLayoutVars>
          <dgm:bulletEnabled val="1"/>
        </dgm:presLayoutVars>
      </dgm:prSet>
      <dgm:spPr/>
    </dgm:pt>
    <dgm:pt modelId="{3157C8F1-0922-4ECD-9491-49C7B558A112}" type="pres">
      <dgm:prSet presAssocID="{84C13610-15C3-4805-B99F-57FF91C265DF}" presName="sp" presStyleCnt="0"/>
      <dgm:spPr/>
    </dgm:pt>
    <dgm:pt modelId="{2BE8745C-5134-4F52-A84B-5CE8BF38E202}" type="pres">
      <dgm:prSet presAssocID="{E04E43F3-9350-41DD-BC74-2F3F5E38AE34}" presName="linNode" presStyleCnt="0"/>
      <dgm:spPr/>
    </dgm:pt>
    <dgm:pt modelId="{61B557CA-F064-408C-8864-8F74416B30BD}" type="pres">
      <dgm:prSet presAssocID="{E04E43F3-9350-41DD-BC74-2F3F5E38AE34}" presName="parentText" presStyleLbl="node1" presStyleIdx="1" presStyleCnt="2" custScaleY="97731">
        <dgm:presLayoutVars>
          <dgm:chMax val="1"/>
          <dgm:bulletEnabled val="1"/>
        </dgm:presLayoutVars>
      </dgm:prSet>
      <dgm:spPr/>
    </dgm:pt>
    <dgm:pt modelId="{6C927C4B-EDD7-4A6C-B684-C23EE3D326CF}" type="pres">
      <dgm:prSet presAssocID="{E04E43F3-9350-41DD-BC74-2F3F5E38AE34}" presName="descendantText" presStyleLbl="alignAccFollowNode1" presStyleIdx="1" presStyleCnt="2" custScaleX="283090" custScaleY="97731">
        <dgm:presLayoutVars>
          <dgm:bulletEnabled val="1"/>
        </dgm:presLayoutVars>
      </dgm:prSet>
      <dgm:spPr/>
    </dgm:pt>
  </dgm:ptLst>
  <dgm:cxnLst>
    <dgm:cxn modelId="{1811740B-2991-4598-BBDB-2D44D4C0F354}" srcId="{50EBC229-F3CF-4E70-8E68-1E1C05A8E8D9}" destId="{E04E43F3-9350-41DD-BC74-2F3F5E38AE34}" srcOrd="1" destOrd="0" parTransId="{14DE86D8-2878-46FF-B4CC-4F258AF1C796}" sibTransId="{E18D37A1-384D-44C9-91C8-B89B7EDC1447}"/>
    <dgm:cxn modelId="{7B0F6C0F-F584-49AB-89FF-63F0735F938E}" srcId="{CA186B0B-C5EB-4DAB-81D3-D2509C0C283E}" destId="{6A93CAA6-1B6D-4123-81F8-9854386ADFAB}" srcOrd="4" destOrd="0" parTransId="{D8D3E37C-7070-4BBB-8991-0431A9850DDD}" sibTransId="{DF30A84B-F1F2-4C96-B3BA-51569B6A8289}"/>
    <dgm:cxn modelId="{80F73A1A-A247-47AB-BFDB-76499D6B80D2}" type="presOf" srcId="{AFF559BE-F86A-4A58-8552-9B0AD64C8DBB}" destId="{C2396B22-AA44-414B-8690-E5502E1BAC4F}" srcOrd="0" destOrd="3" presId="urn:microsoft.com/office/officeart/2005/8/layout/vList5"/>
    <dgm:cxn modelId="{1E895A38-7F9D-43FB-BBD4-77EC592C269D}" type="presOf" srcId="{113BD113-ADC8-4096-8AFD-7F4EC05D54A7}" destId="{6C927C4B-EDD7-4A6C-B684-C23EE3D326CF}" srcOrd="0" destOrd="0" presId="urn:microsoft.com/office/officeart/2005/8/layout/vList5"/>
    <dgm:cxn modelId="{2B3F1C5D-1F39-4ED9-977D-280F4359382B}" srcId="{E04E43F3-9350-41DD-BC74-2F3F5E38AE34}" destId="{C770CF48-BDD7-4C9A-8F57-C4AFDFC3AF54}" srcOrd="1" destOrd="0" parTransId="{D1E54C30-9125-4575-BE9E-B071625FAA1F}" sibTransId="{F5346CF3-8350-4589-90F1-702638328406}"/>
    <dgm:cxn modelId="{ED5A9967-F1D7-4AAA-8EC8-52395CF31916}" srcId="{E04E43F3-9350-41DD-BC74-2F3F5E38AE34}" destId="{AD1D0E21-7508-4AD7-8BD9-889B67478443}" srcOrd="2" destOrd="0" parTransId="{E25132E3-994D-45C7-BA20-696A126953D7}" sibTransId="{3D6AAF71-6B4E-4F6D-AEFC-33ADBC34580C}"/>
    <dgm:cxn modelId="{0340AB67-9D36-4B2D-A587-AF6331FF9BAE}" srcId="{50EBC229-F3CF-4E70-8E68-1E1C05A8E8D9}" destId="{CA186B0B-C5EB-4DAB-81D3-D2509C0C283E}" srcOrd="0" destOrd="0" parTransId="{CF8B3F33-C8EB-4D5E-B421-6A8AE2B94CF1}" sibTransId="{84C13610-15C3-4805-B99F-57FF91C265DF}"/>
    <dgm:cxn modelId="{3DB0C06A-EFFC-4399-BBCB-C5E967E33385}" srcId="{CA186B0B-C5EB-4DAB-81D3-D2509C0C283E}" destId="{38223F97-DDD7-4D58-897E-27FA46F74B2D}" srcOrd="1" destOrd="0" parTransId="{D39B70D0-3467-4305-8B89-144ABA57416A}" sibTransId="{E584C561-2D09-492B-8FA4-33047DF98EE1}"/>
    <dgm:cxn modelId="{E51EEA4E-5478-4971-B6C9-61E60014CB9D}" type="presOf" srcId="{39C490F0-34EA-4855-B43F-F793F1F50112}" destId="{6C927C4B-EDD7-4A6C-B684-C23EE3D326CF}" srcOrd="0" destOrd="3" presId="urn:microsoft.com/office/officeart/2005/8/layout/vList5"/>
    <dgm:cxn modelId="{6AE17553-0E67-4B5B-8CC3-E8664FDF9957}" srcId="{E04E43F3-9350-41DD-BC74-2F3F5E38AE34}" destId="{113BD113-ADC8-4096-8AFD-7F4EC05D54A7}" srcOrd="0" destOrd="0" parTransId="{3FF802A0-FBBF-4EF3-8171-C91E62D5DD11}" sibTransId="{7AB3A726-25B5-4804-BAF1-A535F3DDC080}"/>
    <dgm:cxn modelId="{E794B978-BC52-47FC-A8C8-0E9445E55127}" type="presOf" srcId="{E04E43F3-9350-41DD-BC74-2F3F5E38AE34}" destId="{61B557CA-F064-408C-8864-8F74416B30BD}" srcOrd="0" destOrd="0" presId="urn:microsoft.com/office/officeart/2005/8/layout/vList5"/>
    <dgm:cxn modelId="{91088C7E-F4FD-410D-B575-E203934BFD1F}" type="presOf" srcId="{AD1D0E21-7508-4AD7-8BD9-889B67478443}" destId="{6C927C4B-EDD7-4A6C-B684-C23EE3D326CF}" srcOrd="0" destOrd="2" presId="urn:microsoft.com/office/officeart/2005/8/layout/vList5"/>
    <dgm:cxn modelId="{3E9B0B89-302A-4106-A05B-36FE86088124}" type="presOf" srcId="{B63DF1E9-7B46-4CC7-8FE0-EA8C87003905}" destId="{C2396B22-AA44-414B-8690-E5502E1BAC4F}" srcOrd="0" destOrd="6" presId="urn:microsoft.com/office/officeart/2005/8/layout/vList5"/>
    <dgm:cxn modelId="{2B3ACA8A-E52B-4354-B051-6431CFED4774}" srcId="{CA186B0B-C5EB-4DAB-81D3-D2509C0C283E}" destId="{AFF559BE-F86A-4A58-8552-9B0AD64C8DBB}" srcOrd="3" destOrd="0" parTransId="{DFD37A73-0369-4FF4-AF66-4E459F151FC6}" sibTransId="{43355EE7-B405-4E1B-A4A6-976EBAD1292D}"/>
    <dgm:cxn modelId="{0ADE6B8C-679A-4CD6-BB23-A15ACEB7340E}" type="presOf" srcId="{38223F97-DDD7-4D58-897E-27FA46F74B2D}" destId="{C2396B22-AA44-414B-8690-E5502E1BAC4F}" srcOrd="0" destOrd="1" presId="urn:microsoft.com/office/officeart/2005/8/layout/vList5"/>
    <dgm:cxn modelId="{A4B65292-81AE-4385-A118-3FB971F4095D}" type="presOf" srcId="{30EF3B37-7F9F-432A-B536-F779BA65BA19}" destId="{C2396B22-AA44-414B-8690-E5502E1BAC4F}" srcOrd="0" destOrd="2" presId="urn:microsoft.com/office/officeart/2005/8/layout/vList5"/>
    <dgm:cxn modelId="{3A4AA6A2-C9E6-47C8-B780-AFC9249E86EA}" srcId="{CA186B0B-C5EB-4DAB-81D3-D2509C0C283E}" destId="{ECC502F3-7420-4176-BC03-9E834CD84B6F}" srcOrd="0" destOrd="0" parTransId="{425FB1F8-0D43-4094-8915-F33AD6BC4A2C}" sibTransId="{5224635C-847D-4926-909F-A26E605D4408}"/>
    <dgm:cxn modelId="{69A24AAC-B0B5-462C-907A-B515AF8FE437}" type="presOf" srcId="{CA186B0B-C5EB-4DAB-81D3-D2509C0C283E}" destId="{8FB89F27-161D-42DF-A76C-8A372DF1222E}" srcOrd="0" destOrd="0" presId="urn:microsoft.com/office/officeart/2005/8/layout/vList5"/>
    <dgm:cxn modelId="{D2C008AF-E8F1-43B1-AC51-61581A2FA503}" type="presOf" srcId="{50EBC229-F3CF-4E70-8E68-1E1C05A8E8D9}" destId="{C8843860-C5EB-4AAC-AC5B-AC904040D967}" srcOrd="0" destOrd="0" presId="urn:microsoft.com/office/officeart/2005/8/layout/vList5"/>
    <dgm:cxn modelId="{D867B8BB-240D-4FFE-8B43-80A4115F9C52}" srcId="{CA186B0B-C5EB-4DAB-81D3-D2509C0C283E}" destId="{30EF3B37-7F9F-432A-B536-F779BA65BA19}" srcOrd="2" destOrd="0" parTransId="{0B381124-D48D-4C4E-8BAA-E16D030641BD}" sibTransId="{376A5A75-5124-49B2-9661-6084525E5F14}"/>
    <dgm:cxn modelId="{26548AC3-4CFA-4416-9DFE-AD7C61845D3E}" srcId="{CA186B0B-C5EB-4DAB-81D3-D2509C0C283E}" destId="{B63DF1E9-7B46-4CC7-8FE0-EA8C87003905}" srcOrd="6" destOrd="0" parTransId="{C650F104-3723-4F31-8EEF-9DD0CD518E50}" sibTransId="{4BD3DE82-E027-40AE-AC79-318D5B886745}"/>
    <dgm:cxn modelId="{63C5E8C3-490C-4287-AD62-D97981587074}" type="presOf" srcId="{ECC502F3-7420-4176-BC03-9E834CD84B6F}" destId="{C2396B22-AA44-414B-8690-E5502E1BAC4F}" srcOrd="0" destOrd="0" presId="urn:microsoft.com/office/officeart/2005/8/layout/vList5"/>
    <dgm:cxn modelId="{6BF206CC-07C2-4487-9F85-46C490CF1BB5}" type="presOf" srcId="{C770CF48-BDD7-4C9A-8F57-C4AFDFC3AF54}" destId="{6C927C4B-EDD7-4A6C-B684-C23EE3D326CF}" srcOrd="0" destOrd="1" presId="urn:microsoft.com/office/officeart/2005/8/layout/vList5"/>
    <dgm:cxn modelId="{C8340EE7-5917-45CD-A07D-344B3B85CCBA}" srcId="{E04E43F3-9350-41DD-BC74-2F3F5E38AE34}" destId="{39C490F0-34EA-4855-B43F-F793F1F50112}" srcOrd="3" destOrd="0" parTransId="{A7335D51-3ADB-40A9-9A6C-57C5784019B4}" sibTransId="{4692124C-FC80-4D34-87B6-8B5778A59ADE}"/>
    <dgm:cxn modelId="{3657B0EC-E8B6-45C7-99D2-C05B27176D78}" type="presOf" srcId="{6A93CAA6-1B6D-4123-81F8-9854386ADFAB}" destId="{C2396B22-AA44-414B-8690-E5502E1BAC4F}" srcOrd="0" destOrd="4" presId="urn:microsoft.com/office/officeart/2005/8/layout/vList5"/>
    <dgm:cxn modelId="{E7C752ED-8133-4FA1-8BA4-CF520C66D27D}" type="presOf" srcId="{0BFE04DC-F9D6-4590-9ED7-7402C16AA348}" destId="{C2396B22-AA44-414B-8690-E5502E1BAC4F}" srcOrd="0" destOrd="5" presId="urn:microsoft.com/office/officeart/2005/8/layout/vList5"/>
    <dgm:cxn modelId="{D4BEEAF2-2417-4F45-A997-EE9EB54F7D27}" srcId="{CA186B0B-C5EB-4DAB-81D3-D2509C0C283E}" destId="{0BFE04DC-F9D6-4590-9ED7-7402C16AA348}" srcOrd="5" destOrd="0" parTransId="{77F19AA1-DF5E-4D39-A843-ED0DF2CDB20D}" sibTransId="{85C20C8D-6367-4E89-ABE3-644C3C2A182F}"/>
    <dgm:cxn modelId="{9E2101D9-D384-488F-B52E-9E287B7EFAFD}" type="presParOf" srcId="{C8843860-C5EB-4AAC-AC5B-AC904040D967}" destId="{240DA1DF-45C6-4C78-AD83-3BA52B34F426}" srcOrd="0" destOrd="0" presId="urn:microsoft.com/office/officeart/2005/8/layout/vList5"/>
    <dgm:cxn modelId="{086B61E9-3068-403F-8294-67C69DD42FE9}" type="presParOf" srcId="{240DA1DF-45C6-4C78-AD83-3BA52B34F426}" destId="{8FB89F27-161D-42DF-A76C-8A372DF1222E}" srcOrd="0" destOrd="0" presId="urn:microsoft.com/office/officeart/2005/8/layout/vList5"/>
    <dgm:cxn modelId="{78785296-BB46-4EDD-B368-BE913531E693}" type="presParOf" srcId="{240DA1DF-45C6-4C78-AD83-3BA52B34F426}" destId="{C2396B22-AA44-414B-8690-E5502E1BAC4F}" srcOrd="1" destOrd="0" presId="urn:microsoft.com/office/officeart/2005/8/layout/vList5"/>
    <dgm:cxn modelId="{12D89DF8-72DD-47B4-AC7B-B86A558E769A}" type="presParOf" srcId="{C8843860-C5EB-4AAC-AC5B-AC904040D967}" destId="{3157C8F1-0922-4ECD-9491-49C7B558A112}" srcOrd="1" destOrd="0" presId="urn:microsoft.com/office/officeart/2005/8/layout/vList5"/>
    <dgm:cxn modelId="{144E5AD6-AEB7-4008-820D-34C96E43997C}" type="presParOf" srcId="{C8843860-C5EB-4AAC-AC5B-AC904040D967}" destId="{2BE8745C-5134-4F52-A84B-5CE8BF38E202}" srcOrd="2" destOrd="0" presId="urn:microsoft.com/office/officeart/2005/8/layout/vList5"/>
    <dgm:cxn modelId="{6BBF6735-E5F4-48EB-BB14-5689EACBE218}" type="presParOf" srcId="{2BE8745C-5134-4F52-A84B-5CE8BF38E202}" destId="{61B557CA-F064-408C-8864-8F74416B30BD}" srcOrd="0" destOrd="0" presId="urn:microsoft.com/office/officeart/2005/8/layout/vList5"/>
    <dgm:cxn modelId="{5C76E67A-6A66-4678-A65B-4EB0BB41E339}" type="presParOf" srcId="{2BE8745C-5134-4F52-A84B-5CE8BF38E202}" destId="{6C927C4B-EDD7-4A6C-B684-C23EE3D326C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EB449-F819-4FCA-AAD7-EBE4E4963DF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08E6596-3E13-4494-A61E-25D4A71E34DB}">
      <dgm:prSet phldrT="[Text]" custT="1"/>
      <dgm:spPr/>
      <dgm:t>
        <a:bodyPr/>
        <a:lstStyle/>
        <a:p>
          <a:r>
            <a:rPr lang="en-US" sz="1700" b="1" dirty="0">
              <a:latin typeface="+mj-lt"/>
              <a:cs typeface="Arial" charset="0"/>
            </a:rPr>
            <a:t>Various tools are available for version management activities</a:t>
          </a:r>
          <a:endParaRPr lang="en-US" sz="1700" b="1" dirty="0">
            <a:latin typeface="+mj-lt"/>
          </a:endParaRPr>
        </a:p>
      </dgm:t>
    </dgm:pt>
    <dgm:pt modelId="{97F580D0-BCEF-4797-8E0D-5F1947A8CC84}" type="parTrans" cxnId="{2DA5F5A2-1559-417D-8B75-813C55FF8DB2}">
      <dgm:prSet/>
      <dgm:spPr/>
      <dgm:t>
        <a:bodyPr/>
        <a:lstStyle/>
        <a:p>
          <a:endParaRPr lang="en-US" sz="1700" b="1">
            <a:latin typeface="+mj-lt"/>
          </a:endParaRPr>
        </a:p>
      </dgm:t>
    </dgm:pt>
    <dgm:pt modelId="{F9B30076-794B-4589-85D8-4E82714392EB}" type="sibTrans" cxnId="{2DA5F5A2-1559-417D-8B75-813C55FF8DB2}">
      <dgm:prSet/>
      <dgm:spPr/>
      <dgm:t>
        <a:bodyPr/>
        <a:lstStyle/>
        <a:p>
          <a:endParaRPr lang="en-US" sz="1700" b="1">
            <a:latin typeface="+mj-lt"/>
          </a:endParaRPr>
        </a:p>
      </dgm:t>
    </dgm:pt>
    <dgm:pt modelId="{09F5B051-99AA-4D2A-8B98-FE8CB4CFC062}">
      <dgm:prSet phldrT="[Text]" custT="1"/>
      <dgm:spPr/>
      <dgm:t>
        <a:bodyPr/>
        <a:lstStyle/>
        <a:p>
          <a:r>
            <a:rPr lang="en-US" sz="1700" b="1" dirty="0">
              <a:latin typeface="+mj-lt"/>
              <a:cs typeface="Arial" charset="0"/>
            </a:rPr>
            <a:t>Subversion is one of the most widely used version control tool</a:t>
          </a:r>
          <a:endParaRPr lang="en-US" sz="1700" b="1" dirty="0">
            <a:latin typeface="+mj-lt"/>
          </a:endParaRPr>
        </a:p>
      </dgm:t>
    </dgm:pt>
    <dgm:pt modelId="{958197FE-C7D1-4AF2-9E1C-9D312E746011}" type="parTrans" cxnId="{D5629D8C-2971-45EB-8A86-04A40D3572B8}">
      <dgm:prSet/>
      <dgm:spPr/>
      <dgm:t>
        <a:bodyPr/>
        <a:lstStyle/>
        <a:p>
          <a:endParaRPr lang="en-US" sz="1700" b="1">
            <a:latin typeface="+mj-lt"/>
          </a:endParaRPr>
        </a:p>
      </dgm:t>
    </dgm:pt>
    <dgm:pt modelId="{BB782499-5BAE-455E-B34C-B1023E17DDAC}" type="sibTrans" cxnId="{D5629D8C-2971-45EB-8A86-04A40D3572B8}">
      <dgm:prSet/>
      <dgm:spPr/>
      <dgm:t>
        <a:bodyPr/>
        <a:lstStyle/>
        <a:p>
          <a:endParaRPr lang="en-US" sz="1700" b="1">
            <a:latin typeface="+mj-lt"/>
          </a:endParaRPr>
        </a:p>
      </dgm:t>
    </dgm:pt>
    <dgm:pt modelId="{60E24BD5-14EB-4DB1-A5B6-D8439322695A}">
      <dgm:prSet phldrT="[Text]" custT="1"/>
      <dgm:spPr/>
      <dgm:t>
        <a:bodyPr/>
        <a:lstStyle/>
        <a:p>
          <a:r>
            <a:rPr lang="en-US" sz="1700" b="1" dirty="0">
              <a:latin typeface="+mj-lt"/>
              <a:cs typeface="Arial" charset="0"/>
            </a:rPr>
            <a:t>The Configuration Manager shall identify the artefacts that can be considered as a ‘Configuration Item’</a:t>
          </a:r>
          <a:endParaRPr lang="en-US" sz="1700" b="1" dirty="0">
            <a:latin typeface="+mj-lt"/>
          </a:endParaRPr>
        </a:p>
      </dgm:t>
    </dgm:pt>
    <dgm:pt modelId="{8D002DCA-69A9-48CE-8E83-754662253D85}" type="parTrans" cxnId="{B5F4BFE7-01E7-4E6D-8A97-021C4197D442}">
      <dgm:prSet/>
      <dgm:spPr/>
      <dgm:t>
        <a:bodyPr/>
        <a:lstStyle/>
        <a:p>
          <a:endParaRPr lang="en-US" sz="1700" b="1">
            <a:latin typeface="+mj-lt"/>
          </a:endParaRPr>
        </a:p>
      </dgm:t>
    </dgm:pt>
    <dgm:pt modelId="{001C17FB-56BA-409E-9958-1866721F9992}" type="sibTrans" cxnId="{B5F4BFE7-01E7-4E6D-8A97-021C4197D442}">
      <dgm:prSet/>
      <dgm:spPr/>
      <dgm:t>
        <a:bodyPr/>
        <a:lstStyle/>
        <a:p>
          <a:endParaRPr lang="en-US" sz="1700" b="1">
            <a:latin typeface="+mj-lt"/>
          </a:endParaRPr>
        </a:p>
      </dgm:t>
    </dgm:pt>
    <dgm:pt modelId="{02407076-1889-4D2C-A74C-72728051E39A}">
      <dgm:prSet phldrT="[Text]" custT="1"/>
      <dgm:spPr/>
      <dgm:t>
        <a:bodyPr/>
        <a:lstStyle/>
        <a:p>
          <a:r>
            <a:rPr lang="en-US" sz="1700" b="1" dirty="0">
              <a:solidFill>
                <a:schemeClr val="tx1"/>
              </a:solidFill>
              <a:latin typeface="+mj-lt"/>
            </a:rPr>
            <a:t>Identify Artefacts</a:t>
          </a:r>
        </a:p>
      </dgm:t>
    </dgm:pt>
    <dgm:pt modelId="{73B04820-0BD7-4857-B84B-2E0DFE0EB887}" type="parTrans" cxnId="{B7FD883C-7458-4A9B-9AB7-1AC9680491F0}">
      <dgm:prSet/>
      <dgm:spPr/>
      <dgm:t>
        <a:bodyPr/>
        <a:lstStyle/>
        <a:p>
          <a:endParaRPr lang="en-US" sz="1700" b="1">
            <a:latin typeface="+mj-lt"/>
          </a:endParaRPr>
        </a:p>
      </dgm:t>
    </dgm:pt>
    <dgm:pt modelId="{768B80A8-FB0F-4C04-A5F9-7BF6C8C5C2B5}" type="sibTrans" cxnId="{B7FD883C-7458-4A9B-9AB7-1AC9680491F0}">
      <dgm:prSet/>
      <dgm:spPr/>
      <dgm:t>
        <a:bodyPr/>
        <a:lstStyle/>
        <a:p>
          <a:endParaRPr lang="en-US" sz="1700" b="1">
            <a:latin typeface="+mj-lt"/>
          </a:endParaRPr>
        </a:p>
      </dgm:t>
    </dgm:pt>
    <dgm:pt modelId="{BCF0EC12-ACA3-4285-A7DB-2699CFE3AA20}">
      <dgm:prSet phldrT="[Text]" custT="1"/>
      <dgm:spPr/>
      <dgm:t>
        <a:bodyPr/>
        <a:lstStyle/>
        <a:p>
          <a:r>
            <a:rPr lang="en-US" sz="1700" b="1" dirty="0">
              <a:solidFill>
                <a:schemeClr val="tx1"/>
              </a:solidFill>
              <a:latin typeface="+mj-lt"/>
            </a:rPr>
            <a:t>Finalize Artefacts</a:t>
          </a:r>
        </a:p>
      </dgm:t>
    </dgm:pt>
    <dgm:pt modelId="{CF77EFDE-05AE-4611-9741-AADE5B1E270F}" type="parTrans" cxnId="{40F36AFD-9C81-4B9F-AE38-BF874642EC2A}">
      <dgm:prSet/>
      <dgm:spPr/>
      <dgm:t>
        <a:bodyPr/>
        <a:lstStyle/>
        <a:p>
          <a:endParaRPr lang="en-US" sz="1700" b="1">
            <a:latin typeface="+mj-lt"/>
          </a:endParaRPr>
        </a:p>
      </dgm:t>
    </dgm:pt>
    <dgm:pt modelId="{03B29E64-DB1E-4994-9BB3-D3344C29F24E}" type="sibTrans" cxnId="{40F36AFD-9C81-4B9F-AE38-BF874642EC2A}">
      <dgm:prSet/>
      <dgm:spPr/>
      <dgm:t>
        <a:bodyPr/>
        <a:lstStyle/>
        <a:p>
          <a:endParaRPr lang="en-US" sz="1700" b="1">
            <a:latin typeface="+mj-lt"/>
          </a:endParaRPr>
        </a:p>
      </dgm:t>
    </dgm:pt>
    <dgm:pt modelId="{D65D454D-D5ED-4268-B296-2954D626E6FD}">
      <dgm:prSet phldrT="[Text]" custT="1"/>
      <dgm:spPr/>
      <dgm:t>
        <a:bodyPr/>
        <a:lstStyle/>
        <a:p>
          <a:r>
            <a:rPr lang="en-US" sz="1700" b="1" dirty="0">
              <a:solidFill>
                <a:schemeClr val="tx1"/>
              </a:solidFill>
              <a:latin typeface="+mj-lt"/>
            </a:rPr>
            <a:t>Identify Tools</a:t>
          </a:r>
        </a:p>
      </dgm:t>
    </dgm:pt>
    <dgm:pt modelId="{AE12EE8D-AD86-4297-8B28-35E7DC90235C}" type="parTrans" cxnId="{C0F4C4CB-F87A-4DFD-8925-343550320BE3}">
      <dgm:prSet/>
      <dgm:spPr/>
      <dgm:t>
        <a:bodyPr/>
        <a:lstStyle/>
        <a:p>
          <a:endParaRPr lang="en-US" sz="1700" b="1">
            <a:latin typeface="+mj-lt"/>
          </a:endParaRPr>
        </a:p>
      </dgm:t>
    </dgm:pt>
    <dgm:pt modelId="{E38F2DFE-57CE-47BA-8837-3AC52923CB2A}" type="sibTrans" cxnId="{C0F4C4CB-F87A-4DFD-8925-343550320BE3}">
      <dgm:prSet/>
      <dgm:spPr/>
      <dgm:t>
        <a:bodyPr/>
        <a:lstStyle/>
        <a:p>
          <a:endParaRPr lang="en-US" sz="1700" b="1">
            <a:latin typeface="+mj-lt"/>
          </a:endParaRPr>
        </a:p>
      </dgm:t>
    </dgm:pt>
    <dgm:pt modelId="{30F7A624-7A89-44A3-8A3F-33860BCD4442}">
      <dgm:prSet phldrT="[Text]" custT="1"/>
      <dgm:spPr/>
      <dgm:t>
        <a:bodyPr/>
        <a:lstStyle/>
        <a:p>
          <a:r>
            <a:rPr lang="en-US" sz="1700" b="1" dirty="0">
              <a:solidFill>
                <a:schemeClr val="tx1"/>
              </a:solidFill>
              <a:latin typeface="+mj-lt"/>
            </a:rPr>
            <a:t>Finalize Tools</a:t>
          </a:r>
        </a:p>
      </dgm:t>
    </dgm:pt>
    <dgm:pt modelId="{7891F7F6-F9C2-4714-B192-619A571C68F4}" type="parTrans" cxnId="{483F6CA9-DA17-4BB4-BD34-596F0EE48079}">
      <dgm:prSet/>
      <dgm:spPr/>
      <dgm:t>
        <a:bodyPr/>
        <a:lstStyle/>
        <a:p>
          <a:endParaRPr lang="en-US" sz="1700" b="1">
            <a:latin typeface="+mj-lt"/>
          </a:endParaRPr>
        </a:p>
      </dgm:t>
    </dgm:pt>
    <dgm:pt modelId="{E2B2D94D-47F6-4BC3-9091-DCA6D3FC5FB0}" type="sibTrans" cxnId="{483F6CA9-DA17-4BB4-BD34-596F0EE48079}">
      <dgm:prSet/>
      <dgm:spPr/>
      <dgm:t>
        <a:bodyPr/>
        <a:lstStyle/>
        <a:p>
          <a:endParaRPr lang="en-US" sz="1700" b="1">
            <a:latin typeface="+mj-lt"/>
          </a:endParaRPr>
        </a:p>
      </dgm:t>
    </dgm:pt>
    <dgm:pt modelId="{33A4CD7E-F911-4D93-A334-F245616B08E4}">
      <dgm:prSet phldrT="[Text]" custT="1"/>
      <dgm:spPr/>
      <dgm:t>
        <a:bodyPr/>
        <a:lstStyle/>
        <a:p>
          <a:r>
            <a:rPr lang="en-US" sz="1700" b="1" dirty="0">
              <a:latin typeface="+mj-lt"/>
            </a:rPr>
            <a:t>All artefacts that may undergo updates during the course of the projects shall be considered as a Configuration Item</a:t>
          </a:r>
        </a:p>
      </dgm:t>
    </dgm:pt>
    <dgm:pt modelId="{0BD15C48-DE7B-42E1-ABD7-D02D26B56DA3}" type="parTrans" cxnId="{2B96E302-B24B-496E-B347-D1CA6947B206}">
      <dgm:prSet/>
      <dgm:spPr/>
      <dgm:t>
        <a:bodyPr/>
        <a:lstStyle/>
        <a:p>
          <a:endParaRPr lang="en-US" sz="1700" b="1">
            <a:latin typeface="+mj-lt"/>
          </a:endParaRPr>
        </a:p>
      </dgm:t>
    </dgm:pt>
    <dgm:pt modelId="{AC0B7168-82F3-4D08-BCD8-E49730BD110A}" type="sibTrans" cxnId="{2B96E302-B24B-496E-B347-D1CA6947B206}">
      <dgm:prSet/>
      <dgm:spPr/>
      <dgm:t>
        <a:bodyPr/>
        <a:lstStyle/>
        <a:p>
          <a:endParaRPr lang="en-US" sz="1700" b="1">
            <a:latin typeface="+mj-lt"/>
          </a:endParaRPr>
        </a:p>
      </dgm:t>
    </dgm:pt>
    <dgm:pt modelId="{F7301B34-1E58-4583-91C6-0D553B09A589}">
      <dgm:prSet phldrT="[Text]" custT="1"/>
      <dgm:spPr/>
      <dgm:t>
        <a:bodyPr/>
        <a:lstStyle/>
        <a:p>
          <a:r>
            <a:rPr lang="en-US" sz="1700" b="1" dirty="0">
              <a:latin typeface="+mj-lt"/>
            </a:rPr>
            <a:t>Software artefacts such as </a:t>
          </a:r>
          <a:r>
            <a:rPr lang="en-US" sz="1700" b="1" dirty="0">
              <a:latin typeface="+mj-lt"/>
              <a:cs typeface="Arial" charset="0"/>
            </a:rPr>
            <a:t>Source code, test plans and Software requirement specification can be considered as ‘CI’ artefacts</a:t>
          </a:r>
          <a:endParaRPr lang="en-US" sz="1700" b="1" dirty="0">
            <a:latin typeface="+mj-lt"/>
          </a:endParaRPr>
        </a:p>
      </dgm:t>
    </dgm:pt>
    <dgm:pt modelId="{E2B8ABE1-3739-47DB-B568-119173C1FDEA}" type="parTrans" cxnId="{00A1CA07-B23F-49D6-9C8A-A985EF610E24}">
      <dgm:prSet/>
      <dgm:spPr/>
      <dgm:t>
        <a:bodyPr/>
        <a:lstStyle/>
        <a:p>
          <a:endParaRPr lang="en-US" sz="1700" b="1">
            <a:latin typeface="+mj-lt"/>
          </a:endParaRPr>
        </a:p>
      </dgm:t>
    </dgm:pt>
    <dgm:pt modelId="{62BCE9CA-3EB1-4D59-8DBB-395BE434F97B}" type="sibTrans" cxnId="{00A1CA07-B23F-49D6-9C8A-A985EF610E24}">
      <dgm:prSet/>
      <dgm:spPr/>
      <dgm:t>
        <a:bodyPr/>
        <a:lstStyle/>
        <a:p>
          <a:endParaRPr lang="en-US" sz="1700" b="1">
            <a:latin typeface="+mj-lt"/>
          </a:endParaRPr>
        </a:p>
      </dgm:t>
    </dgm:pt>
    <dgm:pt modelId="{0E35DC69-1673-4067-9F6A-CCE169B9D1D0}">
      <dgm:prSet phldrT="[Text]" custT="1"/>
      <dgm:spPr/>
      <dgm:t>
        <a:bodyPr/>
        <a:lstStyle/>
        <a:p>
          <a:r>
            <a:rPr lang="en-US" sz="1700" b="1" dirty="0">
              <a:latin typeface="+mj-lt"/>
            </a:rPr>
            <a:t>Hardware artefacts such as Schematics, Gerber files, DAR reports and Hardware requirement specification can be considered as ‘CI’ artefacts</a:t>
          </a:r>
        </a:p>
      </dgm:t>
    </dgm:pt>
    <dgm:pt modelId="{F0F5A484-C69A-4C10-B837-A68289EA6AA8}" type="parTrans" cxnId="{634DEF3B-2446-40DD-A0D8-CEFD7234553E}">
      <dgm:prSet/>
      <dgm:spPr/>
      <dgm:t>
        <a:bodyPr/>
        <a:lstStyle/>
        <a:p>
          <a:endParaRPr lang="en-US" sz="1700" b="1">
            <a:latin typeface="+mj-lt"/>
          </a:endParaRPr>
        </a:p>
      </dgm:t>
    </dgm:pt>
    <dgm:pt modelId="{F3E21D70-178B-44D5-8C12-9E1B47D4375D}" type="sibTrans" cxnId="{634DEF3B-2446-40DD-A0D8-CEFD7234553E}">
      <dgm:prSet/>
      <dgm:spPr/>
      <dgm:t>
        <a:bodyPr/>
        <a:lstStyle/>
        <a:p>
          <a:endParaRPr lang="en-US" sz="1700" b="1">
            <a:latin typeface="+mj-lt"/>
          </a:endParaRPr>
        </a:p>
      </dgm:t>
    </dgm:pt>
    <dgm:pt modelId="{632DE2EF-FE02-4041-AACE-BE33C40E7E32}">
      <dgm:prSet phldrT="[Text]" custT="1"/>
      <dgm:spPr/>
      <dgm:t>
        <a:bodyPr/>
        <a:lstStyle/>
        <a:p>
          <a:r>
            <a:rPr lang="en-US" sz="1700" b="1" dirty="0">
              <a:latin typeface="+mj-lt"/>
              <a:cs typeface="Arial" charset="0"/>
            </a:rPr>
            <a:t>Some of the popular examples are Subversion, PVCS and GIT</a:t>
          </a:r>
          <a:endParaRPr lang="en-US" sz="1700" b="1" dirty="0">
            <a:latin typeface="+mj-lt"/>
          </a:endParaRPr>
        </a:p>
      </dgm:t>
    </dgm:pt>
    <dgm:pt modelId="{0BCDE8F2-D35D-4189-9F2C-29F30B562147}" type="parTrans" cxnId="{2F26FD90-8E60-44F6-90E4-0509BBED40E8}">
      <dgm:prSet/>
      <dgm:spPr/>
      <dgm:t>
        <a:bodyPr/>
        <a:lstStyle/>
        <a:p>
          <a:endParaRPr lang="en-US" sz="1700" b="1">
            <a:latin typeface="+mj-lt"/>
          </a:endParaRPr>
        </a:p>
      </dgm:t>
    </dgm:pt>
    <dgm:pt modelId="{685B8F13-7479-4617-B6D1-A2E28DCCE67D}" type="sibTrans" cxnId="{2F26FD90-8E60-44F6-90E4-0509BBED40E8}">
      <dgm:prSet/>
      <dgm:spPr/>
      <dgm:t>
        <a:bodyPr/>
        <a:lstStyle/>
        <a:p>
          <a:endParaRPr lang="en-US" sz="1700" b="1">
            <a:latin typeface="+mj-lt"/>
          </a:endParaRPr>
        </a:p>
      </dgm:t>
    </dgm:pt>
    <dgm:pt modelId="{001A0732-BA3F-43D5-8FDF-C531FC20DC9F}">
      <dgm:prSet phldrT="[Text]" custT="1"/>
      <dgm:spPr/>
      <dgm:t>
        <a:bodyPr/>
        <a:lstStyle/>
        <a:p>
          <a:r>
            <a:rPr lang="en-US" sz="1700" b="1" dirty="0">
              <a:latin typeface="+mj-lt"/>
            </a:rPr>
            <a:t>Tortoise SVN that provides a user friendly User Interface, shall be used for version control activities</a:t>
          </a:r>
        </a:p>
      </dgm:t>
    </dgm:pt>
    <dgm:pt modelId="{CCAD3993-9829-4F3B-81E1-118B4878F11C}" type="parTrans" cxnId="{29233A46-2AC3-4CC1-80F4-34E9834C1C93}">
      <dgm:prSet/>
      <dgm:spPr/>
      <dgm:t>
        <a:bodyPr/>
        <a:lstStyle/>
        <a:p>
          <a:endParaRPr lang="en-US" sz="1700" b="1">
            <a:latin typeface="+mj-lt"/>
          </a:endParaRPr>
        </a:p>
      </dgm:t>
    </dgm:pt>
    <dgm:pt modelId="{9DC158D8-DC5A-47D0-8905-9D50038D0EAE}" type="sibTrans" cxnId="{29233A46-2AC3-4CC1-80F4-34E9834C1C93}">
      <dgm:prSet/>
      <dgm:spPr/>
      <dgm:t>
        <a:bodyPr/>
        <a:lstStyle/>
        <a:p>
          <a:endParaRPr lang="en-US" sz="1700" b="1">
            <a:latin typeface="+mj-lt"/>
          </a:endParaRPr>
        </a:p>
      </dgm:t>
    </dgm:pt>
    <dgm:pt modelId="{6D0A99D3-CA85-42D7-91A2-19D40458C9F2}" type="pres">
      <dgm:prSet presAssocID="{DB6EB449-F819-4FCA-AAD7-EBE4E4963DF1}" presName="linearFlow" presStyleCnt="0">
        <dgm:presLayoutVars>
          <dgm:dir/>
          <dgm:animLvl val="lvl"/>
          <dgm:resizeHandles val="exact"/>
        </dgm:presLayoutVars>
      </dgm:prSet>
      <dgm:spPr/>
    </dgm:pt>
    <dgm:pt modelId="{826C6150-22C9-4E0B-AAEA-1CF2E597F558}" type="pres">
      <dgm:prSet presAssocID="{02407076-1889-4D2C-A74C-72728051E39A}" presName="composite" presStyleCnt="0"/>
      <dgm:spPr/>
    </dgm:pt>
    <dgm:pt modelId="{6BF15238-CA00-409E-9E7A-1203B32E5565}" type="pres">
      <dgm:prSet presAssocID="{02407076-1889-4D2C-A74C-72728051E39A}" presName="parentText" presStyleLbl="alignNode1" presStyleIdx="0" presStyleCnt="4">
        <dgm:presLayoutVars>
          <dgm:chMax val="1"/>
          <dgm:bulletEnabled val="1"/>
        </dgm:presLayoutVars>
      </dgm:prSet>
      <dgm:spPr/>
    </dgm:pt>
    <dgm:pt modelId="{EADBB827-578E-41C2-841C-27F8F909CE07}" type="pres">
      <dgm:prSet presAssocID="{02407076-1889-4D2C-A74C-72728051E39A}" presName="descendantText" presStyleLbl="alignAcc1" presStyleIdx="0" presStyleCnt="4" custScaleY="100000">
        <dgm:presLayoutVars>
          <dgm:bulletEnabled val="1"/>
        </dgm:presLayoutVars>
      </dgm:prSet>
      <dgm:spPr/>
    </dgm:pt>
    <dgm:pt modelId="{5D5E22BB-75B0-4E34-A96D-4B5B785D286A}" type="pres">
      <dgm:prSet presAssocID="{768B80A8-FB0F-4C04-A5F9-7BF6C8C5C2B5}" presName="sp" presStyleCnt="0"/>
      <dgm:spPr/>
    </dgm:pt>
    <dgm:pt modelId="{BA222BA4-3ECC-49C8-8DC7-73D3B88DF3F5}" type="pres">
      <dgm:prSet presAssocID="{BCF0EC12-ACA3-4285-A7DB-2699CFE3AA20}" presName="composite" presStyleCnt="0"/>
      <dgm:spPr/>
    </dgm:pt>
    <dgm:pt modelId="{219D36E3-789D-4674-B612-7828401226E3}" type="pres">
      <dgm:prSet presAssocID="{BCF0EC12-ACA3-4285-A7DB-2699CFE3AA20}" presName="parentText" presStyleLbl="alignNode1" presStyleIdx="1" presStyleCnt="4">
        <dgm:presLayoutVars>
          <dgm:chMax val="1"/>
          <dgm:bulletEnabled val="1"/>
        </dgm:presLayoutVars>
      </dgm:prSet>
      <dgm:spPr/>
    </dgm:pt>
    <dgm:pt modelId="{FB8510E3-B18B-4B12-B45F-8052854CA787}" type="pres">
      <dgm:prSet presAssocID="{BCF0EC12-ACA3-4285-A7DB-2699CFE3AA20}" presName="descendantText" presStyleLbl="alignAcc1" presStyleIdx="1" presStyleCnt="4">
        <dgm:presLayoutVars>
          <dgm:bulletEnabled val="1"/>
        </dgm:presLayoutVars>
      </dgm:prSet>
      <dgm:spPr/>
    </dgm:pt>
    <dgm:pt modelId="{58BDF010-D8F7-4C09-B570-BDD556E9551C}" type="pres">
      <dgm:prSet presAssocID="{03B29E64-DB1E-4994-9BB3-D3344C29F24E}" presName="sp" presStyleCnt="0"/>
      <dgm:spPr/>
    </dgm:pt>
    <dgm:pt modelId="{28F06A7C-A29F-4BC7-9D0F-82F500C9EB34}" type="pres">
      <dgm:prSet presAssocID="{D65D454D-D5ED-4268-B296-2954D626E6FD}" presName="composite" presStyleCnt="0"/>
      <dgm:spPr/>
    </dgm:pt>
    <dgm:pt modelId="{304596A4-A931-4FF6-BF74-9CB8E8C97A29}" type="pres">
      <dgm:prSet presAssocID="{D65D454D-D5ED-4268-B296-2954D626E6FD}" presName="parentText" presStyleLbl="alignNode1" presStyleIdx="2" presStyleCnt="4">
        <dgm:presLayoutVars>
          <dgm:chMax val="1"/>
          <dgm:bulletEnabled val="1"/>
        </dgm:presLayoutVars>
      </dgm:prSet>
      <dgm:spPr/>
    </dgm:pt>
    <dgm:pt modelId="{1E21D258-74CC-46C2-A078-A0A263FC8027}" type="pres">
      <dgm:prSet presAssocID="{D65D454D-D5ED-4268-B296-2954D626E6FD}" presName="descendantText" presStyleLbl="alignAcc1" presStyleIdx="2" presStyleCnt="4">
        <dgm:presLayoutVars>
          <dgm:bulletEnabled val="1"/>
        </dgm:presLayoutVars>
      </dgm:prSet>
      <dgm:spPr/>
    </dgm:pt>
    <dgm:pt modelId="{A0983739-73FD-4758-A047-51F8056AB17D}" type="pres">
      <dgm:prSet presAssocID="{E38F2DFE-57CE-47BA-8837-3AC52923CB2A}" presName="sp" presStyleCnt="0"/>
      <dgm:spPr/>
    </dgm:pt>
    <dgm:pt modelId="{5B2BA774-FA8D-46E6-B713-9878EB8C0D88}" type="pres">
      <dgm:prSet presAssocID="{30F7A624-7A89-44A3-8A3F-33860BCD4442}" presName="composite" presStyleCnt="0"/>
      <dgm:spPr/>
    </dgm:pt>
    <dgm:pt modelId="{06FADE7B-FA14-4391-BFBB-FE8AA071B898}" type="pres">
      <dgm:prSet presAssocID="{30F7A624-7A89-44A3-8A3F-33860BCD4442}" presName="parentText" presStyleLbl="alignNode1" presStyleIdx="3" presStyleCnt="4">
        <dgm:presLayoutVars>
          <dgm:chMax val="1"/>
          <dgm:bulletEnabled val="1"/>
        </dgm:presLayoutVars>
      </dgm:prSet>
      <dgm:spPr/>
    </dgm:pt>
    <dgm:pt modelId="{7EEC357D-FA42-4FC1-87CC-BC4146EC4C13}" type="pres">
      <dgm:prSet presAssocID="{30F7A624-7A89-44A3-8A3F-33860BCD4442}" presName="descendantText" presStyleLbl="alignAcc1" presStyleIdx="3" presStyleCnt="4">
        <dgm:presLayoutVars>
          <dgm:bulletEnabled val="1"/>
        </dgm:presLayoutVars>
      </dgm:prSet>
      <dgm:spPr/>
    </dgm:pt>
  </dgm:ptLst>
  <dgm:cxnLst>
    <dgm:cxn modelId="{2B96E302-B24B-496E-B347-D1CA6947B206}" srcId="{02407076-1889-4D2C-A74C-72728051E39A}" destId="{33A4CD7E-F911-4D93-A334-F245616B08E4}" srcOrd="1" destOrd="0" parTransId="{0BD15C48-DE7B-42E1-ABD7-D02D26B56DA3}" sibTransId="{AC0B7168-82F3-4D08-BCD8-E49730BD110A}"/>
    <dgm:cxn modelId="{00A1CA07-B23F-49D6-9C8A-A985EF610E24}" srcId="{BCF0EC12-ACA3-4285-A7DB-2699CFE3AA20}" destId="{F7301B34-1E58-4583-91C6-0D553B09A589}" srcOrd="0" destOrd="0" parTransId="{E2B8ABE1-3739-47DB-B568-119173C1FDEA}" sibTransId="{62BCE9CA-3EB1-4D59-8DBB-395BE434F97B}"/>
    <dgm:cxn modelId="{13CF200C-0051-4032-8132-C031B6AE70BD}" type="presOf" srcId="{30F7A624-7A89-44A3-8A3F-33860BCD4442}" destId="{06FADE7B-FA14-4391-BFBB-FE8AA071B898}" srcOrd="0" destOrd="0" presId="urn:microsoft.com/office/officeart/2005/8/layout/chevron2"/>
    <dgm:cxn modelId="{796A2F27-8D48-41E0-969C-F06FF85ADE55}" type="presOf" srcId="{09F5B051-99AA-4D2A-8B98-FE8CB4CFC062}" destId="{7EEC357D-FA42-4FC1-87CC-BC4146EC4C13}" srcOrd="0" destOrd="0" presId="urn:microsoft.com/office/officeart/2005/8/layout/chevron2"/>
    <dgm:cxn modelId="{37940329-4D09-4507-8976-B5CD2CAA4DE1}" type="presOf" srcId="{632DE2EF-FE02-4041-AACE-BE33C40E7E32}" destId="{1E21D258-74CC-46C2-A078-A0A263FC8027}" srcOrd="0" destOrd="1" presId="urn:microsoft.com/office/officeart/2005/8/layout/chevron2"/>
    <dgm:cxn modelId="{634DEF3B-2446-40DD-A0D8-CEFD7234553E}" srcId="{BCF0EC12-ACA3-4285-A7DB-2699CFE3AA20}" destId="{0E35DC69-1673-4067-9F6A-CCE169B9D1D0}" srcOrd="1" destOrd="0" parTransId="{F0F5A484-C69A-4C10-B837-A68289EA6AA8}" sibTransId="{F3E21D70-178B-44D5-8C12-9E1B47D4375D}"/>
    <dgm:cxn modelId="{B7FD883C-7458-4A9B-9AB7-1AC9680491F0}" srcId="{DB6EB449-F819-4FCA-AAD7-EBE4E4963DF1}" destId="{02407076-1889-4D2C-A74C-72728051E39A}" srcOrd="0" destOrd="0" parTransId="{73B04820-0BD7-4857-B84B-2E0DFE0EB887}" sibTransId="{768B80A8-FB0F-4C04-A5F9-7BF6C8C5C2B5}"/>
    <dgm:cxn modelId="{B4E83562-D0AC-4AB5-B653-29433D46C308}" type="presOf" srcId="{DB6EB449-F819-4FCA-AAD7-EBE4E4963DF1}" destId="{6D0A99D3-CA85-42D7-91A2-19D40458C9F2}" srcOrd="0" destOrd="0" presId="urn:microsoft.com/office/officeart/2005/8/layout/chevron2"/>
    <dgm:cxn modelId="{29233A46-2AC3-4CC1-80F4-34E9834C1C93}" srcId="{30F7A624-7A89-44A3-8A3F-33860BCD4442}" destId="{001A0732-BA3F-43D5-8FDF-C531FC20DC9F}" srcOrd="1" destOrd="0" parTransId="{CCAD3993-9829-4F3B-81E1-118B4878F11C}" sibTransId="{9DC158D8-DC5A-47D0-8905-9D50038D0EAE}"/>
    <dgm:cxn modelId="{BB681447-4208-48FC-B7A9-BAF2C2D50880}" type="presOf" srcId="{60E24BD5-14EB-4DB1-A5B6-D8439322695A}" destId="{EADBB827-578E-41C2-841C-27F8F909CE07}" srcOrd="0" destOrd="0" presId="urn:microsoft.com/office/officeart/2005/8/layout/chevron2"/>
    <dgm:cxn modelId="{86598449-3E4F-4FE7-A394-B3F85A62F4FA}" type="presOf" srcId="{BCF0EC12-ACA3-4285-A7DB-2699CFE3AA20}" destId="{219D36E3-789D-4674-B612-7828401226E3}" srcOrd="0" destOrd="0" presId="urn:microsoft.com/office/officeart/2005/8/layout/chevron2"/>
    <dgm:cxn modelId="{13CD4F54-EAD4-402C-AAEE-33E7293FA65B}" type="presOf" srcId="{F7301B34-1E58-4583-91C6-0D553B09A589}" destId="{FB8510E3-B18B-4B12-B45F-8052854CA787}" srcOrd="0" destOrd="0" presId="urn:microsoft.com/office/officeart/2005/8/layout/chevron2"/>
    <dgm:cxn modelId="{E850BD59-74B0-4245-880D-04F7C3D71B1E}" type="presOf" srcId="{D65D454D-D5ED-4268-B296-2954D626E6FD}" destId="{304596A4-A931-4FF6-BF74-9CB8E8C97A29}" srcOrd="0" destOrd="0" presId="urn:microsoft.com/office/officeart/2005/8/layout/chevron2"/>
    <dgm:cxn modelId="{D5629D8C-2971-45EB-8A86-04A40D3572B8}" srcId="{30F7A624-7A89-44A3-8A3F-33860BCD4442}" destId="{09F5B051-99AA-4D2A-8B98-FE8CB4CFC062}" srcOrd="0" destOrd="0" parTransId="{958197FE-C7D1-4AF2-9E1C-9D312E746011}" sibTransId="{BB782499-5BAE-455E-B34C-B1023E17DDAC}"/>
    <dgm:cxn modelId="{2F26FD90-8E60-44F6-90E4-0509BBED40E8}" srcId="{D65D454D-D5ED-4268-B296-2954D626E6FD}" destId="{632DE2EF-FE02-4041-AACE-BE33C40E7E32}" srcOrd="1" destOrd="0" parTransId="{0BCDE8F2-D35D-4189-9F2C-29F30B562147}" sibTransId="{685B8F13-7479-4617-B6D1-A2E28DCCE67D}"/>
    <dgm:cxn modelId="{FE222097-56C2-4380-852E-EA951EE97F3D}" type="presOf" srcId="{33A4CD7E-F911-4D93-A334-F245616B08E4}" destId="{EADBB827-578E-41C2-841C-27F8F909CE07}" srcOrd="0" destOrd="1" presId="urn:microsoft.com/office/officeart/2005/8/layout/chevron2"/>
    <dgm:cxn modelId="{F13FBBA0-1AC8-41D7-BDC5-D067759338EB}" type="presOf" srcId="{B08E6596-3E13-4494-A61E-25D4A71E34DB}" destId="{1E21D258-74CC-46C2-A078-A0A263FC8027}" srcOrd="0" destOrd="0" presId="urn:microsoft.com/office/officeart/2005/8/layout/chevron2"/>
    <dgm:cxn modelId="{276026A2-7972-49CD-B986-08310EA91F24}" type="presOf" srcId="{0E35DC69-1673-4067-9F6A-CCE169B9D1D0}" destId="{FB8510E3-B18B-4B12-B45F-8052854CA787}" srcOrd="0" destOrd="1" presId="urn:microsoft.com/office/officeart/2005/8/layout/chevron2"/>
    <dgm:cxn modelId="{2DA5F5A2-1559-417D-8B75-813C55FF8DB2}" srcId="{D65D454D-D5ED-4268-B296-2954D626E6FD}" destId="{B08E6596-3E13-4494-A61E-25D4A71E34DB}" srcOrd="0" destOrd="0" parTransId="{97F580D0-BCEF-4797-8E0D-5F1947A8CC84}" sibTransId="{F9B30076-794B-4589-85D8-4E82714392EB}"/>
    <dgm:cxn modelId="{483F6CA9-DA17-4BB4-BD34-596F0EE48079}" srcId="{DB6EB449-F819-4FCA-AAD7-EBE4E4963DF1}" destId="{30F7A624-7A89-44A3-8A3F-33860BCD4442}" srcOrd="3" destOrd="0" parTransId="{7891F7F6-F9C2-4714-B192-619A571C68F4}" sibTransId="{E2B2D94D-47F6-4BC3-9091-DCA6D3FC5FB0}"/>
    <dgm:cxn modelId="{C0F4C4CB-F87A-4DFD-8925-343550320BE3}" srcId="{DB6EB449-F819-4FCA-AAD7-EBE4E4963DF1}" destId="{D65D454D-D5ED-4268-B296-2954D626E6FD}" srcOrd="2" destOrd="0" parTransId="{AE12EE8D-AD86-4297-8B28-35E7DC90235C}" sibTransId="{E38F2DFE-57CE-47BA-8837-3AC52923CB2A}"/>
    <dgm:cxn modelId="{81CA71D1-576B-44C6-B5BE-3778AFAE713E}" type="presOf" srcId="{02407076-1889-4D2C-A74C-72728051E39A}" destId="{6BF15238-CA00-409E-9E7A-1203B32E5565}" srcOrd="0" destOrd="0" presId="urn:microsoft.com/office/officeart/2005/8/layout/chevron2"/>
    <dgm:cxn modelId="{87488AE1-F0DE-4AAE-A5AB-8D178525BDF6}" type="presOf" srcId="{001A0732-BA3F-43D5-8FDF-C531FC20DC9F}" destId="{7EEC357D-FA42-4FC1-87CC-BC4146EC4C13}" srcOrd="0" destOrd="1" presId="urn:microsoft.com/office/officeart/2005/8/layout/chevron2"/>
    <dgm:cxn modelId="{B5F4BFE7-01E7-4E6D-8A97-021C4197D442}" srcId="{02407076-1889-4D2C-A74C-72728051E39A}" destId="{60E24BD5-14EB-4DB1-A5B6-D8439322695A}" srcOrd="0" destOrd="0" parTransId="{8D002DCA-69A9-48CE-8E83-754662253D85}" sibTransId="{001C17FB-56BA-409E-9958-1866721F9992}"/>
    <dgm:cxn modelId="{40F36AFD-9C81-4B9F-AE38-BF874642EC2A}" srcId="{DB6EB449-F819-4FCA-AAD7-EBE4E4963DF1}" destId="{BCF0EC12-ACA3-4285-A7DB-2699CFE3AA20}" srcOrd="1" destOrd="0" parTransId="{CF77EFDE-05AE-4611-9741-AADE5B1E270F}" sibTransId="{03B29E64-DB1E-4994-9BB3-D3344C29F24E}"/>
    <dgm:cxn modelId="{6610FEA2-CDF8-40F5-8BF0-6C439FB0768C}" type="presParOf" srcId="{6D0A99D3-CA85-42D7-91A2-19D40458C9F2}" destId="{826C6150-22C9-4E0B-AAEA-1CF2E597F558}" srcOrd="0" destOrd="0" presId="urn:microsoft.com/office/officeart/2005/8/layout/chevron2"/>
    <dgm:cxn modelId="{FCF816CB-F570-4BAE-B9D7-A84F48599699}" type="presParOf" srcId="{826C6150-22C9-4E0B-AAEA-1CF2E597F558}" destId="{6BF15238-CA00-409E-9E7A-1203B32E5565}" srcOrd="0" destOrd="0" presId="urn:microsoft.com/office/officeart/2005/8/layout/chevron2"/>
    <dgm:cxn modelId="{278298E8-3657-4FD0-BFBD-428C98B66326}" type="presParOf" srcId="{826C6150-22C9-4E0B-AAEA-1CF2E597F558}" destId="{EADBB827-578E-41C2-841C-27F8F909CE07}" srcOrd="1" destOrd="0" presId="urn:microsoft.com/office/officeart/2005/8/layout/chevron2"/>
    <dgm:cxn modelId="{3196C343-AD21-4097-A9F2-DD19BE4162F4}" type="presParOf" srcId="{6D0A99D3-CA85-42D7-91A2-19D40458C9F2}" destId="{5D5E22BB-75B0-4E34-A96D-4B5B785D286A}" srcOrd="1" destOrd="0" presId="urn:microsoft.com/office/officeart/2005/8/layout/chevron2"/>
    <dgm:cxn modelId="{B00CD341-8F15-4BB5-876D-55EE8ABB5EAA}" type="presParOf" srcId="{6D0A99D3-CA85-42D7-91A2-19D40458C9F2}" destId="{BA222BA4-3ECC-49C8-8DC7-73D3B88DF3F5}" srcOrd="2" destOrd="0" presId="urn:microsoft.com/office/officeart/2005/8/layout/chevron2"/>
    <dgm:cxn modelId="{4B5B7CCE-9710-4D3E-883D-F83ABD7EE337}" type="presParOf" srcId="{BA222BA4-3ECC-49C8-8DC7-73D3B88DF3F5}" destId="{219D36E3-789D-4674-B612-7828401226E3}" srcOrd="0" destOrd="0" presId="urn:microsoft.com/office/officeart/2005/8/layout/chevron2"/>
    <dgm:cxn modelId="{3554F4FF-8726-48E0-99B0-D2425C028698}" type="presParOf" srcId="{BA222BA4-3ECC-49C8-8DC7-73D3B88DF3F5}" destId="{FB8510E3-B18B-4B12-B45F-8052854CA787}" srcOrd="1" destOrd="0" presId="urn:microsoft.com/office/officeart/2005/8/layout/chevron2"/>
    <dgm:cxn modelId="{3257905F-CC1D-49D4-9589-A3A40FF4EF7B}" type="presParOf" srcId="{6D0A99D3-CA85-42D7-91A2-19D40458C9F2}" destId="{58BDF010-D8F7-4C09-B570-BDD556E9551C}" srcOrd="3" destOrd="0" presId="urn:microsoft.com/office/officeart/2005/8/layout/chevron2"/>
    <dgm:cxn modelId="{5E42C597-DEAD-48DE-B46A-05857C7D4E83}" type="presParOf" srcId="{6D0A99D3-CA85-42D7-91A2-19D40458C9F2}" destId="{28F06A7C-A29F-4BC7-9D0F-82F500C9EB34}" srcOrd="4" destOrd="0" presId="urn:microsoft.com/office/officeart/2005/8/layout/chevron2"/>
    <dgm:cxn modelId="{1CC42D6B-2200-4336-BE41-33D36C8EE25E}" type="presParOf" srcId="{28F06A7C-A29F-4BC7-9D0F-82F500C9EB34}" destId="{304596A4-A931-4FF6-BF74-9CB8E8C97A29}" srcOrd="0" destOrd="0" presId="urn:microsoft.com/office/officeart/2005/8/layout/chevron2"/>
    <dgm:cxn modelId="{718E5CA2-E272-42ED-81A8-8D2A3759A708}" type="presParOf" srcId="{28F06A7C-A29F-4BC7-9D0F-82F500C9EB34}" destId="{1E21D258-74CC-46C2-A078-A0A263FC8027}" srcOrd="1" destOrd="0" presId="urn:microsoft.com/office/officeart/2005/8/layout/chevron2"/>
    <dgm:cxn modelId="{9BFD2256-50D9-4BE9-8B70-AA89BEF23F96}" type="presParOf" srcId="{6D0A99D3-CA85-42D7-91A2-19D40458C9F2}" destId="{A0983739-73FD-4758-A047-51F8056AB17D}" srcOrd="5" destOrd="0" presId="urn:microsoft.com/office/officeart/2005/8/layout/chevron2"/>
    <dgm:cxn modelId="{6392AD7A-9900-48DC-B714-07B0964F62F9}" type="presParOf" srcId="{6D0A99D3-CA85-42D7-91A2-19D40458C9F2}" destId="{5B2BA774-FA8D-46E6-B713-9878EB8C0D88}" srcOrd="6" destOrd="0" presId="urn:microsoft.com/office/officeart/2005/8/layout/chevron2"/>
    <dgm:cxn modelId="{13D96C1B-5753-4040-9C43-FD8DD1F18861}" type="presParOf" srcId="{5B2BA774-FA8D-46E6-B713-9878EB8C0D88}" destId="{06FADE7B-FA14-4391-BFBB-FE8AA071B898}" srcOrd="0" destOrd="0" presId="urn:microsoft.com/office/officeart/2005/8/layout/chevron2"/>
    <dgm:cxn modelId="{B92F24AF-E063-4178-A61F-4EFE1892F2C3}" type="presParOf" srcId="{5B2BA774-FA8D-46E6-B713-9878EB8C0D88}" destId="{7EEC357D-FA42-4FC1-87CC-BC4146EC4C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1B9C65-AFA0-4079-8299-D5E42689E34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A040ED9-C8E7-495F-AD9A-954F3A633EB1}">
      <dgm:prSet phldrT="[Text]"/>
      <dgm:spPr/>
      <dgm:t>
        <a:bodyPr/>
        <a:lstStyle/>
        <a:p>
          <a:r>
            <a:rPr lang="en-US" dirty="0">
              <a:solidFill>
                <a:schemeClr val="tx1"/>
              </a:solidFill>
            </a:rPr>
            <a:t>Hardware</a:t>
          </a:r>
        </a:p>
      </dgm:t>
    </dgm:pt>
    <dgm:pt modelId="{AAAEE134-21BD-4388-9DA2-D061CB7C0C0D}" type="parTrans" cxnId="{3C771DF7-8746-4E1E-B723-A80AA9C0BEE4}">
      <dgm:prSet/>
      <dgm:spPr/>
      <dgm:t>
        <a:bodyPr/>
        <a:lstStyle/>
        <a:p>
          <a:endParaRPr lang="en-US"/>
        </a:p>
      </dgm:t>
    </dgm:pt>
    <dgm:pt modelId="{8D72C38E-A3DA-4101-A11C-02B050786751}" type="sibTrans" cxnId="{3C771DF7-8746-4E1E-B723-A80AA9C0BEE4}">
      <dgm:prSet/>
      <dgm:spPr/>
      <dgm:t>
        <a:bodyPr/>
        <a:lstStyle/>
        <a:p>
          <a:endParaRPr lang="en-US"/>
        </a:p>
      </dgm:t>
    </dgm:pt>
    <dgm:pt modelId="{DE4C5AF7-43A1-4ACB-804D-B23AA882B515}">
      <dgm:prSet phldrT="[Text]"/>
      <dgm:spPr/>
      <dgm:t>
        <a:bodyPr/>
        <a:lstStyle/>
        <a:p>
          <a:r>
            <a:rPr lang="en-US" dirty="0"/>
            <a:t>Hardware Requirement Specification</a:t>
          </a:r>
        </a:p>
      </dgm:t>
    </dgm:pt>
    <dgm:pt modelId="{F2F4FC4D-9665-4F90-BC76-95039DCFD7BD}" type="parTrans" cxnId="{6F9AAF54-C6B7-43FC-8995-EAE8FE87F8A8}">
      <dgm:prSet/>
      <dgm:spPr/>
      <dgm:t>
        <a:bodyPr/>
        <a:lstStyle/>
        <a:p>
          <a:endParaRPr lang="en-US"/>
        </a:p>
      </dgm:t>
    </dgm:pt>
    <dgm:pt modelId="{359097FF-B600-4D66-BEEF-7C96BC8C6C7B}" type="sibTrans" cxnId="{6F9AAF54-C6B7-43FC-8995-EAE8FE87F8A8}">
      <dgm:prSet/>
      <dgm:spPr/>
      <dgm:t>
        <a:bodyPr/>
        <a:lstStyle/>
        <a:p>
          <a:endParaRPr lang="en-US"/>
        </a:p>
      </dgm:t>
    </dgm:pt>
    <dgm:pt modelId="{C8FDE57F-A2E3-4754-AA57-0C058E3DC0DC}">
      <dgm:prSet phldrT="[Text]"/>
      <dgm:spPr/>
      <dgm:t>
        <a:bodyPr/>
        <a:lstStyle/>
        <a:p>
          <a:r>
            <a:rPr lang="en-US" dirty="0"/>
            <a:t>Schematics</a:t>
          </a:r>
        </a:p>
      </dgm:t>
    </dgm:pt>
    <dgm:pt modelId="{926F324C-5888-4B78-AF97-70BD1B76934A}" type="parTrans" cxnId="{C9B453BD-6DE1-4BE6-8157-4FC92D4DF356}">
      <dgm:prSet/>
      <dgm:spPr/>
      <dgm:t>
        <a:bodyPr/>
        <a:lstStyle/>
        <a:p>
          <a:endParaRPr lang="en-US"/>
        </a:p>
      </dgm:t>
    </dgm:pt>
    <dgm:pt modelId="{5447FCA5-F284-4E38-A20E-C7A080C88A95}" type="sibTrans" cxnId="{C9B453BD-6DE1-4BE6-8157-4FC92D4DF356}">
      <dgm:prSet/>
      <dgm:spPr/>
      <dgm:t>
        <a:bodyPr/>
        <a:lstStyle/>
        <a:p>
          <a:endParaRPr lang="en-US"/>
        </a:p>
      </dgm:t>
    </dgm:pt>
    <dgm:pt modelId="{4487A089-48B5-44EA-B43F-3623C20A3ECA}">
      <dgm:prSet phldrT="[Text]"/>
      <dgm:spPr/>
      <dgm:t>
        <a:bodyPr/>
        <a:lstStyle/>
        <a:p>
          <a:r>
            <a:rPr lang="en-US" dirty="0">
              <a:solidFill>
                <a:schemeClr val="tx1"/>
              </a:solidFill>
            </a:rPr>
            <a:t>Software</a:t>
          </a:r>
        </a:p>
      </dgm:t>
    </dgm:pt>
    <dgm:pt modelId="{200D013C-A698-4DB7-B882-454D807A33DE}" type="parTrans" cxnId="{35FD873D-0DBA-4D00-9FF4-554B7B0F928A}">
      <dgm:prSet/>
      <dgm:spPr/>
      <dgm:t>
        <a:bodyPr/>
        <a:lstStyle/>
        <a:p>
          <a:endParaRPr lang="en-US"/>
        </a:p>
      </dgm:t>
    </dgm:pt>
    <dgm:pt modelId="{8D70BB8F-5D08-4F4C-80F0-E4C410F4CA09}" type="sibTrans" cxnId="{35FD873D-0DBA-4D00-9FF4-554B7B0F928A}">
      <dgm:prSet/>
      <dgm:spPr/>
      <dgm:t>
        <a:bodyPr/>
        <a:lstStyle/>
        <a:p>
          <a:endParaRPr lang="en-US"/>
        </a:p>
      </dgm:t>
    </dgm:pt>
    <dgm:pt modelId="{76130256-1B2D-4B1B-A92C-6459FDD99548}">
      <dgm:prSet phldrT="[Text]"/>
      <dgm:spPr/>
      <dgm:t>
        <a:bodyPr/>
        <a:lstStyle/>
        <a:p>
          <a:r>
            <a:rPr lang="en-US" dirty="0"/>
            <a:t>Source Code</a:t>
          </a:r>
        </a:p>
      </dgm:t>
    </dgm:pt>
    <dgm:pt modelId="{A674DDB5-CF23-459A-A8F0-8173F8E3253C}" type="parTrans" cxnId="{9031DD20-DA9B-40D4-A7C6-D4845B237BA9}">
      <dgm:prSet/>
      <dgm:spPr/>
      <dgm:t>
        <a:bodyPr/>
        <a:lstStyle/>
        <a:p>
          <a:endParaRPr lang="en-US"/>
        </a:p>
      </dgm:t>
    </dgm:pt>
    <dgm:pt modelId="{C1827E17-403F-4354-A87C-8F894766C2B2}" type="sibTrans" cxnId="{9031DD20-DA9B-40D4-A7C6-D4845B237BA9}">
      <dgm:prSet/>
      <dgm:spPr/>
      <dgm:t>
        <a:bodyPr/>
        <a:lstStyle/>
        <a:p>
          <a:endParaRPr lang="en-US"/>
        </a:p>
      </dgm:t>
    </dgm:pt>
    <dgm:pt modelId="{B779447B-A7E9-4D17-B1B7-64504002CC30}">
      <dgm:prSet phldrT="[Text]"/>
      <dgm:spPr/>
      <dgm:t>
        <a:bodyPr/>
        <a:lstStyle/>
        <a:p>
          <a:endParaRPr lang="en-US" dirty="0"/>
        </a:p>
      </dgm:t>
    </dgm:pt>
    <dgm:pt modelId="{2119FD6F-1722-4E06-8F6B-2932FC3485C8}" type="parTrans" cxnId="{4C0D0D50-813B-490D-8F91-63AAAD829BA1}">
      <dgm:prSet/>
      <dgm:spPr/>
      <dgm:t>
        <a:bodyPr/>
        <a:lstStyle/>
        <a:p>
          <a:endParaRPr lang="en-US"/>
        </a:p>
      </dgm:t>
    </dgm:pt>
    <dgm:pt modelId="{F871C180-2FAC-4C94-8F69-0F73570CE0FE}" type="sibTrans" cxnId="{4C0D0D50-813B-490D-8F91-63AAAD829BA1}">
      <dgm:prSet/>
      <dgm:spPr/>
      <dgm:t>
        <a:bodyPr/>
        <a:lstStyle/>
        <a:p>
          <a:endParaRPr lang="en-US"/>
        </a:p>
      </dgm:t>
    </dgm:pt>
    <dgm:pt modelId="{83D8CDE0-1D7F-467F-86E5-FA73CCB60270}">
      <dgm:prSet phldrT="[Text]"/>
      <dgm:spPr/>
      <dgm:t>
        <a:bodyPr/>
        <a:lstStyle/>
        <a:p>
          <a:r>
            <a:rPr lang="en-US" dirty="0">
              <a:solidFill>
                <a:schemeClr val="tx1"/>
              </a:solidFill>
            </a:rPr>
            <a:t>Project Management</a:t>
          </a:r>
        </a:p>
      </dgm:t>
    </dgm:pt>
    <dgm:pt modelId="{D82F6C81-3494-46C0-87B8-70A0BDBCF051}" type="parTrans" cxnId="{A5972B2A-BE24-4A50-9FA1-F41ABC7FDCB6}">
      <dgm:prSet/>
      <dgm:spPr/>
      <dgm:t>
        <a:bodyPr/>
        <a:lstStyle/>
        <a:p>
          <a:endParaRPr lang="en-US"/>
        </a:p>
      </dgm:t>
    </dgm:pt>
    <dgm:pt modelId="{1F21AE90-5B14-4A11-9F7C-E86F2970B9A4}" type="sibTrans" cxnId="{A5972B2A-BE24-4A50-9FA1-F41ABC7FDCB6}">
      <dgm:prSet/>
      <dgm:spPr/>
      <dgm:t>
        <a:bodyPr/>
        <a:lstStyle/>
        <a:p>
          <a:endParaRPr lang="en-US"/>
        </a:p>
      </dgm:t>
    </dgm:pt>
    <dgm:pt modelId="{7CC051AA-A4E9-4C88-B078-7B0DB9314D2A}">
      <dgm:prSet phldrT="[Text]"/>
      <dgm:spPr/>
      <dgm:t>
        <a:bodyPr/>
        <a:lstStyle/>
        <a:p>
          <a:r>
            <a:rPr lang="en-US" dirty="0"/>
            <a:t>PAR Reports</a:t>
          </a:r>
        </a:p>
      </dgm:t>
    </dgm:pt>
    <dgm:pt modelId="{87663924-6ABF-4BA0-BBA4-EA915579A23E}" type="parTrans" cxnId="{79E1ECAD-D24F-49DB-BF83-9E298ACF0F10}">
      <dgm:prSet/>
      <dgm:spPr/>
      <dgm:t>
        <a:bodyPr/>
        <a:lstStyle/>
        <a:p>
          <a:endParaRPr lang="en-US"/>
        </a:p>
      </dgm:t>
    </dgm:pt>
    <dgm:pt modelId="{A2FDBF70-B5C8-4BD9-8B25-DE78B319E44D}" type="sibTrans" cxnId="{79E1ECAD-D24F-49DB-BF83-9E298ACF0F10}">
      <dgm:prSet/>
      <dgm:spPr/>
      <dgm:t>
        <a:bodyPr/>
        <a:lstStyle/>
        <a:p>
          <a:endParaRPr lang="en-US"/>
        </a:p>
      </dgm:t>
    </dgm:pt>
    <dgm:pt modelId="{64952363-7A8A-4895-96E3-1844CBBC1A1C}">
      <dgm:prSet phldrT="[Text]"/>
      <dgm:spPr/>
      <dgm:t>
        <a:bodyPr/>
        <a:lstStyle/>
        <a:p>
          <a:r>
            <a:rPr lang="en-US" dirty="0"/>
            <a:t>Project Plans</a:t>
          </a:r>
        </a:p>
      </dgm:t>
    </dgm:pt>
    <dgm:pt modelId="{A20D5A0C-E7E6-42F3-84AF-8CE0A635CCF8}" type="parTrans" cxnId="{B25A82F3-1DBC-4535-9A07-2BB91BC2DA22}">
      <dgm:prSet/>
      <dgm:spPr/>
      <dgm:t>
        <a:bodyPr/>
        <a:lstStyle/>
        <a:p>
          <a:endParaRPr lang="en-US"/>
        </a:p>
      </dgm:t>
    </dgm:pt>
    <dgm:pt modelId="{A838E605-098C-4B79-8AC4-41E647E37727}" type="sibTrans" cxnId="{B25A82F3-1DBC-4535-9A07-2BB91BC2DA22}">
      <dgm:prSet/>
      <dgm:spPr/>
      <dgm:t>
        <a:bodyPr/>
        <a:lstStyle/>
        <a:p>
          <a:endParaRPr lang="en-US"/>
        </a:p>
      </dgm:t>
    </dgm:pt>
    <dgm:pt modelId="{902B195B-5EF8-40FD-8F3B-04C6EE46191E}">
      <dgm:prSet phldrT="[Text]"/>
      <dgm:spPr/>
      <dgm:t>
        <a:bodyPr/>
        <a:lstStyle/>
        <a:p>
          <a:r>
            <a:rPr lang="en-US" dirty="0"/>
            <a:t>Gerber files</a:t>
          </a:r>
        </a:p>
      </dgm:t>
    </dgm:pt>
    <dgm:pt modelId="{FD4382B8-79AC-416F-B3F4-DE6A9F854288}" type="parTrans" cxnId="{3B6B71A2-3D7F-4FF5-9CC2-A085165CA1F4}">
      <dgm:prSet/>
      <dgm:spPr/>
      <dgm:t>
        <a:bodyPr/>
        <a:lstStyle/>
        <a:p>
          <a:endParaRPr lang="en-US"/>
        </a:p>
      </dgm:t>
    </dgm:pt>
    <dgm:pt modelId="{97F6988A-6D3A-4496-868B-8638390E7F6B}" type="sibTrans" cxnId="{3B6B71A2-3D7F-4FF5-9CC2-A085165CA1F4}">
      <dgm:prSet/>
      <dgm:spPr/>
      <dgm:t>
        <a:bodyPr/>
        <a:lstStyle/>
        <a:p>
          <a:endParaRPr lang="en-US"/>
        </a:p>
      </dgm:t>
    </dgm:pt>
    <dgm:pt modelId="{1C5C923A-2CEC-4FF7-8CD6-A4063091C140}">
      <dgm:prSet phldrT="[Text]"/>
      <dgm:spPr/>
      <dgm:t>
        <a:bodyPr/>
        <a:lstStyle/>
        <a:p>
          <a:r>
            <a:rPr lang="en-US" dirty="0"/>
            <a:t>DFMEA reports</a:t>
          </a:r>
        </a:p>
      </dgm:t>
    </dgm:pt>
    <dgm:pt modelId="{DB4D2BD1-C2F1-4740-91EC-DD7E5AA1A6C6}" type="parTrans" cxnId="{FE1B145F-32AF-41E0-AF6E-81829DC3BD4C}">
      <dgm:prSet/>
      <dgm:spPr/>
      <dgm:t>
        <a:bodyPr/>
        <a:lstStyle/>
        <a:p>
          <a:endParaRPr lang="en-US"/>
        </a:p>
      </dgm:t>
    </dgm:pt>
    <dgm:pt modelId="{06427B9C-F9DF-40D8-AD38-F38B8690D7CB}" type="sibTrans" cxnId="{FE1B145F-32AF-41E0-AF6E-81829DC3BD4C}">
      <dgm:prSet/>
      <dgm:spPr/>
      <dgm:t>
        <a:bodyPr/>
        <a:lstStyle/>
        <a:p>
          <a:endParaRPr lang="en-US"/>
        </a:p>
      </dgm:t>
    </dgm:pt>
    <dgm:pt modelId="{EBDD823C-546B-4654-B0E4-B72F49C6C727}">
      <dgm:prSet phldrT="[Text]"/>
      <dgm:spPr/>
      <dgm:t>
        <a:bodyPr/>
        <a:lstStyle/>
        <a:p>
          <a:r>
            <a:rPr lang="en-US" dirty="0"/>
            <a:t>DAR Reports</a:t>
          </a:r>
        </a:p>
      </dgm:t>
    </dgm:pt>
    <dgm:pt modelId="{F4F3046E-62F1-4920-AE61-D1A48AD38E6E}" type="parTrans" cxnId="{988851A7-4DCE-44B1-92D8-DB709347571C}">
      <dgm:prSet/>
      <dgm:spPr/>
      <dgm:t>
        <a:bodyPr/>
        <a:lstStyle/>
        <a:p>
          <a:endParaRPr lang="en-US"/>
        </a:p>
      </dgm:t>
    </dgm:pt>
    <dgm:pt modelId="{EC9C10BB-ECB4-4EA6-ABB4-A4295F4A9DD1}" type="sibTrans" cxnId="{988851A7-4DCE-44B1-92D8-DB709347571C}">
      <dgm:prSet/>
      <dgm:spPr/>
      <dgm:t>
        <a:bodyPr/>
        <a:lstStyle/>
        <a:p>
          <a:endParaRPr lang="en-US"/>
        </a:p>
      </dgm:t>
    </dgm:pt>
    <dgm:pt modelId="{529B7DC3-3DD0-43E5-9F0D-632E756AD2F7}">
      <dgm:prSet phldrT="[Text]"/>
      <dgm:spPr/>
      <dgm:t>
        <a:bodyPr/>
        <a:lstStyle/>
        <a:p>
          <a:r>
            <a:rPr lang="en-US" dirty="0"/>
            <a:t>Test Plans</a:t>
          </a:r>
        </a:p>
      </dgm:t>
    </dgm:pt>
    <dgm:pt modelId="{52DFDFC7-3F82-4828-AA65-9708F36506E5}" type="parTrans" cxnId="{AFB54ABA-9F47-4D48-B30F-63EAC3F15B0B}">
      <dgm:prSet/>
      <dgm:spPr/>
      <dgm:t>
        <a:bodyPr/>
        <a:lstStyle/>
        <a:p>
          <a:endParaRPr lang="en-US"/>
        </a:p>
      </dgm:t>
    </dgm:pt>
    <dgm:pt modelId="{8D50DADB-26D2-42F3-AAB7-DEDD35407F16}" type="sibTrans" cxnId="{AFB54ABA-9F47-4D48-B30F-63EAC3F15B0B}">
      <dgm:prSet/>
      <dgm:spPr/>
      <dgm:t>
        <a:bodyPr/>
        <a:lstStyle/>
        <a:p>
          <a:endParaRPr lang="en-US"/>
        </a:p>
      </dgm:t>
    </dgm:pt>
    <dgm:pt modelId="{AB24C1BF-CF30-4692-965C-1935D7BCA603}">
      <dgm:prSet phldrT="[Text]"/>
      <dgm:spPr/>
      <dgm:t>
        <a:bodyPr/>
        <a:lstStyle/>
        <a:p>
          <a:r>
            <a:rPr lang="en-US" dirty="0"/>
            <a:t>Software Requirement Specification</a:t>
          </a:r>
        </a:p>
      </dgm:t>
    </dgm:pt>
    <dgm:pt modelId="{F4DB8E7D-A98D-43CC-B815-8233C133A20C}" type="parTrans" cxnId="{1AB788FF-DF37-4117-A99C-81060094E7B9}">
      <dgm:prSet/>
      <dgm:spPr/>
      <dgm:t>
        <a:bodyPr/>
        <a:lstStyle/>
        <a:p>
          <a:endParaRPr lang="en-US"/>
        </a:p>
      </dgm:t>
    </dgm:pt>
    <dgm:pt modelId="{97B0FF7D-1036-459A-9C8C-080E02A58737}" type="sibTrans" cxnId="{1AB788FF-DF37-4117-A99C-81060094E7B9}">
      <dgm:prSet/>
      <dgm:spPr/>
      <dgm:t>
        <a:bodyPr/>
        <a:lstStyle/>
        <a:p>
          <a:endParaRPr lang="en-US"/>
        </a:p>
      </dgm:t>
    </dgm:pt>
    <dgm:pt modelId="{5A10A35E-5A47-4CE4-B5D0-9562E6C5684A}">
      <dgm:prSet phldrT="[Text]"/>
      <dgm:spPr/>
      <dgm:t>
        <a:bodyPr/>
        <a:lstStyle/>
        <a:p>
          <a:r>
            <a:rPr lang="en-US" dirty="0"/>
            <a:t>Hardware Design Document</a:t>
          </a:r>
        </a:p>
      </dgm:t>
    </dgm:pt>
    <dgm:pt modelId="{02ABFC06-9EAE-48C1-AEB5-7EDE20C379CE}" type="parTrans" cxnId="{77844316-F5DA-4B66-83DB-B1B9CCF0F88D}">
      <dgm:prSet/>
      <dgm:spPr/>
      <dgm:t>
        <a:bodyPr/>
        <a:lstStyle/>
        <a:p>
          <a:endParaRPr lang="en-US"/>
        </a:p>
      </dgm:t>
    </dgm:pt>
    <dgm:pt modelId="{F87E124F-0FF6-43F1-ACB8-F4B6DA506AD6}" type="sibTrans" cxnId="{77844316-F5DA-4B66-83DB-B1B9CCF0F88D}">
      <dgm:prSet/>
      <dgm:spPr/>
      <dgm:t>
        <a:bodyPr/>
        <a:lstStyle/>
        <a:p>
          <a:endParaRPr lang="en-US"/>
        </a:p>
      </dgm:t>
    </dgm:pt>
    <dgm:pt modelId="{BFFFE2C6-0C60-4338-86A5-FAF30E953669}">
      <dgm:prSet phldrT="[Text]"/>
      <dgm:spPr/>
      <dgm:t>
        <a:bodyPr/>
        <a:lstStyle/>
        <a:p>
          <a:r>
            <a:rPr lang="en-US" dirty="0"/>
            <a:t>Software Design Document</a:t>
          </a:r>
        </a:p>
      </dgm:t>
    </dgm:pt>
    <dgm:pt modelId="{B13564C1-096F-40AC-A6F9-7FBC719CED7B}" type="parTrans" cxnId="{69A99426-B828-426E-BDF8-FF7549BD4C57}">
      <dgm:prSet/>
      <dgm:spPr/>
      <dgm:t>
        <a:bodyPr/>
        <a:lstStyle/>
        <a:p>
          <a:endParaRPr lang="en-US"/>
        </a:p>
      </dgm:t>
    </dgm:pt>
    <dgm:pt modelId="{25E761FD-58CC-4612-B8B6-A1934EC07AAE}" type="sibTrans" cxnId="{69A99426-B828-426E-BDF8-FF7549BD4C57}">
      <dgm:prSet/>
      <dgm:spPr/>
      <dgm:t>
        <a:bodyPr/>
        <a:lstStyle/>
        <a:p>
          <a:endParaRPr lang="en-US"/>
        </a:p>
      </dgm:t>
    </dgm:pt>
    <dgm:pt modelId="{2707B10C-A8EB-4EE2-BBF7-B1E644BD07E1}">
      <dgm:prSet phldrT="[Text]"/>
      <dgm:spPr/>
      <dgm:t>
        <a:bodyPr/>
        <a:lstStyle/>
        <a:p>
          <a:r>
            <a:rPr lang="en-US" dirty="0"/>
            <a:t>MOM</a:t>
          </a:r>
        </a:p>
      </dgm:t>
    </dgm:pt>
    <dgm:pt modelId="{377FC908-0F5B-4E2F-BF56-88B2AE8DACF6}" type="parTrans" cxnId="{89C01FFC-26A8-40C4-A80F-8AADA21516B5}">
      <dgm:prSet/>
      <dgm:spPr/>
      <dgm:t>
        <a:bodyPr/>
        <a:lstStyle/>
        <a:p>
          <a:endParaRPr lang="en-US"/>
        </a:p>
      </dgm:t>
    </dgm:pt>
    <dgm:pt modelId="{B50BC951-196A-4485-9700-C66552CF125C}" type="sibTrans" cxnId="{89C01FFC-26A8-40C4-A80F-8AADA21516B5}">
      <dgm:prSet/>
      <dgm:spPr/>
      <dgm:t>
        <a:bodyPr/>
        <a:lstStyle/>
        <a:p>
          <a:endParaRPr lang="en-US"/>
        </a:p>
      </dgm:t>
    </dgm:pt>
    <dgm:pt modelId="{0C6626F5-3E4E-4581-AFF3-386FEE72F7DC}">
      <dgm:prSet phldrT="[Text]"/>
      <dgm:spPr/>
      <dgm:t>
        <a:bodyPr/>
        <a:lstStyle/>
        <a:p>
          <a:r>
            <a:rPr lang="en-US" dirty="0"/>
            <a:t>Architecture document</a:t>
          </a:r>
        </a:p>
      </dgm:t>
    </dgm:pt>
    <dgm:pt modelId="{EC3C54BD-E0C3-4CB7-B77E-F991647DD8E6}" type="parTrans" cxnId="{D9B5F346-BDA9-48F3-8F9C-A6B063A647FE}">
      <dgm:prSet/>
      <dgm:spPr/>
      <dgm:t>
        <a:bodyPr/>
        <a:lstStyle/>
        <a:p>
          <a:endParaRPr lang="en-US"/>
        </a:p>
      </dgm:t>
    </dgm:pt>
    <dgm:pt modelId="{F5BD8496-C449-4EBF-8A2F-ED6496E0AF38}" type="sibTrans" cxnId="{D9B5F346-BDA9-48F3-8F9C-A6B063A647FE}">
      <dgm:prSet/>
      <dgm:spPr/>
      <dgm:t>
        <a:bodyPr/>
        <a:lstStyle/>
        <a:p>
          <a:endParaRPr lang="en-US"/>
        </a:p>
      </dgm:t>
    </dgm:pt>
    <dgm:pt modelId="{0B8281B3-F4FC-4A88-A22A-3F5CC848820F}">
      <dgm:prSet phldrT="[Text]"/>
      <dgm:spPr/>
      <dgm:t>
        <a:bodyPr/>
        <a:lstStyle/>
        <a:p>
          <a:r>
            <a:rPr lang="en-US" dirty="0"/>
            <a:t>PSR</a:t>
          </a:r>
        </a:p>
      </dgm:t>
    </dgm:pt>
    <dgm:pt modelId="{2EE4EE30-65F7-4882-9F76-5E93F02A9946}" type="parTrans" cxnId="{CFE4C8B8-A22B-4BB9-AB4B-47446920EB76}">
      <dgm:prSet/>
      <dgm:spPr/>
      <dgm:t>
        <a:bodyPr/>
        <a:lstStyle/>
        <a:p>
          <a:endParaRPr lang="en-US"/>
        </a:p>
      </dgm:t>
    </dgm:pt>
    <dgm:pt modelId="{8E7FC695-B405-4185-8760-866892E91991}" type="sibTrans" cxnId="{CFE4C8B8-A22B-4BB9-AB4B-47446920EB76}">
      <dgm:prSet/>
      <dgm:spPr/>
      <dgm:t>
        <a:bodyPr/>
        <a:lstStyle/>
        <a:p>
          <a:endParaRPr lang="en-US"/>
        </a:p>
      </dgm:t>
    </dgm:pt>
    <dgm:pt modelId="{B897A347-99A5-41DD-816A-EDACFF8444C0}">
      <dgm:prSet phldrT="[Text]"/>
      <dgm:spPr/>
      <dgm:t>
        <a:bodyPr/>
        <a:lstStyle/>
        <a:p>
          <a:r>
            <a:rPr lang="en-US" dirty="0"/>
            <a:t>Risk Sheet</a:t>
          </a:r>
        </a:p>
      </dgm:t>
    </dgm:pt>
    <dgm:pt modelId="{5B8E8FD8-980F-461F-A716-2CDD6DD35068}" type="parTrans" cxnId="{2D187105-C8B9-443E-B8EF-21ED083731D0}">
      <dgm:prSet/>
      <dgm:spPr/>
      <dgm:t>
        <a:bodyPr/>
        <a:lstStyle/>
        <a:p>
          <a:endParaRPr lang="en-US"/>
        </a:p>
      </dgm:t>
    </dgm:pt>
    <dgm:pt modelId="{755FF3B0-853F-46C5-A5CF-F36E259DFE8E}" type="sibTrans" cxnId="{2D187105-C8B9-443E-B8EF-21ED083731D0}">
      <dgm:prSet/>
      <dgm:spPr/>
      <dgm:t>
        <a:bodyPr/>
        <a:lstStyle/>
        <a:p>
          <a:endParaRPr lang="en-US"/>
        </a:p>
      </dgm:t>
    </dgm:pt>
    <dgm:pt modelId="{7121BC95-FFA2-4877-9630-5E73668300E4}">
      <dgm:prSet phldrT="[Text]"/>
      <dgm:spPr/>
      <dgm:t>
        <a:bodyPr/>
        <a:lstStyle/>
        <a:p>
          <a:endParaRPr lang="en-US" dirty="0"/>
        </a:p>
      </dgm:t>
    </dgm:pt>
    <dgm:pt modelId="{DEEB806B-10C9-4C54-B86E-F1076DEDF16C}" type="parTrans" cxnId="{32A2E041-14F6-4579-B544-669A3BD089CC}">
      <dgm:prSet/>
      <dgm:spPr/>
      <dgm:t>
        <a:bodyPr/>
        <a:lstStyle/>
        <a:p>
          <a:endParaRPr lang="en-US"/>
        </a:p>
      </dgm:t>
    </dgm:pt>
    <dgm:pt modelId="{3BCB706F-4410-45C6-A833-47EF480F4723}" type="sibTrans" cxnId="{32A2E041-14F6-4579-B544-669A3BD089CC}">
      <dgm:prSet/>
      <dgm:spPr/>
      <dgm:t>
        <a:bodyPr/>
        <a:lstStyle/>
        <a:p>
          <a:endParaRPr lang="en-US"/>
        </a:p>
      </dgm:t>
    </dgm:pt>
    <dgm:pt modelId="{6118CA80-0FC9-49EB-B2A4-806A343C94B1}">
      <dgm:prSet phldrT="[Text]"/>
      <dgm:spPr/>
      <dgm:t>
        <a:bodyPr/>
        <a:lstStyle/>
        <a:p>
          <a:r>
            <a:rPr lang="en-US" dirty="0"/>
            <a:t>PO</a:t>
          </a:r>
        </a:p>
      </dgm:t>
    </dgm:pt>
    <dgm:pt modelId="{62E2EAB2-0EA6-4FDD-A6AD-4FB41B4800F7}" type="parTrans" cxnId="{977474CD-6A49-4B9D-B12D-FC249583D9CF}">
      <dgm:prSet/>
      <dgm:spPr/>
      <dgm:t>
        <a:bodyPr/>
        <a:lstStyle/>
        <a:p>
          <a:endParaRPr lang="en-US"/>
        </a:p>
      </dgm:t>
    </dgm:pt>
    <dgm:pt modelId="{5FDDD674-7982-423B-9669-F89C72818F61}" type="sibTrans" cxnId="{977474CD-6A49-4B9D-B12D-FC249583D9CF}">
      <dgm:prSet/>
      <dgm:spPr/>
      <dgm:t>
        <a:bodyPr/>
        <a:lstStyle/>
        <a:p>
          <a:endParaRPr lang="en-US"/>
        </a:p>
      </dgm:t>
    </dgm:pt>
    <dgm:pt modelId="{9C575FD7-5E90-41C3-8BCD-4FF69F2A3F77}">
      <dgm:prSet phldrT="[Text]"/>
      <dgm:spPr/>
      <dgm:t>
        <a:bodyPr/>
        <a:lstStyle/>
        <a:p>
          <a:r>
            <a:rPr lang="en-US" dirty="0"/>
            <a:t>Proposal</a:t>
          </a:r>
        </a:p>
      </dgm:t>
    </dgm:pt>
    <dgm:pt modelId="{C0FDF9E5-86F7-4761-A5C3-7639CB9BDE10}" type="parTrans" cxnId="{D0F639CF-1E02-4E70-BA3F-8B9B01099133}">
      <dgm:prSet/>
      <dgm:spPr/>
      <dgm:t>
        <a:bodyPr/>
        <a:lstStyle/>
        <a:p>
          <a:endParaRPr lang="en-US"/>
        </a:p>
      </dgm:t>
    </dgm:pt>
    <dgm:pt modelId="{ABEFCE60-7124-424F-879A-06210890C2AF}" type="sibTrans" cxnId="{D0F639CF-1E02-4E70-BA3F-8B9B01099133}">
      <dgm:prSet/>
      <dgm:spPr/>
      <dgm:t>
        <a:bodyPr/>
        <a:lstStyle/>
        <a:p>
          <a:endParaRPr lang="en-US"/>
        </a:p>
      </dgm:t>
    </dgm:pt>
    <dgm:pt modelId="{38E3831B-F5A8-4FE5-BD1E-2C364AC466A3}">
      <dgm:prSet phldrT="[Text]"/>
      <dgm:spPr/>
      <dgm:t>
        <a:bodyPr/>
        <a:lstStyle/>
        <a:p>
          <a:r>
            <a:rPr lang="en-US"/>
            <a:t>MLR</a:t>
          </a:r>
          <a:endParaRPr lang="en-US" dirty="0"/>
        </a:p>
      </dgm:t>
    </dgm:pt>
    <dgm:pt modelId="{252866E5-91A1-45B4-87BE-B9495D63A57E}" type="parTrans" cxnId="{A371368C-BF04-4D73-9080-2402D82D9538}">
      <dgm:prSet/>
      <dgm:spPr/>
      <dgm:t>
        <a:bodyPr/>
        <a:lstStyle/>
        <a:p>
          <a:endParaRPr lang="en-US"/>
        </a:p>
      </dgm:t>
    </dgm:pt>
    <dgm:pt modelId="{5FD55649-01EE-4EC8-B9A3-B7516C7925FA}" type="sibTrans" cxnId="{A371368C-BF04-4D73-9080-2402D82D9538}">
      <dgm:prSet/>
      <dgm:spPr/>
      <dgm:t>
        <a:bodyPr/>
        <a:lstStyle/>
        <a:p>
          <a:endParaRPr lang="en-US"/>
        </a:p>
      </dgm:t>
    </dgm:pt>
    <dgm:pt modelId="{2CBFC5F5-1C9E-47E4-AE02-B4981F5B2A5E}">
      <dgm:prSet phldrT="[Text]"/>
      <dgm:spPr/>
      <dgm:t>
        <a:bodyPr/>
        <a:lstStyle/>
        <a:p>
          <a:r>
            <a:rPr lang="en-US" dirty="0"/>
            <a:t>MSR</a:t>
          </a:r>
        </a:p>
      </dgm:t>
    </dgm:pt>
    <dgm:pt modelId="{E9CADC79-9928-4314-B14E-E8804ED07C10}" type="parTrans" cxnId="{9DB36967-A908-4034-B634-B43225B9ECA0}">
      <dgm:prSet/>
      <dgm:spPr/>
      <dgm:t>
        <a:bodyPr/>
        <a:lstStyle/>
        <a:p>
          <a:endParaRPr lang="en-US"/>
        </a:p>
      </dgm:t>
    </dgm:pt>
    <dgm:pt modelId="{B7193C50-4470-4E6C-BEA8-981254640CC4}" type="sibTrans" cxnId="{9DB36967-A908-4034-B634-B43225B9ECA0}">
      <dgm:prSet/>
      <dgm:spPr/>
      <dgm:t>
        <a:bodyPr/>
        <a:lstStyle/>
        <a:p>
          <a:endParaRPr lang="en-US"/>
        </a:p>
      </dgm:t>
    </dgm:pt>
    <dgm:pt modelId="{322B6EB4-9783-4D99-B51B-CDE01A9F3621}" type="pres">
      <dgm:prSet presAssocID="{141B9C65-AFA0-4079-8299-D5E42689E344}" presName="Name0" presStyleCnt="0">
        <dgm:presLayoutVars>
          <dgm:dir/>
          <dgm:animLvl val="lvl"/>
          <dgm:resizeHandles val="exact"/>
        </dgm:presLayoutVars>
      </dgm:prSet>
      <dgm:spPr/>
    </dgm:pt>
    <dgm:pt modelId="{122324FE-77A1-4587-BF80-28EF99C07C64}" type="pres">
      <dgm:prSet presAssocID="{DA040ED9-C8E7-495F-AD9A-954F3A633EB1}" presName="composite" presStyleCnt="0"/>
      <dgm:spPr/>
    </dgm:pt>
    <dgm:pt modelId="{596AC855-F9FB-46FB-BF5B-62DA00E92945}" type="pres">
      <dgm:prSet presAssocID="{DA040ED9-C8E7-495F-AD9A-954F3A633EB1}" presName="parTx" presStyleLbl="alignNode1" presStyleIdx="0" presStyleCnt="3">
        <dgm:presLayoutVars>
          <dgm:chMax val="0"/>
          <dgm:chPref val="0"/>
          <dgm:bulletEnabled val="1"/>
        </dgm:presLayoutVars>
      </dgm:prSet>
      <dgm:spPr/>
    </dgm:pt>
    <dgm:pt modelId="{A8B744BA-3A83-4962-A1D2-5714C6B672CC}" type="pres">
      <dgm:prSet presAssocID="{DA040ED9-C8E7-495F-AD9A-954F3A633EB1}" presName="desTx" presStyleLbl="alignAccFollowNode1" presStyleIdx="0" presStyleCnt="3">
        <dgm:presLayoutVars>
          <dgm:bulletEnabled val="1"/>
        </dgm:presLayoutVars>
      </dgm:prSet>
      <dgm:spPr/>
    </dgm:pt>
    <dgm:pt modelId="{87CD7D15-8EDF-4319-8E68-3EA3C2EA2E1F}" type="pres">
      <dgm:prSet presAssocID="{8D72C38E-A3DA-4101-A11C-02B050786751}" presName="space" presStyleCnt="0"/>
      <dgm:spPr/>
    </dgm:pt>
    <dgm:pt modelId="{531E89BF-B9FE-474A-B527-5AB1722A386B}" type="pres">
      <dgm:prSet presAssocID="{4487A089-48B5-44EA-B43F-3623C20A3ECA}" presName="composite" presStyleCnt="0"/>
      <dgm:spPr/>
    </dgm:pt>
    <dgm:pt modelId="{5A481BCB-4BD3-4079-A659-FA8C60187E72}" type="pres">
      <dgm:prSet presAssocID="{4487A089-48B5-44EA-B43F-3623C20A3ECA}" presName="parTx" presStyleLbl="alignNode1" presStyleIdx="1" presStyleCnt="3">
        <dgm:presLayoutVars>
          <dgm:chMax val="0"/>
          <dgm:chPref val="0"/>
          <dgm:bulletEnabled val="1"/>
        </dgm:presLayoutVars>
      </dgm:prSet>
      <dgm:spPr/>
    </dgm:pt>
    <dgm:pt modelId="{3E843903-2D30-43BF-8A8C-5E0A50D98008}" type="pres">
      <dgm:prSet presAssocID="{4487A089-48B5-44EA-B43F-3623C20A3ECA}" presName="desTx" presStyleLbl="alignAccFollowNode1" presStyleIdx="1" presStyleCnt="3">
        <dgm:presLayoutVars>
          <dgm:bulletEnabled val="1"/>
        </dgm:presLayoutVars>
      </dgm:prSet>
      <dgm:spPr/>
    </dgm:pt>
    <dgm:pt modelId="{CC005883-45A3-40CD-9007-7F80FB209F2D}" type="pres">
      <dgm:prSet presAssocID="{8D70BB8F-5D08-4F4C-80F0-E4C410F4CA09}" presName="space" presStyleCnt="0"/>
      <dgm:spPr/>
    </dgm:pt>
    <dgm:pt modelId="{035919DE-C4CE-445A-9A79-3B9893C61BFB}" type="pres">
      <dgm:prSet presAssocID="{83D8CDE0-1D7F-467F-86E5-FA73CCB60270}" presName="composite" presStyleCnt="0"/>
      <dgm:spPr/>
    </dgm:pt>
    <dgm:pt modelId="{2F88BB92-8A8B-4386-B1D4-65B2457DEF75}" type="pres">
      <dgm:prSet presAssocID="{83D8CDE0-1D7F-467F-86E5-FA73CCB60270}" presName="parTx" presStyleLbl="alignNode1" presStyleIdx="2" presStyleCnt="3">
        <dgm:presLayoutVars>
          <dgm:chMax val="0"/>
          <dgm:chPref val="0"/>
          <dgm:bulletEnabled val="1"/>
        </dgm:presLayoutVars>
      </dgm:prSet>
      <dgm:spPr/>
    </dgm:pt>
    <dgm:pt modelId="{932A7B49-D4E9-4A63-8D6C-663C076C17FA}" type="pres">
      <dgm:prSet presAssocID="{83D8CDE0-1D7F-467F-86E5-FA73CCB60270}" presName="desTx" presStyleLbl="alignAccFollowNode1" presStyleIdx="2" presStyleCnt="3">
        <dgm:presLayoutVars>
          <dgm:bulletEnabled val="1"/>
        </dgm:presLayoutVars>
      </dgm:prSet>
      <dgm:spPr/>
    </dgm:pt>
  </dgm:ptLst>
  <dgm:cxnLst>
    <dgm:cxn modelId="{F9CC7601-89D7-452B-B45C-E8AF0CC3CA4E}" type="presOf" srcId="{2707B10C-A8EB-4EE2-BBF7-B1E644BD07E1}" destId="{932A7B49-D4E9-4A63-8D6C-663C076C17FA}" srcOrd="0" destOrd="3" presId="urn:microsoft.com/office/officeart/2005/8/layout/hList1"/>
    <dgm:cxn modelId="{2D187105-C8B9-443E-B8EF-21ED083731D0}" srcId="{83D8CDE0-1D7F-467F-86E5-FA73CCB60270}" destId="{B897A347-99A5-41DD-816A-EDACFF8444C0}" srcOrd="6" destOrd="0" parTransId="{5B8E8FD8-980F-461F-A716-2CDD6DD35068}" sibTransId="{755FF3B0-853F-46C5-A5CF-F36E259DFE8E}"/>
    <dgm:cxn modelId="{7AD4F505-EFE3-4C1F-95AE-3C16FE1310BA}" type="presOf" srcId="{AB24C1BF-CF30-4692-965C-1935D7BCA603}" destId="{3E843903-2D30-43BF-8A8C-5E0A50D98008}" srcOrd="0" destOrd="0" presId="urn:microsoft.com/office/officeart/2005/8/layout/hList1"/>
    <dgm:cxn modelId="{B327C407-D385-4DC0-8F57-0DD2E7C3D120}" type="presOf" srcId="{4487A089-48B5-44EA-B43F-3623C20A3ECA}" destId="{5A481BCB-4BD3-4079-A659-FA8C60187E72}" srcOrd="0" destOrd="0" presId="urn:microsoft.com/office/officeart/2005/8/layout/hList1"/>
    <dgm:cxn modelId="{D2383D0B-C6CD-4879-9BFD-50DF759AB74C}" type="presOf" srcId="{529B7DC3-3DD0-43E5-9F0D-632E756AD2F7}" destId="{3E843903-2D30-43BF-8A8C-5E0A50D98008}" srcOrd="0" destOrd="4" presId="urn:microsoft.com/office/officeart/2005/8/layout/hList1"/>
    <dgm:cxn modelId="{77844316-F5DA-4B66-83DB-B1B9CCF0F88D}" srcId="{DA040ED9-C8E7-495F-AD9A-954F3A633EB1}" destId="{5A10A35E-5A47-4CE4-B5D0-9562E6C5684A}" srcOrd="1" destOrd="0" parTransId="{02ABFC06-9EAE-48C1-AEB5-7EDE20C379CE}" sibTransId="{F87E124F-0FF6-43F1-ACB8-F4B6DA506AD6}"/>
    <dgm:cxn modelId="{9031DD20-DA9B-40D4-A7C6-D4845B237BA9}" srcId="{4487A089-48B5-44EA-B43F-3623C20A3ECA}" destId="{76130256-1B2D-4B1B-A92C-6459FDD99548}" srcOrd="3" destOrd="0" parTransId="{A674DDB5-CF23-459A-A8F0-8173F8E3253C}" sibTransId="{C1827E17-403F-4354-A87C-8F894766C2B2}"/>
    <dgm:cxn modelId="{8F987622-A97E-4C74-A972-7FF027A96C48}" type="presOf" srcId="{DE4C5AF7-43A1-4ACB-804D-B23AA882B515}" destId="{A8B744BA-3A83-4962-A1D2-5714C6B672CC}" srcOrd="0" destOrd="0" presId="urn:microsoft.com/office/officeart/2005/8/layout/hList1"/>
    <dgm:cxn modelId="{69A99426-B828-426E-BDF8-FF7549BD4C57}" srcId="{4487A089-48B5-44EA-B43F-3623C20A3ECA}" destId="{BFFFE2C6-0C60-4338-86A5-FAF30E953669}" srcOrd="1" destOrd="0" parTransId="{B13564C1-096F-40AC-A6F9-7FBC719CED7B}" sibTransId="{25E761FD-58CC-4612-B8B6-A1934EC07AAE}"/>
    <dgm:cxn modelId="{92A7CC28-39FF-41A4-9316-366CF5A0D8D4}" type="presOf" srcId="{6118CA80-0FC9-49EB-B2A4-806A343C94B1}" destId="{932A7B49-D4E9-4A63-8D6C-663C076C17FA}" srcOrd="0" destOrd="0" presId="urn:microsoft.com/office/officeart/2005/8/layout/hList1"/>
    <dgm:cxn modelId="{A5972B2A-BE24-4A50-9FA1-F41ABC7FDCB6}" srcId="{141B9C65-AFA0-4079-8299-D5E42689E344}" destId="{83D8CDE0-1D7F-467F-86E5-FA73CCB60270}" srcOrd="2" destOrd="0" parTransId="{D82F6C81-3494-46C0-87B8-70A0BDBCF051}" sibTransId="{1F21AE90-5B14-4A11-9F7C-E86F2970B9A4}"/>
    <dgm:cxn modelId="{F611E932-153D-4F3A-8057-DEB8DED7C774}" type="presOf" srcId="{5A10A35E-5A47-4CE4-B5D0-9562E6C5684A}" destId="{A8B744BA-3A83-4962-A1D2-5714C6B672CC}" srcOrd="0" destOrd="1" presId="urn:microsoft.com/office/officeart/2005/8/layout/hList1"/>
    <dgm:cxn modelId="{FF295439-4546-4305-A16F-9F952F2B134C}" type="presOf" srcId="{BFFFE2C6-0C60-4338-86A5-FAF30E953669}" destId="{3E843903-2D30-43BF-8A8C-5E0A50D98008}" srcOrd="0" destOrd="1" presId="urn:microsoft.com/office/officeart/2005/8/layout/hList1"/>
    <dgm:cxn modelId="{4BF4DA39-9F6C-4176-8164-53BF9BC714D8}" type="presOf" srcId="{EBDD823C-546B-4654-B0E4-B72F49C6C727}" destId="{A8B744BA-3A83-4962-A1D2-5714C6B672CC}" srcOrd="0" destOrd="5" presId="urn:microsoft.com/office/officeart/2005/8/layout/hList1"/>
    <dgm:cxn modelId="{35FD873D-0DBA-4D00-9FF4-554B7B0F928A}" srcId="{141B9C65-AFA0-4079-8299-D5E42689E344}" destId="{4487A089-48B5-44EA-B43F-3623C20A3ECA}" srcOrd="1" destOrd="0" parTransId="{200D013C-A698-4DB7-B882-454D807A33DE}" sibTransId="{8D70BB8F-5D08-4F4C-80F0-E4C410F4CA09}"/>
    <dgm:cxn modelId="{FE1B145F-32AF-41E0-AF6E-81829DC3BD4C}" srcId="{DA040ED9-C8E7-495F-AD9A-954F3A633EB1}" destId="{1C5C923A-2CEC-4FF7-8CD6-A4063091C140}" srcOrd="4" destOrd="0" parTransId="{DB4D2BD1-C2F1-4740-91EC-DD7E5AA1A6C6}" sibTransId="{06427B9C-F9DF-40D8-AD38-F38B8690D7CB}"/>
    <dgm:cxn modelId="{32A2E041-14F6-4579-B544-669A3BD089CC}" srcId="{83D8CDE0-1D7F-467F-86E5-FA73CCB60270}" destId="{7121BC95-FFA2-4877-9630-5E73668300E4}" srcOrd="9" destOrd="0" parTransId="{DEEB806B-10C9-4C54-B86E-F1076DEDF16C}" sibTransId="{3BCB706F-4410-45C6-A833-47EF480F4723}"/>
    <dgm:cxn modelId="{D9B5F346-BDA9-48F3-8F9C-A6B063A647FE}" srcId="{4487A089-48B5-44EA-B43F-3623C20A3ECA}" destId="{0C6626F5-3E4E-4581-AFF3-386FEE72F7DC}" srcOrd="2" destOrd="0" parTransId="{EC3C54BD-E0C3-4CB7-B77E-F991647DD8E6}" sibTransId="{F5BD8496-C449-4EBF-8A2F-ED6496E0AF38}"/>
    <dgm:cxn modelId="{9DB36967-A908-4034-B634-B43225B9ECA0}" srcId="{83D8CDE0-1D7F-467F-86E5-FA73CCB60270}" destId="{2CBFC5F5-1C9E-47E4-AE02-B4981F5B2A5E}" srcOrd="8" destOrd="0" parTransId="{E9CADC79-9928-4314-B14E-E8804ED07C10}" sibTransId="{B7193C50-4470-4E6C-BEA8-981254640CC4}"/>
    <dgm:cxn modelId="{36BC056F-5D58-40C3-A2C7-0528CE1B3BFA}" type="presOf" srcId="{83D8CDE0-1D7F-467F-86E5-FA73CCB60270}" destId="{2F88BB92-8A8B-4386-B1D4-65B2457DEF75}" srcOrd="0" destOrd="0" presId="urn:microsoft.com/office/officeart/2005/8/layout/hList1"/>
    <dgm:cxn modelId="{4C0D0D50-813B-490D-8F91-63AAAD829BA1}" srcId="{4487A089-48B5-44EA-B43F-3623C20A3ECA}" destId="{B779447B-A7E9-4D17-B1B7-64504002CC30}" srcOrd="5" destOrd="0" parTransId="{2119FD6F-1722-4E06-8F6B-2932FC3485C8}" sibTransId="{F871C180-2FAC-4C94-8F69-0F73570CE0FE}"/>
    <dgm:cxn modelId="{DEB33070-46B8-490A-837D-05BA7DE3AE5C}" type="presOf" srcId="{DA040ED9-C8E7-495F-AD9A-954F3A633EB1}" destId="{596AC855-F9FB-46FB-BF5B-62DA00E92945}" srcOrd="0" destOrd="0" presId="urn:microsoft.com/office/officeart/2005/8/layout/hList1"/>
    <dgm:cxn modelId="{6F9AAF54-C6B7-43FC-8995-EAE8FE87F8A8}" srcId="{DA040ED9-C8E7-495F-AD9A-954F3A633EB1}" destId="{DE4C5AF7-43A1-4ACB-804D-B23AA882B515}" srcOrd="0" destOrd="0" parTransId="{F2F4FC4D-9665-4F90-BC76-95039DCFD7BD}" sibTransId="{359097FF-B600-4D66-BEEF-7C96BC8C6C7B}"/>
    <dgm:cxn modelId="{CBFCC25A-D45E-448D-A81E-FA7704C03FFF}" type="presOf" srcId="{64952363-7A8A-4895-96E3-1844CBBC1A1C}" destId="{932A7B49-D4E9-4A63-8D6C-663C076C17FA}" srcOrd="0" destOrd="5" presId="urn:microsoft.com/office/officeart/2005/8/layout/hList1"/>
    <dgm:cxn modelId="{84B8F45A-B346-483C-A374-AB2CB63F0377}" type="presOf" srcId="{C8FDE57F-A2E3-4754-AA57-0C058E3DC0DC}" destId="{A8B744BA-3A83-4962-A1D2-5714C6B672CC}" srcOrd="0" destOrd="2" presId="urn:microsoft.com/office/officeart/2005/8/layout/hList1"/>
    <dgm:cxn modelId="{B14D217B-FCCD-426B-947E-87EB8D0192EB}" type="presOf" srcId="{B897A347-99A5-41DD-816A-EDACFF8444C0}" destId="{932A7B49-D4E9-4A63-8D6C-663C076C17FA}" srcOrd="0" destOrd="6" presId="urn:microsoft.com/office/officeart/2005/8/layout/hList1"/>
    <dgm:cxn modelId="{AF32367F-3BFE-4491-8941-00728AEC79CD}" type="presOf" srcId="{B779447B-A7E9-4D17-B1B7-64504002CC30}" destId="{3E843903-2D30-43BF-8A8C-5E0A50D98008}" srcOrd="0" destOrd="5" presId="urn:microsoft.com/office/officeart/2005/8/layout/hList1"/>
    <dgm:cxn modelId="{A371368C-BF04-4D73-9080-2402D82D9538}" srcId="{83D8CDE0-1D7F-467F-86E5-FA73CCB60270}" destId="{38E3831B-F5A8-4FE5-BD1E-2C364AC466A3}" srcOrd="7" destOrd="0" parTransId="{252866E5-91A1-45B4-87BE-B9495D63A57E}" sibTransId="{5FD55649-01EE-4EC8-B9A3-B7516C7925FA}"/>
    <dgm:cxn modelId="{6AF58B8F-9E0F-40FF-9A55-3C07BEEBD56F}" type="presOf" srcId="{7121BC95-FFA2-4877-9630-5E73668300E4}" destId="{932A7B49-D4E9-4A63-8D6C-663C076C17FA}" srcOrd="0" destOrd="9" presId="urn:microsoft.com/office/officeart/2005/8/layout/hList1"/>
    <dgm:cxn modelId="{CE978291-F9D8-4B60-B677-A0B045EDC189}" type="presOf" srcId="{141B9C65-AFA0-4079-8299-D5E42689E344}" destId="{322B6EB4-9783-4D99-B51B-CDE01A9F3621}" srcOrd="0" destOrd="0" presId="urn:microsoft.com/office/officeart/2005/8/layout/hList1"/>
    <dgm:cxn modelId="{662A2A9E-64C0-4C83-AB2A-EE206BF8769F}" type="presOf" srcId="{0C6626F5-3E4E-4581-AFF3-386FEE72F7DC}" destId="{3E843903-2D30-43BF-8A8C-5E0A50D98008}" srcOrd="0" destOrd="2" presId="urn:microsoft.com/office/officeart/2005/8/layout/hList1"/>
    <dgm:cxn modelId="{3B6B71A2-3D7F-4FF5-9CC2-A085165CA1F4}" srcId="{DA040ED9-C8E7-495F-AD9A-954F3A633EB1}" destId="{902B195B-5EF8-40FD-8F3B-04C6EE46191E}" srcOrd="3" destOrd="0" parTransId="{FD4382B8-79AC-416F-B3F4-DE6A9F854288}" sibTransId="{97F6988A-6D3A-4496-868B-8638390E7F6B}"/>
    <dgm:cxn modelId="{988851A7-4DCE-44B1-92D8-DB709347571C}" srcId="{DA040ED9-C8E7-495F-AD9A-954F3A633EB1}" destId="{EBDD823C-546B-4654-B0E4-B72F49C6C727}" srcOrd="5" destOrd="0" parTransId="{F4F3046E-62F1-4920-AE61-D1A48AD38E6E}" sibTransId="{EC9C10BB-ECB4-4EA6-ABB4-A4295F4A9DD1}"/>
    <dgm:cxn modelId="{79E1ECAD-D24F-49DB-BF83-9E298ACF0F10}" srcId="{83D8CDE0-1D7F-467F-86E5-FA73CCB60270}" destId="{7CC051AA-A4E9-4C88-B078-7B0DB9314D2A}" srcOrd="2" destOrd="0" parTransId="{87663924-6ABF-4BA0-BBA4-EA915579A23E}" sibTransId="{A2FDBF70-B5C8-4BD9-8B25-DE78B319E44D}"/>
    <dgm:cxn modelId="{030E1DB4-C3CB-43B3-9CAC-3ADBD603FE15}" type="presOf" srcId="{9C575FD7-5E90-41C3-8BCD-4FF69F2A3F77}" destId="{932A7B49-D4E9-4A63-8D6C-663C076C17FA}" srcOrd="0" destOrd="1" presId="urn:microsoft.com/office/officeart/2005/8/layout/hList1"/>
    <dgm:cxn modelId="{CFE4C8B8-A22B-4BB9-AB4B-47446920EB76}" srcId="{83D8CDE0-1D7F-467F-86E5-FA73CCB60270}" destId="{0B8281B3-F4FC-4A88-A22A-3F5CC848820F}" srcOrd="4" destOrd="0" parTransId="{2EE4EE30-65F7-4882-9F76-5E93F02A9946}" sibTransId="{8E7FC695-B405-4185-8760-866892E91991}"/>
    <dgm:cxn modelId="{AFB54ABA-9F47-4D48-B30F-63EAC3F15B0B}" srcId="{4487A089-48B5-44EA-B43F-3623C20A3ECA}" destId="{529B7DC3-3DD0-43E5-9F0D-632E756AD2F7}" srcOrd="4" destOrd="0" parTransId="{52DFDFC7-3F82-4828-AA65-9708F36506E5}" sibTransId="{8D50DADB-26D2-42F3-AAB7-DEDD35407F16}"/>
    <dgm:cxn modelId="{C9B453BD-6DE1-4BE6-8157-4FC92D4DF356}" srcId="{DA040ED9-C8E7-495F-AD9A-954F3A633EB1}" destId="{C8FDE57F-A2E3-4754-AA57-0C058E3DC0DC}" srcOrd="2" destOrd="0" parTransId="{926F324C-5888-4B78-AF97-70BD1B76934A}" sibTransId="{5447FCA5-F284-4E38-A20E-C7A080C88A95}"/>
    <dgm:cxn modelId="{02350EC1-066F-43B3-A792-DFDDED453BD2}" type="presOf" srcId="{7CC051AA-A4E9-4C88-B078-7B0DB9314D2A}" destId="{932A7B49-D4E9-4A63-8D6C-663C076C17FA}" srcOrd="0" destOrd="2" presId="urn:microsoft.com/office/officeart/2005/8/layout/hList1"/>
    <dgm:cxn modelId="{D8CCF4CB-7B8E-49E8-BA73-A32D4F81147F}" type="presOf" srcId="{1C5C923A-2CEC-4FF7-8CD6-A4063091C140}" destId="{A8B744BA-3A83-4962-A1D2-5714C6B672CC}" srcOrd="0" destOrd="4" presId="urn:microsoft.com/office/officeart/2005/8/layout/hList1"/>
    <dgm:cxn modelId="{977474CD-6A49-4B9D-B12D-FC249583D9CF}" srcId="{83D8CDE0-1D7F-467F-86E5-FA73CCB60270}" destId="{6118CA80-0FC9-49EB-B2A4-806A343C94B1}" srcOrd="0" destOrd="0" parTransId="{62E2EAB2-0EA6-4FDD-A6AD-4FB41B4800F7}" sibTransId="{5FDDD674-7982-423B-9669-F89C72818F61}"/>
    <dgm:cxn modelId="{D0F639CF-1E02-4E70-BA3F-8B9B01099133}" srcId="{83D8CDE0-1D7F-467F-86E5-FA73CCB60270}" destId="{9C575FD7-5E90-41C3-8BCD-4FF69F2A3F77}" srcOrd="1" destOrd="0" parTransId="{C0FDF9E5-86F7-4761-A5C3-7639CB9BDE10}" sibTransId="{ABEFCE60-7124-424F-879A-06210890C2AF}"/>
    <dgm:cxn modelId="{6EFD02D8-A193-40D7-BBF3-4D0B6D499DAB}" type="presOf" srcId="{38E3831B-F5A8-4FE5-BD1E-2C364AC466A3}" destId="{932A7B49-D4E9-4A63-8D6C-663C076C17FA}" srcOrd="0" destOrd="7" presId="urn:microsoft.com/office/officeart/2005/8/layout/hList1"/>
    <dgm:cxn modelId="{52DCBBE2-2510-439E-B4CC-567D6E3BA1FF}" type="presOf" srcId="{902B195B-5EF8-40FD-8F3B-04C6EE46191E}" destId="{A8B744BA-3A83-4962-A1D2-5714C6B672CC}" srcOrd="0" destOrd="3" presId="urn:microsoft.com/office/officeart/2005/8/layout/hList1"/>
    <dgm:cxn modelId="{7ADC30E3-6C8D-44C9-9F3B-AAB25E4D0131}" type="presOf" srcId="{0B8281B3-F4FC-4A88-A22A-3F5CC848820F}" destId="{932A7B49-D4E9-4A63-8D6C-663C076C17FA}" srcOrd="0" destOrd="4" presId="urn:microsoft.com/office/officeart/2005/8/layout/hList1"/>
    <dgm:cxn modelId="{B25A82F3-1DBC-4535-9A07-2BB91BC2DA22}" srcId="{83D8CDE0-1D7F-467F-86E5-FA73CCB60270}" destId="{64952363-7A8A-4895-96E3-1844CBBC1A1C}" srcOrd="5" destOrd="0" parTransId="{A20D5A0C-E7E6-42F3-84AF-8CE0A635CCF8}" sibTransId="{A838E605-098C-4B79-8AC4-41E647E37727}"/>
    <dgm:cxn modelId="{CFFB27F5-26BC-44D6-BEE2-3D772703CB74}" type="presOf" srcId="{2CBFC5F5-1C9E-47E4-AE02-B4981F5B2A5E}" destId="{932A7B49-D4E9-4A63-8D6C-663C076C17FA}" srcOrd="0" destOrd="8" presId="urn:microsoft.com/office/officeart/2005/8/layout/hList1"/>
    <dgm:cxn modelId="{3C771DF7-8746-4E1E-B723-A80AA9C0BEE4}" srcId="{141B9C65-AFA0-4079-8299-D5E42689E344}" destId="{DA040ED9-C8E7-495F-AD9A-954F3A633EB1}" srcOrd="0" destOrd="0" parTransId="{AAAEE134-21BD-4388-9DA2-D061CB7C0C0D}" sibTransId="{8D72C38E-A3DA-4101-A11C-02B050786751}"/>
    <dgm:cxn modelId="{89C01FFC-26A8-40C4-A80F-8AADA21516B5}" srcId="{83D8CDE0-1D7F-467F-86E5-FA73CCB60270}" destId="{2707B10C-A8EB-4EE2-BBF7-B1E644BD07E1}" srcOrd="3" destOrd="0" parTransId="{377FC908-0F5B-4E2F-BF56-88B2AE8DACF6}" sibTransId="{B50BC951-196A-4485-9700-C66552CF125C}"/>
    <dgm:cxn modelId="{84E9ABFE-BC05-41DB-A443-92AFDB96319E}" type="presOf" srcId="{76130256-1B2D-4B1B-A92C-6459FDD99548}" destId="{3E843903-2D30-43BF-8A8C-5E0A50D98008}" srcOrd="0" destOrd="3" presId="urn:microsoft.com/office/officeart/2005/8/layout/hList1"/>
    <dgm:cxn modelId="{1AB788FF-DF37-4117-A99C-81060094E7B9}" srcId="{4487A089-48B5-44EA-B43F-3623C20A3ECA}" destId="{AB24C1BF-CF30-4692-965C-1935D7BCA603}" srcOrd="0" destOrd="0" parTransId="{F4DB8E7D-A98D-43CC-B815-8233C133A20C}" sibTransId="{97B0FF7D-1036-459A-9C8C-080E02A58737}"/>
    <dgm:cxn modelId="{5F94D530-DD81-4AAC-B9E2-8DB6559C1EA9}" type="presParOf" srcId="{322B6EB4-9783-4D99-B51B-CDE01A9F3621}" destId="{122324FE-77A1-4587-BF80-28EF99C07C64}" srcOrd="0" destOrd="0" presId="urn:microsoft.com/office/officeart/2005/8/layout/hList1"/>
    <dgm:cxn modelId="{7B2F7CCA-C73C-4EAE-9D2F-A8F0EB567E20}" type="presParOf" srcId="{122324FE-77A1-4587-BF80-28EF99C07C64}" destId="{596AC855-F9FB-46FB-BF5B-62DA00E92945}" srcOrd="0" destOrd="0" presId="urn:microsoft.com/office/officeart/2005/8/layout/hList1"/>
    <dgm:cxn modelId="{660ECBB4-8DEF-45E4-BBCE-82B49BCA013A}" type="presParOf" srcId="{122324FE-77A1-4587-BF80-28EF99C07C64}" destId="{A8B744BA-3A83-4962-A1D2-5714C6B672CC}" srcOrd="1" destOrd="0" presId="urn:microsoft.com/office/officeart/2005/8/layout/hList1"/>
    <dgm:cxn modelId="{84D2B20D-6155-4186-A30B-B621367930FF}" type="presParOf" srcId="{322B6EB4-9783-4D99-B51B-CDE01A9F3621}" destId="{87CD7D15-8EDF-4319-8E68-3EA3C2EA2E1F}" srcOrd="1" destOrd="0" presId="urn:microsoft.com/office/officeart/2005/8/layout/hList1"/>
    <dgm:cxn modelId="{BB7AD944-877A-48DA-B623-188D514AA289}" type="presParOf" srcId="{322B6EB4-9783-4D99-B51B-CDE01A9F3621}" destId="{531E89BF-B9FE-474A-B527-5AB1722A386B}" srcOrd="2" destOrd="0" presId="urn:microsoft.com/office/officeart/2005/8/layout/hList1"/>
    <dgm:cxn modelId="{643D17C1-B436-4FB3-A6B6-E1DF74A2D0C1}" type="presParOf" srcId="{531E89BF-B9FE-474A-B527-5AB1722A386B}" destId="{5A481BCB-4BD3-4079-A659-FA8C60187E72}" srcOrd="0" destOrd="0" presId="urn:microsoft.com/office/officeart/2005/8/layout/hList1"/>
    <dgm:cxn modelId="{160570C3-A7E0-4392-99D9-45D76AFBE2AC}" type="presParOf" srcId="{531E89BF-B9FE-474A-B527-5AB1722A386B}" destId="{3E843903-2D30-43BF-8A8C-5E0A50D98008}" srcOrd="1" destOrd="0" presId="urn:microsoft.com/office/officeart/2005/8/layout/hList1"/>
    <dgm:cxn modelId="{BCC1D52F-88D9-42B7-89C5-5AD299771506}" type="presParOf" srcId="{322B6EB4-9783-4D99-B51B-CDE01A9F3621}" destId="{CC005883-45A3-40CD-9007-7F80FB209F2D}" srcOrd="3" destOrd="0" presId="urn:microsoft.com/office/officeart/2005/8/layout/hList1"/>
    <dgm:cxn modelId="{4F166B55-C2BB-43F2-B9AA-D354A22A0B2F}" type="presParOf" srcId="{322B6EB4-9783-4D99-B51B-CDE01A9F3621}" destId="{035919DE-C4CE-445A-9A79-3B9893C61BFB}" srcOrd="4" destOrd="0" presId="urn:microsoft.com/office/officeart/2005/8/layout/hList1"/>
    <dgm:cxn modelId="{CF911602-D76D-4C91-BC87-F9F9D6387EB9}" type="presParOf" srcId="{035919DE-C4CE-445A-9A79-3B9893C61BFB}" destId="{2F88BB92-8A8B-4386-B1D4-65B2457DEF75}" srcOrd="0" destOrd="0" presId="urn:microsoft.com/office/officeart/2005/8/layout/hList1"/>
    <dgm:cxn modelId="{1823B3E5-9349-419A-84A2-D066AF9CDE3C}" type="presParOf" srcId="{035919DE-C4CE-445A-9A79-3B9893C61BFB}" destId="{932A7B49-D4E9-4A63-8D6C-663C076C17F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38B5FD-55BD-49F7-AAEC-8A3BFD88362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3BEDDCEC-3FAD-4911-B146-C78A74A29CD9}">
      <dgm:prSet phldrT="[Text]"/>
      <dgm:spPr/>
      <dgm:t>
        <a:bodyPr/>
        <a:lstStyle/>
        <a:p>
          <a:r>
            <a:rPr lang="en-US" dirty="0">
              <a:solidFill>
                <a:schemeClr val="tx1"/>
              </a:solidFill>
            </a:rPr>
            <a:t>Ensure Daily Check-ins with appropriate comments</a:t>
          </a:r>
        </a:p>
      </dgm:t>
    </dgm:pt>
    <dgm:pt modelId="{3B681218-91A5-42CE-9DE7-8C1437C508B5}" type="parTrans" cxnId="{51EDA728-C790-4C7C-B3AE-9058843E3647}">
      <dgm:prSet/>
      <dgm:spPr/>
      <dgm:t>
        <a:bodyPr/>
        <a:lstStyle/>
        <a:p>
          <a:endParaRPr lang="en-US">
            <a:solidFill>
              <a:schemeClr val="tx1"/>
            </a:solidFill>
          </a:endParaRPr>
        </a:p>
      </dgm:t>
    </dgm:pt>
    <dgm:pt modelId="{9B033BFA-1946-45CA-BE05-8E421280B686}" type="sibTrans" cxnId="{51EDA728-C790-4C7C-B3AE-9058843E3647}">
      <dgm:prSet/>
      <dgm:spPr/>
      <dgm:t>
        <a:bodyPr/>
        <a:lstStyle/>
        <a:p>
          <a:endParaRPr lang="en-US">
            <a:solidFill>
              <a:schemeClr val="tx1"/>
            </a:solidFill>
          </a:endParaRPr>
        </a:p>
      </dgm:t>
    </dgm:pt>
    <dgm:pt modelId="{3A4E12B7-DC30-4B03-8C7F-C41A1AD78501}">
      <dgm:prSet phldrT="[Text]"/>
      <dgm:spPr/>
      <dgm:t>
        <a:bodyPr/>
        <a:lstStyle/>
        <a:p>
          <a:r>
            <a:rPr lang="en-US" dirty="0">
              <a:solidFill>
                <a:schemeClr val="tx1"/>
              </a:solidFill>
            </a:rPr>
            <a:t>SVN Hygiene</a:t>
          </a:r>
        </a:p>
      </dgm:t>
    </dgm:pt>
    <dgm:pt modelId="{55C31FF0-F433-4B27-9F1A-C2FEC3A179A8}" type="parTrans" cxnId="{7299DE59-41D3-496C-A83E-85B4C59B3643}">
      <dgm:prSet/>
      <dgm:spPr/>
      <dgm:t>
        <a:bodyPr/>
        <a:lstStyle/>
        <a:p>
          <a:endParaRPr lang="en-US">
            <a:solidFill>
              <a:schemeClr val="tx1"/>
            </a:solidFill>
          </a:endParaRPr>
        </a:p>
      </dgm:t>
    </dgm:pt>
    <dgm:pt modelId="{025B0AC6-2CD0-4618-8FC6-AC04DF031ACF}" type="sibTrans" cxnId="{7299DE59-41D3-496C-A83E-85B4C59B3643}">
      <dgm:prSet/>
      <dgm:spPr/>
      <dgm:t>
        <a:bodyPr/>
        <a:lstStyle/>
        <a:p>
          <a:endParaRPr lang="en-US">
            <a:solidFill>
              <a:schemeClr val="tx1"/>
            </a:solidFill>
          </a:endParaRPr>
        </a:p>
      </dgm:t>
    </dgm:pt>
    <dgm:pt modelId="{96813AAD-F0A1-48F2-924F-4CE34AEAB20F}">
      <dgm:prSet phldrT="[Text]"/>
      <dgm:spPr/>
      <dgm:t>
        <a:bodyPr/>
        <a:lstStyle/>
        <a:p>
          <a:r>
            <a:rPr lang="en-US" dirty="0">
              <a:solidFill>
                <a:schemeClr val="tx1"/>
              </a:solidFill>
            </a:rPr>
            <a:t>Integrate snippets from Developers Weak Store to the strong store</a:t>
          </a:r>
        </a:p>
      </dgm:t>
    </dgm:pt>
    <dgm:pt modelId="{9484D1B2-F910-451B-BD8B-6CD768B6CE03}" type="parTrans" cxnId="{B0E31EFC-DE4C-41CB-8273-DDFE80E99358}">
      <dgm:prSet/>
      <dgm:spPr/>
      <dgm:t>
        <a:bodyPr/>
        <a:lstStyle/>
        <a:p>
          <a:endParaRPr lang="en-US">
            <a:solidFill>
              <a:schemeClr val="tx1"/>
            </a:solidFill>
          </a:endParaRPr>
        </a:p>
      </dgm:t>
    </dgm:pt>
    <dgm:pt modelId="{4C1E0FFD-FF9E-47F2-9DB5-ABECB1B9D23E}" type="sibTrans" cxnId="{B0E31EFC-DE4C-41CB-8273-DDFE80E99358}">
      <dgm:prSet/>
      <dgm:spPr/>
      <dgm:t>
        <a:bodyPr/>
        <a:lstStyle/>
        <a:p>
          <a:endParaRPr lang="en-US">
            <a:solidFill>
              <a:schemeClr val="tx1"/>
            </a:solidFill>
          </a:endParaRPr>
        </a:p>
      </dgm:t>
    </dgm:pt>
    <dgm:pt modelId="{18C83301-A3C9-4121-A82C-BCD99443792F}">
      <dgm:prSet phldrT="[Text]"/>
      <dgm:spPr/>
      <dgm:t>
        <a:bodyPr/>
        <a:lstStyle/>
        <a:p>
          <a:r>
            <a:rPr lang="en-US" dirty="0">
              <a:solidFill>
                <a:schemeClr val="tx1"/>
              </a:solidFill>
            </a:rPr>
            <a:t>Continuous Integration</a:t>
          </a:r>
        </a:p>
      </dgm:t>
    </dgm:pt>
    <dgm:pt modelId="{A058DEAB-058D-4D0B-952C-728A76D1EA3C}" type="parTrans" cxnId="{AE4CB313-0CF1-4269-A308-92BBFA24513F}">
      <dgm:prSet/>
      <dgm:spPr/>
      <dgm:t>
        <a:bodyPr/>
        <a:lstStyle/>
        <a:p>
          <a:endParaRPr lang="en-US">
            <a:solidFill>
              <a:schemeClr val="tx1"/>
            </a:solidFill>
          </a:endParaRPr>
        </a:p>
      </dgm:t>
    </dgm:pt>
    <dgm:pt modelId="{2994EFD0-0EB4-425F-8058-028FFC348418}" type="sibTrans" cxnId="{AE4CB313-0CF1-4269-A308-92BBFA24513F}">
      <dgm:prSet/>
      <dgm:spPr/>
      <dgm:t>
        <a:bodyPr/>
        <a:lstStyle/>
        <a:p>
          <a:endParaRPr lang="en-US">
            <a:solidFill>
              <a:schemeClr val="tx1"/>
            </a:solidFill>
          </a:endParaRPr>
        </a:p>
      </dgm:t>
    </dgm:pt>
    <dgm:pt modelId="{2005A679-2191-427D-9619-484BED171FE9}">
      <dgm:prSet phldrT="[Text]"/>
      <dgm:spPr/>
      <dgm:t>
        <a:bodyPr/>
        <a:lstStyle/>
        <a:p>
          <a:r>
            <a:rPr lang="en-US" dirty="0">
              <a:solidFill>
                <a:schemeClr val="tx1"/>
              </a:solidFill>
            </a:rPr>
            <a:t>Provide applicable Access to Developers of respective modules</a:t>
          </a:r>
        </a:p>
      </dgm:t>
    </dgm:pt>
    <dgm:pt modelId="{F689D0C3-740B-4D08-9525-4536FB5DB422}" type="parTrans" cxnId="{3994D51F-665E-49AC-A9D7-DBDB2E61D42B}">
      <dgm:prSet/>
      <dgm:spPr/>
      <dgm:t>
        <a:bodyPr/>
        <a:lstStyle/>
        <a:p>
          <a:endParaRPr lang="en-US">
            <a:solidFill>
              <a:schemeClr val="tx1"/>
            </a:solidFill>
          </a:endParaRPr>
        </a:p>
      </dgm:t>
    </dgm:pt>
    <dgm:pt modelId="{F3888E13-DE9B-4053-A38A-056D7C25DEC5}" type="sibTrans" cxnId="{3994D51F-665E-49AC-A9D7-DBDB2E61D42B}">
      <dgm:prSet/>
      <dgm:spPr/>
      <dgm:t>
        <a:bodyPr/>
        <a:lstStyle/>
        <a:p>
          <a:endParaRPr lang="en-US">
            <a:solidFill>
              <a:schemeClr val="tx1"/>
            </a:solidFill>
          </a:endParaRPr>
        </a:p>
      </dgm:t>
    </dgm:pt>
    <dgm:pt modelId="{4A446C68-1451-458C-A68C-91A87CF8FC8B}">
      <dgm:prSet phldrT="[Text]"/>
      <dgm:spPr/>
      <dgm:t>
        <a:bodyPr/>
        <a:lstStyle/>
        <a:p>
          <a:r>
            <a:rPr lang="en-US" dirty="0">
              <a:solidFill>
                <a:schemeClr val="tx1"/>
              </a:solidFill>
            </a:rPr>
            <a:t>Access Control and Audits</a:t>
          </a:r>
        </a:p>
      </dgm:t>
    </dgm:pt>
    <dgm:pt modelId="{92E3D1D2-E745-4B24-AEAE-5A7CDDFC2EF7}" type="parTrans" cxnId="{C48529E9-88A2-48E5-8014-4112875D12E4}">
      <dgm:prSet/>
      <dgm:spPr/>
      <dgm:t>
        <a:bodyPr/>
        <a:lstStyle/>
        <a:p>
          <a:endParaRPr lang="en-US">
            <a:solidFill>
              <a:schemeClr val="tx1"/>
            </a:solidFill>
          </a:endParaRPr>
        </a:p>
      </dgm:t>
    </dgm:pt>
    <dgm:pt modelId="{C4AA167F-5A92-4879-A806-7AFC5ADBE578}" type="sibTrans" cxnId="{C48529E9-88A2-48E5-8014-4112875D12E4}">
      <dgm:prSet/>
      <dgm:spPr/>
      <dgm:t>
        <a:bodyPr/>
        <a:lstStyle/>
        <a:p>
          <a:endParaRPr lang="en-US">
            <a:solidFill>
              <a:schemeClr val="tx1"/>
            </a:solidFill>
          </a:endParaRPr>
        </a:p>
      </dgm:t>
    </dgm:pt>
    <dgm:pt modelId="{12FCD2FA-40A9-4F8F-AC84-4DB2E1CF9736}">
      <dgm:prSet phldrT="[Text]"/>
      <dgm:spPr/>
      <dgm:t>
        <a:bodyPr/>
        <a:lstStyle/>
        <a:p>
          <a:r>
            <a:rPr lang="en-US" dirty="0">
              <a:solidFill>
                <a:schemeClr val="tx1"/>
              </a:solidFill>
            </a:rPr>
            <a:t>Perform V&amp;V, prepare Release Checklist and Deliver</a:t>
          </a:r>
        </a:p>
      </dgm:t>
    </dgm:pt>
    <dgm:pt modelId="{4B765792-7601-4E96-85E1-3A9F3C410492}" type="parTrans" cxnId="{4AC72ECC-151B-44FC-AFBA-E70A86A2FB24}">
      <dgm:prSet/>
      <dgm:spPr/>
      <dgm:t>
        <a:bodyPr/>
        <a:lstStyle/>
        <a:p>
          <a:endParaRPr lang="en-US">
            <a:solidFill>
              <a:schemeClr val="tx1"/>
            </a:solidFill>
          </a:endParaRPr>
        </a:p>
      </dgm:t>
    </dgm:pt>
    <dgm:pt modelId="{88EFB390-B7E5-4C34-A685-051D38C3A451}" type="sibTrans" cxnId="{4AC72ECC-151B-44FC-AFBA-E70A86A2FB24}">
      <dgm:prSet/>
      <dgm:spPr/>
      <dgm:t>
        <a:bodyPr/>
        <a:lstStyle/>
        <a:p>
          <a:endParaRPr lang="en-US">
            <a:solidFill>
              <a:schemeClr val="tx1"/>
            </a:solidFill>
          </a:endParaRPr>
        </a:p>
      </dgm:t>
    </dgm:pt>
    <dgm:pt modelId="{B3C50C91-BAF8-444C-ACF2-39B218F65F56}">
      <dgm:prSet phldrT="[Text]"/>
      <dgm:spPr/>
      <dgm:t>
        <a:bodyPr/>
        <a:lstStyle/>
        <a:p>
          <a:r>
            <a:rPr lang="en-US" dirty="0">
              <a:solidFill>
                <a:schemeClr val="tx1"/>
              </a:solidFill>
            </a:rPr>
            <a:t>Delivery and Release</a:t>
          </a:r>
        </a:p>
      </dgm:t>
    </dgm:pt>
    <dgm:pt modelId="{ADB0F8F5-F2E7-45F4-878D-EFF18E8783FC}" type="parTrans" cxnId="{8EFB542C-6543-43D1-AC56-9F8BDDE6B3E4}">
      <dgm:prSet/>
      <dgm:spPr/>
      <dgm:t>
        <a:bodyPr/>
        <a:lstStyle/>
        <a:p>
          <a:endParaRPr lang="en-US">
            <a:solidFill>
              <a:schemeClr val="tx1"/>
            </a:solidFill>
          </a:endParaRPr>
        </a:p>
      </dgm:t>
    </dgm:pt>
    <dgm:pt modelId="{0F364439-063F-4675-92E1-81273F9FAA64}" type="sibTrans" cxnId="{8EFB542C-6543-43D1-AC56-9F8BDDE6B3E4}">
      <dgm:prSet/>
      <dgm:spPr/>
      <dgm:t>
        <a:bodyPr/>
        <a:lstStyle/>
        <a:p>
          <a:endParaRPr lang="en-US">
            <a:solidFill>
              <a:schemeClr val="tx1"/>
            </a:solidFill>
          </a:endParaRPr>
        </a:p>
      </dgm:t>
    </dgm:pt>
    <dgm:pt modelId="{CCFD147F-4EF5-4E27-BCD5-5654C9543A7F}" type="pres">
      <dgm:prSet presAssocID="{B938B5FD-55BD-49F7-AAEC-8A3BFD88362E}" presName="cycleMatrixDiagram" presStyleCnt="0">
        <dgm:presLayoutVars>
          <dgm:chMax val="1"/>
          <dgm:dir/>
          <dgm:animLvl val="lvl"/>
          <dgm:resizeHandles val="exact"/>
        </dgm:presLayoutVars>
      </dgm:prSet>
      <dgm:spPr/>
    </dgm:pt>
    <dgm:pt modelId="{3139D5A5-BD82-48B3-9836-CAFAC9FB9234}" type="pres">
      <dgm:prSet presAssocID="{B938B5FD-55BD-49F7-AAEC-8A3BFD88362E}" presName="children" presStyleCnt="0"/>
      <dgm:spPr/>
    </dgm:pt>
    <dgm:pt modelId="{76E334EE-EB3D-4B98-8A55-0A433E24006B}" type="pres">
      <dgm:prSet presAssocID="{B938B5FD-55BD-49F7-AAEC-8A3BFD88362E}" presName="child1group" presStyleCnt="0"/>
      <dgm:spPr/>
    </dgm:pt>
    <dgm:pt modelId="{100F1235-3105-42C6-944C-8CA50312D241}" type="pres">
      <dgm:prSet presAssocID="{B938B5FD-55BD-49F7-AAEC-8A3BFD88362E}" presName="child1" presStyleLbl="bgAcc1" presStyleIdx="0" presStyleCnt="4"/>
      <dgm:spPr/>
    </dgm:pt>
    <dgm:pt modelId="{9B467531-BFB9-4B17-819B-0355E68EB1DE}" type="pres">
      <dgm:prSet presAssocID="{B938B5FD-55BD-49F7-AAEC-8A3BFD88362E}" presName="child1Text" presStyleLbl="bgAcc1" presStyleIdx="0" presStyleCnt="4">
        <dgm:presLayoutVars>
          <dgm:bulletEnabled val="1"/>
        </dgm:presLayoutVars>
      </dgm:prSet>
      <dgm:spPr/>
    </dgm:pt>
    <dgm:pt modelId="{E52DD0C7-986C-4037-95FA-67BFF4EC4CBE}" type="pres">
      <dgm:prSet presAssocID="{B938B5FD-55BD-49F7-AAEC-8A3BFD88362E}" presName="child2group" presStyleCnt="0"/>
      <dgm:spPr/>
    </dgm:pt>
    <dgm:pt modelId="{2A7DFE77-AD1A-4A2C-96DB-A93581067C10}" type="pres">
      <dgm:prSet presAssocID="{B938B5FD-55BD-49F7-AAEC-8A3BFD88362E}" presName="child2" presStyleLbl="bgAcc1" presStyleIdx="1" presStyleCnt="4"/>
      <dgm:spPr/>
    </dgm:pt>
    <dgm:pt modelId="{D332DC26-4F54-4DE4-8FB6-DAD645B8146A}" type="pres">
      <dgm:prSet presAssocID="{B938B5FD-55BD-49F7-AAEC-8A3BFD88362E}" presName="child2Text" presStyleLbl="bgAcc1" presStyleIdx="1" presStyleCnt="4">
        <dgm:presLayoutVars>
          <dgm:bulletEnabled val="1"/>
        </dgm:presLayoutVars>
      </dgm:prSet>
      <dgm:spPr/>
    </dgm:pt>
    <dgm:pt modelId="{D7ADFC89-45E9-4852-9B00-AA038D7B7875}" type="pres">
      <dgm:prSet presAssocID="{B938B5FD-55BD-49F7-AAEC-8A3BFD88362E}" presName="child3group" presStyleCnt="0"/>
      <dgm:spPr/>
    </dgm:pt>
    <dgm:pt modelId="{B45CE917-B9AA-4813-BC8A-D6D29C9707BA}" type="pres">
      <dgm:prSet presAssocID="{B938B5FD-55BD-49F7-AAEC-8A3BFD88362E}" presName="child3" presStyleLbl="bgAcc1" presStyleIdx="2" presStyleCnt="4"/>
      <dgm:spPr/>
    </dgm:pt>
    <dgm:pt modelId="{9FD60255-0872-4089-AF19-CE76FB26642D}" type="pres">
      <dgm:prSet presAssocID="{B938B5FD-55BD-49F7-AAEC-8A3BFD88362E}" presName="child3Text" presStyleLbl="bgAcc1" presStyleIdx="2" presStyleCnt="4">
        <dgm:presLayoutVars>
          <dgm:bulletEnabled val="1"/>
        </dgm:presLayoutVars>
      </dgm:prSet>
      <dgm:spPr/>
    </dgm:pt>
    <dgm:pt modelId="{88326EAA-AC79-4CEB-9550-26CC95CC1AC3}" type="pres">
      <dgm:prSet presAssocID="{B938B5FD-55BD-49F7-AAEC-8A3BFD88362E}" presName="child4group" presStyleCnt="0"/>
      <dgm:spPr/>
    </dgm:pt>
    <dgm:pt modelId="{D854BFAD-939B-432C-BA0D-23ECBA3762C4}" type="pres">
      <dgm:prSet presAssocID="{B938B5FD-55BD-49F7-AAEC-8A3BFD88362E}" presName="child4" presStyleLbl="bgAcc1" presStyleIdx="3" presStyleCnt="4"/>
      <dgm:spPr/>
    </dgm:pt>
    <dgm:pt modelId="{F4F0859A-702A-484D-B132-C161FAD0964D}" type="pres">
      <dgm:prSet presAssocID="{B938B5FD-55BD-49F7-AAEC-8A3BFD88362E}" presName="child4Text" presStyleLbl="bgAcc1" presStyleIdx="3" presStyleCnt="4">
        <dgm:presLayoutVars>
          <dgm:bulletEnabled val="1"/>
        </dgm:presLayoutVars>
      </dgm:prSet>
      <dgm:spPr/>
    </dgm:pt>
    <dgm:pt modelId="{6A8345B5-79F6-4ABE-A9E9-4251267A2152}" type="pres">
      <dgm:prSet presAssocID="{B938B5FD-55BD-49F7-AAEC-8A3BFD88362E}" presName="childPlaceholder" presStyleCnt="0"/>
      <dgm:spPr/>
    </dgm:pt>
    <dgm:pt modelId="{5432B4A4-71B3-45D7-BA40-64B39E343273}" type="pres">
      <dgm:prSet presAssocID="{B938B5FD-55BD-49F7-AAEC-8A3BFD88362E}" presName="circle" presStyleCnt="0"/>
      <dgm:spPr/>
    </dgm:pt>
    <dgm:pt modelId="{ACCB997B-E741-480C-B212-53EA3A6791DC}" type="pres">
      <dgm:prSet presAssocID="{B938B5FD-55BD-49F7-AAEC-8A3BFD88362E}" presName="quadrant1" presStyleLbl="node1" presStyleIdx="0" presStyleCnt="4">
        <dgm:presLayoutVars>
          <dgm:chMax val="1"/>
          <dgm:bulletEnabled val="1"/>
        </dgm:presLayoutVars>
      </dgm:prSet>
      <dgm:spPr/>
    </dgm:pt>
    <dgm:pt modelId="{78AD4C5C-DDAB-4022-BF6D-F5C66157B076}" type="pres">
      <dgm:prSet presAssocID="{B938B5FD-55BD-49F7-AAEC-8A3BFD88362E}" presName="quadrant2" presStyleLbl="node1" presStyleIdx="1" presStyleCnt="4">
        <dgm:presLayoutVars>
          <dgm:chMax val="1"/>
          <dgm:bulletEnabled val="1"/>
        </dgm:presLayoutVars>
      </dgm:prSet>
      <dgm:spPr/>
    </dgm:pt>
    <dgm:pt modelId="{6B3285CE-A233-43A8-9067-9A03E0F43D48}" type="pres">
      <dgm:prSet presAssocID="{B938B5FD-55BD-49F7-AAEC-8A3BFD88362E}" presName="quadrant3" presStyleLbl="node1" presStyleIdx="2" presStyleCnt="4">
        <dgm:presLayoutVars>
          <dgm:chMax val="1"/>
          <dgm:bulletEnabled val="1"/>
        </dgm:presLayoutVars>
      </dgm:prSet>
      <dgm:spPr/>
    </dgm:pt>
    <dgm:pt modelId="{00CEC3E0-0E61-45EF-82ED-4518E48BEC29}" type="pres">
      <dgm:prSet presAssocID="{B938B5FD-55BD-49F7-AAEC-8A3BFD88362E}" presName="quadrant4" presStyleLbl="node1" presStyleIdx="3" presStyleCnt="4">
        <dgm:presLayoutVars>
          <dgm:chMax val="1"/>
          <dgm:bulletEnabled val="1"/>
        </dgm:presLayoutVars>
      </dgm:prSet>
      <dgm:spPr/>
    </dgm:pt>
    <dgm:pt modelId="{BCB71C8A-B3DC-412D-8E02-05A5B6B98972}" type="pres">
      <dgm:prSet presAssocID="{B938B5FD-55BD-49F7-AAEC-8A3BFD88362E}" presName="quadrantPlaceholder" presStyleCnt="0"/>
      <dgm:spPr/>
    </dgm:pt>
    <dgm:pt modelId="{FFC963C1-8BCF-4711-9E44-934972B12860}" type="pres">
      <dgm:prSet presAssocID="{B938B5FD-55BD-49F7-AAEC-8A3BFD88362E}" presName="center1" presStyleLbl="fgShp" presStyleIdx="0" presStyleCnt="2"/>
      <dgm:spPr/>
    </dgm:pt>
    <dgm:pt modelId="{B4CAFF87-2762-4099-AEE3-7B3F69FD6FE6}" type="pres">
      <dgm:prSet presAssocID="{B938B5FD-55BD-49F7-AAEC-8A3BFD88362E}" presName="center2" presStyleLbl="fgShp" presStyleIdx="1" presStyleCnt="2"/>
      <dgm:spPr/>
    </dgm:pt>
  </dgm:ptLst>
  <dgm:cxnLst>
    <dgm:cxn modelId="{AE4CB313-0CF1-4269-A308-92BBFA24513F}" srcId="{96813AAD-F0A1-48F2-924F-4CE34AEAB20F}" destId="{18C83301-A3C9-4121-A82C-BCD99443792F}" srcOrd="0" destOrd="0" parTransId="{A058DEAB-058D-4D0B-952C-728A76D1EA3C}" sibTransId="{2994EFD0-0EB4-425F-8058-028FFC348418}"/>
    <dgm:cxn modelId="{3994D51F-665E-49AC-A9D7-DBDB2E61D42B}" srcId="{B938B5FD-55BD-49F7-AAEC-8A3BFD88362E}" destId="{2005A679-2191-427D-9619-484BED171FE9}" srcOrd="2" destOrd="0" parTransId="{F689D0C3-740B-4D08-9525-4536FB5DB422}" sibTransId="{F3888E13-DE9B-4053-A38A-056D7C25DEC5}"/>
    <dgm:cxn modelId="{51EDA728-C790-4C7C-B3AE-9058843E3647}" srcId="{B938B5FD-55BD-49F7-AAEC-8A3BFD88362E}" destId="{3BEDDCEC-3FAD-4911-B146-C78A74A29CD9}" srcOrd="0" destOrd="0" parTransId="{3B681218-91A5-42CE-9DE7-8C1437C508B5}" sibTransId="{9B033BFA-1946-45CA-BE05-8E421280B686}"/>
    <dgm:cxn modelId="{8EFB542C-6543-43D1-AC56-9F8BDDE6B3E4}" srcId="{12FCD2FA-40A9-4F8F-AC84-4DB2E1CF9736}" destId="{B3C50C91-BAF8-444C-ACF2-39B218F65F56}" srcOrd="0" destOrd="0" parTransId="{ADB0F8F5-F2E7-45F4-878D-EFF18E8783FC}" sibTransId="{0F364439-063F-4675-92E1-81273F9FAA64}"/>
    <dgm:cxn modelId="{DC01C25D-F93B-4181-81BA-3EB03D25F89F}" type="presOf" srcId="{B3C50C91-BAF8-444C-ACF2-39B218F65F56}" destId="{D854BFAD-939B-432C-BA0D-23ECBA3762C4}" srcOrd="0" destOrd="0" presId="urn:microsoft.com/office/officeart/2005/8/layout/cycle4"/>
    <dgm:cxn modelId="{550E715F-CF1C-4867-B1AB-63D9FE4B9625}" type="presOf" srcId="{4A446C68-1451-458C-A68C-91A87CF8FC8B}" destId="{9FD60255-0872-4089-AF19-CE76FB26642D}" srcOrd="1" destOrd="0" presId="urn:microsoft.com/office/officeart/2005/8/layout/cycle4"/>
    <dgm:cxn modelId="{CDB5756A-48D0-4339-AEE1-84EBE3E820AF}" type="presOf" srcId="{4A446C68-1451-458C-A68C-91A87CF8FC8B}" destId="{B45CE917-B9AA-4813-BC8A-D6D29C9707BA}" srcOrd="0" destOrd="0" presId="urn:microsoft.com/office/officeart/2005/8/layout/cycle4"/>
    <dgm:cxn modelId="{A132316C-5632-49E6-BF84-928CBD922212}" type="presOf" srcId="{B938B5FD-55BD-49F7-AAEC-8A3BFD88362E}" destId="{CCFD147F-4EF5-4E27-BCD5-5654C9543A7F}" srcOrd="0" destOrd="0" presId="urn:microsoft.com/office/officeart/2005/8/layout/cycle4"/>
    <dgm:cxn modelId="{D4EFB24E-50D2-49E8-A1D1-E4DD03031C0E}" type="presOf" srcId="{2005A679-2191-427D-9619-484BED171FE9}" destId="{6B3285CE-A233-43A8-9067-9A03E0F43D48}" srcOrd="0" destOrd="0" presId="urn:microsoft.com/office/officeart/2005/8/layout/cycle4"/>
    <dgm:cxn modelId="{35A07D77-035B-4231-B053-E81AB919D1D6}" type="presOf" srcId="{3A4E12B7-DC30-4B03-8C7F-C41A1AD78501}" destId="{100F1235-3105-42C6-944C-8CA50312D241}" srcOrd="0" destOrd="0" presId="urn:microsoft.com/office/officeart/2005/8/layout/cycle4"/>
    <dgm:cxn modelId="{84CB7378-1F8B-4BAE-9154-A11CC7401D1A}" type="presOf" srcId="{3BEDDCEC-3FAD-4911-B146-C78A74A29CD9}" destId="{ACCB997B-E741-480C-B212-53EA3A6791DC}" srcOrd="0" destOrd="0" presId="urn:microsoft.com/office/officeart/2005/8/layout/cycle4"/>
    <dgm:cxn modelId="{7299DE59-41D3-496C-A83E-85B4C59B3643}" srcId="{3BEDDCEC-3FAD-4911-B146-C78A74A29CD9}" destId="{3A4E12B7-DC30-4B03-8C7F-C41A1AD78501}" srcOrd="0" destOrd="0" parTransId="{55C31FF0-F433-4B27-9F1A-C2FEC3A179A8}" sibTransId="{025B0AC6-2CD0-4618-8FC6-AC04DF031ACF}"/>
    <dgm:cxn modelId="{0720A67E-439D-4EB1-9276-857CB47D4632}" type="presOf" srcId="{18C83301-A3C9-4121-A82C-BCD99443792F}" destId="{D332DC26-4F54-4DE4-8FB6-DAD645B8146A}" srcOrd="1" destOrd="0" presId="urn:microsoft.com/office/officeart/2005/8/layout/cycle4"/>
    <dgm:cxn modelId="{A594DAB9-5889-4BC0-806F-39FA477D715B}" type="presOf" srcId="{3A4E12B7-DC30-4B03-8C7F-C41A1AD78501}" destId="{9B467531-BFB9-4B17-819B-0355E68EB1DE}" srcOrd="1" destOrd="0" presId="urn:microsoft.com/office/officeart/2005/8/layout/cycle4"/>
    <dgm:cxn modelId="{4AC72ECC-151B-44FC-AFBA-E70A86A2FB24}" srcId="{B938B5FD-55BD-49F7-AAEC-8A3BFD88362E}" destId="{12FCD2FA-40A9-4F8F-AC84-4DB2E1CF9736}" srcOrd="3" destOrd="0" parTransId="{4B765792-7601-4E96-85E1-3A9F3C410492}" sibTransId="{88EFB390-B7E5-4C34-A685-051D38C3A451}"/>
    <dgm:cxn modelId="{FBA676DD-7F66-4E71-A031-2EE89E4C8F73}" type="presOf" srcId="{96813AAD-F0A1-48F2-924F-4CE34AEAB20F}" destId="{78AD4C5C-DDAB-4022-BF6D-F5C66157B076}" srcOrd="0" destOrd="0" presId="urn:microsoft.com/office/officeart/2005/8/layout/cycle4"/>
    <dgm:cxn modelId="{3FB5F5DF-79F8-499D-93F6-39C0EADCAC41}" type="presOf" srcId="{12FCD2FA-40A9-4F8F-AC84-4DB2E1CF9736}" destId="{00CEC3E0-0E61-45EF-82ED-4518E48BEC29}" srcOrd="0" destOrd="0" presId="urn:microsoft.com/office/officeart/2005/8/layout/cycle4"/>
    <dgm:cxn modelId="{3C5D58E3-5FEA-49BE-9525-1A448CE00BCC}" type="presOf" srcId="{18C83301-A3C9-4121-A82C-BCD99443792F}" destId="{2A7DFE77-AD1A-4A2C-96DB-A93581067C10}" srcOrd="0" destOrd="0" presId="urn:microsoft.com/office/officeart/2005/8/layout/cycle4"/>
    <dgm:cxn modelId="{C48529E9-88A2-48E5-8014-4112875D12E4}" srcId="{2005A679-2191-427D-9619-484BED171FE9}" destId="{4A446C68-1451-458C-A68C-91A87CF8FC8B}" srcOrd="0" destOrd="0" parTransId="{92E3D1D2-E745-4B24-AEAE-5A7CDDFC2EF7}" sibTransId="{C4AA167F-5A92-4879-A806-7AFC5ADBE578}"/>
    <dgm:cxn modelId="{DB01F4F1-B61E-4EF4-B346-715450123770}" type="presOf" srcId="{B3C50C91-BAF8-444C-ACF2-39B218F65F56}" destId="{F4F0859A-702A-484D-B132-C161FAD0964D}" srcOrd="1" destOrd="0" presId="urn:microsoft.com/office/officeart/2005/8/layout/cycle4"/>
    <dgm:cxn modelId="{B0E31EFC-DE4C-41CB-8273-DDFE80E99358}" srcId="{B938B5FD-55BD-49F7-AAEC-8A3BFD88362E}" destId="{96813AAD-F0A1-48F2-924F-4CE34AEAB20F}" srcOrd="1" destOrd="0" parTransId="{9484D1B2-F910-451B-BD8B-6CD768B6CE03}" sibTransId="{4C1E0FFD-FF9E-47F2-9DB5-ABECB1B9D23E}"/>
    <dgm:cxn modelId="{066787C4-86C7-4A9C-B246-345CB86DFDC5}" type="presParOf" srcId="{CCFD147F-4EF5-4E27-BCD5-5654C9543A7F}" destId="{3139D5A5-BD82-48B3-9836-CAFAC9FB9234}" srcOrd="0" destOrd="0" presId="urn:microsoft.com/office/officeart/2005/8/layout/cycle4"/>
    <dgm:cxn modelId="{05D629A4-EFED-4090-BCB5-56447436044A}" type="presParOf" srcId="{3139D5A5-BD82-48B3-9836-CAFAC9FB9234}" destId="{76E334EE-EB3D-4B98-8A55-0A433E24006B}" srcOrd="0" destOrd="0" presId="urn:microsoft.com/office/officeart/2005/8/layout/cycle4"/>
    <dgm:cxn modelId="{EB2D60C7-33B2-4BB4-B0D2-96B163EFB504}" type="presParOf" srcId="{76E334EE-EB3D-4B98-8A55-0A433E24006B}" destId="{100F1235-3105-42C6-944C-8CA50312D241}" srcOrd="0" destOrd="0" presId="urn:microsoft.com/office/officeart/2005/8/layout/cycle4"/>
    <dgm:cxn modelId="{2EC83CD2-ED90-4030-8706-4DE0B4F127F9}" type="presParOf" srcId="{76E334EE-EB3D-4B98-8A55-0A433E24006B}" destId="{9B467531-BFB9-4B17-819B-0355E68EB1DE}" srcOrd="1" destOrd="0" presId="urn:microsoft.com/office/officeart/2005/8/layout/cycle4"/>
    <dgm:cxn modelId="{10BFE2F5-486D-450C-8382-8E37E532B758}" type="presParOf" srcId="{3139D5A5-BD82-48B3-9836-CAFAC9FB9234}" destId="{E52DD0C7-986C-4037-95FA-67BFF4EC4CBE}" srcOrd="1" destOrd="0" presId="urn:microsoft.com/office/officeart/2005/8/layout/cycle4"/>
    <dgm:cxn modelId="{0CDEB151-F252-4FEB-A08D-4F6D69A7B642}" type="presParOf" srcId="{E52DD0C7-986C-4037-95FA-67BFF4EC4CBE}" destId="{2A7DFE77-AD1A-4A2C-96DB-A93581067C10}" srcOrd="0" destOrd="0" presId="urn:microsoft.com/office/officeart/2005/8/layout/cycle4"/>
    <dgm:cxn modelId="{BF831C6B-2EA0-4B19-A16B-47FDF614E81D}" type="presParOf" srcId="{E52DD0C7-986C-4037-95FA-67BFF4EC4CBE}" destId="{D332DC26-4F54-4DE4-8FB6-DAD645B8146A}" srcOrd="1" destOrd="0" presId="urn:microsoft.com/office/officeart/2005/8/layout/cycle4"/>
    <dgm:cxn modelId="{DE485832-7F39-4D19-86AC-D4A71D57C694}" type="presParOf" srcId="{3139D5A5-BD82-48B3-9836-CAFAC9FB9234}" destId="{D7ADFC89-45E9-4852-9B00-AA038D7B7875}" srcOrd="2" destOrd="0" presId="urn:microsoft.com/office/officeart/2005/8/layout/cycle4"/>
    <dgm:cxn modelId="{52143F1B-CE4E-4BD1-9824-9EF2B41E8A3C}" type="presParOf" srcId="{D7ADFC89-45E9-4852-9B00-AA038D7B7875}" destId="{B45CE917-B9AA-4813-BC8A-D6D29C9707BA}" srcOrd="0" destOrd="0" presId="urn:microsoft.com/office/officeart/2005/8/layout/cycle4"/>
    <dgm:cxn modelId="{CC012DE6-A5AA-4F74-AAA8-78FFCDE0D3D1}" type="presParOf" srcId="{D7ADFC89-45E9-4852-9B00-AA038D7B7875}" destId="{9FD60255-0872-4089-AF19-CE76FB26642D}" srcOrd="1" destOrd="0" presId="urn:microsoft.com/office/officeart/2005/8/layout/cycle4"/>
    <dgm:cxn modelId="{170B8428-B76D-47C5-835A-52C17356C651}" type="presParOf" srcId="{3139D5A5-BD82-48B3-9836-CAFAC9FB9234}" destId="{88326EAA-AC79-4CEB-9550-26CC95CC1AC3}" srcOrd="3" destOrd="0" presId="urn:microsoft.com/office/officeart/2005/8/layout/cycle4"/>
    <dgm:cxn modelId="{05C11534-0520-4AE1-ABCD-408458D51641}" type="presParOf" srcId="{88326EAA-AC79-4CEB-9550-26CC95CC1AC3}" destId="{D854BFAD-939B-432C-BA0D-23ECBA3762C4}" srcOrd="0" destOrd="0" presId="urn:microsoft.com/office/officeart/2005/8/layout/cycle4"/>
    <dgm:cxn modelId="{3603FB46-1A74-4D41-886B-675450CE1203}" type="presParOf" srcId="{88326EAA-AC79-4CEB-9550-26CC95CC1AC3}" destId="{F4F0859A-702A-484D-B132-C161FAD0964D}" srcOrd="1" destOrd="0" presId="urn:microsoft.com/office/officeart/2005/8/layout/cycle4"/>
    <dgm:cxn modelId="{1F3F3ADC-3A8F-4314-BF59-7AE58B05ED4E}" type="presParOf" srcId="{3139D5A5-BD82-48B3-9836-CAFAC9FB9234}" destId="{6A8345B5-79F6-4ABE-A9E9-4251267A2152}" srcOrd="4" destOrd="0" presId="urn:microsoft.com/office/officeart/2005/8/layout/cycle4"/>
    <dgm:cxn modelId="{5DD22910-38FD-4B8A-81BA-9AAA3C0E5A5A}" type="presParOf" srcId="{CCFD147F-4EF5-4E27-BCD5-5654C9543A7F}" destId="{5432B4A4-71B3-45D7-BA40-64B39E343273}" srcOrd="1" destOrd="0" presId="urn:microsoft.com/office/officeart/2005/8/layout/cycle4"/>
    <dgm:cxn modelId="{FB0CF732-302F-4248-8FBE-B2ADA89BC916}" type="presParOf" srcId="{5432B4A4-71B3-45D7-BA40-64B39E343273}" destId="{ACCB997B-E741-480C-B212-53EA3A6791DC}" srcOrd="0" destOrd="0" presId="urn:microsoft.com/office/officeart/2005/8/layout/cycle4"/>
    <dgm:cxn modelId="{B438BED6-B257-4844-87A8-AC394D3ED405}" type="presParOf" srcId="{5432B4A4-71B3-45D7-BA40-64B39E343273}" destId="{78AD4C5C-DDAB-4022-BF6D-F5C66157B076}" srcOrd="1" destOrd="0" presId="urn:microsoft.com/office/officeart/2005/8/layout/cycle4"/>
    <dgm:cxn modelId="{AF606FB6-D822-49AD-B1A4-814D5E8D1F00}" type="presParOf" srcId="{5432B4A4-71B3-45D7-BA40-64B39E343273}" destId="{6B3285CE-A233-43A8-9067-9A03E0F43D48}" srcOrd="2" destOrd="0" presId="urn:microsoft.com/office/officeart/2005/8/layout/cycle4"/>
    <dgm:cxn modelId="{ECD22EA0-A209-4280-8649-57DB4B6F9346}" type="presParOf" srcId="{5432B4A4-71B3-45D7-BA40-64B39E343273}" destId="{00CEC3E0-0E61-45EF-82ED-4518E48BEC29}" srcOrd="3" destOrd="0" presId="urn:microsoft.com/office/officeart/2005/8/layout/cycle4"/>
    <dgm:cxn modelId="{1642FFA6-9660-42CF-897E-83B7CBB19B3F}" type="presParOf" srcId="{5432B4A4-71B3-45D7-BA40-64B39E343273}" destId="{BCB71C8A-B3DC-412D-8E02-05A5B6B98972}" srcOrd="4" destOrd="0" presId="urn:microsoft.com/office/officeart/2005/8/layout/cycle4"/>
    <dgm:cxn modelId="{865CEC2F-D9EF-4E9C-AFFA-AD3D994774DD}" type="presParOf" srcId="{CCFD147F-4EF5-4E27-BCD5-5654C9543A7F}" destId="{FFC963C1-8BCF-4711-9E44-934972B12860}" srcOrd="2" destOrd="0" presId="urn:microsoft.com/office/officeart/2005/8/layout/cycle4"/>
    <dgm:cxn modelId="{BFAA4579-3131-41D1-A226-A543DBE9541F}" type="presParOf" srcId="{CCFD147F-4EF5-4E27-BCD5-5654C9543A7F}" destId="{B4CAFF87-2762-4099-AEE3-7B3F69FD6FE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F3CC2D-133D-49B8-9CA6-C520AC272EBD}" type="doc">
      <dgm:prSet loTypeId="urn:microsoft.com/office/officeart/2005/8/layout/radial3" loCatId="cycle" qsTypeId="urn:microsoft.com/office/officeart/2005/8/quickstyle/simple2" qsCatId="simple" csTypeId="urn:microsoft.com/office/officeart/2005/8/colors/accent1_2" csCatId="accent1" phldr="1"/>
      <dgm:spPr/>
      <dgm:t>
        <a:bodyPr/>
        <a:lstStyle/>
        <a:p>
          <a:endParaRPr lang="en-US"/>
        </a:p>
      </dgm:t>
    </dgm:pt>
    <dgm:pt modelId="{1CFE9610-78E6-4E88-97B7-C1152147723A}">
      <dgm:prSet phldrT="[Text]"/>
      <dgm:spPr/>
      <dgm:t>
        <a:bodyPr/>
        <a:lstStyle/>
        <a:p>
          <a:r>
            <a:rPr lang="en-US" b="1" dirty="0"/>
            <a:t>SVN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68ADF81-F080-4A00-AF83-8B4DA45BDA80}" type="parTrans" cxnId="{626C4C01-F1DB-4B14-8CAE-CF92D13954F3}">
      <dgm:prSet/>
      <dgm:spPr/>
      <dgm:t>
        <a:bodyPr/>
        <a:lstStyle/>
        <a:p>
          <a:endParaRPr lang="en-US" b="1"/>
        </a:p>
      </dgm:t>
    </dgm:pt>
    <dgm:pt modelId="{CF59E92C-6CFF-452F-AF04-E4CF94B03498}" type="sibTrans" cxnId="{626C4C01-F1DB-4B14-8CAE-CF92D13954F3}">
      <dgm:prSet/>
      <dgm:spPr/>
      <dgm:t>
        <a:bodyPr/>
        <a:lstStyle/>
        <a:p>
          <a:endParaRPr lang="en-US" b="1"/>
        </a:p>
      </dgm:t>
    </dgm:pt>
    <dgm:pt modelId="{38ABEC92-5CF9-4D01-8644-E08EACB7D33D}">
      <dgm:prSet phldrT="[Text]"/>
      <dgm:spPr/>
      <dgm:t>
        <a:bodyPr/>
        <a:lstStyle/>
        <a:p>
          <a:r>
            <a:rPr lang="en-US" b="1" dirty="0"/>
            <a:t>1. Creating Working Copy</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D8BA2425-04A3-4C37-A1A6-4D40CDE43110}" type="parTrans" cxnId="{90B505F9-AA0A-4B88-BD79-B8FD46DC4562}">
      <dgm:prSet/>
      <dgm:spPr/>
      <dgm:t>
        <a:bodyPr/>
        <a:lstStyle/>
        <a:p>
          <a:endParaRPr lang="en-US" b="1"/>
        </a:p>
      </dgm:t>
    </dgm:pt>
    <dgm:pt modelId="{825C3886-A044-4092-A8DF-2CBB23682535}" type="sibTrans" cxnId="{90B505F9-AA0A-4B88-BD79-B8FD46DC4562}">
      <dgm:prSet/>
      <dgm:spPr/>
      <dgm:t>
        <a:bodyPr/>
        <a:lstStyle/>
        <a:p>
          <a:endParaRPr lang="en-US" b="1"/>
        </a:p>
      </dgm:t>
    </dgm:pt>
    <dgm:pt modelId="{4E4D3A8B-2108-4E93-95FA-558F91B8B17E}">
      <dgm:prSet phldrT="[Text]"/>
      <dgm:spPr/>
      <dgm:t>
        <a:bodyPr/>
        <a:lstStyle/>
        <a:p>
          <a:r>
            <a:rPr lang="en-US" b="1" dirty="0"/>
            <a:t>2. Adding Contents</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CA973F1F-B275-4BC7-8B78-D56A6A6816E8}" type="parTrans" cxnId="{85B17882-7918-4D5A-9EA0-78B1E2294AF9}">
      <dgm:prSet/>
      <dgm:spPr/>
      <dgm:t>
        <a:bodyPr/>
        <a:lstStyle/>
        <a:p>
          <a:endParaRPr lang="en-US" b="1"/>
        </a:p>
      </dgm:t>
    </dgm:pt>
    <dgm:pt modelId="{39354AD4-F3D0-436D-8D2A-62991B625EEF}" type="sibTrans" cxnId="{85B17882-7918-4D5A-9EA0-78B1E2294AF9}">
      <dgm:prSet/>
      <dgm:spPr/>
      <dgm:t>
        <a:bodyPr/>
        <a:lstStyle/>
        <a:p>
          <a:endParaRPr lang="en-US" b="1"/>
        </a:p>
      </dgm:t>
    </dgm:pt>
    <dgm:pt modelId="{12DAE881-7EFC-4328-958E-9467F6442DE1}">
      <dgm:prSet phldrT="[Text]"/>
      <dgm:spPr/>
      <dgm:t>
        <a:bodyPr/>
        <a:lstStyle/>
        <a:p>
          <a:r>
            <a:rPr lang="en-US" b="1" dirty="0"/>
            <a:t>3. Committing Changes</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8CA36431-C2ED-4304-9B95-99DFF06316C7}" type="parTrans" cxnId="{F952826A-F7C0-4608-B7D2-383BEB81AD23}">
      <dgm:prSet/>
      <dgm:spPr/>
      <dgm:t>
        <a:bodyPr/>
        <a:lstStyle/>
        <a:p>
          <a:endParaRPr lang="en-US" b="1"/>
        </a:p>
      </dgm:t>
    </dgm:pt>
    <dgm:pt modelId="{DA1CC702-4D84-465E-BE43-C21D66AB37D9}" type="sibTrans" cxnId="{F952826A-F7C0-4608-B7D2-383BEB81AD23}">
      <dgm:prSet/>
      <dgm:spPr/>
      <dgm:t>
        <a:bodyPr/>
        <a:lstStyle/>
        <a:p>
          <a:endParaRPr lang="en-US" b="1"/>
        </a:p>
      </dgm:t>
    </dgm:pt>
    <dgm:pt modelId="{4FC300C1-879D-40DD-A69F-CD73921D8BEB}">
      <dgm:prSet phldrT="[Text]"/>
      <dgm:spPr/>
      <dgm:t>
        <a:bodyPr/>
        <a:lstStyle/>
        <a:p>
          <a:r>
            <a:rPr lang="en-US" b="1" dirty="0"/>
            <a:t>4. Merging changes</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A39BDF3A-0D1D-4346-A85D-ED745FCF655C}" type="parTrans" cxnId="{3F7A3842-7094-40C1-9C73-B4D5CAAF7856}">
      <dgm:prSet/>
      <dgm:spPr/>
      <dgm:t>
        <a:bodyPr/>
        <a:lstStyle/>
        <a:p>
          <a:endParaRPr lang="en-US" b="1"/>
        </a:p>
      </dgm:t>
    </dgm:pt>
    <dgm:pt modelId="{BAF19F9E-9178-4978-987F-D7900A204AEB}" type="sibTrans" cxnId="{3F7A3842-7094-40C1-9C73-B4D5CAAF7856}">
      <dgm:prSet/>
      <dgm:spPr/>
      <dgm:t>
        <a:bodyPr/>
        <a:lstStyle/>
        <a:p>
          <a:endParaRPr lang="en-US" b="1"/>
        </a:p>
      </dgm:t>
    </dgm:pt>
    <dgm:pt modelId="{03695BC1-ECF5-4441-BEF2-8EFFE7DCC8C1}" type="pres">
      <dgm:prSet presAssocID="{99F3CC2D-133D-49B8-9CA6-C520AC272EBD}" presName="composite" presStyleCnt="0">
        <dgm:presLayoutVars>
          <dgm:chMax val="1"/>
          <dgm:dir/>
          <dgm:resizeHandles val="exact"/>
        </dgm:presLayoutVars>
      </dgm:prSet>
      <dgm:spPr/>
    </dgm:pt>
    <dgm:pt modelId="{AF0B9A02-E9EE-4063-81A3-ABFD45A3BD21}" type="pres">
      <dgm:prSet presAssocID="{99F3CC2D-133D-49B8-9CA6-C520AC272EBD}" presName="radial" presStyleCnt="0">
        <dgm:presLayoutVars>
          <dgm:animLvl val="ctr"/>
        </dgm:presLayoutVars>
      </dgm:prSet>
      <dgm:spPr/>
    </dgm:pt>
    <dgm:pt modelId="{2BE98E08-1B0A-4C58-8C2F-D994E4E768BC}" type="pres">
      <dgm:prSet presAssocID="{1CFE9610-78E6-4E88-97B7-C1152147723A}" presName="centerShape" presStyleLbl="vennNode1" presStyleIdx="0" presStyleCnt="5"/>
      <dgm:spPr/>
    </dgm:pt>
    <dgm:pt modelId="{F3B6E38C-A387-49DE-8CA0-68760751BA57}" type="pres">
      <dgm:prSet presAssocID="{38ABEC92-5CF9-4D01-8644-E08EACB7D33D}" presName="node" presStyleLbl="vennNode1" presStyleIdx="1" presStyleCnt="5">
        <dgm:presLayoutVars>
          <dgm:bulletEnabled val="1"/>
        </dgm:presLayoutVars>
      </dgm:prSet>
      <dgm:spPr/>
    </dgm:pt>
    <dgm:pt modelId="{6466F9F1-1159-47B3-B7CE-66867D9C2A3E}" type="pres">
      <dgm:prSet presAssocID="{4E4D3A8B-2108-4E93-95FA-558F91B8B17E}" presName="node" presStyleLbl="vennNode1" presStyleIdx="2" presStyleCnt="5">
        <dgm:presLayoutVars>
          <dgm:bulletEnabled val="1"/>
        </dgm:presLayoutVars>
      </dgm:prSet>
      <dgm:spPr/>
    </dgm:pt>
    <dgm:pt modelId="{9E18BE26-80A5-4FB7-8204-8FB02C1C41CE}" type="pres">
      <dgm:prSet presAssocID="{12DAE881-7EFC-4328-958E-9467F6442DE1}" presName="node" presStyleLbl="vennNode1" presStyleIdx="3" presStyleCnt="5">
        <dgm:presLayoutVars>
          <dgm:bulletEnabled val="1"/>
        </dgm:presLayoutVars>
      </dgm:prSet>
      <dgm:spPr/>
    </dgm:pt>
    <dgm:pt modelId="{12BEE36F-142F-4672-AF67-BA35DA0B5E76}" type="pres">
      <dgm:prSet presAssocID="{4FC300C1-879D-40DD-A69F-CD73921D8BEB}" presName="node" presStyleLbl="vennNode1" presStyleIdx="4" presStyleCnt="5">
        <dgm:presLayoutVars>
          <dgm:bulletEnabled val="1"/>
        </dgm:presLayoutVars>
      </dgm:prSet>
      <dgm:spPr/>
    </dgm:pt>
  </dgm:ptLst>
  <dgm:cxnLst>
    <dgm:cxn modelId="{626C4C01-F1DB-4B14-8CAE-CF92D13954F3}" srcId="{99F3CC2D-133D-49B8-9CA6-C520AC272EBD}" destId="{1CFE9610-78E6-4E88-97B7-C1152147723A}" srcOrd="0" destOrd="0" parTransId="{968ADF81-F080-4A00-AF83-8B4DA45BDA80}" sibTransId="{CF59E92C-6CFF-452F-AF04-E4CF94B03498}"/>
    <dgm:cxn modelId="{E133EE60-7988-4B21-9DBB-D74F494505A2}" type="presOf" srcId="{99F3CC2D-133D-49B8-9CA6-C520AC272EBD}" destId="{03695BC1-ECF5-4441-BEF2-8EFFE7DCC8C1}" srcOrd="0" destOrd="0" presId="urn:microsoft.com/office/officeart/2005/8/layout/radial3"/>
    <dgm:cxn modelId="{3F7A3842-7094-40C1-9C73-B4D5CAAF7856}" srcId="{1CFE9610-78E6-4E88-97B7-C1152147723A}" destId="{4FC300C1-879D-40DD-A69F-CD73921D8BEB}" srcOrd="3" destOrd="0" parTransId="{A39BDF3A-0D1D-4346-A85D-ED745FCF655C}" sibTransId="{BAF19F9E-9178-4978-987F-D7900A204AEB}"/>
    <dgm:cxn modelId="{F952826A-F7C0-4608-B7D2-383BEB81AD23}" srcId="{1CFE9610-78E6-4E88-97B7-C1152147723A}" destId="{12DAE881-7EFC-4328-958E-9467F6442DE1}" srcOrd="2" destOrd="0" parTransId="{8CA36431-C2ED-4304-9B95-99DFF06316C7}" sibTransId="{DA1CC702-4D84-465E-BE43-C21D66AB37D9}"/>
    <dgm:cxn modelId="{85B17882-7918-4D5A-9EA0-78B1E2294AF9}" srcId="{1CFE9610-78E6-4E88-97B7-C1152147723A}" destId="{4E4D3A8B-2108-4E93-95FA-558F91B8B17E}" srcOrd="1" destOrd="0" parTransId="{CA973F1F-B275-4BC7-8B78-D56A6A6816E8}" sibTransId="{39354AD4-F3D0-436D-8D2A-62991B625EEF}"/>
    <dgm:cxn modelId="{1A27B785-A2E8-4D97-9162-DC660641DA8D}" type="presOf" srcId="{1CFE9610-78E6-4E88-97B7-C1152147723A}" destId="{2BE98E08-1B0A-4C58-8C2F-D994E4E768BC}" srcOrd="0" destOrd="0" presId="urn:microsoft.com/office/officeart/2005/8/layout/radial3"/>
    <dgm:cxn modelId="{60CC209C-1CAD-4328-B9D3-5B3F1FBC37D9}" type="presOf" srcId="{4FC300C1-879D-40DD-A69F-CD73921D8BEB}" destId="{12BEE36F-142F-4672-AF67-BA35DA0B5E76}" srcOrd="0" destOrd="0" presId="urn:microsoft.com/office/officeart/2005/8/layout/radial3"/>
    <dgm:cxn modelId="{293D2CBD-F783-4BF5-88B7-A4925166B3EE}" type="presOf" srcId="{12DAE881-7EFC-4328-958E-9467F6442DE1}" destId="{9E18BE26-80A5-4FB7-8204-8FB02C1C41CE}" srcOrd="0" destOrd="0" presId="urn:microsoft.com/office/officeart/2005/8/layout/radial3"/>
    <dgm:cxn modelId="{88EF9EEB-8C73-4465-AACE-98C87A695055}" type="presOf" srcId="{4E4D3A8B-2108-4E93-95FA-558F91B8B17E}" destId="{6466F9F1-1159-47B3-B7CE-66867D9C2A3E}" srcOrd="0" destOrd="0" presId="urn:microsoft.com/office/officeart/2005/8/layout/radial3"/>
    <dgm:cxn modelId="{1FA1A2EC-ECAA-4369-9ABB-DDFBB04AE758}" type="presOf" srcId="{38ABEC92-5CF9-4D01-8644-E08EACB7D33D}" destId="{F3B6E38C-A387-49DE-8CA0-68760751BA57}" srcOrd="0" destOrd="0" presId="urn:microsoft.com/office/officeart/2005/8/layout/radial3"/>
    <dgm:cxn modelId="{90B505F9-AA0A-4B88-BD79-B8FD46DC4562}" srcId="{1CFE9610-78E6-4E88-97B7-C1152147723A}" destId="{38ABEC92-5CF9-4D01-8644-E08EACB7D33D}" srcOrd="0" destOrd="0" parTransId="{D8BA2425-04A3-4C37-A1A6-4D40CDE43110}" sibTransId="{825C3886-A044-4092-A8DF-2CBB23682535}"/>
    <dgm:cxn modelId="{15A91D98-7822-41D8-9FF0-57ABD3D78FFD}" type="presParOf" srcId="{03695BC1-ECF5-4441-BEF2-8EFFE7DCC8C1}" destId="{AF0B9A02-E9EE-4063-81A3-ABFD45A3BD21}" srcOrd="0" destOrd="0" presId="urn:microsoft.com/office/officeart/2005/8/layout/radial3"/>
    <dgm:cxn modelId="{2F6A7B9E-0871-4367-BB03-844190DECD59}" type="presParOf" srcId="{AF0B9A02-E9EE-4063-81A3-ABFD45A3BD21}" destId="{2BE98E08-1B0A-4C58-8C2F-D994E4E768BC}" srcOrd="0" destOrd="0" presId="urn:microsoft.com/office/officeart/2005/8/layout/radial3"/>
    <dgm:cxn modelId="{5C02B76F-4770-41EB-8223-F13755118AA6}" type="presParOf" srcId="{AF0B9A02-E9EE-4063-81A3-ABFD45A3BD21}" destId="{F3B6E38C-A387-49DE-8CA0-68760751BA57}" srcOrd="1" destOrd="0" presId="urn:microsoft.com/office/officeart/2005/8/layout/radial3"/>
    <dgm:cxn modelId="{733D9AC9-F1DA-45F7-9B76-3E9F05AFB793}" type="presParOf" srcId="{AF0B9A02-E9EE-4063-81A3-ABFD45A3BD21}" destId="{6466F9F1-1159-47B3-B7CE-66867D9C2A3E}" srcOrd="2" destOrd="0" presId="urn:microsoft.com/office/officeart/2005/8/layout/radial3"/>
    <dgm:cxn modelId="{F1518573-73B8-4468-8CAE-955B2EDF59F2}" type="presParOf" srcId="{AF0B9A02-E9EE-4063-81A3-ABFD45A3BD21}" destId="{9E18BE26-80A5-4FB7-8204-8FB02C1C41CE}" srcOrd="3" destOrd="0" presId="urn:microsoft.com/office/officeart/2005/8/layout/radial3"/>
    <dgm:cxn modelId="{BAAA88AB-AB30-4205-BA34-414E1962C192}" type="presParOf" srcId="{AF0B9A02-E9EE-4063-81A3-ABFD45A3BD21}" destId="{12BEE36F-142F-4672-AF67-BA35DA0B5E76}"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024FE7-1DDC-4836-AA9F-63DB0DA1C0D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43967ECF-7C5F-4AFD-A625-C7A5B48FD10B}">
      <dgm:prSet phldrT="[Text]" custT="1"/>
      <dgm:spPr/>
      <dgm:t>
        <a:bodyPr/>
        <a:lstStyle/>
        <a:p>
          <a:r>
            <a:rPr lang="en-US" sz="2400" dirty="0"/>
            <a:t>Providing Co-ordination</a:t>
          </a:r>
        </a:p>
      </dgm:t>
    </dgm:pt>
    <dgm:pt modelId="{BE917D75-B5B4-4AD4-825F-0C1E568D848F}" type="parTrans" cxnId="{340CC8AF-1DAC-4840-A09F-1E67545BFB61}">
      <dgm:prSet/>
      <dgm:spPr/>
      <dgm:t>
        <a:bodyPr/>
        <a:lstStyle/>
        <a:p>
          <a:endParaRPr lang="en-US" sz="1200"/>
        </a:p>
      </dgm:t>
    </dgm:pt>
    <dgm:pt modelId="{C9E6B332-F347-419B-9F39-9427FE96123F}" type="sibTrans" cxnId="{340CC8AF-1DAC-4840-A09F-1E67545BFB61}">
      <dgm:prSet/>
      <dgm:spPr/>
      <dgm:t>
        <a:bodyPr/>
        <a:lstStyle/>
        <a:p>
          <a:endParaRPr lang="en-US" sz="1200"/>
        </a:p>
      </dgm:t>
    </dgm:pt>
    <dgm:pt modelId="{0C841C07-CE9A-46F5-8D0C-FA9C51BB79CC}">
      <dgm:prSet phldrT="[Text]" custT="1"/>
      <dgm:spPr/>
      <dgm:t>
        <a:bodyPr/>
        <a:lstStyle/>
        <a:p>
          <a:r>
            <a:rPr lang="en-US" sz="2400" dirty="0"/>
            <a:t>Track the Artefact development history</a:t>
          </a:r>
        </a:p>
      </dgm:t>
    </dgm:pt>
    <dgm:pt modelId="{5F69B9D1-FBE1-43D8-A95F-B9B1780EEA51}" type="parTrans" cxnId="{A7DCACAD-FDD7-43B1-A8C2-2E136D74B6FA}">
      <dgm:prSet/>
      <dgm:spPr/>
      <dgm:t>
        <a:bodyPr/>
        <a:lstStyle/>
        <a:p>
          <a:endParaRPr lang="en-US" sz="1200"/>
        </a:p>
      </dgm:t>
    </dgm:pt>
    <dgm:pt modelId="{8D8A8606-9E5F-4ACE-B9DF-5E72240C0325}" type="sibTrans" cxnId="{A7DCACAD-FDD7-43B1-A8C2-2E136D74B6FA}">
      <dgm:prSet/>
      <dgm:spPr/>
      <dgm:t>
        <a:bodyPr/>
        <a:lstStyle/>
        <a:p>
          <a:endParaRPr lang="en-US" sz="1200"/>
        </a:p>
      </dgm:t>
    </dgm:pt>
    <dgm:pt modelId="{F15A0C7A-1F94-4C7D-959A-939369393515}">
      <dgm:prSet phldrT="[Text]" custT="1"/>
      <dgm:spPr/>
      <dgm:t>
        <a:bodyPr/>
        <a:lstStyle/>
        <a:p>
          <a:r>
            <a:rPr lang="en-US" sz="2400" dirty="0"/>
            <a:t>Track Bugs</a:t>
          </a:r>
        </a:p>
      </dgm:t>
    </dgm:pt>
    <dgm:pt modelId="{8A2311AA-1FB7-4E53-A114-5C4B251F0734}" type="parTrans" cxnId="{7236F2F0-A195-4BC3-8085-BB638FB947E6}">
      <dgm:prSet/>
      <dgm:spPr/>
      <dgm:t>
        <a:bodyPr/>
        <a:lstStyle/>
        <a:p>
          <a:endParaRPr lang="en-US" sz="1200"/>
        </a:p>
      </dgm:t>
    </dgm:pt>
    <dgm:pt modelId="{939769BA-0896-4505-8249-28D15FC3D0B2}" type="sibTrans" cxnId="{7236F2F0-A195-4BC3-8085-BB638FB947E6}">
      <dgm:prSet/>
      <dgm:spPr/>
      <dgm:t>
        <a:bodyPr/>
        <a:lstStyle/>
        <a:p>
          <a:endParaRPr lang="en-US" sz="1200"/>
        </a:p>
      </dgm:t>
    </dgm:pt>
    <dgm:pt modelId="{7B4E6DBB-9A6E-4FA0-AABC-B4F955FF0692}" type="pres">
      <dgm:prSet presAssocID="{CF024FE7-1DDC-4836-AA9F-63DB0DA1C0D6}" presName="Name0" presStyleCnt="0">
        <dgm:presLayoutVars>
          <dgm:chMax val="7"/>
          <dgm:chPref val="7"/>
          <dgm:dir/>
        </dgm:presLayoutVars>
      </dgm:prSet>
      <dgm:spPr/>
    </dgm:pt>
    <dgm:pt modelId="{78EE8706-8884-4B36-A50F-A1F22CB0EBAF}" type="pres">
      <dgm:prSet presAssocID="{CF024FE7-1DDC-4836-AA9F-63DB0DA1C0D6}" presName="Name1" presStyleCnt="0"/>
      <dgm:spPr/>
    </dgm:pt>
    <dgm:pt modelId="{494B4A7F-AB5B-46C8-9A09-6A126EFF789B}" type="pres">
      <dgm:prSet presAssocID="{CF024FE7-1DDC-4836-AA9F-63DB0DA1C0D6}" presName="cycle" presStyleCnt="0"/>
      <dgm:spPr/>
    </dgm:pt>
    <dgm:pt modelId="{A1208B40-F81F-4350-A7B0-1CC05A7E4C10}" type="pres">
      <dgm:prSet presAssocID="{CF024FE7-1DDC-4836-AA9F-63DB0DA1C0D6}" presName="srcNode" presStyleLbl="node1" presStyleIdx="0" presStyleCnt="3"/>
      <dgm:spPr/>
    </dgm:pt>
    <dgm:pt modelId="{CE924353-4F31-491A-9585-90C1691C9801}" type="pres">
      <dgm:prSet presAssocID="{CF024FE7-1DDC-4836-AA9F-63DB0DA1C0D6}" presName="conn" presStyleLbl="parChTrans1D2" presStyleIdx="0" presStyleCnt="1"/>
      <dgm:spPr/>
    </dgm:pt>
    <dgm:pt modelId="{F1167DE3-ECD2-4B0F-B8D1-93E9A2232AB3}" type="pres">
      <dgm:prSet presAssocID="{CF024FE7-1DDC-4836-AA9F-63DB0DA1C0D6}" presName="extraNode" presStyleLbl="node1" presStyleIdx="0" presStyleCnt="3"/>
      <dgm:spPr/>
    </dgm:pt>
    <dgm:pt modelId="{0C319C0F-F410-4E6D-BBD1-82BD9650F568}" type="pres">
      <dgm:prSet presAssocID="{CF024FE7-1DDC-4836-AA9F-63DB0DA1C0D6}" presName="dstNode" presStyleLbl="node1" presStyleIdx="0" presStyleCnt="3"/>
      <dgm:spPr/>
    </dgm:pt>
    <dgm:pt modelId="{9386BBC9-CDD4-430E-A3C8-6BEBAAA70B6D}" type="pres">
      <dgm:prSet presAssocID="{43967ECF-7C5F-4AFD-A625-C7A5B48FD10B}" presName="text_1" presStyleLbl="node1" presStyleIdx="0" presStyleCnt="3">
        <dgm:presLayoutVars>
          <dgm:bulletEnabled val="1"/>
        </dgm:presLayoutVars>
      </dgm:prSet>
      <dgm:spPr/>
    </dgm:pt>
    <dgm:pt modelId="{D6CA2FFE-16E2-4EFE-A822-CE81FBE54FBD}" type="pres">
      <dgm:prSet presAssocID="{43967ECF-7C5F-4AFD-A625-C7A5B48FD10B}" presName="accent_1" presStyleCnt="0"/>
      <dgm:spPr/>
    </dgm:pt>
    <dgm:pt modelId="{36BCF046-FA0F-4096-8914-55C0D2575BEF}" type="pres">
      <dgm:prSet presAssocID="{43967ECF-7C5F-4AFD-A625-C7A5B48FD10B}" presName="accentRepeatNode" presStyleLbl="solidFgAcc1" presStyleIdx="0" presStyleCnt="3" custLinFactNeighborX="-5520" custLinFactNeighborY="5013"/>
      <dgm:spPr/>
    </dgm:pt>
    <dgm:pt modelId="{D29C6815-0269-4790-AAE4-7468E629CF72}" type="pres">
      <dgm:prSet presAssocID="{0C841C07-CE9A-46F5-8D0C-FA9C51BB79CC}" presName="text_2" presStyleLbl="node1" presStyleIdx="1" presStyleCnt="3">
        <dgm:presLayoutVars>
          <dgm:bulletEnabled val="1"/>
        </dgm:presLayoutVars>
      </dgm:prSet>
      <dgm:spPr/>
    </dgm:pt>
    <dgm:pt modelId="{2093C2FF-4A2D-4EF7-8574-D7AFCC7AA1CD}" type="pres">
      <dgm:prSet presAssocID="{0C841C07-CE9A-46F5-8D0C-FA9C51BB79CC}" presName="accent_2" presStyleCnt="0"/>
      <dgm:spPr/>
    </dgm:pt>
    <dgm:pt modelId="{928AB578-F1B1-4E55-8424-CC031F7F6974}" type="pres">
      <dgm:prSet presAssocID="{0C841C07-CE9A-46F5-8D0C-FA9C51BB79CC}" presName="accentRepeatNode" presStyleLbl="solidFgAcc1" presStyleIdx="1" presStyleCnt="3"/>
      <dgm:spPr/>
    </dgm:pt>
    <dgm:pt modelId="{59D79DE5-923B-4E04-9EF7-4C194CBFB733}" type="pres">
      <dgm:prSet presAssocID="{F15A0C7A-1F94-4C7D-959A-939369393515}" presName="text_3" presStyleLbl="node1" presStyleIdx="2" presStyleCnt="3">
        <dgm:presLayoutVars>
          <dgm:bulletEnabled val="1"/>
        </dgm:presLayoutVars>
      </dgm:prSet>
      <dgm:spPr/>
    </dgm:pt>
    <dgm:pt modelId="{93F8FB93-3D8D-4B10-B2CD-3AF83950E75E}" type="pres">
      <dgm:prSet presAssocID="{F15A0C7A-1F94-4C7D-959A-939369393515}" presName="accent_3" presStyleCnt="0"/>
      <dgm:spPr/>
    </dgm:pt>
    <dgm:pt modelId="{2E9D66C8-34FB-46D2-83BC-CEC1BBE5AB26}" type="pres">
      <dgm:prSet presAssocID="{F15A0C7A-1F94-4C7D-959A-939369393515}" presName="accentRepeatNode" presStyleLbl="solidFgAcc1" presStyleIdx="2" presStyleCnt="3"/>
      <dgm:spPr/>
    </dgm:pt>
  </dgm:ptLst>
  <dgm:cxnLst>
    <dgm:cxn modelId="{D849962B-FE6C-44FE-87CB-4341435DF880}" type="presOf" srcId="{CF024FE7-1DDC-4836-AA9F-63DB0DA1C0D6}" destId="{7B4E6DBB-9A6E-4FA0-AABC-B4F955FF0692}" srcOrd="0" destOrd="0" presId="urn:microsoft.com/office/officeart/2008/layout/VerticalCurvedList"/>
    <dgm:cxn modelId="{9CE0EF53-E41E-434D-8CBD-1B63BAC063BF}" type="presOf" srcId="{F15A0C7A-1F94-4C7D-959A-939369393515}" destId="{59D79DE5-923B-4E04-9EF7-4C194CBFB733}" srcOrd="0" destOrd="0" presId="urn:microsoft.com/office/officeart/2008/layout/VerticalCurvedList"/>
    <dgm:cxn modelId="{7128337C-67F7-42BE-86D6-A7146A680C26}" type="presOf" srcId="{C9E6B332-F347-419B-9F39-9427FE96123F}" destId="{CE924353-4F31-491A-9585-90C1691C9801}" srcOrd="0" destOrd="0" presId="urn:microsoft.com/office/officeart/2008/layout/VerticalCurvedList"/>
    <dgm:cxn modelId="{B903FE90-825A-4844-A0F1-3D36310D7A00}" type="presOf" srcId="{43967ECF-7C5F-4AFD-A625-C7A5B48FD10B}" destId="{9386BBC9-CDD4-430E-A3C8-6BEBAAA70B6D}" srcOrd="0" destOrd="0" presId="urn:microsoft.com/office/officeart/2008/layout/VerticalCurvedList"/>
    <dgm:cxn modelId="{A7DCACAD-FDD7-43B1-A8C2-2E136D74B6FA}" srcId="{CF024FE7-1DDC-4836-AA9F-63DB0DA1C0D6}" destId="{0C841C07-CE9A-46F5-8D0C-FA9C51BB79CC}" srcOrd="1" destOrd="0" parTransId="{5F69B9D1-FBE1-43D8-A95F-B9B1780EEA51}" sibTransId="{8D8A8606-9E5F-4ACE-B9DF-5E72240C0325}"/>
    <dgm:cxn modelId="{340CC8AF-1DAC-4840-A09F-1E67545BFB61}" srcId="{CF024FE7-1DDC-4836-AA9F-63DB0DA1C0D6}" destId="{43967ECF-7C5F-4AFD-A625-C7A5B48FD10B}" srcOrd="0" destOrd="0" parTransId="{BE917D75-B5B4-4AD4-825F-0C1E568D848F}" sibTransId="{C9E6B332-F347-419B-9F39-9427FE96123F}"/>
    <dgm:cxn modelId="{7236F2F0-A195-4BC3-8085-BB638FB947E6}" srcId="{CF024FE7-1DDC-4836-AA9F-63DB0DA1C0D6}" destId="{F15A0C7A-1F94-4C7D-959A-939369393515}" srcOrd="2" destOrd="0" parTransId="{8A2311AA-1FB7-4E53-A114-5C4B251F0734}" sibTransId="{939769BA-0896-4505-8249-28D15FC3D0B2}"/>
    <dgm:cxn modelId="{2BA066FE-8691-4E8C-BA7A-4EF38BCEE8EA}" type="presOf" srcId="{0C841C07-CE9A-46F5-8D0C-FA9C51BB79CC}" destId="{D29C6815-0269-4790-AAE4-7468E629CF72}" srcOrd="0" destOrd="0" presId="urn:microsoft.com/office/officeart/2008/layout/VerticalCurvedList"/>
    <dgm:cxn modelId="{4CB3AC12-024E-4146-AB5E-796CC0EAC95D}" type="presParOf" srcId="{7B4E6DBB-9A6E-4FA0-AABC-B4F955FF0692}" destId="{78EE8706-8884-4B36-A50F-A1F22CB0EBAF}" srcOrd="0" destOrd="0" presId="urn:microsoft.com/office/officeart/2008/layout/VerticalCurvedList"/>
    <dgm:cxn modelId="{91824BE0-22B6-4CAA-ABCB-E6ECAA40AE03}" type="presParOf" srcId="{78EE8706-8884-4B36-A50F-A1F22CB0EBAF}" destId="{494B4A7F-AB5B-46C8-9A09-6A126EFF789B}" srcOrd="0" destOrd="0" presId="urn:microsoft.com/office/officeart/2008/layout/VerticalCurvedList"/>
    <dgm:cxn modelId="{71D8686F-DCD5-4244-8B3C-B6A27C177AA4}" type="presParOf" srcId="{494B4A7F-AB5B-46C8-9A09-6A126EFF789B}" destId="{A1208B40-F81F-4350-A7B0-1CC05A7E4C10}" srcOrd="0" destOrd="0" presId="urn:microsoft.com/office/officeart/2008/layout/VerticalCurvedList"/>
    <dgm:cxn modelId="{21CFE81F-73BF-48A7-9774-CFEABB21059F}" type="presParOf" srcId="{494B4A7F-AB5B-46C8-9A09-6A126EFF789B}" destId="{CE924353-4F31-491A-9585-90C1691C9801}" srcOrd="1" destOrd="0" presId="urn:microsoft.com/office/officeart/2008/layout/VerticalCurvedList"/>
    <dgm:cxn modelId="{FAD72D82-4B8A-4EB8-984F-AC2E35788A1E}" type="presParOf" srcId="{494B4A7F-AB5B-46C8-9A09-6A126EFF789B}" destId="{F1167DE3-ECD2-4B0F-B8D1-93E9A2232AB3}" srcOrd="2" destOrd="0" presId="urn:microsoft.com/office/officeart/2008/layout/VerticalCurvedList"/>
    <dgm:cxn modelId="{48819461-5A07-4034-9221-D9DAE44D2A9F}" type="presParOf" srcId="{494B4A7F-AB5B-46C8-9A09-6A126EFF789B}" destId="{0C319C0F-F410-4E6D-BBD1-82BD9650F568}" srcOrd="3" destOrd="0" presId="urn:microsoft.com/office/officeart/2008/layout/VerticalCurvedList"/>
    <dgm:cxn modelId="{D575508B-DDFA-4662-BA85-E87A0C06C4D1}" type="presParOf" srcId="{78EE8706-8884-4B36-A50F-A1F22CB0EBAF}" destId="{9386BBC9-CDD4-430E-A3C8-6BEBAAA70B6D}" srcOrd="1" destOrd="0" presId="urn:microsoft.com/office/officeart/2008/layout/VerticalCurvedList"/>
    <dgm:cxn modelId="{C5A7B58E-1D09-4EC5-819E-302C28D28C0C}" type="presParOf" srcId="{78EE8706-8884-4B36-A50F-A1F22CB0EBAF}" destId="{D6CA2FFE-16E2-4EFE-A822-CE81FBE54FBD}" srcOrd="2" destOrd="0" presId="urn:microsoft.com/office/officeart/2008/layout/VerticalCurvedList"/>
    <dgm:cxn modelId="{0092B321-5898-4EF9-A82D-10B4C7A459AF}" type="presParOf" srcId="{D6CA2FFE-16E2-4EFE-A822-CE81FBE54FBD}" destId="{36BCF046-FA0F-4096-8914-55C0D2575BEF}" srcOrd="0" destOrd="0" presId="urn:microsoft.com/office/officeart/2008/layout/VerticalCurvedList"/>
    <dgm:cxn modelId="{C8FAD40B-7597-4044-BEAA-DE70FE05D6FE}" type="presParOf" srcId="{78EE8706-8884-4B36-A50F-A1F22CB0EBAF}" destId="{D29C6815-0269-4790-AAE4-7468E629CF72}" srcOrd="3" destOrd="0" presId="urn:microsoft.com/office/officeart/2008/layout/VerticalCurvedList"/>
    <dgm:cxn modelId="{0EA12FA7-E0D6-4D47-84F6-9860DC63999C}" type="presParOf" srcId="{78EE8706-8884-4B36-A50F-A1F22CB0EBAF}" destId="{2093C2FF-4A2D-4EF7-8574-D7AFCC7AA1CD}" srcOrd="4" destOrd="0" presId="urn:microsoft.com/office/officeart/2008/layout/VerticalCurvedList"/>
    <dgm:cxn modelId="{7ABC459F-3F0A-414D-978B-040222D18756}" type="presParOf" srcId="{2093C2FF-4A2D-4EF7-8574-D7AFCC7AA1CD}" destId="{928AB578-F1B1-4E55-8424-CC031F7F6974}" srcOrd="0" destOrd="0" presId="urn:microsoft.com/office/officeart/2008/layout/VerticalCurvedList"/>
    <dgm:cxn modelId="{CA4152F9-10C9-4425-8304-8A51483925D6}" type="presParOf" srcId="{78EE8706-8884-4B36-A50F-A1F22CB0EBAF}" destId="{59D79DE5-923B-4E04-9EF7-4C194CBFB733}" srcOrd="5" destOrd="0" presId="urn:microsoft.com/office/officeart/2008/layout/VerticalCurvedList"/>
    <dgm:cxn modelId="{BCC1DE6D-0578-4190-8BB8-695741CC533D}" type="presParOf" srcId="{78EE8706-8884-4B36-A50F-A1F22CB0EBAF}" destId="{93F8FB93-3D8D-4B10-B2CD-3AF83950E75E}" srcOrd="6" destOrd="0" presId="urn:microsoft.com/office/officeart/2008/layout/VerticalCurvedList"/>
    <dgm:cxn modelId="{91F2561F-976D-460B-B6A8-33C50A341F5D}" type="presParOf" srcId="{93F8FB93-3D8D-4B10-B2CD-3AF83950E75E}" destId="{2E9D66C8-34FB-46D2-83BC-CEC1BBE5AB2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FC6973-287F-4C2B-A275-8655CA3CA74A}" type="doc">
      <dgm:prSet loTypeId="urn:microsoft.com/office/officeart/2005/8/layout/pyramid2" loCatId="pyramid" qsTypeId="urn:microsoft.com/office/officeart/2005/8/quickstyle/simple1" qsCatId="simple" csTypeId="urn:microsoft.com/office/officeart/2005/8/colors/accent1_2" csCatId="accent1" phldr="1"/>
      <dgm:spPr/>
    </dgm:pt>
    <dgm:pt modelId="{E44082B3-5923-4C62-A45F-87BF3CD6077E}">
      <dgm:prSet phldrT="[Text]"/>
      <dgm:spPr/>
      <dgm:t>
        <a:bodyPr/>
        <a:lstStyle/>
        <a:p>
          <a:r>
            <a:rPr lang="en-US" dirty="0"/>
            <a:t>The CM provides Access control to the respective folders in the repository to various team members as per their role</a:t>
          </a:r>
        </a:p>
      </dgm:t>
    </dgm:pt>
    <dgm:pt modelId="{0037218B-E6EB-43EA-9519-31C37F9F81BD}" type="parTrans" cxnId="{E503BAED-3693-44BB-A317-D319874D2C9C}">
      <dgm:prSet/>
      <dgm:spPr/>
      <dgm:t>
        <a:bodyPr/>
        <a:lstStyle/>
        <a:p>
          <a:endParaRPr lang="en-US"/>
        </a:p>
      </dgm:t>
    </dgm:pt>
    <dgm:pt modelId="{39BF353F-EE45-4959-BD00-07615EF81C84}" type="sibTrans" cxnId="{E503BAED-3693-44BB-A317-D319874D2C9C}">
      <dgm:prSet/>
      <dgm:spPr/>
      <dgm:t>
        <a:bodyPr/>
        <a:lstStyle/>
        <a:p>
          <a:endParaRPr lang="en-US"/>
        </a:p>
      </dgm:t>
    </dgm:pt>
    <dgm:pt modelId="{DC30E818-997D-4B67-8075-0C4598C63B04}">
      <dgm:prSet phldrT="[Text]"/>
      <dgm:spPr/>
      <dgm:t>
        <a:bodyPr/>
        <a:lstStyle/>
        <a:p>
          <a:r>
            <a:rPr lang="en-US" dirty="0"/>
            <a:t>Access control enables the implementation of data security measures to manage the project development process in a defined and controlled way</a:t>
          </a:r>
        </a:p>
      </dgm:t>
    </dgm:pt>
    <dgm:pt modelId="{34C13176-E1A6-4041-BD29-F45E0A80EDFB}" type="parTrans" cxnId="{C438E411-920B-44A3-9166-23B3572CC71F}">
      <dgm:prSet/>
      <dgm:spPr/>
      <dgm:t>
        <a:bodyPr/>
        <a:lstStyle/>
        <a:p>
          <a:endParaRPr lang="en-US"/>
        </a:p>
      </dgm:t>
    </dgm:pt>
    <dgm:pt modelId="{1130EE42-8B38-4322-B28E-33BD4BAA3EA0}" type="sibTrans" cxnId="{C438E411-920B-44A3-9166-23B3572CC71F}">
      <dgm:prSet/>
      <dgm:spPr/>
      <dgm:t>
        <a:bodyPr/>
        <a:lstStyle/>
        <a:p>
          <a:endParaRPr lang="en-US"/>
        </a:p>
      </dgm:t>
    </dgm:pt>
    <dgm:pt modelId="{B06854DD-18E0-4C26-AE42-513888A4D24B}">
      <dgm:prSet phldrT="[Text]"/>
      <dgm:spPr/>
      <dgm:t>
        <a:bodyPr/>
        <a:lstStyle/>
        <a:p>
          <a:r>
            <a:rPr lang="en-US" dirty="0"/>
            <a:t>For </a:t>
          </a:r>
          <a:r>
            <a:rPr lang="en-US" dirty="0" err="1"/>
            <a:t>eg</a:t>
          </a:r>
          <a:r>
            <a:rPr lang="en-US" dirty="0"/>
            <a:t>. Developers shall get Read/Write access only to the Weak store, while getting only Read access to the Strong store and No Access to Program Management and Eaton folders.</a:t>
          </a:r>
        </a:p>
      </dgm:t>
    </dgm:pt>
    <dgm:pt modelId="{486781BC-FC12-4F14-87D3-097A21206C70}" type="parTrans" cxnId="{209380E8-279C-4B47-BD20-9BE967958A4F}">
      <dgm:prSet/>
      <dgm:spPr/>
      <dgm:t>
        <a:bodyPr/>
        <a:lstStyle/>
        <a:p>
          <a:endParaRPr lang="en-US"/>
        </a:p>
      </dgm:t>
    </dgm:pt>
    <dgm:pt modelId="{FA41D085-0212-4FA8-9FB5-24961F0EE03F}" type="sibTrans" cxnId="{209380E8-279C-4B47-BD20-9BE967958A4F}">
      <dgm:prSet/>
      <dgm:spPr/>
      <dgm:t>
        <a:bodyPr/>
        <a:lstStyle/>
        <a:p>
          <a:endParaRPr lang="en-US"/>
        </a:p>
      </dgm:t>
    </dgm:pt>
    <dgm:pt modelId="{2AD7529C-DB2B-4814-BCB9-FC9642FB88A8}" type="pres">
      <dgm:prSet presAssocID="{93FC6973-287F-4C2B-A275-8655CA3CA74A}" presName="compositeShape" presStyleCnt="0">
        <dgm:presLayoutVars>
          <dgm:dir/>
          <dgm:resizeHandles/>
        </dgm:presLayoutVars>
      </dgm:prSet>
      <dgm:spPr/>
    </dgm:pt>
    <dgm:pt modelId="{D7A0D72D-E46A-4A51-9249-9CA43A71A1CF}" type="pres">
      <dgm:prSet presAssocID="{93FC6973-287F-4C2B-A275-8655CA3CA74A}" presName="pyramid" presStyleLbl="node1" presStyleIdx="0" presStyleCnt="1"/>
      <dgm:spPr/>
    </dgm:pt>
    <dgm:pt modelId="{E951EE53-1907-4B1F-A9C4-B3FF95E181F0}" type="pres">
      <dgm:prSet presAssocID="{93FC6973-287F-4C2B-A275-8655CA3CA74A}" presName="theList" presStyleCnt="0"/>
      <dgm:spPr/>
    </dgm:pt>
    <dgm:pt modelId="{18E8159E-4BBA-4BEC-AB21-4454B5888684}" type="pres">
      <dgm:prSet presAssocID="{E44082B3-5923-4C62-A45F-87BF3CD6077E}" presName="aNode" presStyleLbl="fgAcc1" presStyleIdx="0" presStyleCnt="3">
        <dgm:presLayoutVars>
          <dgm:bulletEnabled val="1"/>
        </dgm:presLayoutVars>
      </dgm:prSet>
      <dgm:spPr/>
    </dgm:pt>
    <dgm:pt modelId="{CB5253EB-DAD5-49C9-8E57-968D4A2D8538}" type="pres">
      <dgm:prSet presAssocID="{E44082B3-5923-4C62-A45F-87BF3CD6077E}" presName="aSpace" presStyleCnt="0"/>
      <dgm:spPr/>
    </dgm:pt>
    <dgm:pt modelId="{41368CB7-4A31-494C-A064-6A94965D3BAD}" type="pres">
      <dgm:prSet presAssocID="{DC30E818-997D-4B67-8075-0C4598C63B04}" presName="aNode" presStyleLbl="fgAcc1" presStyleIdx="1" presStyleCnt="3">
        <dgm:presLayoutVars>
          <dgm:bulletEnabled val="1"/>
        </dgm:presLayoutVars>
      </dgm:prSet>
      <dgm:spPr/>
    </dgm:pt>
    <dgm:pt modelId="{38926193-3E90-4808-8FA8-1146B6F5C058}" type="pres">
      <dgm:prSet presAssocID="{DC30E818-997D-4B67-8075-0C4598C63B04}" presName="aSpace" presStyleCnt="0"/>
      <dgm:spPr/>
    </dgm:pt>
    <dgm:pt modelId="{CA17FB33-88EE-465C-A160-F4CF21117CB9}" type="pres">
      <dgm:prSet presAssocID="{B06854DD-18E0-4C26-AE42-513888A4D24B}" presName="aNode" presStyleLbl="fgAcc1" presStyleIdx="2" presStyleCnt="3">
        <dgm:presLayoutVars>
          <dgm:bulletEnabled val="1"/>
        </dgm:presLayoutVars>
      </dgm:prSet>
      <dgm:spPr/>
    </dgm:pt>
    <dgm:pt modelId="{66EC2E8B-BC86-43C3-A5C8-A1A1CC83519D}" type="pres">
      <dgm:prSet presAssocID="{B06854DD-18E0-4C26-AE42-513888A4D24B}" presName="aSpace" presStyleCnt="0"/>
      <dgm:spPr/>
    </dgm:pt>
  </dgm:ptLst>
  <dgm:cxnLst>
    <dgm:cxn modelId="{C438E411-920B-44A3-9166-23B3572CC71F}" srcId="{93FC6973-287F-4C2B-A275-8655CA3CA74A}" destId="{DC30E818-997D-4B67-8075-0C4598C63B04}" srcOrd="1" destOrd="0" parTransId="{34C13176-E1A6-4041-BD29-F45E0A80EDFB}" sibTransId="{1130EE42-8B38-4322-B28E-33BD4BAA3EA0}"/>
    <dgm:cxn modelId="{DCF04560-4A0E-4C0F-B5AB-4E4AA3F401EA}" type="presOf" srcId="{DC30E818-997D-4B67-8075-0C4598C63B04}" destId="{41368CB7-4A31-494C-A064-6A94965D3BAD}" srcOrd="0" destOrd="0" presId="urn:microsoft.com/office/officeart/2005/8/layout/pyramid2"/>
    <dgm:cxn modelId="{D789DF41-0049-4DEC-B6F0-7301F15C7F46}" type="presOf" srcId="{B06854DD-18E0-4C26-AE42-513888A4D24B}" destId="{CA17FB33-88EE-465C-A160-F4CF21117CB9}" srcOrd="0" destOrd="0" presId="urn:microsoft.com/office/officeart/2005/8/layout/pyramid2"/>
    <dgm:cxn modelId="{28E009C3-0087-4044-B3F7-3D816A687FCF}" type="presOf" srcId="{93FC6973-287F-4C2B-A275-8655CA3CA74A}" destId="{2AD7529C-DB2B-4814-BCB9-FC9642FB88A8}" srcOrd="0" destOrd="0" presId="urn:microsoft.com/office/officeart/2005/8/layout/pyramid2"/>
    <dgm:cxn modelId="{7D54B7D3-FEAB-4D24-A3AB-BD2F45EB5F3C}" type="presOf" srcId="{E44082B3-5923-4C62-A45F-87BF3CD6077E}" destId="{18E8159E-4BBA-4BEC-AB21-4454B5888684}" srcOrd="0" destOrd="0" presId="urn:microsoft.com/office/officeart/2005/8/layout/pyramid2"/>
    <dgm:cxn modelId="{209380E8-279C-4B47-BD20-9BE967958A4F}" srcId="{93FC6973-287F-4C2B-A275-8655CA3CA74A}" destId="{B06854DD-18E0-4C26-AE42-513888A4D24B}" srcOrd="2" destOrd="0" parTransId="{486781BC-FC12-4F14-87D3-097A21206C70}" sibTransId="{FA41D085-0212-4FA8-9FB5-24961F0EE03F}"/>
    <dgm:cxn modelId="{E503BAED-3693-44BB-A317-D319874D2C9C}" srcId="{93FC6973-287F-4C2B-A275-8655CA3CA74A}" destId="{E44082B3-5923-4C62-A45F-87BF3CD6077E}" srcOrd="0" destOrd="0" parTransId="{0037218B-E6EB-43EA-9519-31C37F9F81BD}" sibTransId="{39BF353F-EE45-4959-BD00-07615EF81C84}"/>
    <dgm:cxn modelId="{EAA99B49-8F58-4144-82F8-AF96F091EFD2}" type="presParOf" srcId="{2AD7529C-DB2B-4814-BCB9-FC9642FB88A8}" destId="{D7A0D72D-E46A-4A51-9249-9CA43A71A1CF}" srcOrd="0" destOrd="0" presId="urn:microsoft.com/office/officeart/2005/8/layout/pyramid2"/>
    <dgm:cxn modelId="{92B3952D-F573-4F2C-8BD9-CEDC1D51F3CF}" type="presParOf" srcId="{2AD7529C-DB2B-4814-BCB9-FC9642FB88A8}" destId="{E951EE53-1907-4B1F-A9C4-B3FF95E181F0}" srcOrd="1" destOrd="0" presId="urn:microsoft.com/office/officeart/2005/8/layout/pyramid2"/>
    <dgm:cxn modelId="{9816663C-C728-4BDE-8836-024B29ED1B28}" type="presParOf" srcId="{E951EE53-1907-4B1F-A9C4-B3FF95E181F0}" destId="{18E8159E-4BBA-4BEC-AB21-4454B5888684}" srcOrd="0" destOrd="0" presId="urn:microsoft.com/office/officeart/2005/8/layout/pyramid2"/>
    <dgm:cxn modelId="{61AA2973-179A-4903-8069-FCC15AD168B4}" type="presParOf" srcId="{E951EE53-1907-4B1F-A9C4-B3FF95E181F0}" destId="{CB5253EB-DAD5-49C9-8E57-968D4A2D8538}" srcOrd="1" destOrd="0" presId="urn:microsoft.com/office/officeart/2005/8/layout/pyramid2"/>
    <dgm:cxn modelId="{8A54690C-ED54-496E-A3B8-FA8E758E51E3}" type="presParOf" srcId="{E951EE53-1907-4B1F-A9C4-B3FF95E181F0}" destId="{41368CB7-4A31-494C-A064-6A94965D3BAD}" srcOrd="2" destOrd="0" presId="urn:microsoft.com/office/officeart/2005/8/layout/pyramid2"/>
    <dgm:cxn modelId="{AEA77C2F-D903-4F74-B39F-E9396A53F284}" type="presParOf" srcId="{E951EE53-1907-4B1F-A9C4-B3FF95E181F0}" destId="{38926193-3E90-4808-8FA8-1146B6F5C058}" srcOrd="3" destOrd="0" presId="urn:microsoft.com/office/officeart/2005/8/layout/pyramid2"/>
    <dgm:cxn modelId="{E4A30C9A-0868-4EBB-A4E3-9DD40D154B2E}" type="presParOf" srcId="{E951EE53-1907-4B1F-A9C4-B3FF95E181F0}" destId="{CA17FB33-88EE-465C-A160-F4CF21117CB9}" srcOrd="4" destOrd="0" presId="urn:microsoft.com/office/officeart/2005/8/layout/pyramid2"/>
    <dgm:cxn modelId="{8D151A9A-27C9-4A42-BC6B-E9489A6F0F39}" type="presParOf" srcId="{E951EE53-1907-4B1F-A9C4-B3FF95E181F0}" destId="{66EC2E8B-BC86-43C3-A5C8-A1A1CC83519D}"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02180C-7F02-40F2-A35E-CC02E033B35E}" type="doc">
      <dgm:prSet loTypeId="urn:microsoft.com/office/officeart/2005/8/layout/cycle8" loCatId="cycle" qsTypeId="urn:microsoft.com/office/officeart/2005/8/quickstyle/simple4" qsCatId="simple" csTypeId="urn:microsoft.com/office/officeart/2005/8/colors/accent1_2" csCatId="accent1" phldr="1"/>
      <dgm:spPr/>
    </dgm:pt>
    <dgm:pt modelId="{F2B73A3B-4D7C-44BE-AB24-D31AE26FBB32}">
      <dgm:prSet phldrT="[Text]"/>
      <dgm:spPr/>
      <dgm:t>
        <a:bodyPr/>
        <a:lstStyle/>
        <a:p>
          <a:r>
            <a:rPr lang="en-US" b="1" dirty="0">
              <a:solidFill>
                <a:schemeClr val="bg1">
                  <a:lumMod val="95000"/>
                </a:schemeClr>
              </a:solidFill>
            </a:rPr>
            <a:t>Restore</a:t>
          </a:r>
        </a:p>
      </dgm:t>
    </dgm:pt>
    <dgm:pt modelId="{036F8948-5772-4A22-BD22-E6E1ABEB5D76}" type="parTrans" cxnId="{B0F37EE9-9A4F-4676-913B-4B54CE371E77}">
      <dgm:prSet/>
      <dgm:spPr/>
      <dgm:t>
        <a:bodyPr/>
        <a:lstStyle/>
        <a:p>
          <a:endParaRPr lang="en-US" b="1">
            <a:solidFill>
              <a:schemeClr val="bg1">
                <a:lumMod val="95000"/>
              </a:schemeClr>
            </a:solidFill>
          </a:endParaRPr>
        </a:p>
      </dgm:t>
    </dgm:pt>
    <dgm:pt modelId="{3A693AC5-7BA7-4483-A110-75CE3002E2EE}" type="sibTrans" cxnId="{B0F37EE9-9A4F-4676-913B-4B54CE371E77}">
      <dgm:prSet/>
      <dgm:spPr/>
      <dgm:t>
        <a:bodyPr/>
        <a:lstStyle/>
        <a:p>
          <a:endParaRPr lang="en-US" b="1">
            <a:solidFill>
              <a:schemeClr val="bg1">
                <a:lumMod val="95000"/>
              </a:schemeClr>
            </a:solidFill>
          </a:endParaRPr>
        </a:p>
      </dgm:t>
    </dgm:pt>
    <dgm:pt modelId="{86B5AE80-25E5-4263-B97F-161666300B5F}">
      <dgm:prSet phldrT="[Text]"/>
      <dgm:spPr/>
      <dgm:t>
        <a:bodyPr/>
        <a:lstStyle/>
        <a:p>
          <a:r>
            <a:rPr lang="en-US" b="1" dirty="0">
              <a:solidFill>
                <a:schemeClr val="bg1">
                  <a:lumMod val="95000"/>
                </a:schemeClr>
              </a:solidFill>
            </a:rPr>
            <a:t>Verify</a:t>
          </a:r>
        </a:p>
      </dgm:t>
    </dgm:pt>
    <dgm:pt modelId="{C1322DFB-D52B-4381-B617-8DDEF43B098E}" type="parTrans" cxnId="{A1E5E982-D218-4C7B-A4DA-62A9995C5916}">
      <dgm:prSet/>
      <dgm:spPr/>
      <dgm:t>
        <a:bodyPr/>
        <a:lstStyle/>
        <a:p>
          <a:endParaRPr lang="en-US" b="1">
            <a:solidFill>
              <a:schemeClr val="bg1">
                <a:lumMod val="95000"/>
              </a:schemeClr>
            </a:solidFill>
          </a:endParaRPr>
        </a:p>
      </dgm:t>
    </dgm:pt>
    <dgm:pt modelId="{0EA218AD-B5E7-4DBE-88AE-C3865DE0C57A}" type="sibTrans" cxnId="{A1E5E982-D218-4C7B-A4DA-62A9995C5916}">
      <dgm:prSet/>
      <dgm:spPr/>
      <dgm:t>
        <a:bodyPr/>
        <a:lstStyle/>
        <a:p>
          <a:endParaRPr lang="en-US" b="1">
            <a:solidFill>
              <a:schemeClr val="bg1">
                <a:lumMod val="95000"/>
              </a:schemeClr>
            </a:solidFill>
          </a:endParaRPr>
        </a:p>
      </dgm:t>
    </dgm:pt>
    <dgm:pt modelId="{AFC69961-DF6A-407E-9BD7-3967D24EC849}">
      <dgm:prSet phldrT="[Text]"/>
      <dgm:spPr/>
      <dgm:t>
        <a:bodyPr/>
        <a:lstStyle/>
        <a:p>
          <a:r>
            <a:rPr lang="en-US" b="1" dirty="0">
              <a:solidFill>
                <a:schemeClr val="bg1">
                  <a:lumMod val="95000"/>
                </a:schemeClr>
              </a:solidFill>
            </a:rPr>
            <a:t>Backup Weekly</a:t>
          </a:r>
        </a:p>
      </dgm:t>
    </dgm:pt>
    <dgm:pt modelId="{63EEA916-28E9-4A27-B455-56A75F9E6251}" type="parTrans" cxnId="{A53B5E4A-623D-48B9-A62F-107D76F87B7A}">
      <dgm:prSet/>
      <dgm:spPr/>
      <dgm:t>
        <a:bodyPr/>
        <a:lstStyle/>
        <a:p>
          <a:endParaRPr lang="en-US" b="1"/>
        </a:p>
      </dgm:t>
    </dgm:pt>
    <dgm:pt modelId="{EC55D191-2241-4921-B960-43D52EA9A455}" type="sibTrans" cxnId="{A53B5E4A-623D-48B9-A62F-107D76F87B7A}">
      <dgm:prSet/>
      <dgm:spPr/>
      <dgm:t>
        <a:bodyPr/>
        <a:lstStyle/>
        <a:p>
          <a:endParaRPr lang="en-US" b="1"/>
        </a:p>
      </dgm:t>
    </dgm:pt>
    <dgm:pt modelId="{A1D1424B-AFB9-443B-9F7D-7DB6EADC3BED}" type="pres">
      <dgm:prSet presAssocID="{1F02180C-7F02-40F2-A35E-CC02E033B35E}" presName="compositeShape" presStyleCnt="0">
        <dgm:presLayoutVars>
          <dgm:chMax val="7"/>
          <dgm:dir/>
          <dgm:resizeHandles val="exact"/>
        </dgm:presLayoutVars>
      </dgm:prSet>
      <dgm:spPr/>
    </dgm:pt>
    <dgm:pt modelId="{BA732B08-FDAB-4957-9837-8A9926285DC3}" type="pres">
      <dgm:prSet presAssocID="{1F02180C-7F02-40F2-A35E-CC02E033B35E}" presName="wedge1" presStyleLbl="node1" presStyleIdx="0" presStyleCnt="3"/>
      <dgm:spPr/>
    </dgm:pt>
    <dgm:pt modelId="{A6B1F96A-F273-432E-887A-86902F9169AE}" type="pres">
      <dgm:prSet presAssocID="{1F02180C-7F02-40F2-A35E-CC02E033B35E}" presName="dummy1a" presStyleCnt="0"/>
      <dgm:spPr/>
    </dgm:pt>
    <dgm:pt modelId="{E94598A4-05A7-4D43-94BB-5E6E126746C7}" type="pres">
      <dgm:prSet presAssocID="{1F02180C-7F02-40F2-A35E-CC02E033B35E}" presName="dummy1b" presStyleCnt="0"/>
      <dgm:spPr/>
    </dgm:pt>
    <dgm:pt modelId="{DBB591BF-E8CF-4257-8868-34F4A5DC1206}" type="pres">
      <dgm:prSet presAssocID="{1F02180C-7F02-40F2-A35E-CC02E033B35E}" presName="wedge1Tx" presStyleLbl="node1" presStyleIdx="0" presStyleCnt="3">
        <dgm:presLayoutVars>
          <dgm:chMax val="0"/>
          <dgm:chPref val="0"/>
          <dgm:bulletEnabled val="1"/>
        </dgm:presLayoutVars>
      </dgm:prSet>
      <dgm:spPr/>
    </dgm:pt>
    <dgm:pt modelId="{74C4FA1D-259F-45B6-9C2E-1B2D8824A167}" type="pres">
      <dgm:prSet presAssocID="{1F02180C-7F02-40F2-A35E-CC02E033B35E}" presName="wedge2" presStyleLbl="node1" presStyleIdx="1" presStyleCnt="3"/>
      <dgm:spPr/>
    </dgm:pt>
    <dgm:pt modelId="{53556324-8FD2-411B-9F94-6886F36CE811}" type="pres">
      <dgm:prSet presAssocID="{1F02180C-7F02-40F2-A35E-CC02E033B35E}" presName="dummy2a" presStyleCnt="0"/>
      <dgm:spPr/>
    </dgm:pt>
    <dgm:pt modelId="{7BBADE9D-6CEE-4D0A-BF80-15B0C325E3F2}" type="pres">
      <dgm:prSet presAssocID="{1F02180C-7F02-40F2-A35E-CC02E033B35E}" presName="dummy2b" presStyleCnt="0"/>
      <dgm:spPr/>
    </dgm:pt>
    <dgm:pt modelId="{4E25F1FB-DFFE-44B9-A02C-B6FA66C228FD}" type="pres">
      <dgm:prSet presAssocID="{1F02180C-7F02-40F2-A35E-CC02E033B35E}" presName="wedge2Tx" presStyleLbl="node1" presStyleIdx="1" presStyleCnt="3">
        <dgm:presLayoutVars>
          <dgm:chMax val="0"/>
          <dgm:chPref val="0"/>
          <dgm:bulletEnabled val="1"/>
        </dgm:presLayoutVars>
      </dgm:prSet>
      <dgm:spPr/>
    </dgm:pt>
    <dgm:pt modelId="{21D048FE-D013-4972-A420-7EAE9567ACF0}" type="pres">
      <dgm:prSet presAssocID="{1F02180C-7F02-40F2-A35E-CC02E033B35E}" presName="wedge3" presStyleLbl="node1" presStyleIdx="2" presStyleCnt="3"/>
      <dgm:spPr/>
    </dgm:pt>
    <dgm:pt modelId="{CE3EBF43-6C90-4F1F-9163-023B2CB459EB}" type="pres">
      <dgm:prSet presAssocID="{1F02180C-7F02-40F2-A35E-CC02E033B35E}" presName="dummy3a" presStyleCnt="0"/>
      <dgm:spPr/>
    </dgm:pt>
    <dgm:pt modelId="{1A8DFA20-5E87-4D1D-BE5E-1C55FFDC9B53}" type="pres">
      <dgm:prSet presAssocID="{1F02180C-7F02-40F2-A35E-CC02E033B35E}" presName="dummy3b" presStyleCnt="0"/>
      <dgm:spPr/>
    </dgm:pt>
    <dgm:pt modelId="{61BE1646-1771-4288-AD5C-6DE3D265C6D3}" type="pres">
      <dgm:prSet presAssocID="{1F02180C-7F02-40F2-A35E-CC02E033B35E}" presName="wedge3Tx" presStyleLbl="node1" presStyleIdx="2" presStyleCnt="3">
        <dgm:presLayoutVars>
          <dgm:chMax val="0"/>
          <dgm:chPref val="0"/>
          <dgm:bulletEnabled val="1"/>
        </dgm:presLayoutVars>
      </dgm:prSet>
      <dgm:spPr/>
    </dgm:pt>
    <dgm:pt modelId="{85472D81-C2DB-44E5-9C69-0F15D2C13469}" type="pres">
      <dgm:prSet presAssocID="{EC55D191-2241-4921-B960-43D52EA9A455}" presName="arrowWedge1" presStyleLbl="fgSibTrans2D1" presStyleIdx="0" presStyleCnt="3"/>
      <dgm:spPr/>
    </dgm:pt>
    <dgm:pt modelId="{8E58E3B3-CA35-4B63-BA08-24949EF31427}" type="pres">
      <dgm:prSet presAssocID="{3A693AC5-7BA7-4483-A110-75CE3002E2EE}" presName="arrowWedge2" presStyleLbl="fgSibTrans2D1" presStyleIdx="1" presStyleCnt="3"/>
      <dgm:spPr/>
    </dgm:pt>
    <dgm:pt modelId="{C920E7E7-0825-4F8D-A243-0CF27D35D309}" type="pres">
      <dgm:prSet presAssocID="{0EA218AD-B5E7-4DBE-88AE-C3865DE0C57A}" presName="arrowWedge3" presStyleLbl="fgSibTrans2D1" presStyleIdx="2" presStyleCnt="3"/>
      <dgm:spPr/>
    </dgm:pt>
  </dgm:ptLst>
  <dgm:cxnLst>
    <dgm:cxn modelId="{521DD821-2777-44CD-9ECB-E5CCC9B8A022}" type="presOf" srcId="{86B5AE80-25E5-4263-B97F-161666300B5F}" destId="{21D048FE-D013-4972-A420-7EAE9567ACF0}" srcOrd="0" destOrd="0" presId="urn:microsoft.com/office/officeart/2005/8/layout/cycle8"/>
    <dgm:cxn modelId="{95D3472A-6E36-4711-B7E3-31CB1FBCDE39}" type="presOf" srcId="{AFC69961-DF6A-407E-9BD7-3967D24EC849}" destId="{DBB591BF-E8CF-4257-8868-34F4A5DC1206}" srcOrd="1" destOrd="0" presId="urn:microsoft.com/office/officeart/2005/8/layout/cycle8"/>
    <dgm:cxn modelId="{57BEB12F-F240-447A-8647-82937A819C4C}" type="presOf" srcId="{1F02180C-7F02-40F2-A35E-CC02E033B35E}" destId="{A1D1424B-AFB9-443B-9F7D-7DB6EADC3BED}" srcOrd="0" destOrd="0" presId="urn:microsoft.com/office/officeart/2005/8/layout/cycle8"/>
    <dgm:cxn modelId="{A53B5E4A-623D-48B9-A62F-107D76F87B7A}" srcId="{1F02180C-7F02-40F2-A35E-CC02E033B35E}" destId="{AFC69961-DF6A-407E-9BD7-3967D24EC849}" srcOrd="0" destOrd="0" parTransId="{63EEA916-28E9-4A27-B455-56A75F9E6251}" sibTransId="{EC55D191-2241-4921-B960-43D52EA9A455}"/>
    <dgm:cxn modelId="{A1E5E982-D218-4C7B-A4DA-62A9995C5916}" srcId="{1F02180C-7F02-40F2-A35E-CC02E033B35E}" destId="{86B5AE80-25E5-4263-B97F-161666300B5F}" srcOrd="2" destOrd="0" parTransId="{C1322DFB-D52B-4381-B617-8DDEF43B098E}" sibTransId="{0EA218AD-B5E7-4DBE-88AE-C3865DE0C57A}"/>
    <dgm:cxn modelId="{853BABCB-D7B3-466F-A024-6665CE3D49B7}" type="presOf" srcId="{F2B73A3B-4D7C-44BE-AB24-D31AE26FBB32}" destId="{74C4FA1D-259F-45B6-9C2E-1B2D8824A167}" srcOrd="0" destOrd="0" presId="urn:microsoft.com/office/officeart/2005/8/layout/cycle8"/>
    <dgm:cxn modelId="{C176F3D4-4DD6-4DC1-8B63-8B69D1A7F49C}" type="presOf" srcId="{F2B73A3B-4D7C-44BE-AB24-D31AE26FBB32}" destId="{4E25F1FB-DFFE-44B9-A02C-B6FA66C228FD}" srcOrd="1" destOrd="0" presId="urn:microsoft.com/office/officeart/2005/8/layout/cycle8"/>
    <dgm:cxn modelId="{B5C732DC-FC5B-4D73-A635-6BFC0DE5E138}" type="presOf" srcId="{AFC69961-DF6A-407E-9BD7-3967D24EC849}" destId="{BA732B08-FDAB-4957-9837-8A9926285DC3}" srcOrd="0" destOrd="0" presId="urn:microsoft.com/office/officeart/2005/8/layout/cycle8"/>
    <dgm:cxn modelId="{3BC11FE9-E473-4953-A445-715499CFBC1E}" type="presOf" srcId="{86B5AE80-25E5-4263-B97F-161666300B5F}" destId="{61BE1646-1771-4288-AD5C-6DE3D265C6D3}" srcOrd="1" destOrd="0" presId="urn:microsoft.com/office/officeart/2005/8/layout/cycle8"/>
    <dgm:cxn modelId="{B0F37EE9-9A4F-4676-913B-4B54CE371E77}" srcId="{1F02180C-7F02-40F2-A35E-CC02E033B35E}" destId="{F2B73A3B-4D7C-44BE-AB24-D31AE26FBB32}" srcOrd="1" destOrd="0" parTransId="{036F8948-5772-4A22-BD22-E6E1ABEB5D76}" sibTransId="{3A693AC5-7BA7-4483-A110-75CE3002E2EE}"/>
    <dgm:cxn modelId="{D3C5BE51-1008-4C4D-A140-BA44011AAA74}" type="presParOf" srcId="{A1D1424B-AFB9-443B-9F7D-7DB6EADC3BED}" destId="{BA732B08-FDAB-4957-9837-8A9926285DC3}" srcOrd="0" destOrd="0" presId="urn:microsoft.com/office/officeart/2005/8/layout/cycle8"/>
    <dgm:cxn modelId="{32FB4422-76E2-4339-8B2E-DA7A66D6B845}" type="presParOf" srcId="{A1D1424B-AFB9-443B-9F7D-7DB6EADC3BED}" destId="{A6B1F96A-F273-432E-887A-86902F9169AE}" srcOrd="1" destOrd="0" presId="urn:microsoft.com/office/officeart/2005/8/layout/cycle8"/>
    <dgm:cxn modelId="{AD232E85-30D9-4D1C-A722-DE7B961E0475}" type="presParOf" srcId="{A1D1424B-AFB9-443B-9F7D-7DB6EADC3BED}" destId="{E94598A4-05A7-4D43-94BB-5E6E126746C7}" srcOrd="2" destOrd="0" presId="urn:microsoft.com/office/officeart/2005/8/layout/cycle8"/>
    <dgm:cxn modelId="{128B8513-5813-40A1-9E4E-C50D30E3C447}" type="presParOf" srcId="{A1D1424B-AFB9-443B-9F7D-7DB6EADC3BED}" destId="{DBB591BF-E8CF-4257-8868-34F4A5DC1206}" srcOrd="3" destOrd="0" presId="urn:microsoft.com/office/officeart/2005/8/layout/cycle8"/>
    <dgm:cxn modelId="{A7A96554-BC32-4011-99C0-3ACD55357983}" type="presParOf" srcId="{A1D1424B-AFB9-443B-9F7D-7DB6EADC3BED}" destId="{74C4FA1D-259F-45B6-9C2E-1B2D8824A167}" srcOrd="4" destOrd="0" presId="urn:microsoft.com/office/officeart/2005/8/layout/cycle8"/>
    <dgm:cxn modelId="{C44762E7-88A6-4067-8903-CDCAD81AE23F}" type="presParOf" srcId="{A1D1424B-AFB9-443B-9F7D-7DB6EADC3BED}" destId="{53556324-8FD2-411B-9F94-6886F36CE811}" srcOrd="5" destOrd="0" presId="urn:microsoft.com/office/officeart/2005/8/layout/cycle8"/>
    <dgm:cxn modelId="{418B5C43-2CD7-4141-A27C-4635F8741581}" type="presParOf" srcId="{A1D1424B-AFB9-443B-9F7D-7DB6EADC3BED}" destId="{7BBADE9D-6CEE-4D0A-BF80-15B0C325E3F2}" srcOrd="6" destOrd="0" presId="urn:microsoft.com/office/officeart/2005/8/layout/cycle8"/>
    <dgm:cxn modelId="{57927049-052C-42D1-8485-15DEC2EAE6B4}" type="presParOf" srcId="{A1D1424B-AFB9-443B-9F7D-7DB6EADC3BED}" destId="{4E25F1FB-DFFE-44B9-A02C-B6FA66C228FD}" srcOrd="7" destOrd="0" presId="urn:microsoft.com/office/officeart/2005/8/layout/cycle8"/>
    <dgm:cxn modelId="{A4FD632C-C15B-41A5-BC19-15C670F5BBE6}" type="presParOf" srcId="{A1D1424B-AFB9-443B-9F7D-7DB6EADC3BED}" destId="{21D048FE-D013-4972-A420-7EAE9567ACF0}" srcOrd="8" destOrd="0" presId="urn:microsoft.com/office/officeart/2005/8/layout/cycle8"/>
    <dgm:cxn modelId="{8F9FDE3E-A57C-4740-B605-D38C2A53FD2D}" type="presParOf" srcId="{A1D1424B-AFB9-443B-9F7D-7DB6EADC3BED}" destId="{CE3EBF43-6C90-4F1F-9163-023B2CB459EB}" srcOrd="9" destOrd="0" presId="urn:microsoft.com/office/officeart/2005/8/layout/cycle8"/>
    <dgm:cxn modelId="{2C349C42-95D4-4C0A-9FC3-5E72FAB21DFF}" type="presParOf" srcId="{A1D1424B-AFB9-443B-9F7D-7DB6EADC3BED}" destId="{1A8DFA20-5E87-4D1D-BE5E-1C55FFDC9B53}" srcOrd="10" destOrd="0" presId="urn:microsoft.com/office/officeart/2005/8/layout/cycle8"/>
    <dgm:cxn modelId="{233C02C9-013B-4AB0-807E-3BCFE9A67ED8}" type="presParOf" srcId="{A1D1424B-AFB9-443B-9F7D-7DB6EADC3BED}" destId="{61BE1646-1771-4288-AD5C-6DE3D265C6D3}" srcOrd="11" destOrd="0" presId="urn:microsoft.com/office/officeart/2005/8/layout/cycle8"/>
    <dgm:cxn modelId="{093DEBAC-0C97-477B-AE52-4973D7639BFE}" type="presParOf" srcId="{A1D1424B-AFB9-443B-9F7D-7DB6EADC3BED}" destId="{85472D81-C2DB-44E5-9C69-0F15D2C13469}" srcOrd="12" destOrd="0" presId="urn:microsoft.com/office/officeart/2005/8/layout/cycle8"/>
    <dgm:cxn modelId="{F6775DB0-4145-4085-8DDA-6C4ACAF9CFB9}" type="presParOf" srcId="{A1D1424B-AFB9-443B-9F7D-7DB6EADC3BED}" destId="{8E58E3B3-CA35-4B63-BA08-24949EF31427}" srcOrd="13" destOrd="0" presId="urn:microsoft.com/office/officeart/2005/8/layout/cycle8"/>
    <dgm:cxn modelId="{21A022D6-D0F9-459E-AC65-E95C738E3568}" type="presParOf" srcId="{A1D1424B-AFB9-443B-9F7D-7DB6EADC3BED}" destId="{C920E7E7-0825-4F8D-A243-0CF27D35D309}"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3155C-B98F-47E1-A2A6-7B5CB8CF4D60}">
      <dsp:nvSpPr>
        <dsp:cNvPr id="0" name=""/>
        <dsp:cNvSpPr/>
      </dsp:nvSpPr>
      <dsp:spPr>
        <a:xfrm>
          <a:off x="1137919" y="0"/>
          <a:ext cx="6502400" cy="65024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35BB8-72C9-49D1-910D-27D8576ACC80}">
      <dsp:nvSpPr>
        <dsp:cNvPr id="0" name=""/>
        <dsp:cNvSpPr/>
      </dsp:nvSpPr>
      <dsp:spPr>
        <a:xfrm>
          <a:off x="4389119" y="650875"/>
          <a:ext cx="4226560" cy="231140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Purpose:</a:t>
          </a:r>
          <a:r>
            <a:rPr lang="en-US" sz="1900" kern="1200" dirty="0"/>
            <a:t> </a:t>
          </a:r>
        </a:p>
        <a:p>
          <a:pPr marL="0" lvl="0" indent="0" algn="l" defTabSz="844550">
            <a:lnSpc>
              <a:spcPct val="90000"/>
            </a:lnSpc>
            <a:spcBef>
              <a:spcPct val="0"/>
            </a:spcBef>
            <a:spcAft>
              <a:spcPct val="35000"/>
            </a:spcAft>
            <a:buNone/>
          </a:pPr>
          <a:r>
            <a:rPr lang="en-US" sz="1900" kern="1200" dirty="0"/>
            <a:t>This document is intended for KPIT and </a:t>
          </a:r>
          <a:r>
            <a:rPr lang="en-US" sz="1900" kern="1200" dirty="0" err="1"/>
            <a:t>Eaton_NPE</a:t>
          </a:r>
          <a:r>
            <a:rPr lang="en-US" sz="1900" kern="1200" dirty="0"/>
            <a:t> users to understand the KPIT Configuration Management process</a:t>
          </a:r>
        </a:p>
      </dsp:txBody>
      <dsp:txXfrm>
        <a:off x="4501952" y="763708"/>
        <a:ext cx="4000894" cy="2085734"/>
      </dsp:txXfrm>
    </dsp:sp>
    <dsp:sp modelId="{223929F7-7C4F-4348-87FC-1FD7731AC80B}">
      <dsp:nvSpPr>
        <dsp:cNvPr id="0" name=""/>
        <dsp:cNvSpPr/>
      </dsp:nvSpPr>
      <dsp:spPr>
        <a:xfrm>
          <a:off x="4389119" y="3251200"/>
          <a:ext cx="4226560" cy="231140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Scope: </a:t>
          </a:r>
        </a:p>
        <a:p>
          <a:pPr marL="0" lvl="0" indent="0" algn="l" defTabSz="844550">
            <a:lnSpc>
              <a:spcPct val="90000"/>
            </a:lnSpc>
            <a:spcBef>
              <a:spcPct val="0"/>
            </a:spcBef>
            <a:spcAft>
              <a:spcPct val="35000"/>
            </a:spcAft>
            <a:buNone/>
          </a:pPr>
          <a:r>
            <a:rPr lang="en-US" sz="1900" kern="1200" dirty="0"/>
            <a:t>The scope of this document is to give an overview of KPIT Configuration Management process and related activities</a:t>
          </a:r>
        </a:p>
      </dsp:txBody>
      <dsp:txXfrm>
        <a:off x="4501952" y="3364033"/>
        <a:ext cx="4000894" cy="20857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3A9D8-E1EB-4898-BABC-00CF4380FA0E}">
      <dsp:nvSpPr>
        <dsp:cNvPr id="0" name=""/>
        <dsp:cNvSpPr/>
      </dsp:nvSpPr>
      <dsp:spPr>
        <a:xfrm rot="5400000">
          <a:off x="432685" y="2743347"/>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506FC-BBBD-4B6B-9865-DF0CCB1551C0}">
      <dsp:nvSpPr>
        <dsp:cNvPr id="0" name=""/>
        <dsp:cNvSpPr/>
      </dsp:nvSpPr>
      <dsp:spPr>
        <a:xfrm>
          <a:off x="217939" y="3382950"/>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1306220" rtl="0" eaLnBrk="1" latinLnBrk="0" hangingPunct="1">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Plan Audit</a:t>
          </a:r>
        </a:p>
      </dsp:txBody>
      <dsp:txXfrm>
        <a:off x="217939" y="3382950"/>
        <a:ext cx="1932620" cy="1694054"/>
      </dsp:txXfrm>
    </dsp:sp>
    <dsp:sp modelId="{6B7F4087-0D07-41F4-AFD7-26F28BAB5311}">
      <dsp:nvSpPr>
        <dsp:cNvPr id="0" name=""/>
        <dsp:cNvSpPr/>
      </dsp:nvSpPr>
      <dsp:spPr>
        <a:xfrm>
          <a:off x="1785914" y="2585747"/>
          <a:ext cx="364645" cy="36464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795FF-F6E3-468F-B812-504B5E32CF37}">
      <dsp:nvSpPr>
        <dsp:cNvPr id="0" name=""/>
        <dsp:cNvSpPr/>
      </dsp:nvSpPr>
      <dsp:spPr>
        <a:xfrm rot="5400000">
          <a:off x="2798590" y="2157901"/>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6B62E-43A9-49A7-8723-059F296DFDDB}">
      <dsp:nvSpPr>
        <dsp:cNvPr id="0" name=""/>
        <dsp:cNvSpPr/>
      </dsp:nvSpPr>
      <dsp:spPr>
        <a:xfrm>
          <a:off x="2583844" y="2797504"/>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Create Checklist</a:t>
          </a:r>
        </a:p>
      </dsp:txBody>
      <dsp:txXfrm>
        <a:off x="2583844" y="2797504"/>
        <a:ext cx="1932620" cy="1694054"/>
      </dsp:txXfrm>
    </dsp:sp>
    <dsp:sp modelId="{1E9F3FEC-1989-4DC7-8705-553C75C23E0B}">
      <dsp:nvSpPr>
        <dsp:cNvPr id="0" name=""/>
        <dsp:cNvSpPr/>
      </dsp:nvSpPr>
      <dsp:spPr>
        <a:xfrm>
          <a:off x="4151818" y="2000302"/>
          <a:ext cx="364645" cy="36464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89CA6-D8CC-4CED-BE5A-0B9D8F0172F7}">
      <dsp:nvSpPr>
        <dsp:cNvPr id="0" name=""/>
        <dsp:cNvSpPr/>
      </dsp:nvSpPr>
      <dsp:spPr>
        <a:xfrm rot="5400000">
          <a:off x="5164495" y="1572456"/>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BBEB-84A4-4C5C-955E-F64AB68F97F8}">
      <dsp:nvSpPr>
        <dsp:cNvPr id="0" name=""/>
        <dsp:cNvSpPr/>
      </dsp:nvSpPr>
      <dsp:spPr>
        <a:xfrm>
          <a:off x="4949748" y="2212059"/>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Conduct Audit</a:t>
          </a:r>
        </a:p>
      </dsp:txBody>
      <dsp:txXfrm>
        <a:off x="4949748" y="2212059"/>
        <a:ext cx="1932620" cy="1694054"/>
      </dsp:txXfrm>
    </dsp:sp>
    <dsp:sp modelId="{3A2B9E6D-1B35-4061-85C8-B1D5A82C45B1}">
      <dsp:nvSpPr>
        <dsp:cNvPr id="0" name=""/>
        <dsp:cNvSpPr/>
      </dsp:nvSpPr>
      <dsp:spPr>
        <a:xfrm>
          <a:off x="6517723" y="1414857"/>
          <a:ext cx="364645" cy="36464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1DD15-CA0A-4446-A64A-7D8F90909E70}">
      <dsp:nvSpPr>
        <dsp:cNvPr id="0" name=""/>
        <dsp:cNvSpPr/>
      </dsp:nvSpPr>
      <dsp:spPr>
        <a:xfrm rot="5400000">
          <a:off x="7530399" y="987011"/>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6DD095-F760-4478-A621-5CBF721530B5}">
      <dsp:nvSpPr>
        <dsp:cNvPr id="0" name=""/>
        <dsp:cNvSpPr/>
      </dsp:nvSpPr>
      <dsp:spPr>
        <a:xfrm>
          <a:off x="7315653" y="1626613"/>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Prepare Report</a:t>
          </a:r>
        </a:p>
      </dsp:txBody>
      <dsp:txXfrm>
        <a:off x="7315653" y="1626613"/>
        <a:ext cx="1932620" cy="1694054"/>
      </dsp:txXfrm>
    </dsp:sp>
    <dsp:sp modelId="{71F14232-5F43-4BBE-AC99-D2439DD3AA6B}">
      <dsp:nvSpPr>
        <dsp:cNvPr id="0" name=""/>
        <dsp:cNvSpPr/>
      </dsp:nvSpPr>
      <dsp:spPr>
        <a:xfrm>
          <a:off x="8883628" y="829411"/>
          <a:ext cx="364645" cy="36464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CA2579-99A6-43D2-98DA-71B0B83974CD}">
      <dsp:nvSpPr>
        <dsp:cNvPr id="0" name=""/>
        <dsp:cNvSpPr/>
      </dsp:nvSpPr>
      <dsp:spPr>
        <a:xfrm rot="5400000">
          <a:off x="9896304" y="401565"/>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C4DD9A-07C2-454B-8C8E-CDAA1F67DF44}">
      <dsp:nvSpPr>
        <dsp:cNvPr id="0" name=""/>
        <dsp:cNvSpPr/>
      </dsp:nvSpPr>
      <dsp:spPr>
        <a:xfrm>
          <a:off x="9681558" y="1041168"/>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Share Results with Team</a:t>
          </a:r>
        </a:p>
      </dsp:txBody>
      <dsp:txXfrm>
        <a:off x="9681558" y="1041168"/>
        <a:ext cx="1932620" cy="1694054"/>
      </dsp:txXfrm>
    </dsp:sp>
    <dsp:sp modelId="{46EB5E36-DF28-4D5D-BC55-EE76FF2FDDCF}">
      <dsp:nvSpPr>
        <dsp:cNvPr id="0" name=""/>
        <dsp:cNvSpPr/>
      </dsp:nvSpPr>
      <dsp:spPr>
        <a:xfrm>
          <a:off x="11249532" y="243966"/>
          <a:ext cx="364645" cy="36464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F4247-6368-4768-B555-5E77AC2B2226}">
      <dsp:nvSpPr>
        <dsp:cNvPr id="0" name=""/>
        <dsp:cNvSpPr/>
      </dsp:nvSpPr>
      <dsp:spPr>
        <a:xfrm rot="5400000">
          <a:off x="12262209" y="-183879"/>
          <a:ext cx="1286485" cy="214068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16312-5562-44F5-B896-58C737C6D653}">
      <dsp:nvSpPr>
        <dsp:cNvPr id="0" name=""/>
        <dsp:cNvSpPr/>
      </dsp:nvSpPr>
      <dsp:spPr>
        <a:xfrm>
          <a:off x="12047462" y="455723"/>
          <a:ext cx="1932620" cy="16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rebuchet MS" pitchFamily="34" charset="0"/>
              <a:ea typeface="+mn-ea"/>
              <a:cs typeface="Arial" charset="0"/>
            </a:rPr>
            <a:t>Complete Action Items</a:t>
          </a:r>
        </a:p>
      </dsp:txBody>
      <dsp:txXfrm>
        <a:off x="12047462" y="455723"/>
        <a:ext cx="1932620" cy="16940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15238-CA00-409E-9E7A-1203B32E5565}">
      <dsp:nvSpPr>
        <dsp:cNvPr id="0" name=""/>
        <dsp:cNvSpPr/>
      </dsp:nvSpPr>
      <dsp:spPr>
        <a:xfrm rot="5400000">
          <a:off x="-259602" y="266812"/>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rPr>
            <a:t>Build Source</a:t>
          </a:r>
        </a:p>
      </dsp:txBody>
      <dsp:txXfrm rot="-5400000">
        <a:off x="1" y="612948"/>
        <a:ext cx="1211478" cy="519205"/>
      </dsp:txXfrm>
    </dsp:sp>
    <dsp:sp modelId="{EADBB827-578E-41C2-841C-27F8F909CE07}">
      <dsp:nvSpPr>
        <dsp:cNvPr id="0" name=""/>
        <dsp:cNvSpPr/>
      </dsp:nvSpPr>
      <dsp:spPr>
        <a:xfrm rot="5400000">
          <a:off x="6779347" y="-5560659"/>
          <a:ext cx="1124943" cy="122606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j-lt"/>
              <a:cs typeface="Arial" charset="0"/>
            </a:rPr>
            <a:t>The Configuration Manager shall integrate the individual snippets of developers into the strong store</a:t>
          </a:r>
          <a:endParaRPr lang="en-US" sz="1600" b="1" kern="1200" dirty="0">
            <a:latin typeface="+mj-lt"/>
          </a:endParaRPr>
        </a:p>
        <a:p>
          <a:pPr marL="171450" lvl="1" indent="-171450" algn="l" defTabSz="711200">
            <a:lnSpc>
              <a:spcPct val="90000"/>
            </a:lnSpc>
            <a:spcBef>
              <a:spcPct val="0"/>
            </a:spcBef>
            <a:spcAft>
              <a:spcPct val="15000"/>
            </a:spcAft>
            <a:buChar char="•"/>
          </a:pPr>
          <a:r>
            <a:rPr lang="en-US" sz="1600" b="1" kern="1200" dirty="0">
              <a:latin typeface="+mj-lt"/>
              <a:cs typeface="Arial" charset="0"/>
            </a:rPr>
            <a:t>The Developers must ensure that their code from the weak store is Unit tested and Buildable </a:t>
          </a:r>
        </a:p>
      </dsp:txBody>
      <dsp:txXfrm rot="-5400000">
        <a:off x="1211479" y="62124"/>
        <a:ext cx="12205766" cy="1015113"/>
      </dsp:txXfrm>
    </dsp:sp>
    <dsp:sp modelId="{219D36E3-789D-4674-B612-7828401226E3}">
      <dsp:nvSpPr>
        <dsp:cNvPr id="0" name=""/>
        <dsp:cNvSpPr/>
      </dsp:nvSpPr>
      <dsp:spPr>
        <a:xfrm rot="5400000">
          <a:off x="-259602" y="1855083"/>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rPr>
            <a:t>Verification &amp; Validation</a:t>
          </a:r>
        </a:p>
      </dsp:txBody>
      <dsp:txXfrm rot="-5400000">
        <a:off x="1" y="2201219"/>
        <a:ext cx="1211478" cy="519205"/>
      </dsp:txXfrm>
    </dsp:sp>
    <dsp:sp modelId="{FB8510E3-B18B-4B12-B45F-8052854CA787}">
      <dsp:nvSpPr>
        <dsp:cNvPr id="0" name=""/>
        <dsp:cNvSpPr/>
      </dsp:nvSpPr>
      <dsp:spPr>
        <a:xfrm rot="5400000">
          <a:off x="6779051" y="-3972092"/>
          <a:ext cx="1125535" cy="122606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j-lt"/>
              <a:cs typeface="Arial" charset="0"/>
            </a:rPr>
            <a:t>The CM shall release the build to the Verification and Validation team to perform the testing</a:t>
          </a:r>
          <a:endParaRPr lang="en-US" sz="1600" b="1" kern="1200" dirty="0">
            <a:latin typeface="+mj-lt"/>
          </a:endParaRPr>
        </a:p>
        <a:p>
          <a:pPr marL="171450" lvl="1" indent="-171450" algn="l" defTabSz="711200">
            <a:lnSpc>
              <a:spcPct val="90000"/>
            </a:lnSpc>
            <a:spcBef>
              <a:spcPct val="0"/>
            </a:spcBef>
            <a:spcAft>
              <a:spcPct val="15000"/>
            </a:spcAft>
            <a:buChar char="•"/>
          </a:pPr>
          <a:r>
            <a:rPr lang="en-US" sz="1600" b="1" kern="1200" dirty="0">
              <a:latin typeface="+mj-lt"/>
            </a:rPr>
            <a:t>Bugs shall be assigned to respective module developers</a:t>
          </a:r>
        </a:p>
        <a:p>
          <a:pPr marL="171450" lvl="1" indent="-171450" algn="l" defTabSz="711200">
            <a:lnSpc>
              <a:spcPct val="90000"/>
            </a:lnSpc>
            <a:spcBef>
              <a:spcPct val="0"/>
            </a:spcBef>
            <a:spcAft>
              <a:spcPct val="15000"/>
            </a:spcAft>
            <a:buChar char="•"/>
          </a:pPr>
          <a:r>
            <a:rPr lang="en-US" sz="1600" b="1" kern="1200" dirty="0">
              <a:latin typeface="+mj-lt"/>
            </a:rPr>
            <a:t>Developers shall fix the bugs in the weak store and CM must integrate the changes into the strong store</a:t>
          </a:r>
        </a:p>
      </dsp:txBody>
      <dsp:txXfrm rot="-5400000">
        <a:off x="1211478" y="1650425"/>
        <a:ext cx="12205737" cy="1015647"/>
      </dsp:txXfrm>
    </dsp:sp>
    <dsp:sp modelId="{304596A4-A931-4FF6-BF74-9CB8E8C97A29}">
      <dsp:nvSpPr>
        <dsp:cNvPr id="0" name=""/>
        <dsp:cNvSpPr/>
      </dsp:nvSpPr>
      <dsp:spPr>
        <a:xfrm rot="5400000">
          <a:off x="-259602" y="3443353"/>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rPr>
            <a:t>CM Checklist</a:t>
          </a:r>
        </a:p>
      </dsp:txBody>
      <dsp:txXfrm rot="-5400000">
        <a:off x="1" y="3789489"/>
        <a:ext cx="1211478" cy="519205"/>
      </dsp:txXfrm>
    </dsp:sp>
    <dsp:sp modelId="{1E21D258-74CC-46C2-A078-A0A263FC8027}">
      <dsp:nvSpPr>
        <dsp:cNvPr id="0" name=""/>
        <dsp:cNvSpPr/>
      </dsp:nvSpPr>
      <dsp:spPr>
        <a:xfrm rot="5400000">
          <a:off x="6779347" y="-2384117"/>
          <a:ext cx="1124943" cy="122606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j-lt"/>
              <a:cs typeface="Arial" charset="0"/>
            </a:rPr>
            <a:t>The CM shall ensure that all the pointers in the CM Checklist have been complied with</a:t>
          </a:r>
          <a:endParaRPr lang="en-US" sz="1600" b="1" kern="1200" dirty="0">
            <a:latin typeface="+mj-lt"/>
          </a:endParaRPr>
        </a:p>
        <a:p>
          <a:pPr marL="171450" lvl="1" indent="-171450" algn="l" defTabSz="711200">
            <a:lnSpc>
              <a:spcPct val="90000"/>
            </a:lnSpc>
            <a:spcBef>
              <a:spcPct val="0"/>
            </a:spcBef>
            <a:spcAft>
              <a:spcPct val="15000"/>
            </a:spcAft>
            <a:buChar char="•"/>
          </a:pPr>
          <a:r>
            <a:rPr lang="en-US" sz="1600" b="1" kern="1200" dirty="0">
              <a:latin typeface="+mj-lt"/>
            </a:rPr>
            <a:t>All artefacts must be checked-in with appropriate naming conventions</a:t>
          </a:r>
        </a:p>
      </dsp:txBody>
      <dsp:txXfrm rot="-5400000">
        <a:off x="1211479" y="3238666"/>
        <a:ext cx="12205766" cy="1015113"/>
      </dsp:txXfrm>
    </dsp:sp>
    <dsp:sp modelId="{06FADE7B-FA14-4391-BFBB-FE8AA071B898}">
      <dsp:nvSpPr>
        <dsp:cNvPr id="0" name=""/>
        <dsp:cNvSpPr/>
      </dsp:nvSpPr>
      <dsp:spPr>
        <a:xfrm rot="5400000">
          <a:off x="-259602" y="5031624"/>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rPr>
            <a:t>Release Notes</a:t>
          </a:r>
        </a:p>
      </dsp:txBody>
      <dsp:txXfrm rot="-5400000">
        <a:off x="1" y="5377760"/>
        <a:ext cx="1211478" cy="519205"/>
      </dsp:txXfrm>
    </dsp:sp>
    <dsp:sp modelId="{7EEC357D-FA42-4FC1-87CC-BC4146EC4C13}">
      <dsp:nvSpPr>
        <dsp:cNvPr id="0" name=""/>
        <dsp:cNvSpPr/>
      </dsp:nvSpPr>
      <dsp:spPr>
        <a:xfrm rot="5400000">
          <a:off x="6779347" y="-795846"/>
          <a:ext cx="1124943" cy="122606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j-lt"/>
              <a:cs typeface="Arial" charset="0"/>
            </a:rPr>
            <a:t>The CM shall review/check the release notes that contains relevant information such as the customer name and contact information build version, list of artefacts, configuration IDs etc.</a:t>
          </a:r>
          <a:endParaRPr lang="en-US" sz="1600" b="1" kern="1200" dirty="0">
            <a:latin typeface="+mj-lt"/>
          </a:endParaRPr>
        </a:p>
      </dsp:txBody>
      <dsp:txXfrm rot="-5400000">
        <a:off x="1211479" y="4826937"/>
        <a:ext cx="12205766" cy="1015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96B22-AA44-414B-8690-E5502E1BAC4F}">
      <dsp:nvSpPr>
        <dsp:cNvPr id="0" name=""/>
        <dsp:cNvSpPr/>
      </dsp:nvSpPr>
      <dsp:spPr>
        <a:xfrm rot="5400000">
          <a:off x="6485204" y="-3975938"/>
          <a:ext cx="2486191" cy="110608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Creation of the SVN Folder Structure</a:t>
          </a:r>
        </a:p>
        <a:p>
          <a:pPr marL="171450" lvl="1" indent="-171450" algn="l" defTabSz="711200">
            <a:lnSpc>
              <a:spcPct val="90000"/>
            </a:lnSpc>
            <a:spcBef>
              <a:spcPct val="0"/>
            </a:spcBef>
            <a:spcAft>
              <a:spcPct val="15000"/>
            </a:spcAft>
            <a:buChar char="•"/>
          </a:pPr>
          <a:r>
            <a:rPr lang="en-US" sz="1600" kern="1200" dirty="0"/>
            <a:t>Provide Access control to various team members as per the Access Control Strategy</a:t>
          </a:r>
        </a:p>
        <a:p>
          <a:pPr marL="171450" lvl="1" indent="-171450" algn="l" defTabSz="711200">
            <a:lnSpc>
              <a:spcPct val="90000"/>
            </a:lnSpc>
            <a:spcBef>
              <a:spcPct val="0"/>
            </a:spcBef>
            <a:spcAft>
              <a:spcPct val="15000"/>
            </a:spcAft>
            <a:buChar char="•"/>
          </a:pPr>
          <a:r>
            <a:rPr lang="en-US" sz="1600" kern="1200" dirty="0"/>
            <a:t>Merges the development activities of various team members, ensure that the merged artefact is in a working condition (</a:t>
          </a:r>
          <a:r>
            <a:rPr lang="en-US" sz="1600" kern="1200" dirty="0" err="1"/>
            <a:t>eg</a:t>
          </a:r>
          <a:r>
            <a:rPr lang="en-US" sz="1600" kern="1200" dirty="0"/>
            <a:t>. Compile-ready Code) and only then move the integrated artefact to the respective strong store. </a:t>
          </a:r>
        </a:p>
        <a:p>
          <a:pPr marL="171450" lvl="1" indent="-171450" algn="l" defTabSz="711200">
            <a:lnSpc>
              <a:spcPct val="90000"/>
            </a:lnSpc>
            <a:spcBef>
              <a:spcPct val="0"/>
            </a:spcBef>
            <a:spcAft>
              <a:spcPct val="15000"/>
            </a:spcAft>
            <a:buChar char="•"/>
          </a:pPr>
          <a:r>
            <a:rPr lang="en-US" sz="1600" kern="1200" dirty="0"/>
            <a:t>Stores Screen Report and Technical Review reports in respective Strong Store.</a:t>
          </a:r>
        </a:p>
        <a:p>
          <a:pPr marL="171450" lvl="1" indent="-171450" algn="l" defTabSz="711200">
            <a:lnSpc>
              <a:spcPct val="90000"/>
            </a:lnSpc>
            <a:spcBef>
              <a:spcPct val="0"/>
            </a:spcBef>
            <a:spcAft>
              <a:spcPct val="15000"/>
            </a:spcAft>
            <a:buChar char="•"/>
          </a:pPr>
          <a:r>
            <a:rPr lang="en-US" sz="1600" kern="1200" dirty="0"/>
            <a:t>Creates separate sub-folders for each Product in ‘Release’ folder.</a:t>
          </a:r>
        </a:p>
        <a:p>
          <a:pPr marL="171450" lvl="1" indent="-171450" algn="l" defTabSz="711200">
            <a:lnSpc>
              <a:spcPct val="90000"/>
            </a:lnSpc>
            <a:spcBef>
              <a:spcPct val="0"/>
            </a:spcBef>
            <a:spcAft>
              <a:spcPct val="15000"/>
            </a:spcAft>
            <a:buChar char="•"/>
          </a:pPr>
          <a:r>
            <a:rPr lang="en-US" sz="1600" kern="1200" dirty="0"/>
            <a:t>Move all relevant artefacts to the respective Release folder during delivery.</a:t>
          </a:r>
        </a:p>
      </dsp:txBody>
      <dsp:txXfrm rot="-5400000">
        <a:off x="2197850" y="432782"/>
        <a:ext cx="10939533" cy="2243459"/>
      </dsp:txXfrm>
    </dsp:sp>
    <dsp:sp modelId="{8FB89F27-161D-42DF-A76C-8A372DF1222E}">
      <dsp:nvSpPr>
        <dsp:cNvPr id="0" name=""/>
        <dsp:cNvSpPr/>
      </dsp:nvSpPr>
      <dsp:spPr>
        <a:xfrm>
          <a:off x="49" y="641"/>
          <a:ext cx="2197801" cy="3107739"/>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1" kern="1200" dirty="0">
              <a:solidFill>
                <a:schemeClr val="tx1"/>
              </a:solidFill>
            </a:rPr>
            <a:t>Configuration Manager</a:t>
          </a:r>
          <a:r>
            <a:rPr lang="en-US" sz="2300" kern="1200" dirty="0">
              <a:solidFill>
                <a:schemeClr val="tx1"/>
              </a:solidFill>
            </a:rPr>
            <a:t> </a:t>
          </a:r>
        </a:p>
      </dsp:txBody>
      <dsp:txXfrm>
        <a:off x="107337" y="107929"/>
        <a:ext cx="1983225" cy="2893163"/>
      </dsp:txXfrm>
    </dsp:sp>
    <dsp:sp modelId="{6C927C4B-EDD7-4A6C-B684-C23EE3D326CF}">
      <dsp:nvSpPr>
        <dsp:cNvPr id="0" name=""/>
        <dsp:cNvSpPr/>
      </dsp:nvSpPr>
      <dsp:spPr>
        <a:xfrm rot="5400000">
          <a:off x="6513410" y="-748069"/>
          <a:ext cx="2429779" cy="110608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Creates subfolders in their respective module weak store folder.</a:t>
          </a:r>
        </a:p>
        <a:p>
          <a:pPr marL="171450" lvl="1" indent="-171450" algn="l" defTabSz="711200">
            <a:lnSpc>
              <a:spcPct val="90000"/>
            </a:lnSpc>
            <a:spcBef>
              <a:spcPct val="0"/>
            </a:spcBef>
            <a:spcAft>
              <a:spcPct val="15000"/>
            </a:spcAft>
            <a:buChar char="•"/>
          </a:pPr>
          <a:r>
            <a:rPr lang="en-US" sz="1600" kern="1200" dirty="0"/>
            <a:t>Perform daily ‘Commits’ in the weak store for the changes done during the day.</a:t>
          </a:r>
        </a:p>
        <a:p>
          <a:pPr marL="171450" lvl="1" indent="-171450" algn="l" defTabSz="711200">
            <a:lnSpc>
              <a:spcPct val="90000"/>
            </a:lnSpc>
            <a:spcBef>
              <a:spcPct val="0"/>
            </a:spcBef>
            <a:spcAft>
              <a:spcPct val="15000"/>
            </a:spcAft>
            <a:buChar char="•"/>
          </a:pPr>
          <a:r>
            <a:rPr lang="en-US" sz="1600" kern="1200" dirty="0"/>
            <a:t>Provides relevant details in the SVN Commit </a:t>
          </a:r>
          <a:r>
            <a:rPr lang="en-US" sz="1600" b="0" i="0" kern="1200" dirty="0"/>
            <a:t>message </a:t>
          </a:r>
          <a:r>
            <a:rPr lang="en-US" sz="1600" kern="1200" dirty="0"/>
            <a:t>panel, to indicate the operation(s) being performed.</a:t>
          </a:r>
        </a:p>
        <a:p>
          <a:pPr marL="171450" lvl="1" indent="-171450" algn="l" defTabSz="711200">
            <a:lnSpc>
              <a:spcPct val="90000"/>
            </a:lnSpc>
            <a:spcBef>
              <a:spcPct val="0"/>
            </a:spcBef>
            <a:spcAft>
              <a:spcPct val="15000"/>
            </a:spcAft>
            <a:buChar char="•"/>
          </a:pPr>
          <a:r>
            <a:rPr lang="en-US" sz="1600" kern="1200" dirty="0"/>
            <a:t>Ensure that the committed code is compile-ready, before the planned periodic integration to be done by the CM.</a:t>
          </a:r>
        </a:p>
      </dsp:txBody>
      <dsp:txXfrm rot="-5400000">
        <a:off x="2197850" y="3686103"/>
        <a:ext cx="10942287" cy="2192555"/>
      </dsp:txXfrm>
    </dsp:sp>
    <dsp:sp modelId="{61B557CA-F064-408C-8864-8F74416B30BD}">
      <dsp:nvSpPr>
        <dsp:cNvPr id="0" name=""/>
        <dsp:cNvSpPr/>
      </dsp:nvSpPr>
      <dsp:spPr>
        <a:xfrm>
          <a:off x="49" y="3263767"/>
          <a:ext cx="2197801" cy="3037224"/>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i="1" kern="1200" dirty="0">
              <a:solidFill>
                <a:schemeClr val="tx1"/>
              </a:solidFill>
            </a:rPr>
            <a:t>Team Members</a:t>
          </a:r>
          <a:r>
            <a:rPr lang="en-US" sz="2300" kern="1200" dirty="0">
              <a:solidFill>
                <a:schemeClr val="tx1"/>
              </a:solidFill>
            </a:rPr>
            <a:t> </a:t>
          </a:r>
        </a:p>
      </dsp:txBody>
      <dsp:txXfrm>
        <a:off x="107337" y="3371055"/>
        <a:ext cx="1983225" cy="2822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15238-CA00-409E-9E7A-1203B32E5565}">
      <dsp:nvSpPr>
        <dsp:cNvPr id="0" name=""/>
        <dsp:cNvSpPr/>
      </dsp:nvSpPr>
      <dsp:spPr>
        <a:xfrm rot="5400000">
          <a:off x="-259602" y="266812"/>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mj-lt"/>
            </a:rPr>
            <a:t>Identify Artefacts</a:t>
          </a:r>
        </a:p>
      </dsp:txBody>
      <dsp:txXfrm rot="-5400000">
        <a:off x="1" y="612948"/>
        <a:ext cx="1211478" cy="519205"/>
      </dsp:txXfrm>
    </dsp:sp>
    <dsp:sp modelId="{EADBB827-578E-41C2-841C-27F8F909CE07}">
      <dsp:nvSpPr>
        <dsp:cNvPr id="0" name=""/>
        <dsp:cNvSpPr/>
      </dsp:nvSpPr>
      <dsp:spPr>
        <a:xfrm rot="5400000">
          <a:off x="6931451" y="-5712763"/>
          <a:ext cx="1125535" cy="125654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latin typeface="+mj-lt"/>
              <a:cs typeface="Arial" charset="0"/>
            </a:rPr>
            <a:t>The Configuration Manager shall identify the artefacts that can be considered as a ‘Configuration Item’</a:t>
          </a:r>
          <a:endParaRPr lang="en-US" sz="1700" b="1" kern="1200" dirty="0">
            <a:latin typeface="+mj-lt"/>
          </a:endParaRPr>
        </a:p>
        <a:p>
          <a:pPr marL="171450" lvl="1" indent="-171450" algn="l" defTabSz="755650">
            <a:lnSpc>
              <a:spcPct val="90000"/>
            </a:lnSpc>
            <a:spcBef>
              <a:spcPct val="0"/>
            </a:spcBef>
            <a:spcAft>
              <a:spcPct val="15000"/>
            </a:spcAft>
            <a:buChar char="•"/>
          </a:pPr>
          <a:r>
            <a:rPr lang="en-US" sz="1700" b="1" kern="1200" dirty="0">
              <a:latin typeface="+mj-lt"/>
            </a:rPr>
            <a:t>All artefacts that may undergo updates during the course of the projects shall be considered as a Configuration Item</a:t>
          </a:r>
        </a:p>
      </dsp:txBody>
      <dsp:txXfrm rot="-5400000">
        <a:off x="1211478" y="62154"/>
        <a:ext cx="12510537" cy="1015647"/>
      </dsp:txXfrm>
    </dsp:sp>
    <dsp:sp modelId="{219D36E3-789D-4674-B612-7828401226E3}">
      <dsp:nvSpPr>
        <dsp:cNvPr id="0" name=""/>
        <dsp:cNvSpPr/>
      </dsp:nvSpPr>
      <dsp:spPr>
        <a:xfrm rot="5400000">
          <a:off x="-259602" y="1855083"/>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mj-lt"/>
            </a:rPr>
            <a:t>Finalize Artefacts</a:t>
          </a:r>
        </a:p>
      </dsp:txBody>
      <dsp:txXfrm rot="-5400000">
        <a:off x="1" y="2201219"/>
        <a:ext cx="1211478" cy="519205"/>
      </dsp:txXfrm>
    </dsp:sp>
    <dsp:sp modelId="{FB8510E3-B18B-4B12-B45F-8052854CA787}">
      <dsp:nvSpPr>
        <dsp:cNvPr id="0" name=""/>
        <dsp:cNvSpPr/>
      </dsp:nvSpPr>
      <dsp:spPr>
        <a:xfrm rot="5400000">
          <a:off x="6931747" y="-4124788"/>
          <a:ext cx="1124943" cy="125654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latin typeface="+mj-lt"/>
            </a:rPr>
            <a:t>Software artefacts such as </a:t>
          </a:r>
          <a:r>
            <a:rPr lang="en-US" sz="1700" b="1" kern="1200" dirty="0">
              <a:latin typeface="+mj-lt"/>
              <a:cs typeface="Arial" charset="0"/>
            </a:rPr>
            <a:t>Source code, test plans and Software requirement specification can be considered as ‘CI’ artefacts</a:t>
          </a:r>
          <a:endParaRPr lang="en-US" sz="1700" b="1" kern="1200" dirty="0">
            <a:latin typeface="+mj-lt"/>
          </a:endParaRPr>
        </a:p>
        <a:p>
          <a:pPr marL="171450" lvl="1" indent="-171450" algn="l" defTabSz="755650">
            <a:lnSpc>
              <a:spcPct val="90000"/>
            </a:lnSpc>
            <a:spcBef>
              <a:spcPct val="0"/>
            </a:spcBef>
            <a:spcAft>
              <a:spcPct val="15000"/>
            </a:spcAft>
            <a:buChar char="•"/>
          </a:pPr>
          <a:r>
            <a:rPr lang="en-US" sz="1700" b="1" kern="1200" dirty="0">
              <a:latin typeface="+mj-lt"/>
            </a:rPr>
            <a:t>Hardware artefacts such as Schematics, Gerber files, DAR reports and Hardware requirement specification can be considered as ‘CI’ artefacts</a:t>
          </a:r>
        </a:p>
      </dsp:txBody>
      <dsp:txXfrm rot="-5400000">
        <a:off x="1211479" y="1650395"/>
        <a:ext cx="12510566" cy="1015113"/>
      </dsp:txXfrm>
    </dsp:sp>
    <dsp:sp modelId="{304596A4-A931-4FF6-BF74-9CB8E8C97A29}">
      <dsp:nvSpPr>
        <dsp:cNvPr id="0" name=""/>
        <dsp:cNvSpPr/>
      </dsp:nvSpPr>
      <dsp:spPr>
        <a:xfrm rot="5400000">
          <a:off x="-259602" y="3443353"/>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mj-lt"/>
            </a:rPr>
            <a:t>Identify Tools</a:t>
          </a:r>
        </a:p>
      </dsp:txBody>
      <dsp:txXfrm rot="-5400000">
        <a:off x="1" y="3789489"/>
        <a:ext cx="1211478" cy="519205"/>
      </dsp:txXfrm>
    </dsp:sp>
    <dsp:sp modelId="{1E21D258-74CC-46C2-A078-A0A263FC8027}">
      <dsp:nvSpPr>
        <dsp:cNvPr id="0" name=""/>
        <dsp:cNvSpPr/>
      </dsp:nvSpPr>
      <dsp:spPr>
        <a:xfrm rot="5400000">
          <a:off x="6931747" y="-2536517"/>
          <a:ext cx="1124943" cy="125654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latin typeface="+mj-lt"/>
              <a:cs typeface="Arial" charset="0"/>
            </a:rPr>
            <a:t>Various tools are available for version management activities</a:t>
          </a:r>
          <a:endParaRPr lang="en-US" sz="1700" b="1" kern="1200" dirty="0">
            <a:latin typeface="+mj-lt"/>
          </a:endParaRPr>
        </a:p>
        <a:p>
          <a:pPr marL="171450" lvl="1" indent="-171450" algn="l" defTabSz="755650">
            <a:lnSpc>
              <a:spcPct val="90000"/>
            </a:lnSpc>
            <a:spcBef>
              <a:spcPct val="0"/>
            </a:spcBef>
            <a:spcAft>
              <a:spcPct val="15000"/>
            </a:spcAft>
            <a:buChar char="•"/>
          </a:pPr>
          <a:r>
            <a:rPr lang="en-US" sz="1700" b="1" kern="1200" dirty="0">
              <a:latin typeface="+mj-lt"/>
              <a:cs typeface="Arial" charset="0"/>
            </a:rPr>
            <a:t>Some of the popular examples are Subversion, PVCS and GIT</a:t>
          </a:r>
          <a:endParaRPr lang="en-US" sz="1700" b="1" kern="1200" dirty="0">
            <a:latin typeface="+mj-lt"/>
          </a:endParaRPr>
        </a:p>
      </dsp:txBody>
      <dsp:txXfrm rot="-5400000">
        <a:off x="1211479" y="3238666"/>
        <a:ext cx="12510566" cy="1015113"/>
      </dsp:txXfrm>
    </dsp:sp>
    <dsp:sp modelId="{06FADE7B-FA14-4391-BFBB-FE8AA071B898}">
      <dsp:nvSpPr>
        <dsp:cNvPr id="0" name=""/>
        <dsp:cNvSpPr/>
      </dsp:nvSpPr>
      <dsp:spPr>
        <a:xfrm rot="5400000">
          <a:off x="-259602" y="5031624"/>
          <a:ext cx="1730683" cy="12114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mj-lt"/>
            </a:rPr>
            <a:t>Finalize Tools</a:t>
          </a:r>
        </a:p>
      </dsp:txBody>
      <dsp:txXfrm rot="-5400000">
        <a:off x="1" y="5377760"/>
        <a:ext cx="1211478" cy="519205"/>
      </dsp:txXfrm>
    </dsp:sp>
    <dsp:sp modelId="{7EEC357D-FA42-4FC1-87CC-BC4146EC4C13}">
      <dsp:nvSpPr>
        <dsp:cNvPr id="0" name=""/>
        <dsp:cNvSpPr/>
      </dsp:nvSpPr>
      <dsp:spPr>
        <a:xfrm rot="5400000">
          <a:off x="6931747" y="-948246"/>
          <a:ext cx="1124943" cy="125654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latin typeface="+mj-lt"/>
              <a:cs typeface="Arial" charset="0"/>
            </a:rPr>
            <a:t>Subversion is one of the most widely used version control tool</a:t>
          </a:r>
          <a:endParaRPr lang="en-US" sz="1700" b="1" kern="1200" dirty="0">
            <a:latin typeface="+mj-lt"/>
          </a:endParaRPr>
        </a:p>
        <a:p>
          <a:pPr marL="171450" lvl="1" indent="-171450" algn="l" defTabSz="755650">
            <a:lnSpc>
              <a:spcPct val="90000"/>
            </a:lnSpc>
            <a:spcBef>
              <a:spcPct val="0"/>
            </a:spcBef>
            <a:spcAft>
              <a:spcPct val="15000"/>
            </a:spcAft>
            <a:buChar char="•"/>
          </a:pPr>
          <a:r>
            <a:rPr lang="en-US" sz="1700" b="1" kern="1200" dirty="0">
              <a:latin typeface="+mj-lt"/>
            </a:rPr>
            <a:t>Tortoise SVN that provides a user friendly User Interface, shall be used for version control activities</a:t>
          </a:r>
        </a:p>
      </dsp:txBody>
      <dsp:txXfrm rot="-5400000">
        <a:off x="1211479" y="4826937"/>
        <a:ext cx="12510566" cy="10151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AC855-F9FB-46FB-BF5B-62DA00E92945}">
      <dsp:nvSpPr>
        <dsp:cNvPr id="0" name=""/>
        <dsp:cNvSpPr/>
      </dsp:nvSpPr>
      <dsp:spPr>
        <a:xfrm>
          <a:off x="3047" y="5903"/>
          <a:ext cx="2971800" cy="9690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Hardware</a:t>
          </a:r>
        </a:p>
      </dsp:txBody>
      <dsp:txXfrm>
        <a:off x="3047" y="5903"/>
        <a:ext cx="2971800" cy="969007"/>
      </dsp:txXfrm>
    </dsp:sp>
    <dsp:sp modelId="{A8B744BA-3A83-4962-A1D2-5714C6B672CC}">
      <dsp:nvSpPr>
        <dsp:cNvPr id="0" name=""/>
        <dsp:cNvSpPr/>
      </dsp:nvSpPr>
      <dsp:spPr>
        <a:xfrm>
          <a:off x="3047" y="974911"/>
          <a:ext cx="2971800" cy="47849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Hardware Requirement Specification</a:t>
          </a:r>
        </a:p>
        <a:p>
          <a:pPr marL="228600" lvl="1" indent="-228600" algn="l" defTabSz="1111250">
            <a:lnSpc>
              <a:spcPct val="90000"/>
            </a:lnSpc>
            <a:spcBef>
              <a:spcPct val="0"/>
            </a:spcBef>
            <a:spcAft>
              <a:spcPct val="15000"/>
            </a:spcAft>
            <a:buChar char="•"/>
          </a:pPr>
          <a:r>
            <a:rPr lang="en-US" sz="2500" kern="1200" dirty="0"/>
            <a:t>Hardware Design Document</a:t>
          </a:r>
        </a:p>
        <a:p>
          <a:pPr marL="228600" lvl="1" indent="-228600" algn="l" defTabSz="1111250">
            <a:lnSpc>
              <a:spcPct val="90000"/>
            </a:lnSpc>
            <a:spcBef>
              <a:spcPct val="0"/>
            </a:spcBef>
            <a:spcAft>
              <a:spcPct val="15000"/>
            </a:spcAft>
            <a:buChar char="•"/>
          </a:pPr>
          <a:r>
            <a:rPr lang="en-US" sz="2500" kern="1200" dirty="0"/>
            <a:t>Schematics</a:t>
          </a:r>
        </a:p>
        <a:p>
          <a:pPr marL="228600" lvl="1" indent="-228600" algn="l" defTabSz="1111250">
            <a:lnSpc>
              <a:spcPct val="90000"/>
            </a:lnSpc>
            <a:spcBef>
              <a:spcPct val="0"/>
            </a:spcBef>
            <a:spcAft>
              <a:spcPct val="15000"/>
            </a:spcAft>
            <a:buChar char="•"/>
          </a:pPr>
          <a:r>
            <a:rPr lang="en-US" sz="2500" kern="1200" dirty="0"/>
            <a:t>Gerber files</a:t>
          </a:r>
        </a:p>
        <a:p>
          <a:pPr marL="228600" lvl="1" indent="-228600" algn="l" defTabSz="1111250">
            <a:lnSpc>
              <a:spcPct val="90000"/>
            </a:lnSpc>
            <a:spcBef>
              <a:spcPct val="0"/>
            </a:spcBef>
            <a:spcAft>
              <a:spcPct val="15000"/>
            </a:spcAft>
            <a:buChar char="•"/>
          </a:pPr>
          <a:r>
            <a:rPr lang="en-US" sz="2500" kern="1200" dirty="0"/>
            <a:t>DFMEA reports</a:t>
          </a:r>
        </a:p>
        <a:p>
          <a:pPr marL="228600" lvl="1" indent="-228600" algn="l" defTabSz="1111250">
            <a:lnSpc>
              <a:spcPct val="90000"/>
            </a:lnSpc>
            <a:spcBef>
              <a:spcPct val="0"/>
            </a:spcBef>
            <a:spcAft>
              <a:spcPct val="15000"/>
            </a:spcAft>
            <a:buChar char="•"/>
          </a:pPr>
          <a:r>
            <a:rPr lang="en-US" sz="2500" kern="1200" dirty="0"/>
            <a:t>DAR Reports</a:t>
          </a:r>
        </a:p>
      </dsp:txBody>
      <dsp:txXfrm>
        <a:off x="3047" y="974911"/>
        <a:ext cx="2971800" cy="4784985"/>
      </dsp:txXfrm>
    </dsp:sp>
    <dsp:sp modelId="{5A481BCB-4BD3-4079-A659-FA8C60187E72}">
      <dsp:nvSpPr>
        <dsp:cNvPr id="0" name=""/>
        <dsp:cNvSpPr/>
      </dsp:nvSpPr>
      <dsp:spPr>
        <a:xfrm>
          <a:off x="3390900" y="5903"/>
          <a:ext cx="2971800" cy="9690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Software</a:t>
          </a:r>
        </a:p>
      </dsp:txBody>
      <dsp:txXfrm>
        <a:off x="3390900" y="5903"/>
        <a:ext cx="2971800" cy="969007"/>
      </dsp:txXfrm>
    </dsp:sp>
    <dsp:sp modelId="{3E843903-2D30-43BF-8A8C-5E0A50D98008}">
      <dsp:nvSpPr>
        <dsp:cNvPr id="0" name=""/>
        <dsp:cNvSpPr/>
      </dsp:nvSpPr>
      <dsp:spPr>
        <a:xfrm>
          <a:off x="3390900" y="974911"/>
          <a:ext cx="2971800" cy="47849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Software Requirement Specification</a:t>
          </a:r>
        </a:p>
        <a:p>
          <a:pPr marL="228600" lvl="1" indent="-228600" algn="l" defTabSz="1111250">
            <a:lnSpc>
              <a:spcPct val="90000"/>
            </a:lnSpc>
            <a:spcBef>
              <a:spcPct val="0"/>
            </a:spcBef>
            <a:spcAft>
              <a:spcPct val="15000"/>
            </a:spcAft>
            <a:buChar char="•"/>
          </a:pPr>
          <a:r>
            <a:rPr lang="en-US" sz="2500" kern="1200" dirty="0"/>
            <a:t>Software Design Document</a:t>
          </a:r>
        </a:p>
        <a:p>
          <a:pPr marL="228600" lvl="1" indent="-228600" algn="l" defTabSz="1111250">
            <a:lnSpc>
              <a:spcPct val="90000"/>
            </a:lnSpc>
            <a:spcBef>
              <a:spcPct val="0"/>
            </a:spcBef>
            <a:spcAft>
              <a:spcPct val="15000"/>
            </a:spcAft>
            <a:buChar char="•"/>
          </a:pPr>
          <a:r>
            <a:rPr lang="en-US" sz="2500" kern="1200" dirty="0"/>
            <a:t>Architecture document</a:t>
          </a:r>
        </a:p>
        <a:p>
          <a:pPr marL="228600" lvl="1" indent="-228600" algn="l" defTabSz="1111250">
            <a:lnSpc>
              <a:spcPct val="90000"/>
            </a:lnSpc>
            <a:spcBef>
              <a:spcPct val="0"/>
            </a:spcBef>
            <a:spcAft>
              <a:spcPct val="15000"/>
            </a:spcAft>
            <a:buChar char="•"/>
          </a:pPr>
          <a:r>
            <a:rPr lang="en-US" sz="2500" kern="1200" dirty="0"/>
            <a:t>Source Code</a:t>
          </a:r>
        </a:p>
        <a:p>
          <a:pPr marL="228600" lvl="1" indent="-228600" algn="l" defTabSz="1111250">
            <a:lnSpc>
              <a:spcPct val="90000"/>
            </a:lnSpc>
            <a:spcBef>
              <a:spcPct val="0"/>
            </a:spcBef>
            <a:spcAft>
              <a:spcPct val="15000"/>
            </a:spcAft>
            <a:buChar char="•"/>
          </a:pPr>
          <a:r>
            <a:rPr lang="en-US" sz="2500" kern="1200" dirty="0"/>
            <a:t>Test Plans</a:t>
          </a:r>
        </a:p>
        <a:p>
          <a:pPr marL="228600" lvl="1" indent="-228600" algn="l" defTabSz="1111250">
            <a:lnSpc>
              <a:spcPct val="90000"/>
            </a:lnSpc>
            <a:spcBef>
              <a:spcPct val="0"/>
            </a:spcBef>
            <a:spcAft>
              <a:spcPct val="15000"/>
            </a:spcAft>
            <a:buChar char="•"/>
          </a:pPr>
          <a:endParaRPr lang="en-US" sz="2500" kern="1200" dirty="0"/>
        </a:p>
      </dsp:txBody>
      <dsp:txXfrm>
        <a:off x="3390900" y="974911"/>
        <a:ext cx="2971800" cy="4784985"/>
      </dsp:txXfrm>
    </dsp:sp>
    <dsp:sp modelId="{2F88BB92-8A8B-4386-B1D4-65B2457DEF75}">
      <dsp:nvSpPr>
        <dsp:cNvPr id="0" name=""/>
        <dsp:cNvSpPr/>
      </dsp:nvSpPr>
      <dsp:spPr>
        <a:xfrm>
          <a:off x="6778752" y="5903"/>
          <a:ext cx="2971800" cy="9690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Project Management</a:t>
          </a:r>
        </a:p>
      </dsp:txBody>
      <dsp:txXfrm>
        <a:off x="6778752" y="5903"/>
        <a:ext cx="2971800" cy="969007"/>
      </dsp:txXfrm>
    </dsp:sp>
    <dsp:sp modelId="{932A7B49-D4E9-4A63-8D6C-663C076C17FA}">
      <dsp:nvSpPr>
        <dsp:cNvPr id="0" name=""/>
        <dsp:cNvSpPr/>
      </dsp:nvSpPr>
      <dsp:spPr>
        <a:xfrm>
          <a:off x="6778752" y="974911"/>
          <a:ext cx="2971800" cy="47849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PO</a:t>
          </a:r>
        </a:p>
        <a:p>
          <a:pPr marL="228600" lvl="1" indent="-228600" algn="l" defTabSz="1111250">
            <a:lnSpc>
              <a:spcPct val="90000"/>
            </a:lnSpc>
            <a:spcBef>
              <a:spcPct val="0"/>
            </a:spcBef>
            <a:spcAft>
              <a:spcPct val="15000"/>
            </a:spcAft>
            <a:buChar char="•"/>
          </a:pPr>
          <a:r>
            <a:rPr lang="en-US" sz="2500" kern="1200" dirty="0"/>
            <a:t>Proposal</a:t>
          </a:r>
        </a:p>
        <a:p>
          <a:pPr marL="228600" lvl="1" indent="-228600" algn="l" defTabSz="1111250">
            <a:lnSpc>
              <a:spcPct val="90000"/>
            </a:lnSpc>
            <a:spcBef>
              <a:spcPct val="0"/>
            </a:spcBef>
            <a:spcAft>
              <a:spcPct val="15000"/>
            </a:spcAft>
            <a:buChar char="•"/>
          </a:pPr>
          <a:r>
            <a:rPr lang="en-US" sz="2500" kern="1200" dirty="0"/>
            <a:t>PAR Reports</a:t>
          </a:r>
        </a:p>
        <a:p>
          <a:pPr marL="228600" lvl="1" indent="-228600" algn="l" defTabSz="1111250">
            <a:lnSpc>
              <a:spcPct val="90000"/>
            </a:lnSpc>
            <a:spcBef>
              <a:spcPct val="0"/>
            </a:spcBef>
            <a:spcAft>
              <a:spcPct val="15000"/>
            </a:spcAft>
            <a:buChar char="•"/>
          </a:pPr>
          <a:r>
            <a:rPr lang="en-US" sz="2500" kern="1200" dirty="0"/>
            <a:t>MOM</a:t>
          </a:r>
        </a:p>
        <a:p>
          <a:pPr marL="228600" lvl="1" indent="-228600" algn="l" defTabSz="1111250">
            <a:lnSpc>
              <a:spcPct val="90000"/>
            </a:lnSpc>
            <a:spcBef>
              <a:spcPct val="0"/>
            </a:spcBef>
            <a:spcAft>
              <a:spcPct val="15000"/>
            </a:spcAft>
            <a:buChar char="•"/>
          </a:pPr>
          <a:r>
            <a:rPr lang="en-US" sz="2500" kern="1200" dirty="0"/>
            <a:t>PSR</a:t>
          </a:r>
        </a:p>
        <a:p>
          <a:pPr marL="228600" lvl="1" indent="-228600" algn="l" defTabSz="1111250">
            <a:lnSpc>
              <a:spcPct val="90000"/>
            </a:lnSpc>
            <a:spcBef>
              <a:spcPct val="0"/>
            </a:spcBef>
            <a:spcAft>
              <a:spcPct val="15000"/>
            </a:spcAft>
            <a:buChar char="•"/>
          </a:pPr>
          <a:r>
            <a:rPr lang="en-US" sz="2500" kern="1200" dirty="0"/>
            <a:t>Project Plans</a:t>
          </a:r>
        </a:p>
        <a:p>
          <a:pPr marL="228600" lvl="1" indent="-228600" algn="l" defTabSz="1111250">
            <a:lnSpc>
              <a:spcPct val="90000"/>
            </a:lnSpc>
            <a:spcBef>
              <a:spcPct val="0"/>
            </a:spcBef>
            <a:spcAft>
              <a:spcPct val="15000"/>
            </a:spcAft>
            <a:buChar char="•"/>
          </a:pPr>
          <a:r>
            <a:rPr lang="en-US" sz="2500" kern="1200" dirty="0"/>
            <a:t>Risk Sheet</a:t>
          </a:r>
        </a:p>
        <a:p>
          <a:pPr marL="228600" lvl="1" indent="-228600" algn="l" defTabSz="1111250">
            <a:lnSpc>
              <a:spcPct val="90000"/>
            </a:lnSpc>
            <a:spcBef>
              <a:spcPct val="0"/>
            </a:spcBef>
            <a:spcAft>
              <a:spcPct val="15000"/>
            </a:spcAft>
            <a:buChar char="•"/>
          </a:pPr>
          <a:r>
            <a:rPr lang="en-US" sz="2500" kern="1200"/>
            <a:t>MLR</a:t>
          </a:r>
          <a:endParaRPr lang="en-US" sz="2500" kern="1200" dirty="0"/>
        </a:p>
        <a:p>
          <a:pPr marL="228600" lvl="1" indent="-228600" algn="l" defTabSz="1111250">
            <a:lnSpc>
              <a:spcPct val="90000"/>
            </a:lnSpc>
            <a:spcBef>
              <a:spcPct val="0"/>
            </a:spcBef>
            <a:spcAft>
              <a:spcPct val="15000"/>
            </a:spcAft>
            <a:buChar char="•"/>
          </a:pPr>
          <a:r>
            <a:rPr lang="en-US" sz="2500" kern="1200" dirty="0"/>
            <a:t>MSR</a:t>
          </a:r>
        </a:p>
        <a:p>
          <a:pPr marL="228600" lvl="1" indent="-228600" algn="l" defTabSz="1111250">
            <a:lnSpc>
              <a:spcPct val="90000"/>
            </a:lnSpc>
            <a:spcBef>
              <a:spcPct val="0"/>
            </a:spcBef>
            <a:spcAft>
              <a:spcPct val="15000"/>
            </a:spcAft>
            <a:buChar char="•"/>
          </a:pPr>
          <a:endParaRPr lang="en-US" sz="2500" kern="1200" dirty="0"/>
        </a:p>
      </dsp:txBody>
      <dsp:txXfrm>
        <a:off x="6778752" y="974911"/>
        <a:ext cx="2971800" cy="4784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CE917-B9AA-4813-BC8A-D6D29C9707BA}">
      <dsp:nvSpPr>
        <dsp:cNvPr id="0" name=""/>
        <dsp:cNvSpPr/>
      </dsp:nvSpPr>
      <dsp:spPr>
        <a:xfrm>
          <a:off x="7098739" y="3806255"/>
          <a:ext cx="2765132" cy="17911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rPr>
            <a:t>Access Control and Audits</a:t>
          </a:r>
        </a:p>
      </dsp:txBody>
      <dsp:txXfrm>
        <a:off x="7967625" y="4293395"/>
        <a:ext cx="1856900" cy="1264692"/>
      </dsp:txXfrm>
    </dsp:sp>
    <dsp:sp modelId="{D854BFAD-939B-432C-BA0D-23ECBA3762C4}">
      <dsp:nvSpPr>
        <dsp:cNvPr id="0" name=""/>
        <dsp:cNvSpPr/>
      </dsp:nvSpPr>
      <dsp:spPr>
        <a:xfrm>
          <a:off x="2587207" y="3806255"/>
          <a:ext cx="2765132" cy="17911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rPr>
            <a:t>Delivery and Release</a:t>
          </a:r>
        </a:p>
      </dsp:txBody>
      <dsp:txXfrm>
        <a:off x="2626553" y="4293395"/>
        <a:ext cx="1856900" cy="1264692"/>
      </dsp:txXfrm>
    </dsp:sp>
    <dsp:sp modelId="{2A7DFE77-AD1A-4A2C-96DB-A93581067C10}">
      <dsp:nvSpPr>
        <dsp:cNvPr id="0" name=""/>
        <dsp:cNvSpPr/>
      </dsp:nvSpPr>
      <dsp:spPr>
        <a:xfrm>
          <a:off x="7098739" y="0"/>
          <a:ext cx="2765132" cy="17911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rPr>
            <a:t>Continuous Integration</a:t>
          </a:r>
        </a:p>
      </dsp:txBody>
      <dsp:txXfrm>
        <a:off x="7967625" y="39346"/>
        <a:ext cx="1856900" cy="1264692"/>
      </dsp:txXfrm>
    </dsp:sp>
    <dsp:sp modelId="{100F1235-3105-42C6-944C-8CA50312D241}">
      <dsp:nvSpPr>
        <dsp:cNvPr id="0" name=""/>
        <dsp:cNvSpPr/>
      </dsp:nvSpPr>
      <dsp:spPr>
        <a:xfrm>
          <a:off x="2587207" y="0"/>
          <a:ext cx="2765132" cy="17911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rPr>
            <a:t>SVN Hygiene</a:t>
          </a:r>
        </a:p>
      </dsp:txBody>
      <dsp:txXfrm>
        <a:off x="2626553" y="39346"/>
        <a:ext cx="1856900" cy="1264692"/>
      </dsp:txXfrm>
    </dsp:sp>
    <dsp:sp modelId="{ACCB997B-E741-480C-B212-53EA3A6791DC}">
      <dsp:nvSpPr>
        <dsp:cNvPr id="0" name=""/>
        <dsp:cNvSpPr/>
      </dsp:nvSpPr>
      <dsp:spPr>
        <a:xfrm>
          <a:off x="3745876" y="319053"/>
          <a:ext cx="2423688" cy="242368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Ensure Daily Check-ins with appropriate comments</a:t>
          </a:r>
        </a:p>
      </dsp:txBody>
      <dsp:txXfrm>
        <a:off x="4455758" y="1028935"/>
        <a:ext cx="1713806" cy="1713806"/>
      </dsp:txXfrm>
    </dsp:sp>
    <dsp:sp modelId="{78AD4C5C-DDAB-4022-BF6D-F5C66157B076}">
      <dsp:nvSpPr>
        <dsp:cNvPr id="0" name=""/>
        <dsp:cNvSpPr/>
      </dsp:nvSpPr>
      <dsp:spPr>
        <a:xfrm rot="5400000">
          <a:off x="6281514" y="319053"/>
          <a:ext cx="2423688" cy="242368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Integrate snippets from Developers Weak Store to the strong store</a:t>
          </a:r>
        </a:p>
      </dsp:txBody>
      <dsp:txXfrm rot="-5400000">
        <a:off x="6281514" y="1028935"/>
        <a:ext cx="1713806" cy="1713806"/>
      </dsp:txXfrm>
    </dsp:sp>
    <dsp:sp modelId="{6B3285CE-A233-43A8-9067-9A03E0F43D48}">
      <dsp:nvSpPr>
        <dsp:cNvPr id="0" name=""/>
        <dsp:cNvSpPr/>
      </dsp:nvSpPr>
      <dsp:spPr>
        <a:xfrm rot="10800000">
          <a:off x="6281514" y="2854691"/>
          <a:ext cx="2423688" cy="242368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Provide applicable Access to Developers of respective modules</a:t>
          </a:r>
        </a:p>
      </dsp:txBody>
      <dsp:txXfrm rot="10800000">
        <a:off x="6281514" y="2854691"/>
        <a:ext cx="1713806" cy="1713806"/>
      </dsp:txXfrm>
    </dsp:sp>
    <dsp:sp modelId="{00CEC3E0-0E61-45EF-82ED-4518E48BEC29}">
      <dsp:nvSpPr>
        <dsp:cNvPr id="0" name=""/>
        <dsp:cNvSpPr/>
      </dsp:nvSpPr>
      <dsp:spPr>
        <a:xfrm rot="16200000">
          <a:off x="3745876" y="2854691"/>
          <a:ext cx="2423688" cy="242368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Perform V&amp;V, prepare Release Checklist and Deliver</a:t>
          </a:r>
        </a:p>
      </dsp:txBody>
      <dsp:txXfrm rot="5400000">
        <a:off x="4455758" y="2854691"/>
        <a:ext cx="1713806" cy="1713806"/>
      </dsp:txXfrm>
    </dsp:sp>
    <dsp:sp modelId="{FFC963C1-8BCF-4711-9E44-934972B12860}">
      <dsp:nvSpPr>
        <dsp:cNvPr id="0" name=""/>
        <dsp:cNvSpPr/>
      </dsp:nvSpPr>
      <dsp:spPr>
        <a:xfrm>
          <a:off x="5807131" y="2294947"/>
          <a:ext cx="836816" cy="72766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CAFF87-2762-4099-AEE3-7B3F69FD6FE6}">
      <dsp:nvSpPr>
        <dsp:cNvPr id="0" name=""/>
        <dsp:cNvSpPr/>
      </dsp:nvSpPr>
      <dsp:spPr>
        <a:xfrm rot="10800000">
          <a:off x="5807131" y="2574819"/>
          <a:ext cx="836816" cy="72766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98E08-1B0A-4C58-8C2F-D994E4E768BC}">
      <dsp:nvSpPr>
        <dsp:cNvPr id="0" name=""/>
        <dsp:cNvSpPr/>
      </dsp:nvSpPr>
      <dsp:spPr>
        <a:xfrm>
          <a:off x="3073400" y="1447800"/>
          <a:ext cx="3606800" cy="3606800"/>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b="1" kern="1200" dirty="0"/>
            <a:t>SVN</a:t>
          </a:r>
        </a:p>
      </dsp:txBody>
      <dsp:txXfrm>
        <a:off x="3601604" y="1976004"/>
        <a:ext cx="2550392" cy="2550392"/>
      </dsp:txXfrm>
    </dsp:sp>
    <dsp:sp modelId="{F3B6E38C-A387-49DE-8CA0-68760751BA57}">
      <dsp:nvSpPr>
        <dsp:cNvPr id="0" name=""/>
        <dsp:cNvSpPr/>
      </dsp:nvSpPr>
      <dsp:spPr>
        <a:xfrm>
          <a:off x="3975100" y="643"/>
          <a:ext cx="1803400" cy="1803400"/>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1. Creating Working Copy</a:t>
          </a:r>
        </a:p>
      </dsp:txBody>
      <dsp:txXfrm>
        <a:off x="4239202" y="264745"/>
        <a:ext cx="1275196" cy="1275196"/>
      </dsp:txXfrm>
    </dsp:sp>
    <dsp:sp modelId="{6466F9F1-1159-47B3-B7CE-66867D9C2A3E}">
      <dsp:nvSpPr>
        <dsp:cNvPr id="0" name=""/>
        <dsp:cNvSpPr/>
      </dsp:nvSpPr>
      <dsp:spPr>
        <a:xfrm>
          <a:off x="6323956" y="2349500"/>
          <a:ext cx="1803400" cy="1803400"/>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 Adding Contents</a:t>
          </a:r>
        </a:p>
      </dsp:txBody>
      <dsp:txXfrm>
        <a:off x="6588058" y="2613602"/>
        <a:ext cx="1275196" cy="1275196"/>
      </dsp:txXfrm>
    </dsp:sp>
    <dsp:sp modelId="{9E18BE26-80A5-4FB7-8204-8FB02C1C41CE}">
      <dsp:nvSpPr>
        <dsp:cNvPr id="0" name=""/>
        <dsp:cNvSpPr/>
      </dsp:nvSpPr>
      <dsp:spPr>
        <a:xfrm>
          <a:off x="3975100" y="4698356"/>
          <a:ext cx="1803400" cy="1803400"/>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3. Committing Changes</a:t>
          </a:r>
        </a:p>
      </dsp:txBody>
      <dsp:txXfrm>
        <a:off x="4239202" y="4962458"/>
        <a:ext cx="1275196" cy="1275196"/>
      </dsp:txXfrm>
    </dsp:sp>
    <dsp:sp modelId="{12BEE36F-142F-4672-AF67-BA35DA0B5E76}">
      <dsp:nvSpPr>
        <dsp:cNvPr id="0" name=""/>
        <dsp:cNvSpPr/>
      </dsp:nvSpPr>
      <dsp:spPr>
        <a:xfrm>
          <a:off x="1626243" y="2349500"/>
          <a:ext cx="1803400" cy="1803400"/>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4. Merging changes</a:t>
          </a:r>
        </a:p>
      </dsp:txBody>
      <dsp:txXfrm>
        <a:off x="1890345" y="2613602"/>
        <a:ext cx="1275196" cy="12751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24353-4F31-491A-9585-90C1691C9801}">
      <dsp:nvSpPr>
        <dsp:cNvPr id="0" name=""/>
        <dsp:cNvSpPr/>
      </dsp:nvSpPr>
      <dsp:spPr>
        <a:xfrm>
          <a:off x="-7349131" y="-1123812"/>
          <a:ext cx="8750025" cy="8750025"/>
        </a:xfrm>
        <a:prstGeom prst="blockArc">
          <a:avLst>
            <a:gd name="adj1" fmla="val 18900000"/>
            <a:gd name="adj2" fmla="val 2700000"/>
            <a:gd name="adj3" fmla="val 2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86BBC9-CDD4-430E-A3C8-6BEBAAA70B6D}">
      <dsp:nvSpPr>
        <dsp:cNvPr id="0" name=""/>
        <dsp:cNvSpPr/>
      </dsp:nvSpPr>
      <dsp:spPr>
        <a:xfrm>
          <a:off x="902533" y="650240"/>
          <a:ext cx="4616053" cy="13004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322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Providing Co-ordination</a:t>
          </a:r>
        </a:p>
      </dsp:txBody>
      <dsp:txXfrm>
        <a:off x="902533" y="650240"/>
        <a:ext cx="4616053" cy="1300480"/>
      </dsp:txXfrm>
    </dsp:sp>
    <dsp:sp modelId="{36BCF046-FA0F-4096-8914-55C0D2575BEF}">
      <dsp:nvSpPr>
        <dsp:cNvPr id="0" name=""/>
        <dsp:cNvSpPr/>
      </dsp:nvSpPr>
      <dsp:spPr>
        <a:xfrm>
          <a:off x="0" y="569171"/>
          <a:ext cx="1625600" cy="16256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29C6815-0269-4790-AAE4-7468E629CF72}">
      <dsp:nvSpPr>
        <dsp:cNvPr id="0" name=""/>
        <dsp:cNvSpPr/>
      </dsp:nvSpPr>
      <dsp:spPr>
        <a:xfrm>
          <a:off x="1375257" y="2600960"/>
          <a:ext cx="4143329" cy="13004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322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Track the Artefact development history</a:t>
          </a:r>
        </a:p>
      </dsp:txBody>
      <dsp:txXfrm>
        <a:off x="1375257" y="2600960"/>
        <a:ext cx="4143329" cy="1300480"/>
      </dsp:txXfrm>
    </dsp:sp>
    <dsp:sp modelId="{928AB578-F1B1-4E55-8424-CC031F7F6974}">
      <dsp:nvSpPr>
        <dsp:cNvPr id="0" name=""/>
        <dsp:cNvSpPr/>
      </dsp:nvSpPr>
      <dsp:spPr>
        <a:xfrm>
          <a:off x="562457" y="2438400"/>
          <a:ext cx="1625600" cy="16256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9D79DE5-923B-4E04-9EF7-4C194CBFB733}">
      <dsp:nvSpPr>
        <dsp:cNvPr id="0" name=""/>
        <dsp:cNvSpPr/>
      </dsp:nvSpPr>
      <dsp:spPr>
        <a:xfrm>
          <a:off x="902533" y="4551680"/>
          <a:ext cx="4616053" cy="13004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322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Track Bugs</a:t>
          </a:r>
        </a:p>
      </dsp:txBody>
      <dsp:txXfrm>
        <a:off x="902533" y="4551680"/>
        <a:ext cx="4616053" cy="1300480"/>
      </dsp:txXfrm>
    </dsp:sp>
    <dsp:sp modelId="{2E9D66C8-34FB-46D2-83BC-CEC1BBE5AB26}">
      <dsp:nvSpPr>
        <dsp:cNvPr id="0" name=""/>
        <dsp:cNvSpPr/>
      </dsp:nvSpPr>
      <dsp:spPr>
        <a:xfrm>
          <a:off x="89733" y="4389120"/>
          <a:ext cx="1625600" cy="16256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0D72D-E46A-4A51-9249-9CA43A71A1CF}">
      <dsp:nvSpPr>
        <dsp:cNvPr id="0" name=""/>
        <dsp:cNvSpPr/>
      </dsp:nvSpPr>
      <dsp:spPr>
        <a:xfrm>
          <a:off x="1137919" y="0"/>
          <a:ext cx="6502400" cy="65024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8159E-4BBA-4BEC-AB21-4454B5888684}">
      <dsp:nvSpPr>
        <dsp:cNvPr id="0" name=""/>
        <dsp:cNvSpPr/>
      </dsp:nvSpPr>
      <dsp:spPr>
        <a:xfrm>
          <a:off x="4389119" y="653732"/>
          <a:ext cx="4226560" cy="153924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CM provides Access control to the respective folders in the repository to various team members as per their role</a:t>
          </a:r>
        </a:p>
      </dsp:txBody>
      <dsp:txXfrm>
        <a:off x="4464259" y="728872"/>
        <a:ext cx="4076280" cy="1388960"/>
      </dsp:txXfrm>
    </dsp:sp>
    <dsp:sp modelId="{41368CB7-4A31-494C-A064-6A94965D3BAD}">
      <dsp:nvSpPr>
        <dsp:cNvPr id="0" name=""/>
        <dsp:cNvSpPr/>
      </dsp:nvSpPr>
      <dsp:spPr>
        <a:xfrm>
          <a:off x="4389119" y="2385377"/>
          <a:ext cx="4226560" cy="153924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Access control enables the implementation of data security measures to manage the project development process in a defined and controlled way</a:t>
          </a:r>
        </a:p>
      </dsp:txBody>
      <dsp:txXfrm>
        <a:off x="4464259" y="2460517"/>
        <a:ext cx="4076280" cy="1388960"/>
      </dsp:txXfrm>
    </dsp:sp>
    <dsp:sp modelId="{CA17FB33-88EE-465C-A160-F4CF21117CB9}">
      <dsp:nvSpPr>
        <dsp:cNvPr id="0" name=""/>
        <dsp:cNvSpPr/>
      </dsp:nvSpPr>
      <dsp:spPr>
        <a:xfrm>
          <a:off x="4389119" y="4117022"/>
          <a:ext cx="4226560" cy="153924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For </a:t>
          </a:r>
          <a:r>
            <a:rPr lang="en-US" sz="1600" kern="1200" dirty="0" err="1"/>
            <a:t>eg</a:t>
          </a:r>
          <a:r>
            <a:rPr lang="en-US" sz="1600" kern="1200" dirty="0"/>
            <a:t>. Developers shall get Read/Write access only to the Weak store, while getting only Read access to the Strong store and No Access to Program Management and Eaton folders.</a:t>
          </a:r>
        </a:p>
      </dsp:txBody>
      <dsp:txXfrm>
        <a:off x="4464259" y="4192162"/>
        <a:ext cx="4076280" cy="13889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32B08-FDAB-4957-9837-8A9926285DC3}">
      <dsp:nvSpPr>
        <dsp:cNvPr id="0" name=""/>
        <dsp:cNvSpPr/>
      </dsp:nvSpPr>
      <dsp:spPr>
        <a:xfrm>
          <a:off x="1138504" y="370295"/>
          <a:ext cx="4785359" cy="4785359"/>
        </a:xfrm>
        <a:prstGeom prst="pie">
          <a:avLst>
            <a:gd name="adj1" fmla="val 16200000"/>
            <a:gd name="adj2" fmla="val 18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lumMod val="95000"/>
                </a:schemeClr>
              </a:solidFill>
            </a:rPr>
            <a:t>Backup Weekly</a:t>
          </a:r>
        </a:p>
      </dsp:txBody>
      <dsp:txXfrm>
        <a:off x="3660502" y="1384336"/>
        <a:ext cx="1709057" cy="1424214"/>
      </dsp:txXfrm>
    </dsp:sp>
    <dsp:sp modelId="{74C4FA1D-259F-45B6-9C2E-1B2D8824A167}">
      <dsp:nvSpPr>
        <dsp:cNvPr id="0" name=""/>
        <dsp:cNvSpPr/>
      </dsp:nvSpPr>
      <dsp:spPr>
        <a:xfrm>
          <a:off x="1039948" y="541201"/>
          <a:ext cx="4785359" cy="4785359"/>
        </a:xfrm>
        <a:prstGeom prst="pie">
          <a:avLst>
            <a:gd name="adj1" fmla="val 1800000"/>
            <a:gd name="adj2" fmla="val 90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lumMod val="95000"/>
                </a:schemeClr>
              </a:solidFill>
            </a:rPr>
            <a:t>Restore</a:t>
          </a:r>
        </a:p>
      </dsp:txBody>
      <dsp:txXfrm>
        <a:off x="2179319" y="3645988"/>
        <a:ext cx="2563585" cy="1253308"/>
      </dsp:txXfrm>
    </dsp:sp>
    <dsp:sp modelId="{21D048FE-D013-4972-A420-7EAE9567ACF0}">
      <dsp:nvSpPr>
        <dsp:cNvPr id="0" name=""/>
        <dsp:cNvSpPr/>
      </dsp:nvSpPr>
      <dsp:spPr>
        <a:xfrm>
          <a:off x="941392" y="370295"/>
          <a:ext cx="4785359" cy="4785359"/>
        </a:xfrm>
        <a:prstGeom prst="pie">
          <a:avLst>
            <a:gd name="adj1" fmla="val 90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lumMod val="95000"/>
                </a:schemeClr>
              </a:solidFill>
            </a:rPr>
            <a:t>Verify</a:t>
          </a:r>
        </a:p>
      </dsp:txBody>
      <dsp:txXfrm>
        <a:off x="1495697" y="1384336"/>
        <a:ext cx="1709057" cy="1424214"/>
      </dsp:txXfrm>
    </dsp:sp>
    <dsp:sp modelId="{85472D81-C2DB-44E5-9C69-0F15D2C13469}">
      <dsp:nvSpPr>
        <dsp:cNvPr id="0" name=""/>
        <dsp:cNvSpPr/>
      </dsp:nvSpPr>
      <dsp:spPr>
        <a:xfrm>
          <a:off x="842662" y="74059"/>
          <a:ext cx="5377833" cy="5377833"/>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58E3B3-CA35-4B63-BA08-24949EF31427}">
      <dsp:nvSpPr>
        <dsp:cNvPr id="0" name=""/>
        <dsp:cNvSpPr/>
      </dsp:nvSpPr>
      <dsp:spPr>
        <a:xfrm>
          <a:off x="743711" y="244662"/>
          <a:ext cx="5377833" cy="5377833"/>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20E7E7-0825-4F8D-A243-0CF27D35D309}">
      <dsp:nvSpPr>
        <dsp:cNvPr id="0" name=""/>
        <dsp:cNvSpPr/>
      </dsp:nvSpPr>
      <dsp:spPr>
        <a:xfrm>
          <a:off x="644761" y="74059"/>
          <a:ext cx="5377833" cy="5377833"/>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65D44-691D-4237-BCEC-69BC2F85554D}" type="datetimeFigureOut">
              <a:rPr lang="en-US" smtClean="0"/>
              <a:pPr/>
              <a:t>10/22/2021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val="193234015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65261C-3A85-4AB8-ADC8-CB695DC4D818}" type="slidenum">
              <a:rPr lang="en-US" smtClean="0"/>
              <a:pPr/>
              <a:t>1</a:t>
            </a:fld>
            <a:endParaRPr lang="en-US" dirty="0"/>
          </a:p>
        </p:txBody>
      </p:sp>
    </p:spTree>
    <p:extLst>
      <p:ext uri="{BB962C8B-B14F-4D97-AF65-F5344CB8AC3E}">
        <p14:creationId xmlns:p14="http://schemas.microsoft.com/office/powerpoint/2010/main" val="344572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3</a:t>
            </a:fld>
            <a:endParaRPr lang="en-US"/>
          </a:p>
        </p:txBody>
      </p:sp>
    </p:spTree>
    <p:extLst>
      <p:ext uri="{BB962C8B-B14F-4D97-AF65-F5344CB8AC3E}">
        <p14:creationId xmlns:p14="http://schemas.microsoft.com/office/powerpoint/2010/main" val="17461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4</a:t>
            </a:fld>
            <a:endParaRPr lang="en-US"/>
          </a:p>
        </p:txBody>
      </p:sp>
    </p:spTree>
    <p:extLst>
      <p:ext uri="{BB962C8B-B14F-4D97-AF65-F5344CB8AC3E}">
        <p14:creationId xmlns:p14="http://schemas.microsoft.com/office/powerpoint/2010/main" val="96972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6</a:t>
            </a:fld>
            <a:endParaRPr lang="en-US"/>
          </a:p>
        </p:txBody>
      </p:sp>
    </p:spTree>
    <p:extLst>
      <p:ext uri="{BB962C8B-B14F-4D97-AF65-F5344CB8AC3E}">
        <p14:creationId xmlns:p14="http://schemas.microsoft.com/office/powerpoint/2010/main" val="171298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35</a:t>
            </a:fld>
            <a:endParaRPr lang="en-US"/>
          </a:p>
        </p:txBody>
      </p:sp>
    </p:spTree>
    <p:extLst>
      <p:ext uri="{BB962C8B-B14F-4D97-AF65-F5344CB8AC3E}">
        <p14:creationId xmlns:p14="http://schemas.microsoft.com/office/powerpoint/2010/main" val="200153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65261C-3A85-4AB8-ADC8-CB695DC4D818}" type="slidenum">
              <a:rPr lang="en-US" smtClean="0"/>
              <a:pPr/>
              <a:t>40</a:t>
            </a:fld>
            <a:endParaRPr lang="en-US"/>
          </a:p>
        </p:txBody>
      </p:sp>
    </p:spTree>
    <p:extLst>
      <p:ext uri="{BB962C8B-B14F-4D97-AF65-F5344CB8AC3E}">
        <p14:creationId xmlns:p14="http://schemas.microsoft.com/office/powerpoint/2010/main" val="59231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ctrTitle" hasCustomPrompt="1"/>
          </p:nvPr>
        </p:nvSpPr>
        <p:spPr>
          <a:xfrm>
            <a:off x="3291840" y="6286500"/>
            <a:ext cx="8046720" cy="571500"/>
          </a:xfrm>
        </p:spPr>
        <p:txBody>
          <a:bodyPr lIns="0" tIns="0" rIns="0" bIns="0" anchor="ctr" anchorCtr="0">
            <a:normAutofit/>
          </a:bodyPr>
          <a:lstStyle>
            <a:lvl1pPr algn="ctr">
              <a:defRPr sz="2000">
                <a:solidFill>
                  <a:schemeClr val="bg1"/>
                </a:solidFill>
              </a:defRPr>
            </a:lvl1pPr>
          </a:lstStyle>
          <a:p>
            <a:r>
              <a:rPr lang="en-US" dirty="0"/>
              <a:t>Click to enter name of the presenter</a:t>
            </a:r>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EE3CAA61-D2AD-4519-9568-BC273F2C5CDE}" type="datetime5">
              <a:rPr lang="en-US" smtClean="0"/>
              <a:t>22-Oct-21</a:t>
            </a:fld>
            <a:endParaRPr lang="en-US" dirty="0"/>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enter title of the presentation</a:t>
            </a:r>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2" y="1605017"/>
            <a:ext cx="5989384" cy="2743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111FFAFA-03A5-4278-8671-51528DFF31FD}" type="datetime5">
              <a:rPr lang="en-US" smtClean="0"/>
              <a:t>22-Oct-21</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7315200" y="3960052"/>
            <a:ext cx="2111475" cy="615553"/>
          </a:xfrm>
          <a:prstGeom prst="rect">
            <a:avLst/>
          </a:prstGeom>
          <a:noFill/>
        </p:spPr>
        <p:txBody>
          <a:bodyPr wrap="none" rtlCol="0">
            <a:spAutoFit/>
          </a:bodyPr>
          <a:lstStyle/>
          <a:p>
            <a:pPr marL="0" marR="0" lvl="0" indent="0" algn="l" defTabSz="1306220" rtl="0" eaLnBrk="1" fontAlgn="auto" latinLnBrk="0" hangingPunct="1">
              <a:lnSpc>
                <a:spcPct val="100000"/>
              </a:lnSpc>
              <a:spcBef>
                <a:spcPts val="0"/>
              </a:spcBef>
              <a:spcAft>
                <a:spcPts val="0"/>
              </a:spcAft>
              <a:buClrTx/>
              <a:buSzTx/>
              <a:buFontTx/>
              <a:buNone/>
              <a:tabLst/>
              <a:defRPr/>
            </a:pPr>
            <a:r>
              <a:rPr lang="en-US" sz="3400" dirty="0">
                <a:solidFill>
                  <a:schemeClr val="bg1"/>
                </a:solidFill>
                <a:latin typeface="Segoe UI" pitchFamily="34" charset="0"/>
                <a:cs typeface="Segoe UI" pitchFamily="34" charset="0"/>
              </a:rPr>
              <a:t>Questions</a:t>
            </a:r>
          </a:p>
        </p:txBody>
      </p:sp>
      <p:grpSp>
        <p:nvGrpSpPr>
          <p:cNvPr id="24" name="Group 23"/>
          <p:cNvGrpSpPr/>
          <p:nvPr userDrawn="1"/>
        </p:nvGrpSpPr>
        <p:grpSpPr>
          <a:xfrm>
            <a:off x="3595452" y="2691273"/>
            <a:ext cx="2552127" cy="1725981"/>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49" y="4183289"/>
            <a:ext cx="4260659" cy="1079436"/>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a:t>Contact 1</a:t>
            </a:r>
          </a:p>
          <a:p>
            <a:pPr lvl="0"/>
            <a:r>
              <a:rPr lang="en-US" dirty="0"/>
              <a:t>Contact 2</a:t>
            </a:r>
          </a:p>
          <a:p>
            <a:pPr lvl="0"/>
            <a:r>
              <a:rPr lang="en-US" dirty="0"/>
              <a:t>E-mail id</a:t>
            </a:r>
          </a:p>
        </p:txBody>
      </p:sp>
      <p:sp>
        <p:nvSpPr>
          <p:cNvPr id="19" name="Text Placeholder 15"/>
          <p:cNvSpPr>
            <a:spLocks noGrp="1"/>
          </p:cNvSpPr>
          <p:nvPr>
            <p:ph type="body" sz="quarter" idx="16" hasCustomPrompt="1"/>
          </p:nvPr>
        </p:nvSpPr>
        <p:spPr>
          <a:xfrm>
            <a:off x="8904849" y="6194969"/>
            <a:ext cx="4260659" cy="1116012"/>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a:t>Contact 1</a:t>
            </a:r>
          </a:p>
          <a:p>
            <a:pPr lvl="0"/>
            <a:r>
              <a:rPr lang="en-US" dirty="0"/>
              <a:t>Contact 2</a:t>
            </a:r>
          </a:p>
          <a:p>
            <a:pPr lvl="0"/>
            <a:r>
              <a:rPr lang="en-US" dirty="0"/>
              <a:t>E-mail id</a:t>
            </a:r>
          </a:p>
        </p:txBody>
      </p:sp>
      <p:cxnSp>
        <p:nvCxnSpPr>
          <p:cNvPr id="20" name="Straight Connector 19"/>
          <p:cNvCxnSpPr/>
          <p:nvPr userDrawn="1"/>
        </p:nvCxnSpPr>
        <p:spPr>
          <a:xfrm>
            <a:off x="8904849" y="405571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49" y="606739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7" hasCustomPrompt="1"/>
          </p:nvPr>
        </p:nvSpPr>
        <p:spPr>
          <a:xfrm>
            <a:off x="8891198" y="3573025"/>
            <a:ext cx="4951412" cy="422201"/>
          </a:xfrm>
        </p:spPr>
        <p:txBody>
          <a:bodyPr lIns="0" tIns="0" rIns="0" bIns="0">
            <a:noAutofit/>
          </a:bodyPr>
          <a:lstStyle>
            <a:lvl1pPr marL="0" indent="0">
              <a:spcBef>
                <a:spcPts val="0"/>
              </a:spcBef>
              <a:buNone/>
              <a:defRPr sz="2000" baseline="0"/>
            </a:lvl1pPr>
          </a:lstStyle>
          <a:p>
            <a:pPr lvl="0"/>
            <a:r>
              <a:rPr lang="en-US" dirty="0"/>
              <a:t>Name of the presenter 1</a:t>
            </a:r>
          </a:p>
        </p:txBody>
      </p:sp>
      <p:sp>
        <p:nvSpPr>
          <p:cNvPr id="26" name="Text Placeholder 23"/>
          <p:cNvSpPr>
            <a:spLocks noGrp="1"/>
          </p:cNvSpPr>
          <p:nvPr>
            <p:ph type="body" sz="quarter" idx="19" hasCustomPrompt="1"/>
          </p:nvPr>
        </p:nvSpPr>
        <p:spPr>
          <a:xfrm>
            <a:off x="8891198" y="5556569"/>
            <a:ext cx="4951412" cy="422201"/>
          </a:xfrm>
        </p:spPr>
        <p:txBody>
          <a:bodyPr lIns="0" tIns="0" rIns="0" bIns="0">
            <a:noAutofit/>
          </a:bodyPr>
          <a:lstStyle>
            <a:lvl1pPr marL="0" indent="0">
              <a:spcBef>
                <a:spcPts val="0"/>
              </a:spcBef>
              <a:buNone/>
              <a:defRPr sz="2000" baseline="0"/>
            </a:lvl1pPr>
          </a:lstStyle>
          <a:p>
            <a:pPr lvl="0"/>
            <a:r>
              <a:rPr lang="en-US" dirty="0"/>
              <a:t>Name of the presenter 2</a:t>
            </a:r>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F4872600-633B-484F-BEE0-6E1CC8A3284E}" type="datetime5">
              <a:rPr lang="en-US" smtClean="0"/>
              <a:t>22-Oct-21</a:t>
            </a:fld>
            <a:endParaRPr lang="en-US" dirty="0"/>
          </a:p>
        </p:txBody>
      </p:sp>
      <p:sp>
        <p:nvSpPr>
          <p:cNvPr id="2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8" name="Straight Connector 27"/>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2" name="Rectangle 31"/>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7" name="Picture 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5494" y="0"/>
            <a:ext cx="2874906" cy="987552"/>
          </a:xfrm>
          <a:prstGeom prst="rect">
            <a:avLst/>
          </a:prstGeom>
        </p:spPr>
      </p:pic>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0" name="Text Placeholder 9"/>
          <p:cNvSpPr>
            <a:spLocks noGrp="1"/>
          </p:cNvSpPr>
          <p:nvPr>
            <p:ph type="body" sz="quarter" idx="13" hasCustomPrompt="1"/>
          </p:nvPr>
        </p:nvSpPr>
        <p:spPr>
          <a:xfrm>
            <a:off x="3131110" y="3807561"/>
            <a:ext cx="8251341" cy="570586"/>
          </a:xfrm>
        </p:spPr>
        <p:txBody>
          <a:bodyPr lIns="0" tIns="0" rIns="0" bIns="0">
            <a:normAutofit/>
          </a:bodyPr>
          <a:lstStyle>
            <a:lvl1pPr marL="0" indent="0" algn="ctr">
              <a:buNone/>
              <a:defRPr sz="2900">
                <a:solidFill>
                  <a:schemeClr val="bg1"/>
                </a:solidFill>
              </a:defRPr>
            </a:lvl1pPr>
          </a:lstStyle>
          <a:p>
            <a:pPr lvl="0"/>
            <a:r>
              <a:rPr lang="en-US" dirty="0"/>
              <a:t>Thank you</a:t>
            </a:r>
          </a:p>
        </p:txBody>
      </p:sp>
      <p:sp>
        <p:nvSpPr>
          <p:cNvPr id="14" name="Text Placeholder 9"/>
          <p:cNvSpPr>
            <a:spLocks noGrp="1"/>
          </p:cNvSpPr>
          <p:nvPr>
            <p:ph type="body" sz="quarter" idx="14" hasCustomPrompt="1"/>
          </p:nvPr>
        </p:nvSpPr>
        <p:spPr>
          <a:xfrm>
            <a:off x="5442714" y="5607101"/>
            <a:ext cx="3628134" cy="395021"/>
          </a:xfrm>
        </p:spPr>
        <p:txBody>
          <a:bodyPr lIns="0" tIns="0" rIns="0" bIns="0">
            <a:normAutofit/>
          </a:bodyPr>
          <a:lstStyle>
            <a:lvl1pPr marL="0" indent="0" algn="ctr">
              <a:buNone/>
              <a:defRPr sz="2000">
                <a:solidFill>
                  <a:schemeClr val="bg1"/>
                </a:solidFill>
              </a:defRPr>
            </a:lvl1pPr>
          </a:lstStyle>
          <a:p>
            <a:pPr lvl="0"/>
            <a:r>
              <a:rPr lang="en-US" dirty="0"/>
              <a:t>www.kpit.com</a:t>
            </a:r>
          </a:p>
        </p:txBody>
      </p:sp>
      <p:grpSp>
        <p:nvGrpSpPr>
          <p:cNvPr id="2" name="Group 1"/>
          <p:cNvGrpSpPr/>
          <p:nvPr userDrawn="1"/>
        </p:nvGrpSpPr>
        <p:grpSpPr>
          <a:xfrm>
            <a:off x="6433907" y="6264408"/>
            <a:ext cx="1711628" cy="349752"/>
            <a:chOff x="6188136" y="6294888"/>
            <a:chExt cx="1249508" cy="255323"/>
          </a:xfrm>
        </p:grpSpPr>
        <p:pic>
          <p:nvPicPr>
            <p:cNvPr id="17" name="Picture 16" descr="f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62804" b="-4354"/>
            <a:stretch/>
          </p:blipFill>
          <p:spPr>
            <a:xfrm>
              <a:off x="6188136" y="6294889"/>
              <a:ext cx="230594" cy="219464"/>
            </a:xfrm>
            <a:prstGeom prst="rect">
              <a:avLst/>
            </a:prstGeom>
          </p:spPr>
        </p:pic>
        <p:pic>
          <p:nvPicPr>
            <p:cNvPr id="18" name="Picture 17" descr="linkedin.png"/>
            <p:cNvPicPr>
              <a:picLocks noChangeAspect="1"/>
            </p:cNvPicPr>
            <p:nvPr userDrawn="1"/>
          </p:nvPicPr>
          <p:blipFill rotWithShape="1">
            <a:blip r:embed="rId4" cstate="print">
              <a:extLst>
                <a:ext uri="{28A0092B-C50C-407E-A947-70E740481C1C}">
                  <a14:useLocalDpi xmlns:a14="http://schemas.microsoft.com/office/drawing/2010/main" val="0"/>
                </a:ext>
              </a:extLst>
            </a:blip>
            <a:srcRect t="2" r="62767" b="-15720"/>
            <a:stretch/>
          </p:blipFill>
          <p:spPr>
            <a:xfrm>
              <a:off x="6530317" y="6294889"/>
              <a:ext cx="229072" cy="243370"/>
            </a:xfrm>
            <a:prstGeom prst="rect">
              <a:avLst/>
            </a:prstGeom>
          </p:spPr>
        </p:pic>
        <p:pic>
          <p:nvPicPr>
            <p:cNvPr id="19" name="Picture 18" descr="twitter.png"/>
            <p:cNvPicPr>
              <a:picLocks noChangeAspect="1"/>
            </p:cNvPicPr>
            <p:nvPr userDrawn="1"/>
          </p:nvPicPr>
          <p:blipFill rotWithShape="1">
            <a:blip r:embed="rId5" cstate="print">
              <a:extLst>
                <a:ext uri="{28A0092B-C50C-407E-A947-70E740481C1C}">
                  <a14:useLocalDpi xmlns:a14="http://schemas.microsoft.com/office/drawing/2010/main" val="0"/>
                </a:ext>
              </a:extLst>
            </a:blip>
            <a:srcRect t="-1" r="67940" b="-21401"/>
            <a:stretch/>
          </p:blipFill>
          <p:spPr>
            <a:xfrm>
              <a:off x="6870976" y="6294888"/>
              <a:ext cx="232465" cy="255323"/>
            </a:xfrm>
            <a:prstGeom prst="rect">
              <a:avLst/>
            </a:prstGeom>
          </p:spPr>
        </p:pic>
        <p:pic>
          <p:nvPicPr>
            <p:cNvPr id="22" name="Picture 21" descr="you-tube.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a:xfrm>
              <a:off x="7211635" y="6294889"/>
              <a:ext cx="226009" cy="210312"/>
            </a:xfrm>
            <a:prstGeom prst="rect">
              <a:avLst/>
            </a:prstGeom>
          </p:spPr>
        </p:pic>
      </p:grpSp>
      <p:sp>
        <p:nvSpPr>
          <p:cNvPr id="24"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5" name="Date Placeholder 3"/>
          <p:cNvSpPr>
            <a:spLocks noGrp="1"/>
          </p:cNvSpPr>
          <p:nvPr userDrawn="1">
            <p:ph type="dt" sz="half" idx="10"/>
          </p:nvPr>
        </p:nvSpPr>
        <p:spPr>
          <a:xfrm>
            <a:off x="914400" y="7818120"/>
            <a:ext cx="731520" cy="274320"/>
          </a:xfrm>
        </p:spPr>
        <p:txBody>
          <a:bodyPr/>
          <a:lstStyle>
            <a:lvl1pPr>
              <a:defRPr sz="1000">
                <a:solidFill>
                  <a:schemeClr val="bg1"/>
                </a:solidFill>
              </a:defRPr>
            </a:lvl1pPr>
          </a:lstStyle>
          <a:p>
            <a:fld id="{14D5685F-1283-4D1B-BF44-7E242D6E2E78}" type="datetime5">
              <a:rPr lang="en-US" smtClean="0"/>
              <a:t>22-Oct-21</a:t>
            </a:fld>
            <a:endParaRPr lang="en-US" dirty="0"/>
          </a:p>
        </p:txBody>
      </p:sp>
      <p:sp>
        <p:nvSpPr>
          <p:cNvPr id="26" name="Footer Placeholder 4"/>
          <p:cNvSpPr>
            <a:spLocks noGrp="1"/>
          </p:cNvSpPr>
          <p:nvPr userDrawn="1">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7" name="Slide Number Placeholder 5"/>
          <p:cNvSpPr>
            <a:spLocks noGrp="1"/>
          </p:cNvSpPr>
          <p:nvPr userDrawn="1">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9" name="Straight Connector 2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9" name="Rectangle 3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40" name="Picture 39" descr="KPIT logo-(RGB).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14450"/>
            <a:ext cx="6461760"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314450"/>
            <a:ext cx="6461760"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sz="half" idx="10"/>
          </p:nvPr>
        </p:nvSpPr>
        <p:spPr>
          <a:xfrm>
            <a:off x="1706880" y="7957186"/>
            <a:ext cx="3413760" cy="299084"/>
          </a:xfrm>
          <a:prstGeom prst="rect">
            <a:avLst/>
          </a:prstGeom>
          <a:ln/>
        </p:spPr>
        <p:txBody>
          <a:bodyPr/>
          <a:lstStyle>
            <a:lvl1pPr>
              <a:defRPr/>
            </a:lvl1pPr>
          </a:lstStyle>
          <a:p>
            <a:pPr>
              <a:defRPr/>
            </a:pPr>
            <a:fld id="{4B517D00-CB21-4505-B753-3461538FE98C}" type="datetime5">
              <a:rPr lang="en-US" smtClean="0"/>
              <a:t>22-Oct-21</a:t>
            </a:fld>
            <a:endParaRPr lang="en-US" dirty="0"/>
          </a:p>
        </p:txBody>
      </p:sp>
    </p:spTree>
    <p:extLst>
      <p:ext uri="{BB962C8B-B14F-4D97-AF65-F5344CB8AC3E}">
        <p14:creationId xmlns:p14="http://schemas.microsoft.com/office/powerpoint/2010/main" val="142721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sz="half" idx="10"/>
          </p:nvPr>
        </p:nvSpPr>
        <p:spPr>
          <a:xfrm>
            <a:off x="1706880" y="7957186"/>
            <a:ext cx="3413760" cy="299084"/>
          </a:xfrm>
          <a:prstGeom prst="rect">
            <a:avLst/>
          </a:prstGeom>
          <a:ln/>
        </p:spPr>
        <p:txBody>
          <a:bodyPr/>
          <a:lstStyle>
            <a:lvl1pPr>
              <a:defRPr/>
            </a:lvl1pPr>
          </a:lstStyle>
          <a:p>
            <a:pPr>
              <a:defRPr/>
            </a:pPr>
            <a:fld id="{3709D812-DF00-44F1-AFE2-0FDFC952B7C0}" type="datetime5">
              <a:rPr lang="en-US" smtClean="0"/>
              <a:t>22-Oct-21</a:t>
            </a:fld>
            <a:endParaRPr lang="en-US" dirty="0"/>
          </a:p>
        </p:txBody>
      </p:sp>
    </p:spTree>
    <p:extLst>
      <p:ext uri="{BB962C8B-B14F-4D97-AF65-F5344CB8AC3E}">
        <p14:creationId xmlns:p14="http://schemas.microsoft.com/office/powerpoint/2010/main" val="299961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o content">
    <p:spTree>
      <p:nvGrpSpPr>
        <p:cNvPr id="1" name=""/>
        <p:cNvGrpSpPr/>
        <p:nvPr/>
      </p:nvGrpSpPr>
      <p:grpSpPr>
        <a:xfrm>
          <a:off x="0" y="0"/>
          <a:ext cx="0" cy="0"/>
          <a:chOff x="0" y="0"/>
          <a:chExt cx="0" cy="0"/>
        </a:xfrm>
      </p:grpSpPr>
      <p:sp>
        <p:nvSpPr>
          <p:cNvPr id="6" name="Title Placeholder 1"/>
          <p:cNvSpPr>
            <a:spLocks noGrp="1"/>
          </p:cNvSpPr>
          <p:nvPr>
            <p:ph type="title"/>
          </p:nvPr>
        </p:nvSpPr>
        <p:spPr bwMode="auto">
          <a:xfrm>
            <a:off x="1384302" y="548640"/>
            <a:ext cx="10124440" cy="548640"/>
          </a:xfrm>
          <a:prstGeom prst="rect">
            <a:avLst/>
          </a:prstGeom>
          <a:noFill/>
          <a:ln w="9525">
            <a:noFill/>
            <a:miter lim="800000"/>
            <a:headEnd/>
            <a:tailEnd/>
          </a:ln>
        </p:spPr>
        <p:txBody>
          <a:bodyPr/>
          <a:lstStyle/>
          <a:p>
            <a:pPr lvl="0"/>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EB94ECAD-0355-49DA-B9E8-AF152DD6A096}" type="slidenum">
              <a:rPr lang="en-US">
                <a:solidFill>
                  <a:prstClr val="black"/>
                </a:solidFill>
              </a:rPr>
              <a:pPr>
                <a:defRPr/>
              </a:pPr>
              <a:t>‹#›</a:t>
            </a:fld>
            <a:endParaRPr lang="en-US" dirty="0">
              <a:solidFill>
                <a:prstClr val="black"/>
              </a:solidFill>
            </a:endParaRPr>
          </a:p>
        </p:txBody>
      </p:sp>
      <p:sp>
        <p:nvSpPr>
          <p:cNvPr id="4" name="Content Placeholder 2"/>
          <p:cNvSpPr>
            <a:spLocks noGrp="1"/>
          </p:cNvSpPr>
          <p:nvPr>
            <p:ph idx="1"/>
          </p:nvPr>
        </p:nvSpPr>
        <p:spPr>
          <a:xfrm>
            <a:off x="731520" y="1920242"/>
            <a:ext cx="13167360" cy="54311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1"/>
          </p:nvPr>
        </p:nvSpPr>
        <p:spPr>
          <a:xfrm>
            <a:off x="731520" y="7787031"/>
            <a:ext cx="3413760" cy="346710"/>
          </a:xfrm>
          <a:prstGeom prst="rect">
            <a:avLst/>
          </a:prstGeom>
        </p:spPr>
        <p:txBody>
          <a:bodyPr/>
          <a:lstStyle>
            <a:lvl1pPr>
              <a:defRPr sz="1080"/>
            </a:lvl1pPr>
          </a:lstStyle>
          <a:p>
            <a:fld id="{BADF9CE4-79EA-4B2B-8D3C-31DA3F774327}" type="datetime5">
              <a:rPr lang="en-US" smtClean="0"/>
              <a:t>22-Oct-21</a:t>
            </a:fld>
            <a:endParaRPr lang="en-US"/>
          </a:p>
        </p:txBody>
      </p:sp>
    </p:spTree>
    <p:extLst>
      <p:ext uri="{BB962C8B-B14F-4D97-AF65-F5344CB8AC3E}">
        <p14:creationId xmlns:p14="http://schemas.microsoft.com/office/powerpoint/2010/main" val="1824464031"/>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 name="Title 1"/>
          <p:cNvSpPr>
            <a:spLocks noGrp="1"/>
          </p:cNvSpPr>
          <p:nvPr>
            <p:ph type="ctrTitle" hasCustomPrompt="1"/>
          </p:nvPr>
        </p:nvSpPr>
        <p:spPr>
          <a:xfrm>
            <a:off x="3291840" y="6286499"/>
            <a:ext cx="8046720" cy="571501"/>
          </a:xfrm>
        </p:spPr>
        <p:txBody>
          <a:bodyPr lIns="0" tIns="0" rIns="0" bIns="0" anchor="ctr" anchorCtr="0">
            <a:normAutofit/>
          </a:bodyPr>
          <a:lstStyle>
            <a:lvl1pPr algn="ctr">
              <a:defRPr sz="2240">
                <a:solidFill>
                  <a:schemeClr val="bg1"/>
                </a:solidFill>
              </a:defRPr>
            </a:lvl1pPr>
          </a:lstStyle>
          <a:p>
            <a:r>
              <a:rPr lang="en-US" dirty="0"/>
              <a:t>Click to enter name of the presenter</a:t>
            </a:r>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603B5341-5F03-4773-817D-C16E9F465BC3}" type="datetime5">
              <a:rPr lang="en-US" smtClean="0">
                <a:solidFill>
                  <a:prstClr val="white"/>
                </a:solidFill>
              </a:rPr>
              <a:t>22-Oct-21</a:t>
            </a:fld>
            <a:endParaRPr lang="en-US" dirty="0">
              <a:solidFill>
                <a:prstClr val="white"/>
              </a:solidFill>
            </a:endParaRPr>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84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enter title of the presentation</a:t>
            </a:r>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5" y="1605018"/>
            <a:ext cx="5989384" cy="2743200"/>
          </a:xfrm>
          <a:prstGeom prst="rect">
            <a:avLst/>
          </a:prstGeom>
        </p:spPr>
      </p:pic>
    </p:spTree>
    <p:extLst>
      <p:ext uri="{BB962C8B-B14F-4D97-AF65-F5344CB8AC3E}">
        <p14:creationId xmlns:p14="http://schemas.microsoft.com/office/powerpoint/2010/main" val="300190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 name="Title 1"/>
          <p:cNvSpPr>
            <a:spLocks noGrp="1"/>
          </p:cNvSpPr>
          <p:nvPr>
            <p:ph type="title" hasCustomPrompt="1"/>
          </p:nvPr>
        </p:nvSpPr>
        <p:spPr>
          <a:xfrm>
            <a:off x="365760" y="329565"/>
            <a:ext cx="13258800" cy="731520"/>
          </a:xfrm>
        </p:spPr>
        <p:txBody>
          <a:bodyPr lIns="0" tIns="0" rIns="0" bIns="0" anchor="t" anchorCtr="0">
            <a:noAutofit/>
          </a:bodyPr>
          <a:lstStyle>
            <a:lvl1pPr algn="l">
              <a:defRPr sz="2880">
                <a:solidFill>
                  <a:schemeClr val="tx2"/>
                </a:solidFill>
              </a:defRPr>
            </a:lvl1pPr>
          </a:lstStyle>
          <a:p>
            <a:r>
              <a:rPr lang="en-US" dirty="0"/>
              <a:t>Click to edit title</a:t>
            </a:r>
          </a:p>
        </p:txBody>
      </p:sp>
      <p:sp>
        <p:nvSpPr>
          <p:cNvPr id="4"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DBED4F93-A013-40A1-A684-659BAC01CD91}"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7" name="Straight Connector 6"/>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Rectangle 14"/>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Tree>
    <p:extLst>
      <p:ext uri="{BB962C8B-B14F-4D97-AF65-F5344CB8AC3E}">
        <p14:creationId xmlns:p14="http://schemas.microsoft.com/office/powerpoint/2010/main" val="3259093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28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Text Placeholder 14"/>
          <p:cNvSpPr>
            <a:spLocks noGrp="1"/>
          </p:cNvSpPr>
          <p:nvPr>
            <p:ph type="body" sz="quarter" idx="14" hasCustomPrompt="1"/>
          </p:nvPr>
        </p:nvSpPr>
        <p:spPr>
          <a:xfrm>
            <a:off x="365125" y="851981"/>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a:t>Click to add subtitle</a:t>
            </a:r>
          </a:p>
        </p:txBody>
      </p:sp>
      <p:sp>
        <p:nvSpPr>
          <p:cNvPr id="14" name="Content Placeholder 13"/>
          <p:cNvSpPr>
            <a:spLocks noGrp="1"/>
          </p:cNvSpPr>
          <p:nvPr>
            <p:ph sz="quarter" idx="15"/>
          </p:nvPr>
        </p:nvSpPr>
        <p:spPr>
          <a:xfrm>
            <a:off x="333345" y="1857341"/>
            <a:ext cx="13382282" cy="5620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0" name="Rectangle 29"/>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6"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660B1F42-F6C8-413E-AE3E-D88EBEF0C4DD}" type="datetime5">
              <a:rPr lang="en-US" smtClean="0">
                <a:solidFill>
                  <a:prstClr val="white"/>
                </a:solidFill>
              </a:rPr>
              <a:t>22-Oct-21</a:t>
            </a:fld>
            <a:endParaRPr lang="en-US" dirty="0">
              <a:solidFill>
                <a:prstClr val="white"/>
              </a:solidFill>
            </a:endParaRPr>
          </a:p>
        </p:txBody>
      </p:sp>
      <p:sp>
        <p:nvSpPr>
          <p:cNvPr id="17"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8" name="Straight Connector 1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153041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28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35"/>
            <a:ext cx="13637261" cy="6262731"/>
          </a:xfrm>
        </p:spPr>
        <p:txBody>
          <a:bodyPr lIns="0" tIns="0" rIns="0" bIns="0">
            <a:normAutofit/>
          </a:bodyPr>
          <a:lstStyle>
            <a:lvl1pPr marL="0" indent="0">
              <a:spcBef>
                <a:spcPts val="960"/>
              </a:spcBef>
              <a:buNone/>
              <a:defRPr sz="2720"/>
            </a:lvl1pPr>
            <a:lvl2pPr marL="0" indent="0">
              <a:spcBef>
                <a:spcPts val="960"/>
              </a:spcBef>
              <a:buNone/>
              <a:defRPr sz="2880"/>
            </a:lvl2pPr>
            <a:lvl3pPr marL="0" indent="0">
              <a:spcBef>
                <a:spcPts val="960"/>
              </a:spcBef>
              <a:buNone/>
              <a:defRPr sz="2880"/>
            </a:lvl3pPr>
            <a:lvl4pPr marL="0" indent="0">
              <a:spcBef>
                <a:spcPts val="960"/>
              </a:spcBef>
              <a:buNone/>
              <a:defRPr sz="2880"/>
            </a:lvl4pPr>
            <a:lvl5pPr marL="0" indent="0">
              <a:spcBef>
                <a:spcPts val="960"/>
              </a:spcBef>
              <a:buNone/>
              <a:defRPr sz="288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7" name="Text Placeholder 6"/>
          <p:cNvSpPr>
            <a:spLocks noGrp="1"/>
          </p:cNvSpPr>
          <p:nvPr>
            <p:ph type="body" sz="quarter" idx="14" hasCustomPrompt="1"/>
          </p:nvPr>
        </p:nvSpPr>
        <p:spPr>
          <a:xfrm>
            <a:off x="381026"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9" name="Rectangle 2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6"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A46D1561-1A01-4697-88B8-8DE3A1D45708}" type="datetime5">
              <a:rPr lang="en-US" smtClean="0">
                <a:solidFill>
                  <a:prstClr val="white"/>
                </a:solidFill>
              </a:rPr>
              <a:t>22-Oct-21</a:t>
            </a:fld>
            <a:endParaRPr lang="en-US" dirty="0">
              <a:solidFill>
                <a:prstClr val="white"/>
              </a:solidFill>
            </a:endParaRPr>
          </a:p>
        </p:txBody>
      </p:sp>
      <p:sp>
        <p:nvSpPr>
          <p:cNvPr id="17"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8" name="Straight Connector 1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315113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a:t>Click to edit title</a:t>
            </a:r>
          </a:p>
        </p:txBody>
      </p:sp>
      <p:sp>
        <p:nvSpPr>
          <p:cNvPr id="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02E3AF68-04A7-4F98-A0F0-A771246B4C48}" type="datetime5">
              <a:rPr lang="en-US" smtClean="0"/>
              <a:t>22-Oct-21</a:t>
            </a:fld>
            <a:endParaRPr lang="en-US" dirty="0"/>
          </a:p>
        </p:txBody>
      </p:sp>
      <p:sp>
        <p:nvSpPr>
          <p:cNvPr id="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7" name="Straight Connector 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36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35"/>
            <a:ext cx="6803136" cy="6262731"/>
          </a:xfrm>
        </p:spPr>
        <p:txBody>
          <a:bodyPr lIns="0" tIns="0" rIns="0" bIns="0">
            <a:normAutofit/>
          </a:bodyPr>
          <a:lstStyle>
            <a:lvl1pPr marL="0" indent="0">
              <a:spcBef>
                <a:spcPts val="960"/>
              </a:spcBef>
              <a:buFont typeface="Arial"/>
              <a:buChar char="•"/>
              <a:defRPr sz="2240"/>
            </a:lvl1pPr>
            <a:lvl2pPr marL="0" indent="0">
              <a:spcBef>
                <a:spcPts val="960"/>
              </a:spcBef>
              <a:buNone/>
              <a:defRPr sz="2880"/>
            </a:lvl2pPr>
            <a:lvl3pPr marL="0" indent="0">
              <a:spcBef>
                <a:spcPts val="960"/>
              </a:spcBef>
              <a:buNone/>
              <a:defRPr sz="2880"/>
            </a:lvl3pPr>
            <a:lvl4pPr marL="0" indent="0">
              <a:spcBef>
                <a:spcPts val="960"/>
              </a:spcBef>
              <a:buNone/>
              <a:defRPr sz="2880"/>
            </a:lvl4pPr>
            <a:lvl5pPr marL="0" indent="0">
              <a:spcBef>
                <a:spcPts val="960"/>
              </a:spcBef>
              <a:buNone/>
              <a:defRPr sz="2880"/>
            </a:lvl5pPr>
          </a:lstStyle>
          <a:p>
            <a:pPr lvl="0"/>
            <a:r>
              <a:rPr lang="en-US" dirty="0"/>
              <a:t>Click to edit the body text</a:t>
            </a:r>
          </a:p>
        </p:txBody>
      </p:sp>
      <p:sp>
        <p:nvSpPr>
          <p:cNvPr id="10" name="Chart Placeholder 9"/>
          <p:cNvSpPr>
            <a:spLocks noGrp="1"/>
          </p:cNvSpPr>
          <p:nvPr>
            <p:ph type="chart" sz="quarter" idx="14" hasCustomPrompt="1"/>
          </p:nvPr>
        </p:nvSpPr>
        <p:spPr>
          <a:xfrm>
            <a:off x="7498080" y="1223892"/>
            <a:ext cx="6591302" cy="6270382"/>
          </a:xfrm>
        </p:spPr>
        <p:txBody>
          <a:bodyPr lIns="0" tIns="0" rIns="0" bIns="0">
            <a:normAutofit/>
          </a:bodyPr>
          <a:lstStyle>
            <a:lvl1pPr>
              <a:buFontTx/>
              <a:buNone/>
              <a:defRPr sz="2880"/>
            </a:lvl1pPr>
          </a:lstStyle>
          <a:p>
            <a:r>
              <a:rPr lang="en-US" dirty="0"/>
              <a:t>Click to place a chart</a:t>
            </a:r>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0" name="Rectangle 29"/>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21"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91B3E413-3A85-41E9-9D3B-E257C0EAEE7C}" type="datetime5">
              <a:rPr lang="en-US" smtClean="0">
                <a:solidFill>
                  <a:prstClr val="white"/>
                </a:solidFill>
              </a:rPr>
              <a:t>22-Oct-21</a:t>
            </a:fld>
            <a:endParaRPr lang="en-US" dirty="0">
              <a:solidFill>
                <a:prstClr val="white"/>
              </a:solidFill>
            </a:endParaRPr>
          </a:p>
        </p:txBody>
      </p:sp>
      <p:sp>
        <p:nvSpPr>
          <p:cNvPr id="22"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3" name="Straight Connector 22"/>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22430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1"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42" y="7680960"/>
            <a:ext cx="1197877" cy="548640"/>
          </a:xfrm>
          <a:prstGeom prst="rect">
            <a:avLst/>
          </a:prstGeom>
        </p:spPr>
      </p:pic>
      <p:cxnSp>
        <p:nvCxnSpPr>
          <p:cNvPr id="22" name="Straight Connector 21"/>
          <p:cNvCxnSpPr/>
          <p:nvPr userDrawn="1"/>
        </p:nvCxnSpPr>
        <p:spPr>
          <a:xfrm rot="5400000">
            <a:off x="352171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099" y="7818120"/>
            <a:ext cx="1932941" cy="274320"/>
          </a:xfrm>
          <a:prstGeom prst="rect">
            <a:avLst/>
          </a:prstGeom>
        </p:spPr>
        <p:txBody>
          <a:bodyPr vert="horz" lIns="0" tIns="0" rIns="0" bIns="0" rtlCol="0" anchor="ctr"/>
          <a:lstStyle>
            <a:lvl1pPr>
              <a:defRPr sz="800"/>
            </a:lvl1pPr>
          </a:lstStyle>
          <a:p>
            <a:pPr defTabSz="1024128">
              <a:defRPr/>
            </a:pPr>
            <a:r>
              <a:rPr lang="en-US" sz="1120" dirty="0">
                <a:solidFill>
                  <a:prstClr val="black"/>
                </a:solidFill>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120"/>
            </a:lvl1pPr>
          </a:lstStyle>
          <a:p>
            <a:fld id="{2CBA7E3A-27B1-4141-B76B-E1C1A7B47142}"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11"/>
          </p:nvPr>
        </p:nvSpPr>
        <p:spPr>
          <a:xfrm>
            <a:off x="3749040" y="7818120"/>
            <a:ext cx="9509760" cy="274320"/>
          </a:xfrm>
        </p:spPr>
        <p:txBody>
          <a:bodyPr/>
          <a:lstStyle>
            <a:lvl1pPr>
              <a:defRPr sz="1120"/>
            </a:lvl1pPr>
          </a:lstStyle>
          <a:p>
            <a:endParaRPr lang="en-US" dirty="0">
              <a:solidFill>
                <a:prstClr val="black"/>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lvl1pPr>
          </a:lstStyle>
          <a:p>
            <a:fld id="{19A725F3-83D0-4529-A15C-9D644B8C51E0}" type="slidenum">
              <a:rPr lang="en-US" smtClean="0">
                <a:solidFill>
                  <a:prstClr val="black"/>
                </a:solidFill>
              </a:rPr>
              <a:pPr/>
              <a:t>‹#›</a:t>
            </a:fld>
            <a:endParaRPr lang="en-US" dirty="0">
              <a:solidFill>
                <a:prstClr val="black"/>
              </a:solidFill>
            </a:endParaRPr>
          </a:p>
        </p:txBody>
      </p:sp>
      <p:sp>
        <p:nvSpPr>
          <p:cNvPr id="15" name="Rectangle 14"/>
          <p:cNvSpPr/>
          <p:nvPr userDrawn="1"/>
        </p:nvSpPr>
        <p:spPr>
          <a:xfrm>
            <a:off x="0" y="2560322"/>
            <a:ext cx="14630400" cy="235063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0" name="Text Placeholder 9"/>
          <p:cNvSpPr>
            <a:spLocks noGrp="1"/>
          </p:cNvSpPr>
          <p:nvPr userDrawn="1">
            <p:ph type="body" sz="quarter" idx="13" hasCustomPrompt="1"/>
          </p:nvPr>
        </p:nvSpPr>
        <p:spPr>
          <a:xfrm>
            <a:off x="3131110" y="2841675"/>
            <a:ext cx="8229600" cy="1828800"/>
          </a:xfrm>
        </p:spPr>
        <p:txBody>
          <a:bodyPr lIns="0" tIns="0" rIns="0" bIns="0" anchor="b" anchorCtr="0">
            <a:normAutofit/>
          </a:bodyPr>
          <a:lstStyle>
            <a:lvl1pPr marL="0" indent="0" algn="ctr">
              <a:buNone/>
              <a:defRPr sz="3840">
                <a:solidFill>
                  <a:schemeClr val="bg1"/>
                </a:solidFill>
              </a:defRPr>
            </a:lvl1pPr>
          </a:lstStyle>
          <a:p>
            <a:pPr lvl="0"/>
            <a:r>
              <a:rPr lang="en-US" dirty="0"/>
              <a:t>Click to enter section title</a:t>
            </a:r>
          </a:p>
        </p:txBody>
      </p:sp>
      <p:sp>
        <p:nvSpPr>
          <p:cNvPr id="25" name="Text Placeholder 24"/>
          <p:cNvSpPr>
            <a:spLocks noGrp="1"/>
          </p:cNvSpPr>
          <p:nvPr userDrawn="1">
            <p:ph type="body" sz="quarter" idx="14" hasCustomPrompt="1"/>
          </p:nvPr>
        </p:nvSpPr>
        <p:spPr>
          <a:xfrm>
            <a:off x="4564860" y="5036234"/>
            <a:ext cx="5500686" cy="393896"/>
          </a:xfrm>
        </p:spPr>
        <p:txBody>
          <a:bodyPr lIns="64008" tIns="0" rIns="64008" bIns="0">
            <a:normAutofit/>
          </a:bodyPr>
          <a:lstStyle>
            <a:lvl1pPr marL="0" indent="0" algn="ctr">
              <a:spcBef>
                <a:spcPts val="0"/>
              </a:spcBef>
              <a:buNone/>
              <a:defRPr sz="224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Subtitle</a:t>
            </a:r>
          </a:p>
        </p:txBody>
      </p:sp>
    </p:spTree>
    <p:extLst>
      <p:ext uri="{BB962C8B-B14F-4D97-AF65-F5344CB8AC3E}">
        <p14:creationId xmlns:p14="http://schemas.microsoft.com/office/powerpoint/2010/main" val="2192618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26"/>
            <a:ext cx="13431520" cy="6286501"/>
          </a:xfrm>
        </p:spPr>
        <p:txBody>
          <a:bodyPr>
            <a:normAutofit/>
          </a:bodyPr>
          <a:lstStyle>
            <a:lvl1pPr>
              <a:buNone/>
              <a:defRPr sz="2880"/>
            </a:lvl1pPr>
          </a:lstStyle>
          <a:p>
            <a:r>
              <a:rPr lang="en-US" dirty="0"/>
              <a:t>Click to place map / picture</a:t>
            </a:r>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8" name="Rectangle 27"/>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9"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A348DA15-BD5E-4707-AF72-348D4B8F8092}" type="datetime5">
              <a:rPr lang="en-US" smtClean="0">
                <a:solidFill>
                  <a:prstClr val="white"/>
                </a:solidFill>
              </a:rPr>
              <a:t>22-Oct-21</a:t>
            </a:fld>
            <a:endParaRPr lang="en-US" dirty="0">
              <a:solidFill>
                <a:prstClr val="white"/>
              </a:solidFill>
            </a:endParaRPr>
          </a:p>
        </p:txBody>
      </p:sp>
      <p:sp>
        <p:nvSpPr>
          <p:cNvPr id="20"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1" name="Straight Connector 20"/>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1106422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8" name="Rectangle 17"/>
          <p:cNvSpPr/>
          <p:nvPr userDrawn="1"/>
        </p:nvSpPr>
        <p:spPr>
          <a:xfrm>
            <a:off x="0" y="7697038"/>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6" name="Rectangle 25"/>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3"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6D5C3E18-0578-4DE3-8601-5FB3DF056EC6}" type="datetime5">
              <a:rPr lang="en-US" smtClean="0">
                <a:solidFill>
                  <a:prstClr val="white"/>
                </a:solidFill>
              </a:rPr>
              <a:t>22-Oct-21</a:t>
            </a:fld>
            <a:endParaRPr lang="en-US" dirty="0">
              <a:solidFill>
                <a:prstClr val="white"/>
              </a:solidFill>
            </a:endParaRPr>
          </a:p>
        </p:txBody>
      </p:sp>
      <p:sp>
        <p:nvSpPr>
          <p:cNvPr id="14"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5" name="Straight Connector 14"/>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677935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1"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42" y="7680960"/>
            <a:ext cx="1197877" cy="548640"/>
          </a:xfrm>
          <a:prstGeom prst="rect">
            <a:avLst/>
          </a:prstGeom>
        </p:spPr>
      </p:pic>
      <p:cxnSp>
        <p:nvCxnSpPr>
          <p:cNvPr id="22" name="Straight Connector 21"/>
          <p:cNvCxnSpPr/>
          <p:nvPr userDrawn="1"/>
        </p:nvCxnSpPr>
        <p:spPr>
          <a:xfrm rot="5400000">
            <a:off x="364109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099" y="7818120"/>
            <a:ext cx="1888490" cy="274320"/>
          </a:xfrm>
          <a:prstGeom prst="rect">
            <a:avLst/>
          </a:prstGeom>
        </p:spPr>
        <p:txBody>
          <a:bodyPr vert="horz" lIns="0" tIns="0" rIns="0" bIns="0" rtlCol="0" anchor="ctr"/>
          <a:lstStyle>
            <a:lvl1pPr>
              <a:defRPr sz="800"/>
            </a:lvl1pPr>
          </a:lstStyle>
          <a:p>
            <a:pPr defTabSz="1024128">
              <a:defRPr/>
            </a:pPr>
            <a:r>
              <a:rPr lang="en-US" sz="1120" dirty="0">
                <a:solidFill>
                  <a:prstClr val="black"/>
                </a:solidFill>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120"/>
            </a:lvl1pPr>
          </a:lstStyle>
          <a:p>
            <a:fld id="{13060B1B-A3CD-4B77-81A6-FCAD7E1432EE}"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11"/>
          </p:nvPr>
        </p:nvSpPr>
        <p:spPr>
          <a:xfrm>
            <a:off x="3749040" y="7818120"/>
            <a:ext cx="9509760" cy="274320"/>
          </a:xfrm>
        </p:spPr>
        <p:txBody>
          <a:bodyPr/>
          <a:lstStyle>
            <a:lvl1pPr>
              <a:defRPr sz="1120"/>
            </a:lvl1pPr>
          </a:lstStyle>
          <a:p>
            <a:endParaRPr lang="en-US" dirty="0">
              <a:solidFill>
                <a:prstClr val="black"/>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lvl1pPr>
          </a:lstStyle>
          <a:p>
            <a:fld id="{19A725F3-83D0-4529-A15C-9D644B8C51E0}" type="slidenum">
              <a:rPr lang="en-US" smtClean="0">
                <a:solidFill>
                  <a:prstClr val="black"/>
                </a:solidFill>
              </a:rPr>
              <a:pPr/>
              <a:t>‹#›</a:t>
            </a:fld>
            <a:endParaRPr lang="en-US" dirty="0">
              <a:solidFill>
                <a:prstClr val="black"/>
              </a:solidFill>
            </a:endParaRPr>
          </a:p>
        </p:txBody>
      </p:sp>
      <p:sp>
        <p:nvSpPr>
          <p:cNvPr id="15" name="Rectangle 14"/>
          <p:cNvSpPr/>
          <p:nvPr userDrawn="1"/>
        </p:nvSpPr>
        <p:spPr>
          <a:xfrm>
            <a:off x="0" y="2560322"/>
            <a:ext cx="14630400" cy="235063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4" name="TextBox 13"/>
          <p:cNvSpPr txBox="1"/>
          <p:nvPr userDrawn="1"/>
        </p:nvSpPr>
        <p:spPr>
          <a:xfrm>
            <a:off x="7315203" y="3960055"/>
            <a:ext cx="2385308" cy="694343"/>
          </a:xfrm>
          <a:prstGeom prst="rect">
            <a:avLst/>
          </a:prstGeom>
          <a:noFill/>
        </p:spPr>
        <p:txBody>
          <a:bodyPr wrap="none" lIns="102413" tIns="51206" rIns="102413" bIns="51206" rtlCol="0">
            <a:spAutoFit/>
          </a:bodyPr>
          <a:lstStyle/>
          <a:p>
            <a:pPr defTabSz="1462966">
              <a:defRPr/>
            </a:pPr>
            <a:r>
              <a:rPr lang="en-US" sz="3840" dirty="0">
                <a:solidFill>
                  <a:prstClr val="white"/>
                </a:solidFill>
                <a:cs typeface="Segoe UI" pitchFamily="34" charset="0"/>
              </a:rPr>
              <a:t>Questions</a:t>
            </a:r>
          </a:p>
        </p:txBody>
      </p:sp>
      <p:grpSp>
        <p:nvGrpSpPr>
          <p:cNvPr id="24" name="Group 23"/>
          <p:cNvGrpSpPr/>
          <p:nvPr userDrawn="1"/>
        </p:nvGrpSpPr>
        <p:grpSpPr>
          <a:xfrm>
            <a:off x="3595455" y="2691276"/>
            <a:ext cx="2552126" cy="1725982"/>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62966"/>
              <a:endParaRPr lang="en-US" sz="2880" dirty="0">
                <a:solidFill>
                  <a:prstClr val="white"/>
                </a:solidFill>
              </a:endParaRPr>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62966"/>
              <a:endParaRPr lang="en-US" sz="2880" dirty="0">
                <a:solidFill>
                  <a:prstClr val="white"/>
                </a:solidFill>
              </a:endParaRPr>
            </a:p>
          </p:txBody>
        </p:sp>
      </p:grpSp>
    </p:spTree>
    <p:extLst>
      <p:ext uri="{BB962C8B-B14F-4D97-AF65-F5344CB8AC3E}">
        <p14:creationId xmlns:p14="http://schemas.microsoft.com/office/powerpoint/2010/main" val="3721878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51" y="4183288"/>
            <a:ext cx="4260659" cy="1079437"/>
          </a:xfrm>
        </p:spPr>
        <p:txBody>
          <a:bodyPr lIns="0" tIns="0" rIns="0" bIns="0">
            <a:normAutofit/>
          </a:bodyPr>
          <a:lstStyle>
            <a:lvl1pPr algn="l">
              <a:buNone/>
              <a:defRPr sz="1280"/>
            </a:lvl1pPr>
            <a:lvl2pPr algn="l">
              <a:buNone/>
              <a:defRPr sz="1280"/>
            </a:lvl2pPr>
            <a:lvl3pPr algn="l">
              <a:buNone/>
              <a:defRPr sz="1280"/>
            </a:lvl3pPr>
            <a:lvl4pPr algn="l">
              <a:buNone/>
              <a:defRPr sz="1280"/>
            </a:lvl4pPr>
            <a:lvl5pPr algn="l">
              <a:buNone/>
              <a:defRPr sz="1280"/>
            </a:lvl5pPr>
          </a:lstStyle>
          <a:p>
            <a:pPr lvl="0"/>
            <a:r>
              <a:rPr lang="en-US" dirty="0"/>
              <a:t>Contact 1</a:t>
            </a:r>
          </a:p>
          <a:p>
            <a:pPr lvl="0"/>
            <a:r>
              <a:rPr lang="en-US" dirty="0"/>
              <a:t>Contact 2</a:t>
            </a:r>
          </a:p>
          <a:p>
            <a:pPr lvl="0"/>
            <a:r>
              <a:rPr lang="en-US" dirty="0"/>
              <a:t>E-mail id</a:t>
            </a:r>
          </a:p>
        </p:txBody>
      </p:sp>
      <p:sp>
        <p:nvSpPr>
          <p:cNvPr id="19" name="Text Placeholder 15"/>
          <p:cNvSpPr>
            <a:spLocks noGrp="1"/>
          </p:cNvSpPr>
          <p:nvPr>
            <p:ph type="body" sz="quarter" idx="16" hasCustomPrompt="1"/>
          </p:nvPr>
        </p:nvSpPr>
        <p:spPr>
          <a:xfrm>
            <a:off x="8904851" y="6194968"/>
            <a:ext cx="4260659" cy="1116013"/>
          </a:xfrm>
        </p:spPr>
        <p:txBody>
          <a:bodyPr lIns="0" tIns="0" rIns="0" bIns="0">
            <a:normAutofit/>
          </a:bodyPr>
          <a:lstStyle>
            <a:lvl1pPr algn="l">
              <a:buNone/>
              <a:defRPr sz="1280"/>
            </a:lvl1pPr>
            <a:lvl2pPr algn="l">
              <a:buNone/>
              <a:defRPr sz="1280"/>
            </a:lvl2pPr>
            <a:lvl3pPr algn="l">
              <a:buNone/>
              <a:defRPr sz="1280"/>
            </a:lvl3pPr>
            <a:lvl4pPr algn="l">
              <a:buNone/>
              <a:defRPr sz="1280"/>
            </a:lvl4pPr>
            <a:lvl5pPr algn="l">
              <a:buNone/>
              <a:defRPr sz="1280"/>
            </a:lvl5pPr>
          </a:lstStyle>
          <a:p>
            <a:pPr lvl="0"/>
            <a:r>
              <a:rPr lang="en-US" dirty="0"/>
              <a:t>Contact 1</a:t>
            </a:r>
          </a:p>
          <a:p>
            <a:pPr lvl="0"/>
            <a:r>
              <a:rPr lang="en-US" dirty="0"/>
              <a:t>Contact 2</a:t>
            </a:r>
          </a:p>
          <a:p>
            <a:pPr lvl="0"/>
            <a:r>
              <a:rPr lang="en-US" dirty="0"/>
              <a:t>E-mail id</a:t>
            </a:r>
          </a:p>
        </p:txBody>
      </p:sp>
      <p:cxnSp>
        <p:nvCxnSpPr>
          <p:cNvPr id="20" name="Straight Connector 19"/>
          <p:cNvCxnSpPr/>
          <p:nvPr userDrawn="1"/>
        </p:nvCxnSpPr>
        <p:spPr>
          <a:xfrm>
            <a:off x="8904855" y="4055720"/>
            <a:ext cx="4270248" cy="1587"/>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55" y="6067400"/>
            <a:ext cx="4270248" cy="1587"/>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24" name="Text Placeholder 23"/>
          <p:cNvSpPr>
            <a:spLocks noGrp="1"/>
          </p:cNvSpPr>
          <p:nvPr>
            <p:ph type="body" sz="quarter" idx="17" hasCustomPrompt="1"/>
          </p:nvPr>
        </p:nvSpPr>
        <p:spPr>
          <a:xfrm>
            <a:off x="8891217" y="3573025"/>
            <a:ext cx="4951413" cy="422202"/>
          </a:xfrm>
        </p:spPr>
        <p:txBody>
          <a:bodyPr lIns="0" tIns="0" rIns="0" bIns="0">
            <a:noAutofit/>
          </a:bodyPr>
          <a:lstStyle>
            <a:lvl1pPr marL="0" indent="0">
              <a:spcBef>
                <a:spcPts val="0"/>
              </a:spcBef>
              <a:buNone/>
              <a:defRPr sz="2240" baseline="0"/>
            </a:lvl1pPr>
          </a:lstStyle>
          <a:p>
            <a:pPr lvl="0"/>
            <a:r>
              <a:rPr lang="en-US" dirty="0"/>
              <a:t>Name of the presenter 1</a:t>
            </a:r>
          </a:p>
        </p:txBody>
      </p:sp>
      <p:sp>
        <p:nvSpPr>
          <p:cNvPr id="26" name="Text Placeholder 23"/>
          <p:cNvSpPr>
            <a:spLocks noGrp="1"/>
          </p:cNvSpPr>
          <p:nvPr>
            <p:ph type="body" sz="quarter" idx="19" hasCustomPrompt="1"/>
          </p:nvPr>
        </p:nvSpPr>
        <p:spPr>
          <a:xfrm>
            <a:off x="8891217" y="5556569"/>
            <a:ext cx="4951413" cy="422202"/>
          </a:xfrm>
        </p:spPr>
        <p:txBody>
          <a:bodyPr lIns="0" tIns="0" rIns="0" bIns="0">
            <a:noAutofit/>
          </a:bodyPr>
          <a:lstStyle>
            <a:lvl1pPr marL="0" indent="0">
              <a:spcBef>
                <a:spcPts val="0"/>
              </a:spcBef>
              <a:buNone/>
              <a:defRPr sz="2240" baseline="0"/>
            </a:lvl1pPr>
          </a:lstStyle>
          <a:p>
            <a:pPr lvl="0"/>
            <a:r>
              <a:rPr lang="en-US" dirty="0"/>
              <a:t>Name of the presenter 2</a:t>
            </a:r>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2" name="Rectangle 31"/>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34"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F97B8412-18AE-4858-9A71-10828027BF8E}" type="datetime5">
              <a:rPr lang="en-US" smtClean="0">
                <a:solidFill>
                  <a:prstClr val="white"/>
                </a:solidFill>
              </a:rPr>
              <a:t>22-Oct-21</a:t>
            </a:fld>
            <a:endParaRPr lang="en-US" dirty="0">
              <a:solidFill>
                <a:prstClr val="white"/>
              </a:solidFill>
            </a:endParaRPr>
          </a:p>
        </p:txBody>
      </p:sp>
      <p:sp>
        <p:nvSpPr>
          <p:cNvPr id="35"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36" name="Straight Connector 35"/>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529202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7" name="Picture 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5494" y="0"/>
            <a:ext cx="2874906" cy="987552"/>
          </a:xfrm>
          <a:prstGeom prst="rect">
            <a:avLst/>
          </a:prstGeom>
        </p:spPr>
      </p:pic>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10" name="Text Placeholder 9"/>
          <p:cNvSpPr>
            <a:spLocks noGrp="1"/>
          </p:cNvSpPr>
          <p:nvPr>
            <p:ph type="body" sz="quarter" idx="13" hasCustomPrompt="1"/>
          </p:nvPr>
        </p:nvSpPr>
        <p:spPr>
          <a:xfrm>
            <a:off x="3131110" y="3807561"/>
            <a:ext cx="8251341" cy="570586"/>
          </a:xfrm>
        </p:spPr>
        <p:txBody>
          <a:bodyPr lIns="0" tIns="0" rIns="0" bIns="0">
            <a:normAutofit/>
          </a:bodyPr>
          <a:lstStyle>
            <a:lvl1pPr marL="0" indent="0" algn="ctr">
              <a:buNone/>
              <a:defRPr sz="3200">
                <a:solidFill>
                  <a:schemeClr val="bg1"/>
                </a:solidFill>
              </a:defRPr>
            </a:lvl1pPr>
          </a:lstStyle>
          <a:p>
            <a:pPr lvl="0"/>
            <a:r>
              <a:rPr lang="en-US" dirty="0"/>
              <a:t>Thank you</a:t>
            </a:r>
          </a:p>
        </p:txBody>
      </p:sp>
      <p:sp>
        <p:nvSpPr>
          <p:cNvPr id="14" name="Text Placeholder 9"/>
          <p:cNvSpPr>
            <a:spLocks noGrp="1"/>
          </p:cNvSpPr>
          <p:nvPr>
            <p:ph type="body" sz="quarter" idx="14" hasCustomPrompt="1"/>
          </p:nvPr>
        </p:nvSpPr>
        <p:spPr>
          <a:xfrm>
            <a:off x="5442714" y="5607102"/>
            <a:ext cx="3628134" cy="395021"/>
          </a:xfrm>
        </p:spPr>
        <p:txBody>
          <a:bodyPr lIns="0" tIns="0" rIns="0" bIns="0">
            <a:normAutofit/>
          </a:bodyPr>
          <a:lstStyle>
            <a:lvl1pPr marL="0" indent="0" algn="ctr">
              <a:buNone/>
              <a:defRPr sz="2240">
                <a:solidFill>
                  <a:schemeClr val="bg1"/>
                </a:solidFill>
              </a:defRPr>
            </a:lvl1pPr>
          </a:lstStyle>
          <a:p>
            <a:pPr lvl="0"/>
            <a:r>
              <a:rPr lang="en-US" dirty="0"/>
              <a:t>www.kpit.com</a:t>
            </a:r>
          </a:p>
        </p:txBody>
      </p:sp>
      <p:grpSp>
        <p:nvGrpSpPr>
          <p:cNvPr id="2" name="Group 1"/>
          <p:cNvGrpSpPr/>
          <p:nvPr userDrawn="1"/>
        </p:nvGrpSpPr>
        <p:grpSpPr>
          <a:xfrm>
            <a:off x="6433907" y="6264410"/>
            <a:ext cx="1711629" cy="349752"/>
            <a:chOff x="6188136" y="6294888"/>
            <a:chExt cx="1249508" cy="255323"/>
          </a:xfrm>
        </p:grpSpPr>
        <p:pic>
          <p:nvPicPr>
            <p:cNvPr id="17" name="Picture 16" descr="f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62804" b="-4354"/>
            <a:stretch/>
          </p:blipFill>
          <p:spPr>
            <a:xfrm>
              <a:off x="6188136" y="6294889"/>
              <a:ext cx="230594" cy="219464"/>
            </a:xfrm>
            <a:prstGeom prst="rect">
              <a:avLst/>
            </a:prstGeom>
          </p:spPr>
        </p:pic>
        <p:pic>
          <p:nvPicPr>
            <p:cNvPr id="18" name="Picture 17" descr="linkedin.png"/>
            <p:cNvPicPr>
              <a:picLocks noChangeAspect="1"/>
            </p:cNvPicPr>
            <p:nvPr userDrawn="1"/>
          </p:nvPicPr>
          <p:blipFill rotWithShape="1">
            <a:blip r:embed="rId4" cstate="print">
              <a:extLst>
                <a:ext uri="{28A0092B-C50C-407E-A947-70E740481C1C}">
                  <a14:useLocalDpi xmlns:a14="http://schemas.microsoft.com/office/drawing/2010/main" val="0"/>
                </a:ext>
              </a:extLst>
            </a:blip>
            <a:srcRect t="2" r="62767" b="-15720"/>
            <a:stretch/>
          </p:blipFill>
          <p:spPr>
            <a:xfrm>
              <a:off x="6530317" y="6294889"/>
              <a:ext cx="229072" cy="243370"/>
            </a:xfrm>
            <a:prstGeom prst="rect">
              <a:avLst/>
            </a:prstGeom>
          </p:spPr>
        </p:pic>
        <p:pic>
          <p:nvPicPr>
            <p:cNvPr id="19" name="Picture 18" descr="twitter.png"/>
            <p:cNvPicPr>
              <a:picLocks noChangeAspect="1"/>
            </p:cNvPicPr>
            <p:nvPr userDrawn="1"/>
          </p:nvPicPr>
          <p:blipFill rotWithShape="1">
            <a:blip r:embed="rId5" cstate="print">
              <a:extLst>
                <a:ext uri="{28A0092B-C50C-407E-A947-70E740481C1C}">
                  <a14:useLocalDpi xmlns:a14="http://schemas.microsoft.com/office/drawing/2010/main" val="0"/>
                </a:ext>
              </a:extLst>
            </a:blip>
            <a:srcRect t="-1" r="67940" b="-21401"/>
            <a:stretch/>
          </p:blipFill>
          <p:spPr>
            <a:xfrm>
              <a:off x="6870976" y="6294888"/>
              <a:ext cx="232465" cy="255323"/>
            </a:xfrm>
            <a:prstGeom prst="rect">
              <a:avLst/>
            </a:prstGeom>
          </p:spPr>
        </p:pic>
        <p:pic>
          <p:nvPicPr>
            <p:cNvPr id="22" name="Picture 21" descr="you-tube.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a:xfrm>
              <a:off x="7211635" y="6294889"/>
              <a:ext cx="226009" cy="210312"/>
            </a:xfrm>
            <a:prstGeom prst="rect">
              <a:avLst/>
            </a:prstGeom>
          </p:spPr>
        </p:pic>
      </p:grpSp>
      <p:sp>
        <p:nvSpPr>
          <p:cNvPr id="24"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9" name="Rectangle 3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40" name="Picture 39" descr="KPIT logo-(RGB).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21"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D6F1C202-2D7F-493E-AA3A-DBE26B70E757}" type="datetime5">
              <a:rPr lang="en-US" smtClean="0">
                <a:solidFill>
                  <a:prstClr val="white"/>
                </a:solidFill>
              </a:rPr>
              <a:t>22-Oct-21</a:t>
            </a:fld>
            <a:endParaRPr lang="en-US" dirty="0">
              <a:solidFill>
                <a:prstClr val="white"/>
              </a:solidFill>
            </a:endParaRPr>
          </a:p>
        </p:txBody>
      </p:sp>
      <p:sp>
        <p:nvSpPr>
          <p:cNvPr id="23"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8" name="Straight Connector 2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2118333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 name="Title 1"/>
          <p:cNvSpPr>
            <a:spLocks noGrp="1"/>
          </p:cNvSpPr>
          <p:nvPr>
            <p:ph type="ctrTitle" hasCustomPrompt="1"/>
          </p:nvPr>
        </p:nvSpPr>
        <p:spPr>
          <a:xfrm>
            <a:off x="3291840" y="6286499"/>
            <a:ext cx="8046720" cy="571501"/>
          </a:xfrm>
        </p:spPr>
        <p:txBody>
          <a:bodyPr lIns="0" tIns="0" rIns="0" bIns="0" anchor="ctr" anchorCtr="0">
            <a:normAutofit/>
          </a:bodyPr>
          <a:lstStyle>
            <a:lvl1pPr algn="ctr">
              <a:defRPr sz="2240">
                <a:solidFill>
                  <a:schemeClr val="bg1"/>
                </a:solidFill>
              </a:defRPr>
            </a:lvl1pPr>
          </a:lstStyle>
          <a:p>
            <a:r>
              <a:rPr lang="en-US" dirty="0"/>
              <a:t>Click to enter name of the presenter</a:t>
            </a:r>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838C42DC-6F17-4791-9348-B64A34EF4B87}" type="datetime5">
              <a:rPr lang="en-US" smtClean="0">
                <a:solidFill>
                  <a:prstClr val="white"/>
                </a:solidFill>
              </a:rPr>
              <a:t>22-Oct-21</a:t>
            </a:fld>
            <a:endParaRPr lang="en-US" dirty="0">
              <a:solidFill>
                <a:prstClr val="white"/>
              </a:solidFill>
            </a:endParaRPr>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84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enter title of the presentation</a:t>
            </a:r>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5" y="1605018"/>
            <a:ext cx="5989384" cy="2743200"/>
          </a:xfrm>
          <a:prstGeom prst="rect">
            <a:avLst/>
          </a:prstGeom>
        </p:spPr>
      </p:pic>
    </p:spTree>
    <p:extLst>
      <p:ext uri="{BB962C8B-B14F-4D97-AF65-F5344CB8AC3E}">
        <p14:creationId xmlns:p14="http://schemas.microsoft.com/office/powerpoint/2010/main" val="1114972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 name="Title 1"/>
          <p:cNvSpPr>
            <a:spLocks noGrp="1"/>
          </p:cNvSpPr>
          <p:nvPr>
            <p:ph type="title" hasCustomPrompt="1"/>
          </p:nvPr>
        </p:nvSpPr>
        <p:spPr>
          <a:xfrm>
            <a:off x="365760" y="329565"/>
            <a:ext cx="13258800" cy="731520"/>
          </a:xfrm>
        </p:spPr>
        <p:txBody>
          <a:bodyPr lIns="0" tIns="0" rIns="0" bIns="0" anchor="t" anchorCtr="0">
            <a:noAutofit/>
          </a:bodyPr>
          <a:lstStyle>
            <a:lvl1pPr algn="l">
              <a:defRPr sz="2880">
                <a:solidFill>
                  <a:schemeClr val="tx2"/>
                </a:solidFill>
              </a:defRPr>
            </a:lvl1pPr>
          </a:lstStyle>
          <a:p>
            <a:r>
              <a:rPr lang="en-US" dirty="0"/>
              <a:t>Click to edit title</a:t>
            </a:r>
          </a:p>
        </p:txBody>
      </p:sp>
      <p:sp>
        <p:nvSpPr>
          <p:cNvPr id="4"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A32FED6A-11B1-471B-817F-854FE69723AC}"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7" name="Straight Connector 6"/>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Rectangle 14"/>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Tree>
    <p:extLst>
      <p:ext uri="{BB962C8B-B14F-4D97-AF65-F5344CB8AC3E}">
        <p14:creationId xmlns:p14="http://schemas.microsoft.com/office/powerpoint/2010/main" val="1638861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28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Text Placeholder 14"/>
          <p:cNvSpPr>
            <a:spLocks noGrp="1"/>
          </p:cNvSpPr>
          <p:nvPr>
            <p:ph type="body" sz="quarter" idx="14" hasCustomPrompt="1"/>
          </p:nvPr>
        </p:nvSpPr>
        <p:spPr>
          <a:xfrm>
            <a:off x="365125" y="851981"/>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a:t>Click to add subtitle</a:t>
            </a:r>
          </a:p>
        </p:txBody>
      </p:sp>
      <p:sp>
        <p:nvSpPr>
          <p:cNvPr id="14" name="Content Placeholder 13"/>
          <p:cNvSpPr>
            <a:spLocks noGrp="1"/>
          </p:cNvSpPr>
          <p:nvPr>
            <p:ph sz="quarter" idx="15"/>
          </p:nvPr>
        </p:nvSpPr>
        <p:spPr>
          <a:xfrm>
            <a:off x="333345" y="1857341"/>
            <a:ext cx="13382282" cy="5620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0" name="Rectangle 29"/>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6"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E3F34888-FE50-4B8E-9FBE-9A059FB5A4C8}" type="datetime5">
              <a:rPr lang="en-US" smtClean="0">
                <a:solidFill>
                  <a:prstClr val="white"/>
                </a:solidFill>
              </a:rPr>
              <a:t>22-Oct-21</a:t>
            </a:fld>
            <a:endParaRPr lang="en-US" dirty="0">
              <a:solidFill>
                <a:prstClr val="white"/>
              </a:solidFill>
            </a:endParaRPr>
          </a:p>
        </p:txBody>
      </p:sp>
      <p:sp>
        <p:nvSpPr>
          <p:cNvPr id="17"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8" name="Straight Connector 1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19894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4" hasCustomPrompt="1"/>
          </p:nvPr>
        </p:nvSpPr>
        <p:spPr>
          <a:xfrm>
            <a:off x="365125" y="851979"/>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a:t>Click to add subtitle</a:t>
            </a:r>
          </a:p>
        </p:txBody>
      </p:sp>
      <p:sp>
        <p:nvSpPr>
          <p:cNvPr id="14" name="Content Placeholder 13"/>
          <p:cNvSpPr>
            <a:spLocks noGrp="1"/>
          </p:cNvSpPr>
          <p:nvPr>
            <p:ph sz="quarter" idx="15"/>
          </p:nvPr>
        </p:nvSpPr>
        <p:spPr>
          <a:xfrm>
            <a:off x="333346" y="1857340"/>
            <a:ext cx="13382281" cy="5620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4D2E7DE4-94E6-484C-94F3-D7538D288284}" type="datetime5">
              <a:rPr lang="en-US" smtClean="0"/>
              <a:t>22-Oct-21</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28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35"/>
            <a:ext cx="13637261" cy="6262731"/>
          </a:xfrm>
        </p:spPr>
        <p:txBody>
          <a:bodyPr lIns="0" tIns="0" rIns="0" bIns="0">
            <a:normAutofit/>
          </a:bodyPr>
          <a:lstStyle>
            <a:lvl1pPr marL="0" indent="0">
              <a:spcBef>
                <a:spcPts val="960"/>
              </a:spcBef>
              <a:buNone/>
              <a:defRPr sz="2720"/>
            </a:lvl1pPr>
            <a:lvl2pPr marL="0" indent="0">
              <a:spcBef>
                <a:spcPts val="960"/>
              </a:spcBef>
              <a:buNone/>
              <a:defRPr sz="2880"/>
            </a:lvl2pPr>
            <a:lvl3pPr marL="0" indent="0">
              <a:spcBef>
                <a:spcPts val="960"/>
              </a:spcBef>
              <a:buNone/>
              <a:defRPr sz="2880"/>
            </a:lvl3pPr>
            <a:lvl4pPr marL="0" indent="0">
              <a:spcBef>
                <a:spcPts val="960"/>
              </a:spcBef>
              <a:buNone/>
              <a:defRPr sz="2880"/>
            </a:lvl4pPr>
            <a:lvl5pPr marL="0" indent="0">
              <a:spcBef>
                <a:spcPts val="960"/>
              </a:spcBef>
              <a:buNone/>
              <a:defRPr sz="288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7" name="Text Placeholder 6"/>
          <p:cNvSpPr>
            <a:spLocks noGrp="1"/>
          </p:cNvSpPr>
          <p:nvPr>
            <p:ph type="body" sz="quarter" idx="14" hasCustomPrompt="1"/>
          </p:nvPr>
        </p:nvSpPr>
        <p:spPr>
          <a:xfrm>
            <a:off x="381026"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9" name="Rectangle 2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6"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6073AB6E-17BD-42DA-9997-EC4CFB6F7908}" type="datetime5">
              <a:rPr lang="en-US" smtClean="0">
                <a:solidFill>
                  <a:prstClr val="white"/>
                </a:solidFill>
              </a:rPr>
              <a:t>22-Oct-21</a:t>
            </a:fld>
            <a:endParaRPr lang="en-US" dirty="0">
              <a:solidFill>
                <a:prstClr val="white"/>
              </a:solidFill>
            </a:endParaRPr>
          </a:p>
        </p:txBody>
      </p:sp>
      <p:sp>
        <p:nvSpPr>
          <p:cNvPr id="17"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8" name="Straight Connector 1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3191407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5"/>
            <a:ext cx="13258800" cy="731520"/>
          </a:xfrm>
        </p:spPr>
        <p:txBody>
          <a:bodyPr lIns="0" tIns="0" rIns="0" bIns="0" anchor="t" anchorCtr="0">
            <a:noAutofit/>
          </a:bodyPr>
          <a:lstStyle>
            <a:lvl1pPr marL="0" indent="0">
              <a:spcBef>
                <a:spcPts val="0"/>
              </a:spcBef>
              <a:buNone/>
              <a:defRPr sz="3680">
                <a:solidFill>
                  <a:schemeClr val="tx2"/>
                </a:solidFill>
              </a:defRPr>
            </a:lvl1pPr>
            <a:lvl2pPr marL="731483" indent="0">
              <a:buNone/>
              <a:defRPr sz="2880">
                <a:solidFill>
                  <a:schemeClr val="tx1">
                    <a:tint val="75000"/>
                  </a:schemeClr>
                </a:solidFill>
              </a:defRPr>
            </a:lvl2pPr>
            <a:lvl3pPr marL="1462966" indent="0">
              <a:buNone/>
              <a:defRPr sz="2560">
                <a:solidFill>
                  <a:schemeClr val="tx1">
                    <a:tint val="75000"/>
                  </a:schemeClr>
                </a:solidFill>
              </a:defRPr>
            </a:lvl3pPr>
            <a:lvl4pPr marL="2194451" indent="0">
              <a:buNone/>
              <a:defRPr sz="2240">
                <a:solidFill>
                  <a:schemeClr val="tx1">
                    <a:tint val="75000"/>
                  </a:schemeClr>
                </a:solidFill>
              </a:defRPr>
            </a:lvl4pPr>
            <a:lvl5pPr marL="2925934" indent="0">
              <a:buNone/>
              <a:defRPr sz="2240">
                <a:solidFill>
                  <a:schemeClr val="tx1">
                    <a:tint val="75000"/>
                  </a:schemeClr>
                </a:solidFill>
              </a:defRPr>
            </a:lvl5pPr>
            <a:lvl6pPr marL="3657418" indent="0">
              <a:buNone/>
              <a:defRPr sz="2240">
                <a:solidFill>
                  <a:schemeClr val="tx1">
                    <a:tint val="75000"/>
                  </a:schemeClr>
                </a:solidFill>
              </a:defRPr>
            </a:lvl6pPr>
            <a:lvl7pPr marL="4388901" indent="0">
              <a:buNone/>
              <a:defRPr sz="2240">
                <a:solidFill>
                  <a:schemeClr val="tx1">
                    <a:tint val="75000"/>
                  </a:schemeClr>
                </a:solidFill>
              </a:defRPr>
            </a:lvl7pPr>
            <a:lvl8pPr marL="5120384" indent="0">
              <a:buNone/>
              <a:defRPr sz="2240">
                <a:solidFill>
                  <a:schemeClr val="tx1">
                    <a:tint val="75000"/>
                  </a:schemeClr>
                </a:solidFill>
              </a:defRPr>
            </a:lvl8pPr>
            <a:lvl9pPr marL="5851867" indent="0">
              <a:buNone/>
              <a:defRPr sz="224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35"/>
            <a:ext cx="6803136" cy="6262731"/>
          </a:xfrm>
        </p:spPr>
        <p:txBody>
          <a:bodyPr lIns="0" tIns="0" rIns="0" bIns="0">
            <a:normAutofit/>
          </a:bodyPr>
          <a:lstStyle>
            <a:lvl1pPr marL="0" indent="0">
              <a:spcBef>
                <a:spcPts val="960"/>
              </a:spcBef>
              <a:buFont typeface="Arial"/>
              <a:buChar char="•"/>
              <a:defRPr sz="2240"/>
            </a:lvl1pPr>
            <a:lvl2pPr marL="0" indent="0">
              <a:spcBef>
                <a:spcPts val="960"/>
              </a:spcBef>
              <a:buNone/>
              <a:defRPr sz="2880"/>
            </a:lvl2pPr>
            <a:lvl3pPr marL="0" indent="0">
              <a:spcBef>
                <a:spcPts val="960"/>
              </a:spcBef>
              <a:buNone/>
              <a:defRPr sz="2880"/>
            </a:lvl3pPr>
            <a:lvl4pPr marL="0" indent="0">
              <a:spcBef>
                <a:spcPts val="960"/>
              </a:spcBef>
              <a:buNone/>
              <a:defRPr sz="2880"/>
            </a:lvl4pPr>
            <a:lvl5pPr marL="0" indent="0">
              <a:spcBef>
                <a:spcPts val="960"/>
              </a:spcBef>
              <a:buNone/>
              <a:defRPr sz="2880"/>
            </a:lvl5pPr>
          </a:lstStyle>
          <a:p>
            <a:pPr lvl="0"/>
            <a:r>
              <a:rPr lang="en-US" dirty="0"/>
              <a:t>Click to edit the body text</a:t>
            </a:r>
          </a:p>
        </p:txBody>
      </p:sp>
      <p:sp>
        <p:nvSpPr>
          <p:cNvPr id="10" name="Chart Placeholder 9"/>
          <p:cNvSpPr>
            <a:spLocks noGrp="1"/>
          </p:cNvSpPr>
          <p:nvPr>
            <p:ph type="chart" sz="quarter" idx="14" hasCustomPrompt="1"/>
          </p:nvPr>
        </p:nvSpPr>
        <p:spPr>
          <a:xfrm>
            <a:off x="7498080" y="1223892"/>
            <a:ext cx="6591302" cy="6270382"/>
          </a:xfrm>
        </p:spPr>
        <p:txBody>
          <a:bodyPr lIns="0" tIns="0" rIns="0" bIns="0">
            <a:normAutofit/>
          </a:bodyPr>
          <a:lstStyle>
            <a:lvl1pPr>
              <a:buFontTx/>
              <a:buNone/>
              <a:defRPr sz="2880"/>
            </a:lvl1pPr>
          </a:lstStyle>
          <a:p>
            <a:r>
              <a:rPr lang="en-US" dirty="0"/>
              <a:t>Click to place a chart</a:t>
            </a:r>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0" name="Rectangle 29"/>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21"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D95A9155-B063-4EB2-9E68-9D796791A97C}" type="datetime5">
              <a:rPr lang="en-US" smtClean="0">
                <a:solidFill>
                  <a:prstClr val="white"/>
                </a:solidFill>
              </a:rPr>
              <a:t>22-Oct-21</a:t>
            </a:fld>
            <a:endParaRPr lang="en-US" dirty="0">
              <a:solidFill>
                <a:prstClr val="white"/>
              </a:solidFill>
            </a:endParaRPr>
          </a:p>
        </p:txBody>
      </p:sp>
      <p:sp>
        <p:nvSpPr>
          <p:cNvPr id="22"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3" name="Straight Connector 22"/>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2022809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1"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42" y="7680960"/>
            <a:ext cx="1197877" cy="548640"/>
          </a:xfrm>
          <a:prstGeom prst="rect">
            <a:avLst/>
          </a:prstGeom>
        </p:spPr>
      </p:pic>
      <p:cxnSp>
        <p:nvCxnSpPr>
          <p:cNvPr id="22" name="Straight Connector 21"/>
          <p:cNvCxnSpPr/>
          <p:nvPr userDrawn="1"/>
        </p:nvCxnSpPr>
        <p:spPr>
          <a:xfrm rot="5400000">
            <a:off x="352171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099" y="7818120"/>
            <a:ext cx="1932941" cy="274320"/>
          </a:xfrm>
          <a:prstGeom prst="rect">
            <a:avLst/>
          </a:prstGeom>
        </p:spPr>
        <p:txBody>
          <a:bodyPr vert="horz" lIns="0" tIns="0" rIns="0" bIns="0" rtlCol="0" anchor="ctr"/>
          <a:lstStyle>
            <a:lvl1pPr>
              <a:defRPr sz="800"/>
            </a:lvl1pPr>
          </a:lstStyle>
          <a:p>
            <a:pPr defTabSz="1024128">
              <a:defRPr/>
            </a:pPr>
            <a:r>
              <a:rPr lang="en-US" sz="1120" dirty="0">
                <a:solidFill>
                  <a:prstClr val="black"/>
                </a:solidFill>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120"/>
            </a:lvl1pPr>
          </a:lstStyle>
          <a:p>
            <a:fld id="{991E9BEC-8A15-4EEF-8DAB-E5BFB378088B}"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11"/>
          </p:nvPr>
        </p:nvSpPr>
        <p:spPr>
          <a:xfrm>
            <a:off x="3749040" y="7818120"/>
            <a:ext cx="9509760" cy="274320"/>
          </a:xfrm>
        </p:spPr>
        <p:txBody>
          <a:bodyPr/>
          <a:lstStyle>
            <a:lvl1pPr>
              <a:defRPr sz="1120"/>
            </a:lvl1pPr>
          </a:lstStyle>
          <a:p>
            <a:endParaRPr lang="en-US" dirty="0">
              <a:solidFill>
                <a:prstClr val="black"/>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lvl1pPr>
          </a:lstStyle>
          <a:p>
            <a:fld id="{19A725F3-83D0-4529-A15C-9D644B8C51E0}" type="slidenum">
              <a:rPr lang="en-US" smtClean="0">
                <a:solidFill>
                  <a:prstClr val="black"/>
                </a:solidFill>
              </a:rPr>
              <a:pPr/>
              <a:t>‹#›</a:t>
            </a:fld>
            <a:endParaRPr lang="en-US" dirty="0">
              <a:solidFill>
                <a:prstClr val="black"/>
              </a:solidFill>
            </a:endParaRPr>
          </a:p>
        </p:txBody>
      </p:sp>
      <p:sp>
        <p:nvSpPr>
          <p:cNvPr id="15" name="Rectangle 14"/>
          <p:cNvSpPr/>
          <p:nvPr userDrawn="1"/>
        </p:nvSpPr>
        <p:spPr>
          <a:xfrm>
            <a:off x="0" y="2560322"/>
            <a:ext cx="14630400" cy="235063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0" name="Text Placeholder 9"/>
          <p:cNvSpPr>
            <a:spLocks noGrp="1"/>
          </p:cNvSpPr>
          <p:nvPr userDrawn="1">
            <p:ph type="body" sz="quarter" idx="13" hasCustomPrompt="1"/>
          </p:nvPr>
        </p:nvSpPr>
        <p:spPr>
          <a:xfrm>
            <a:off x="3131110" y="2841675"/>
            <a:ext cx="8229600" cy="1828800"/>
          </a:xfrm>
        </p:spPr>
        <p:txBody>
          <a:bodyPr lIns="0" tIns="0" rIns="0" bIns="0" anchor="b" anchorCtr="0">
            <a:normAutofit/>
          </a:bodyPr>
          <a:lstStyle>
            <a:lvl1pPr marL="0" indent="0" algn="ctr">
              <a:buNone/>
              <a:defRPr sz="3840">
                <a:solidFill>
                  <a:schemeClr val="bg1"/>
                </a:solidFill>
              </a:defRPr>
            </a:lvl1pPr>
          </a:lstStyle>
          <a:p>
            <a:pPr lvl="0"/>
            <a:r>
              <a:rPr lang="en-US" dirty="0"/>
              <a:t>Click to enter section title</a:t>
            </a:r>
          </a:p>
        </p:txBody>
      </p:sp>
      <p:sp>
        <p:nvSpPr>
          <p:cNvPr id="25" name="Text Placeholder 24"/>
          <p:cNvSpPr>
            <a:spLocks noGrp="1"/>
          </p:cNvSpPr>
          <p:nvPr userDrawn="1">
            <p:ph type="body" sz="quarter" idx="14" hasCustomPrompt="1"/>
          </p:nvPr>
        </p:nvSpPr>
        <p:spPr>
          <a:xfrm>
            <a:off x="4564860" y="5036234"/>
            <a:ext cx="5500686" cy="393896"/>
          </a:xfrm>
        </p:spPr>
        <p:txBody>
          <a:bodyPr lIns="64008" tIns="0" rIns="64008" bIns="0">
            <a:normAutofit/>
          </a:bodyPr>
          <a:lstStyle>
            <a:lvl1pPr marL="0" indent="0" algn="ctr">
              <a:spcBef>
                <a:spcPts val="0"/>
              </a:spcBef>
              <a:buNone/>
              <a:defRPr sz="224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Subtitle</a:t>
            </a:r>
          </a:p>
        </p:txBody>
      </p:sp>
    </p:spTree>
    <p:extLst>
      <p:ext uri="{BB962C8B-B14F-4D97-AF65-F5344CB8AC3E}">
        <p14:creationId xmlns:p14="http://schemas.microsoft.com/office/powerpoint/2010/main" val="2555115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26"/>
            <a:ext cx="13431520" cy="6286501"/>
          </a:xfrm>
        </p:spPr>
        <p:txBody>
          <a:bodyPr>
            <a:normAutofit/>
          </a:bodyPr>
          <a:lstStyle>
            <a:lvl1pPr>
              <a:buNone/>
              <a:defRPr sz="2880"/>
            </a:lvl1pPr>
          </a:lstStyle>
          <a:p>
            <a:r>
              <a:rPr lang="en-US" dirty="0"/>
              <a:t>Click to place map / picture</a:t>
            </a:r>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8" name="Rectangle 27"/>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9"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C33BE0C1-676C-462C-B79A-282DB2035AB4}" type="datetime5">
              <a:rPr lang="en-US" smtClean="0">
                <a:solidFill>
                  <a:prstClr val="white"/>
                </a:solidFill>
              </a:rPr>
              <a:t>22-Oct-21</a:t>
            </a:fld>
            <a:endParaRPr lang="en-US" dirty="0">
              <a:solidFill>
                <a:prstClr val="white"/>
              </a:solidFill>
            </a:endParaRPr>
          </a:p>
        </p:txBody>
      </p:sp>
      <p:sp>
        <p:nvSpPr>
          <p:cNvPr id="20"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1" name="Straight Connector 20"/>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269704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8" name="Rectangle 17"/>
          <p:cNvSpPr/>
          <p:nvPr userDrawn="1"/>
        </p:nvSpPr>
        <p:spPr>
          <a:xfrm>
            <a:off x="0" y="7697038"/>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26" name="Rectangle 25"/>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13"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B6349035-333D-45F2-9EDB-CD67EB86BDFB}" type="datetime5">
              <a:rPr lang="en-US" smtClean="0">
                <a:solidFill>
                  <a:prstClr val="white"/>
                </a:solidFill>
              </a:rPr>
              <a:t>22-Oct-21</a:t>
            </a:fld>
            <a:endParaRPr lang="en-US" dirty="0">
              <a:solidFill>
                <a:prstClr val="white"/>
              </a:solidFill>
            </a:endParaRPr>
          </a:p>
        </p:txBody>
      </p:sp>
      <p:sp>
        <p:nvSpPr>
          <p:cNvPr id="14"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15" name="Straight Connector 14"/>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31159333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1"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42" y="7680960"/>
            <a:ext cx="1197877" cy="548640"/>
          </a:xfrm>
          <a:prstGeom prst="rect">
            <a:avLst/>
          </a:prstGeom>
        </p:spPr>
      </p:pic>
      <p:cxnSp>
        <p:nvCxnSpPr>
          <p:cNvPr id="22" name="Straight Connector 21"/>
          <p:cNvCxnSpPr/>
          <p:nvPr userDrawn="1"/>
        </p:nvCxnSpPr>
        <p:spPr>
          <a:xfrm rot="5400000">
            <a:off x="3641090" y="7954011"/>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099" y="7818120"/>
            <a:ext cx="1888490" cy="274320"/>
          </a:xfrm>
          <a:prstGeom prst="rect">
            <a:avLst/>
          </a:prstGeom>
        </p:spPr>
        <p:txBody>
          <a:bodyPr vert="horz" lIns="0" tIns="0" rIns="0" bIns="0" rtlCol="0" anchor="ctr"/>
          <a:lstStyle>
            <a:lvl1pPr>
              <a:defRPr sz="800"/>
            </a:lvl1pPr>
          </a:lstStyle>
          <a:p>
            <a:pPr defTabSz="1024128">
              <a:defRPr/>
            </a:pPr>
            <a:r>
              <a:rPr lang="en-US" sz="1120" dirty="0">
                <a:solidFill>
                  <a:prstClr val="black"/>
                </a:solidFill>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120"/>
            </a:lvl1pPr>
          </a:lstStyle>
          <a:p>
            <a:fld id="{33DA09D7-835C-4830-80D2-F28D35E6F560}"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11"/>
          </p:nvPr>
        </p:nvSpPr>
        <p:spPr>
          <a:xfrm>
            <a:off x="3749040" y="7818120"/>
            <a:ext cx="9509760" cy="274320"/>
          </a:xfrm>
        </p:spPr>
        <p:txBody>
          <a:bodyPr/>
          <a:lstStyle>
            <a:lvl1pPr>
              <a:defRPr sz="1120"/>
            </a:lvl1pPr>
          </a:lstStyle>
          <a:p>
            <a:endParaRPr lang="en-US" dirty="0">
              <a:solidFill>
                <a:prstClr val="black"/>
              </a:solidFill>
            </a:endParaRPr>
          </a:p>
        </p:txBody>
      </p:sp>
      <p:sp>
        <p:nvSpPr>
          <p:cNvPr id="6" name="Slide Number Placeholder 5"/>
          <p:cNvSpPr>
            <a:spLocks noGrp="1"/>
          </p:cNvSpPr>
          <p:nvPr>
            <p:ph type="sldNum" sz="quarter" idx="12"/>
          </p:nvPr>
        </p:nvSpPr>
        <p:spPr>
          <a:xfrm>
            <a:off x="365760" y="7818120"/>
            <a:ext cx="365760" cy="274320"/>
          </a:xfrm>
        </p:spPr>
        <p:txBody>
          <a:bodyPr/>
          <a:lstStyle>
            <a:lvl1pPr>
              <a:defRPr sz="1120"/>
            </a:lvl1pPr>
          </a:lstStyle>
          <a:p>
            <a:fld id="{19A725F3-83D0-4529-A15C-9D644B8C51E0}" type="slidenum">
              <a:rPr lang="en-US" smtClean="0">
                <a:solidFill>
                  <a:prstClr val="black"/>
                </a:solidFill>
              </a:rPr>
              <a:pPr/>
              <a:t>‹#›</a:t>
            </a:fld>
            <a:endParaRPr lang="en-US" dirty="0">
              <a:solidFill>
                <a:prstClr val="black"/>
              </a:solidFill>
            </a:endParaRPr>
          </a:p>
        </p:txBody>
      </p:sp>
      <p:sp>
        <p:nvSpPr>
          <p:cNvPr id="15" name="Rectangle 14"/>
          <p:cNvSpPr/>
          <p:nvPr userDrawn="1"/>
        </p:nvSpPr>
        <p:spPr>
          <a:xfrm>
            <a:off x="0" y="2560322"/>
            <a:ext cx="14630400" cy="235063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14" name="TextBox 13"/>
          <p:cNvSpPr txBox="1"/>
          <p:nvPr userDrawn="1"/>
        </p:nvSpPr>
        <p:spPr>
          <a:xfrm>
            <a:off x="7315203" y="3960055"/>
            <a:ext cx="2385308" cy="694343"/>
          </a:xfrm>
          <a:prstGeom prst="rect">
            <a:avLst/>
          </a:prstGeom>
          <a:noFill/>
        </p:spPr>
        <p:txBody>
          <a:bodyPr wrap="none" lIns="102413" tIns="51206" rIns="102413" bIns="51206" rtlCol="0">
            <a:spAutoFit/>
          </a:bodyPr>
          <a:lstStyle/>
          <a:p>
            <a:pPr defTabSz="1462966">
              <a:defRPr/>
            </a:pPr>
            <a:r>
              <a:rPr lang="en-US" sz="3840" dirty="0">
                <a:solidFill>
                  <a:prstClr val="white"/>
                </a:solidFill>
                <a:cs typeface="Segoe UI" pitchFamily="34" charset="0"/>
              </a:rPr>
              <a:t>Questions</a:t>
            </a:r>
          </a:p>
        </p:txBody>
      </p:sp>
      <p:grpSp>
        <p:nvGrpSpPr>
          <p:cNvPr id="24" name="Group 23"/>
          <p:cNvGrpSpPr/>
          <p:nvPr userDrawn="1"/>
        </p:nvGrpSpPr>
        <p:grpSpPr>
          <a:xfrm>
            <a:off x="3595455" y="2691276"/>
            <a:ext cx="2552126" cy="1725982"/>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62966"/>
              <a:endParaRPr lang="en-US" sz="2880" dirty="0">
                <a:solidFill>
                  <a:prstClr val="white"/>
                </a:solidFill>
              </a:endParaRPr>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62966"/>
              <a:endParaRPr lang="en-US" sz="2880" dirty="0">
                <a:solidFill>
                  <a:prstClr val="white"/>
                </a:solidFill>
              </a:endParaRPr>
            </a:p>
          </p:txBody>
        </p:sp>
      </p:grpSp>
    </p:spTree>
    <p:extLst>
      <p:ext uri="{BB962C8B-B14F-4D97-AF65-F5344CB8AC3E}">
        <p14:creationId xmlns:p14="http://schemas.microsoft.com/office/powerpoint/2010/main" val="2655112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51" y="4183288"/>
            <a:ext cx="4260659" cy="1079437"/>
          </a:xfrm>
        </p:spPr>
        <p:txBody>
          <a:bodyPr lIns="0" tIns="0" rIns="0" bIns="0">
            <a:normAutofit/>
          </a:bodyPr>
          <a:lstStyle>
            <a:lvl1pPr algn="l">
              <a:buNone/>
              <a:defRPr sz="1280"/>
            </a:lvl1pPr>
            <a:lvl2pPr algn="l">
              <a:buNone/>
              <a:defRPr sz="1280"/>
            </a:lvl2pPr>
            <a:lvl3pPr algn="l">
              <a:buNone/>
              <a:defRPr sz="1280"/>
            </a:lvl3pPr>
            <a:lvl4pPr algn="l">
              <a:buNone/>
              <a:defRPr sz="1280"/>
            </a:lvl4pPr>
            <a:lvl5pPr algn="l">
              <a:buNone/>
              <a:defRPr sz="1280"/>
            </a:lvl5pPr>
          </a:lstStyle>
          <a:p>
            <a:pPr lvl="0"/>
            <a:r>
              <a:rPr lang="en-US" dirty="0"/>
              <a:t>Contact 1</a:t>
            </a:r>
          </a:p>
          <a:p>
            <a:pPr lvl="0"/>
            <a:r>
              <a:rPr lang="en-US" dirty="0"/>
              <a:t>Contact 2</a:t>
            </a:r>
          </a:p>
          <a:p>
            <a:pPr lvl="0"/>
            <a:r>
              <a:rPr lang="en-US" dirty="0"/>
              <a:t>E-mail id</a:t>
            </a:r>
          </a:p>
        </p:txBody>
      </p:sp>
      <p:sp>
        <p:nvSpPr>
          <p:cNvPr id="19" name="Text Placeholder 15"/>
          <p:cNvSpPr>
            <a:spLocks noGrp="1"/>
          </p:cNvSpPr>
          <p:nvPr>
            <p:ph type="body" sz="quarter" idx="16" hasCustomPrompt="1"/>
          </p:nvPr>
        </p:nvSpPr>
        <p:spPr>
          <a:xfrm>
            <a:off x="8904851" y="6194968"/>
            <a:ext cx="4260659" cy="1116013"/>
          </a:xfrm>
        </p:spPr>
        <p:txBody>
          <a:bodyPr lIns="0" tIns="0" rIns="0" bIns="0">
            <a:normAutofit/>
          </a:bodyPr>
          <a:lstStyle>
            <a:lvl1pPr algn="l">
              <a:buNone/>
              <a:defRPr sz="1280"/>
            </a:lvl1pPr>
            <a:lvl2pPr algn="l">
              <a:buNone/>
              <a:defRPr sz="1280"/>
            </a:lvl2pPr>
            <a:lvl3pPr algn="l">
              <a:buNone/>
              <a:defRPr sz="1280"/>
            </a:lvl3pPr>
            <a:lvl4pPr algn="l">
              <a:buNone/>
              <a:defRPr sz="1280"/>
            </a:lvl4pPr>
            <a:lvl5pPr algn="l">
              <a:buNone/>
              <a:defRPr sz="1280"/>
            </a:lvl5pPr>
          </a:lstStyle>
          <a:p>
            <a:pPr lvl="0"/>
            <a:r>
              <a:rPr lang="en-US" dirty="0"/>
              <a:t>Contact 1</a:t>
            </a:r>
          </a:p>
          <a:p>
            <a:pPr lvl="0"/>
            <a:r>
              <a:rPr lang="en-US" dirty="0"/>
              <a:t>Contact 2</a:t>
            </a:r>
          </a:p>
          <a:p>
            <a:pPr lvl="0"/>
            <a:r>
              <a:rPr lang="en-US" dirty="0"/>
              <a:t>E-mail id</a:t>
            </a:r>
          </a:p>
        </p:txBody>
      </p:sp>
      <p:cxnSp>
        <p:nvCxnSpPr>
          <p:cNvPr id="20" name="Straight Connector 19"/>
          <p:cNvCxnSpPr/>
          <p:nvPr userDrawn="1"/>
        </p:nvCxnSpPr>
        <p:spPr>
          <a:xfrm>
            <a:off x="8904855" y="4055720"/>
            <a:ext cx="4270248" cy="1587"/>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55" y="6067400"/>
            <a:ext cx="4270248" cy="1587"/>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defTabSz="1462966"/>
            <a:endParaRPr lang="en-US" sz="2880" dirty="0">
              <a:solidFill>
                <a:prstClr val="white"/>
              </a:solidFill>
            </a:endParaRPr>
          </a:p>
        </p:txBody>
      </p:sp>
      <p:sp>
        <p:nvSpPr>
          <p:cNvPr id="24" name="Text Placeholder 23"/>
          <p:cNvSpPr>
            <a:spLocks noGrp="1"/>
          </p:cNvSpPr>
          <p:nvPr>
            <p:ph type="body" sz="quarter" idx="17" hasCustomPrompt="1"/>
          </p:nvPr>
        </p:nvSpPr>
        <p:spPr>
          <a:xfrm>
            <a:off x="8891217" y="3573025"/>
            <a:ext cx="4951413" cy="422202"/>
          </a:xfrm>
        </p:spPr>
        <p:txBody>
          <a:bodyPr lIns="0" tIns="0" rIns="0" bIns="0">
            <a:noAutofit/>
          </a:bodyPr>
          <a:lstStyle>
            <a:lvl1pPr marL="0" indent="0">
              <a:spcBef>
                <a:spcPts val="0"/>
              </a:spcBef>
              <a:buNone/>
              <a:defRPr sz="2240" baseline="0"/>
            </a:lvl1pPr>
          </a:lstStyle>
          <a:p>
            <a:pPr lvl="0"/>
            <a:r>
              <a:rPr lang="en-US" dirty="0"/>
              <a:t>Name of the presenter 1</a:t>
            </a:r>
          </a:p>
        </p:txBody>
      </p:sp>
      <p:sp>
        <p:nvSpPr>
          <p:cNvPr id="26" name="Text Placeholder 23"/>
          <p:cNvSpPr>
            <a:spLocks noGrp="1"/>
          </p:cNvSpPr>
          <p:nvPr>
            <p:ph type="body" sz="quarter" idx="19" hasCustomPrompt="1"/>
          </p:nvPr>
        </p:nvSpPr>
        <p:spPr>
          <a:xfrm>
            <a:off x="8891217" y="5556569"/>
            <a:ext cx="4951413" cy="422202"/>
          </a:xfrm>
        </p:spPr>
        <p:txBody>
          <a:bodyPr lIns="0" tIns="0" rIns="0" bIns="0">
            <a:noAutofit/>
          </a:bodyPr>
          <a:lstStyle>
            <a:lvl1pPr marL="0" indent="0">
              <a:spcBef>
                <a:spcPts val="0"/>
              </a:spcBef>
              <a:buNone/>
              <a:defRPr sz="2240" baseline="0"/>
            </a:lvl1pPr>
          </a:lstStyle>
          <a:p>
            <a:pPr lvl="0"/>
            <a:r>
              <a:rPr lang="en-US" dirty="0"/>
              <a:t>Name of the presenter 2</a:t>
            </a:r>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2" name="Rectangle 31"/>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34"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A8217ABE-F93F-4622-A4AE-59FC21708418}" type="datetime5">
              <a:rPr lang="en-US" smtClean="0">
                <a:solidFill>
                  <a:prstClr val="white"/>
                </a:solidFill>
              </a:rPr>
              <a:t>22-Oct-21</a:t>
            </a:fld>
            <a:endParaRPr lang="en-US" dirty="0">
              <a:solidFill>
                <a:prstClr val="white"/>
              </a:solidFill>
            </a:endParaRPr>
          </a:p>
        </p:txBody>
      </p:sp>
      <p:sp>
        <p:nvSpPr>
          <p:cNvPr id="35"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36" name="Straight Connector 35"/>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1549279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7" name="Picture 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55494" y="0"/>
            <a:ext cx="2874906" cy="987552"/>
          </a:xfrm>
          <a:prstGeom prst="rect">
            <a:avLst/>
          </a:prstGeom>
        </p:spPr>
      </p:pic>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10" name="Text Placeholder 9"/>
          <p:cNvSpPr>
            <a:spLocks noGrp="1"/>
          </p:cNvSpPr>
          <p:nvPr>
            <p:ph type="body" sz="quarter" idx="13" hasCustomPrompt="1"/>
          </p:nvPr>
        </p:nvSpPr>
        <p:spPr>
          <a:xfrm>
            <a:off x="3131110" y="3807561"/>
            <a:ext cx="8251341" cy="570586"/>
          </a:xfrm>
        </p:spPr>
        <p:txBody>
          <a:bodyPr lIns="0" tIns="0" rIns="0" bIns="0">
            <a:normAutofit/>
          </a:bodyPr>
          <a:lstStyle>
            <a:lvl1pPr marL="0" indent="0" algn="ctr">
              <a:buNone/>
              <a:defRPr sz="3200">
                <a:solidFill>
                  <a:schemeClr val="bg1"/>
                </a:solidFill>
              </a:defRPr>
            </a:lvl1pPr>
          </a:lstStyle>
          <a:p>
            <a:pPr lvl="0"/>
            <a:r>
              <a:rPr lang="en-US" dirty="0"/>
              <a:t>Thank you</a:t>
            </a:r>
          </a:p>
        </p:txBody>
      </p:sp>
      <p:sp>
        <p:nvSpPr>
          <p:cNvPr id="14" name="Text Placeholder 9"/>
          <p:cNvSpPr>
            <a:spLocks noGrp="1"/>
          </p:cNvSpPr>
          <p:nvPr>
            <p:ph type="body" sz="quarter" idx="14" hasCustomPrompt="1"/>
          </p:nvPr>
        </p:nvSpPr>
        <p:spPr>
          <a:xfrm>
            <a:off x="5442714" y="5607102"/>
            <a:ext cx="3628134" cy="395021"/>
          </a:xfrm>
        </p:spPr>
        <p:txBody>
          <a:bodyPr lIns="0" tIns="0" rIns="0" bIns="0">
            <a:normAutofit/>
          </a:bodyPr>
          <a:lstStyle>
            <a:lvl1pPr marL="0" indent="0" algn="ctr">
              <a:buNone/>
              <a:defRPr sz="2240">
                <a:solidFill>
                  <a:schemeClr val="bg1"/>
                </a:solidFill>
              </a:defRPr>
            </a:lvl1pPr>
          </a:lstStyle>
          <a:p>
            <a:pPr lvl="0"/>
            <a:r>
              <a:rPr lang="en-US" dirty="0"/>
              <a:t>www.kpit.com</a:t>
            </a:r>
          </a:p>
        </p:txBody>
      </p:sp>
      <p:grpSp>
        <p:nvGrpSpPr>
          <p:cNvPr id="2" name="Group 1"/>
          <p:cNvGrpSpPr/>
          <p:nvPr userDrawn="1"/>
        </p:nvGrpSpPr>
        <p:grpSpPr>
          <a:xfrm>
            <a:off x="6433907" y="6264410"/>
            <a:ext cx="1711629" cy="349752"/>
            <a:chOff x="6188136" y="6294888"/>
            <a:chExt cx="1249508" cy="255323"/>
          </a:xfrm>
        </p:grpSpPr>
        <p:pic>
          <p:nvPicPr>
            <p:cNvPr id="17" name="Picture 16" descr="f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r="62804" b="-4354"/>
            <a:stretch/>
          </p:blipFill>
          <p:spPr>
            <a:xfrm>
              <a:off x="6188136" y="6294889"/>
              <a:ext cx="230594" cy="219464"/>
            </a:xfrm>
            <a:prstGeom prst="rect">
              <a:avLst/>
            </a:prstGeom>
          </p:spPr>
        </p:pic>
        <p:pic>
          <p:nvPicPr>
            <p:cNvPr id="18" name="Picture 17" descr="linkedin.png"/>
            <p:cNvPicPr>
              <a:picLocks noChangeAspect="1"/>
            </p:cNvPicPr>
            <p:nvPr userDrawn="1"/>
          </p:nvPicPr>
          <p:blipFill rotWithShape="1">
            <a:blip r:embed="rId4" cstate="print">
              <a:extLst>
                <a:ext uri="{28A0092B-C50C-407E-A947-70E740481C1C}">
                  <a14:useLocalDpi xmlns:a14="http://schemas.microsoft.com/office/drawing/2010/main" val="0"/>
                </a:ext>
              </a:extLst>
            </a:blip>
            <a:srcRect t="2" r="62767" b="-15720"/>
            <a:stretch/>
          </p:blipFill>
          <p:spPr>
            <a:xfrm>
              <a:off x="6530317" y="6294889"/>
              <a:ext cx="229072" cy="243370"/>
            </a:xfrm>
            <a:prstGeom prst="rect">
              <a:avLst/>
            </a:prstGeom>
          </p:spPr>
        </p:pic>
        <p:pic>
          <p:nvPicPr>
            <p:cNvPr id="19" name="Picture 18" descr="twitter.png"/>
            <p:cNvPicPr>
              <a:picLocks noChangeAspect="1"/>
            </p:cNvPicPr>
            <p:nvPr userDrawn="1"/>
          </p:nvPicPr>
          <p:blipFill rotWithShape="1">
            <a:blip r:embed="rId5" cstate="print">
              <a:extLst>
                <a:ext uri="{28A0092B-C50C-407E-A947-70E740481C1C}">
                  <a14:useLocalDpi xmlns:a14="http://schemas.microsoft.com/office/drawing/2010/main" val="0"/>
                </a:ext>
              </a:extLst>
            </a:blip>
            <a:srcRect t="-1" r="67940" b="-21401"/>
            <a:stretch/>
          </p:blipFill>
          <p:spPr>
            <a:xfrm>
              <a:off x="6870976" y="6294888"/>
              <a:ext cx="232465" cy="255323"/>
            </a:xfrm>
            <a:prstGeom prst="rect">
              <a:avLst/>
            </a:prstGeom>
          </p:spPr>
        </p:pic>
        <p:pic>
          <p:nvPicPr>
            <p:cNvPr id="22" name="Picture 21" descr="you-tube.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a:xfrm>
              <a:off x="7211635" y="6294889"/>
              <a:ext cx="226009" cy="210312"/>
            </a:xfrm>
            <a:prstGeom prst="rect">
              <a:avLst/>
            </a:prstGeom>
          </p:spPr>
        </p:pic>
      </p:grpSp>
      <p:sp>
        <p:nvSpPr>
          <p:cNvPr id="24"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sp>
        <p:nvSpPr>
          <p:cNvPr id="39" name="Rectangle 3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96" tIns="73149" rIns="146296" bIns="73149" rtlCol="0" anchor="ctr"/>
          <a:lstStyle/>
          <a:p>
            <a:pPr algn="ctr" defTabSz="1462966"/>
            <a:endParaRPr lang="en-US" sz="2880" dirty="0">
              <a:solidFill>
                <a:prstClr val="white"/>
              </a:solidFill>
            </a:endParaRPr>
          </a:p>
        </p:txBody>
      </p:sp>
      <p:pic>
        <p:nvPicPr>
          <p:cNvPr id="40" name="Picture 39" descr="KPIT logo-(RGB).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365782" y="7643999"/>
            <a:ext cx="1278589" cy="585606"/>
          </a:xfrm>
          <a:prstGeom prst="rect">
            <a:avLst/>
          </a:prstGeom>
        </p:spPr>
      </p:pic>
      <p:sp>
        <p:nvSpPr>
          <p:cNvPr id="21" name="Date Placeholder 3"/>
          <p:cNvSpPr>
            <a:spLocks noGrp="1"/>
          </p:cNvSpPr>
          <p:nvPr>
            <p:ph type="dt" sz="half" idx="10"/>
          </p:nvPr>
        </p:nvSpPr>
        <p:spPr>
          <a:xfrm>
            <a:off x="914400" y="7818120"/>
            <a:ext cx="731520" cy="274320"/>
          </a:xfrm>
        </p:spPr>
        <p:txBody>
          <a:bodyPr/>
          <a:lstStyle>
            <a:lvl1pPr>
              <a:defRPr sz="1120">
                <a:solidFill>
                  <a:schemeClr val="bg1"/>
                </a:solidFill>
              </a:defRPr>
            </a:lvl1pPr>
          </a:lstStyle>
          <a:p>
            <a:fld id="{0E97E88A-1298-4AE1-938C-F44410BA1456}" type="datetime5">
              <a:rPr lang="en-US" smtClean="0">
                <a:solidFill>
                  <a:prstClr val="white"/>
                </a:solidFill>
              </a:rPr>
              <a:t>22-Oct-21</a:t>
            </a:fld>
            <a:endParaRPr lang="en-US" dirty="0">
              <a:solidFill>
                <a:prstClr val="white"/>
              </a:solidFill>
            </a:endParaRPr>
          </a:p>
        </p:txBody>
      </p:sp>
      <p:sp>
        <p:nvSpPr>
          <p:cNvPr id="23" name="Slide Number Placeholder 5"/>
          <p:cNvSpPr>
            <a:spLocks noGrp="1"/>
          </p:cNvSpPr>
          <p:nvPr>
            <p:ph type="sldNum" sz="quarter" idx="12"/>
          </p:nvPr>
        </p:nvSpPr>
        <p:spPr>
          <a:xfrm>
            <a:off x="365760" y="7818120"/>
            <a:ext cx="365760" cy="274320"/>
          </a:xfrm>
        </p:spPr>
        <p:txBody>
          <a:bodyPr/>
          <a:lstStyle>
            <a:lvl1pPr>
              <a:defRPr sz="1120">
                <a:solidFill>
                  <a:schemeClr val="bg1"/>
                </a:solidFill>
              </a:defRPr>
            </a:lvl1pPr>
          </a:lstStyle>
          <a:p>
            <a:fld id="{19A725F3-83D0-4529-A15C-9D644B8C51E0}" type="slidenum">
              <a:rPr lang="en-US" smtClean="0">
                <a:solidFill>
                  <a:prstClr val="white"/>
                </a:solidFill>
              </a:rPr>
              <a:pPr/>
              <a:t>‹#›</a:t>
            </a:fld>
            <a:endParaRPr lang="en-US" dirty="0">
              <a:solidFill>
                <a:prstClr val="white"/>
              </a:solidFill>
            </a:endParaRPr>
          </a:p>
        </p:txBody>
      </p:sp>
      <p:cxnSp>
        <p:nvCxnSpPr>
          <p:cNvPr id="28" name="Straight Connector 27"/>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1706880" y="7818120"/>
            <a:ext cx="1888490" cy="311283"/>
          </a:xfrm>
          <a:prstGeom prst="rect">
            <a:avLst/>
          </a:prstGeom>
        </p:spPr>
        <p:txBody>
          <a:bodyPr vert="horz" lIns="0" tIns="0" rIns="0" bIns="0" rtlCol="0" anchor="ctr"/>
          <a:lstStyle>
            <a:lvl1pPr>
              <a:defRPr sz="800"/>
            </a:lvl1pPr>
          </a:lstStyle>
          <a:p>
            <a:pPr defTabSz="1024128">
              <a:defRPr/>
            </a:pPr>
            <a:r>
              <a:rPr lang="en-US" sz="1120" dirty="0">
                <a:solidFill>
                  <a:prstClr val="white"/>
                </a:solidFill>
                <a:cs typeface="Segoe UI" pitchFamily="34" charset="0"/>
              </a:rPr>
              <a:t>© KPIT Technologies Limited</a:t>
            </a:r>
          </a:p>
        </p:txBody>
      </p:sp>
    </p:spTree>
    <p:extLst>
      <p:ext uri="{BB962C8B-B14F-4D97-AF65-F5344CB8AC3E}">
        <p14:creationId xmlns:p14="http://schemas.microsoft.com/office/powerpoint/2010/main" val="1639244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084" indent="0">
              <a:buNone/>
              <a:defRPr sz="2600">
                <a:solidFill>
                  <a:schemeClr val="tx1">
                    <a:tint val="75000"/>
                  </a:schemeClr>
                </a:solidFill>
              </a:defRPr>
            </a:lvl2pPr>
            <a:lvl3pPr marL="1306168" indent="0">
              <a:buNone/>
              <a:defRPr sz="2300">
                <a:solidFill>
                  <a:schemeClr val="tx1">
                    <a:tint val="75000"/>
                  </a:schemeClr>
                </a:solidFill>
              </a:defRPr>
            </a:lvl3pPr>
            <a:lvl4pPr marL="1959253" indent="0">
              <a:buNone/>
              <a:defRPr sz="2000">
                <a:solidFill>
                  <a:schemeClr val="tx1">
                    <a:tint val="75000"/>
                  </a:schemeClr>
                </a:solidFill>
              </a:defRPr>
            </a:lvl4pPr>
            <a:lvl5pPr marL="2612336" indent="0">
              <a:buNone/>
              <a:defRPr sz="2000">
                <a:solidFill>
                  <a:schemeClr val="tx1">
                    <a:tint val="75000"/>
                  </a:schemeClr>
                </a:solidFill>
              </a:defRPr>
            </a:lvl5pPr>
            <a:lvl6pPr marL="3265421" indent="0">
              <a:buNone/>
              <a:defRPr sz="2000">
                <a:solidFill>
                  <a:schemeClr val="tx1">
                    <a:tint val="75000"/>
                  </a:schemeClr>
                </a:solidFill>
              </a:defRPr>
            </a:lvl6pPr>
            <a:lvl7pPr marL="3918504" indent="0">
              <a:buNone/>
              <a:defRPr sz="2000">
                <a:solidFill>
                  <a:schemeClr val="tx1">
                    <a:tint val="75000"/>
                  </a:schemeClr>
                </a:solidFill>
              </a:defRPr>
            </a:lvl7pPr>
            <a:lvl8pPr marL="4571588" indent="0">
              <a:buNone/>
              <a:defRPr sz="2000">
                <a:solidFill>
                  <a:schemeClr val="tx1">
                    <a:tint val="75000"/>
                  </a:schemeClr>
                </a:solidFill>
              </a:defRPr>
            </a:lvl8pPr>
            <a:lvl9pPr marL="5224673"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1" y="1209824"/>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 Placeholder 6"/>
          <p:cNvSpPr>
            <a:spLocks noGrp="1"/>
          </p:cNvSpPr>
          <p:nvPr>
            <p:ph type="body" sz="quarter" idx="14" hasCustomPrompt="1"/>
          </p:nvPr>
        </p:nvSpPr>
        <p:spPr>
          <a:xfrm>
            <a:off x="381024"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10/22/2021</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a:t>Sample footer</a:t>
            </a:r>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dirty="0"/>
          </a:p>
        </p:txBody>
      </p:sp>
      <p:cxnSp>
        <p:nvCxnSpPr>
          <p:cNvPr id="25" name="Straight Connector 24"/>
          <p:cNvCxnSpPr/>
          <p:nvPr userDrawn="1"/>
        </p:nvCxnSpPr>
        <p:spPr>
          <a:xfrm rot="5400000">
            <a:off x="62357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1" y="7818120"/>
            <a:ext cx="1657350" cy="274320"/>
          </a:xfrm>
          <a:prstGeom prst="rect">
            <a:avLst/>
          </a:prstGeom>
        </p:spPr>
        <p:txBody>
          <a:bodyPr vert="horz" lIns="0" tIns="0" rIns="0" bIns="0" rtlCol="0" anchor="ctr"/>
          <a:lstStyle>
            <a:lvl1pPr>
              <a:defRPr sz="800"/>
            </a:lvl1p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8"/>
            <a:ext cx="1278588" cy="585606"/>
          </a:xfrm>
          <a:prstGeom prst="rect">
            <a:avLst/>
          </a:prstGeom>
        </p:spPr>
      </p:pic>
    </p:spTree>
    <p:extLst>
      <p:ext uri="{BB962C8B-B14F-4D97-AF65-F5344CB8AC3E}">
        <p14:creationId xmlns:p14="http://schemas.microsoft.com/office/powerpoint/2010/main" val="323785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084" indent="0">
              <a:buNone/>
              <a:defRPr sz="2600">
                <a:solidFill>
                  <a:schemeClr val="tx1">
                    <a:tint val="75000"/>
                  </a:schemeClr>
                </a:solidFill>
              </a:defRPr>
            </a:lvl2pPr>
            <a:lvl3pPr marL="1306168" indent="0">
              <a:buNone/>
              <a:defRPr sz="2300">
                <a:solidFill>
                  <a:schemeClr val="tx1">
                    <a:tint val="75000"/>
                  </a:schemeClr>
                </a:solidFill>
              </a:defRPr>
            </a:lvl3pPr>
            <a:lvl4pPr marL="1959253" indent="0">
              <a:buNone/>
              <a:defRPr sz="2000">
                <a:solidFill>
                  <a:schemeClr val="tx1">
                    <a:tint val="75000"/>
                  </a:schemeClr>
                </a:solidFill>
              </a:defRPr>
            </a:lvl4pPr>
            <a:lvl5pPr marL="2612336" indent="0">
              <a:buNone/>
              <a:defRPr sz="2000">
                <a:solidFill>
                  <a:schemeClr val="tx1">
                    <a:tint val="75000"/>
                  </a:schemeClr>
                </a:solidFill>
              </a:defRPr>
            </a:lvl5pPr>
            <a:lvl6pPr marL="3265421" indent="0">
              <a:buNone/>
              <a:defRPr sz="2000">
                <a:solidFill>
                  <a:schemeClr val="tx1">
                    <a:tint val="75000"/>
                  </a:schemeClr>
                </a:solidFill>
              </a:defRPr>
            </a:lvl6pPr>
            <a:lvl7pPr marL="3918504" indent="0">
              <a:buNone/>
              <a:defRPr sz="2000">
                <a:solidFill>
                  <a:schemeClr val="tx1">
                    <a:tint val="75000"/>
                  </a:schemeClr>
                </a:solidFill>
              </a:defRPr>
            </a:lvl7pPr>
            <a:lvl8pPr marL="4571588" indent="0">
              <a:buNone/>
              <a:defRPr sz="2000">
                <a:solidFill>
                  <a:schemeClr val="tx1">
                    <a:tint val="75000"/>
                  </a:schemeClr>
                </a:solidFill>
              </a:defRPr>
            </a:lvl8pPr>
            <a:lvl9pPr marL="5224673"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1" y="1209824"/>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 Placeholder 6"/>
          <p:cNvSpPr>
            <a:spLocks noGrp="1"/>
          </p:cNvSpPr>
          <p:nvPr>
            <p:ph type="body" sz="quarter" idx="14" hasCustomPrompt="1"/>
          </p:nvPr>
        </p:nvSpPr>
        <p:spPr>
          <a:xfrm>
            <a:off x="381024"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10/22/2021</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a:t>Sample footer</a:t>
            </a:r>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dirty="0"/>
          </a:p>
        </p:txBody>
      </p:sp>
      <p:cxnSp>
        <p:nvCxnSpPr>
          <p:cNvPr id="25" name="Straight Connector 24"/>
          <p:cNvCxnSpPr/>
          <p:nvPr userDrawn="1"/>
        </p:nvCxnSpPr>
        <p:spPr>
          <a:xfrm rot="5400000">
            <a:off x="62357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1" y="7818120"/>
            <a:ext cx="1657350" cy="274320"/>
          </a:xfrm>
          <a:prstGeom prst="rect">
            <a:avLst/>
          </a:prstGeom>
        </p:spPr>
        <p:txBody>
          <a:bodyPr vert="horz" lIns="0" tIns="0" rIns="0" bIns="0" rtlCol="0" anchor="ctr"/>
          <a:lstStyle>
            <a:lvl1pPr>
              <a:defRPr sz="800"/>
            </a:lvl1p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8"/>
            <a:ext cx="1278588" cy="585606"/>
          </a:xfrm>
          <a:prstGeom prst="rect">
            <a:avLst/>
          </a:prstGeom>
        </p:spPr>
      </p:pic>
    </p:spTree>
    <p:extLst>
      <p:ext uri="{BB962C8B-B14F-4D97-AF65-F5344CB8AC3E}">
        <p14:creationId xmlns:p14="http://schemas.microsoft.com/office/powerpoint/2010/main" val="134364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381023"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8FB7D772-D045-425D-9AAE-746A8E3C4348}" type="datetime5">
              <a:rPr lang="en-US" smtClean="0"/>
              <a:t>22-Oct-21</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5" name="Straight Connector 24"/>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084" indent="0">
              <a:buNone/>
              <a:defRPr sz="2600">
                <a:solidFill>
                  <a:schemeClr val="tx1">
                    <a:tint val="75000"/>
                  </a:schemeClr>
                </a:solidFill>
              </a:defRPr>
            </a:lvl2pPr>
            <a:lvl3pPr marL="1306168" indent="0">
              <a:buNone/>
              <a:defRPr sz="2300">
                <a:solidFill>
                  <a:schemeClr val="tx1">
                    <a:tint val="75000"/>
                  </a:schemeClr>
                </a:solidFill>
              </a:defRPr>
            </a:lvl3pPr>
            <a:lvl4pPr marL="1959253" indent="0">
              <a:buNone/>
              <a:defRPr sz="2000">
                <a:solidFill>
                  <a:schemeClr val="tx1">
                    <a:tint val="75000"/>
                  </a:schemeClr>
                </a:solidFill>
              </a:defRPr>
            </a:lvl4pPr>
            <a:lvl5pPr marL="2612336" indent="0">
              <a:buNone/>
              <a:defRPr sz="2000">
                <a:solidFill>
                  <a:schemeClr val="tx1">
                    <a:tint val="75000"/>
                  </a:schemeClr>
                </a:solidFill>
              </a:defRPr>
            </a:lvl5pPr>
            <a:lvl6pPr marL="3265421" indent="0">
              <a:buNone/>
              <a:defRPr sz="2000">
                <a:solidFill>
                  <a:schemeClr val="tx1">
                    <a:tint val="75000"/>
                  </a:schemeClr>
                </a:solidFill>
              </a:defRPr>
            </a:lvl6pPr>
            <a:lvl7pPr marL="3918504" indent="0">
              <a:buNone/>
              <a:defRPr sz="2000">
                <a:solidFill>
                  <a:schemeClr val="tx1">
                    <a:tint val="75000"/>
                  </a:schemeClr>
                </a:solidFill>
              </a:defRPr>
            </a:lvl7pPr>
            <a:lvl8pPr marL="4571588" indent="0">
              <a:buNone/>
              <a:defRPr sz="2000">
                <a:solidFill>
                  <a:schemeClr val="tx1">
                    <a:tint val="75000"/>
                  </a:schemeClr>
                </a:solidFill>
              </a:defRPr>
            </a:lvl8pPr>
            <a:lvl9pPr marL="5224673"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1" y="1209824"/>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 Placeholder 6"/>
          <p:cNvSpPr>
            <a:spLocks noGrp="1"/>
          </p:cNvSpPr>
          <p:nvPr>
            <p:ph type="body" sz="quarter" idx="14" hasCustomPrompt="1"/>
          </p:nvPr>
        </p:nvSpPr>
        <p:spPr>
          <a:xfrm>
            <a:off x="381024"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10/22/2021</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a:t>Sample footer</a:t>
            </a:r>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dirty="0"/>
          </a:p>
        </p:txBody>
      </p:sp>
      <p:cxnSp>
        <p:nvCxnSpPr>
          <p:cNvPr id="25" name="Straight Connector 24"/>
          <p:cNvCxnSpPr/>
          <p:nvPr userDrawn="1"/>
        </p:nvCxnSpPr>
        <p:spPr>
          <a:xfrm rot="5400000">
            <a:off x="62357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1" y="7818120"/>
            <a:ext cx="1657350" cy="274320"/>
          </a:xfrm>
          <a:prstGeom prst="rect">
            <a:avLst/>
          </a:prstGeom>
        </p:spPr>
        <p:txBody>
          <a:bodyPr vert="horz" lIns="0" tIns="0" rIns="0" bIns="0" rtlCol="0" anchor="ctr"/>
          <a:lstStyle>
            <a:lvl1pPr>
              <a:defRPr sz="800"/>
            </a:lvl1p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800" dirty="0"/>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8"/>
            <a:ext cx="1278588" cy="585606"/>
          </a:xfrm>
          <a:prstGeom prst="rect">
            <a:avLst/>
          </a:prstGeom>
        </p:spPr>
      </p:pic>
    </p:spTree>
    <p:extLst>
      <p:ext uri="{BB962C8B-B14F-4D97-AF65-F5344CB8AC3E}">
        <p14:creationId xmlns:p14="http://schemas.microsoft.com/office/powerpoint/2010/main" val="272118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Click to edit the body text</a:t>
            </a:r>
          </a:p>
        </p:txBody>
      </p:sp>
      <p:sp>
        <p:nvSpPr>
          <p:cNvPr id="10"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a:t>Click to place a chart</a:t>
            </a:r>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FC19D258-90D6-4C7A-A827-3C3D7EB6B9BF}" type="datetime5">
              <a:rPr lang="en-US" smtClean="0"/>
              <a:t>22-Oct-21</a:t>
            </a:fld>
            <a:endParaRPr lang="en-US" dirty="0"/>
          </a:p>
        </p:txBody>
      </p:sp>
      <p:sp>
        <p:nvSpPr>
          <p:cNvPr id="17"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8"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9" name="Straight Connector 1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46357F19-8747-443C-B098-5811AF1F97A7}" type="datetime5">
              <a:rPr lang="en-US" smtClean="0"/>
              <a:t>22-Oct-21</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a:t>Click to enter section title</a:t>
            </a:r>
          </a:p>
        </p:txBody>
      </p:sp>
      <p:sp>
        <p:nvSpPr>
          <p:cNvPr id="25"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a:t>Click to place map / picture</a:t>
            </a:r>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78F3C8E3-A32C-41AC-B69E-5D1A8BB8E05B}" type="datetime5">
              <a:rPr lang="en-US" smtClean="0"/>
              <a:t>22-Oct-21</a:t>
            </a:fld>
            <a:endParaRPr lang="en-US" dirty="0"/>
          </a:p>
        </p:txBody>
      </p:sp>
      <p:sp>
        <p:nvSpPr>
          <p:cNvPr id="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7" name="Straight Connector 1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8"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9"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142BB43C-1949-4206-900A-660DC2A6E2EF}" type="datetime5">
              <a:rPr lang="en-US" smtClean="0"/>
              <a:t>22-Oct-21</a:t>
            </a:fld>
            <a:endParaRPr lang="en-US" dirty="0"/>
          </a:p>
        </p:txBody>
      </p:sp>
      <p:sp>
        <p:nvSpPr>
          <p:cNvPr id="20"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1"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2" name="Straight Connector 21"/>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6"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sp>
        <p:nvSpPr>
          <p:cNvPr id="3" name="Rectangle 2"/>
          <p:cNvSpPr/>
          <p:nvPr userDrawn="1"/>
        </p:nvSpPr>
        <p:spPr>
          <a:xfrm>
            <a:off x="2" y="0"/>
            <a:ext cx="14645640" cy="2447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0" y="2"/>
            <a:ext cx="10119360" cy="716280"/>
          </a:xfrm>
          <a:prstGeom prst="rect">
            <a:avLst/>
          </a:prstGeom>
        </p:spPr>
        <p:txBody>
          <a:bodyPr anchor="t">
            <a:noAutofit/>
          </a:bodyPr>
          <a:lstStyle>
            <a:lvl1pPr marL="0" marR="0" indent="0" algn="l" defTabSz="1463040" rtl="0" eaLnBrk="1" fontAlgn="auto" latinLnBrk="0" hangingPunct="1">
              <a:lnSpc>
                <a:spcPct val="100000"/>
              </a:lnSpc>
              <a:spcBef>
                <a:spcPct val="0"/>
              </a:spcBef>
              <a:spcAft>
                <a:spcPts val="0"/>
              </a:spcAft>
              <a:tabLst/>
              <a:defRPr sz="4500" b="1">
                <a:solidFill>
                  <a:schemeClr val="bg1"/>
                </a:solidFill>
              </a:defRPr>
            </a:lvl1pPr>
          </a:lstStyle>
          <a:p>
            <a:pPr lvl="0"/>
            <a:r>
              <a:rPr lang="en-US" noProof="0" dirty="0"/>
              <a:t>Click to edit Master title style</a:t>
            </a:r>
          </a:p>
        </p:txBody>
      </p:sp>
      <p:sp>
        <p:nvSpPr>
          <p:cNvPr id="23" name="Rectangle 2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0" rIns="130622" bIns="65310" rtlCol="0" anchor="ctr"/>
          <a:lstStyle/>
          <a:p>
            <a:pPr algn="ctr"/>
            <a:endParaRPr lang="en-US"/>
          </a:p>
        </p:txBody>
      </p:sp>
      <p:sp>
        <p:nvSpPr>
          <p:cNvPr id="2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713713B8-1597-4CFA-A9CC-6BB94739D7BA}" type="datetime5">
              <a:rPr lang="en-US" smtClean="0"/>
              <a:t>22-Oct-21</a:t>
            </a:fld>
            <a:endParaRPr lang="en-US" dirty="0"/>
          </a:p>
        </p:txBody>
      </p:sp>
      <p:sp>
        <p:nvSpPr>
          <p:cNvPr id="2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7" name="Straight Connector 26"/>
          <p:cNvCxnSpPr/>
          <p:nvPr userDrawn="1"/>
        </p:nvCxnSpPr>
        <p:spPr>
          <a:xfrm rot="5400000">
            <a:off x="62357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1551941"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3439160" y="7954011"/>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Footer Placeholder 4"/>
          <p:cNvSpPr txBox="1">
            <a:spLocks/>
          </p:cNvSpPr>
          <p:nvPr userDrawn="1"/>
        </p:nvSpPr>
        <p:spPr>
          <a:xfrm>
            <a:off x="1816099"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1" name="Rectangle 30"/>
          <p:cNvSpPr/>
          <p:nvPr userDrawn="1"/>
        </p:nvSpPr>
        <p:spPr>
          <a:xfrm>
            <a:off x="0" y="7607030"/>
            <a:ext cx="14630400" cy="739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0" rIns="130622" bIns="65310" rtlCol="0" anchor="ctr"/>
          <a:lstStyle/>
          <a:p>
            <a:pPr algn="ctr"/>
            <a:endParaRPr lang="en-US"/>
          </a:p>
        </p:txBody>
      </p:sp>
      <p:pic>
        <p:nvPicPr>
          <p:cNvPr id="32" name="Picture 31"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9" cy="585606"/>
          </a:xfrm>
          <a:prstGeom prst="rect">
            <a:avLst/>
          </a:prstGeom>
        </p:spPr>
      </p:pic>
    </p:spTree>
    <p:extLst>
      <p:ext uri="{BB962C8B-B14F-4D97-AF65-F5344CB8AC3E}">
        <p14:creationId xmlns:p14="http://schemas.microsoft.com/office/powerpoint/2010/main" val="293003246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dirty="0"/>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084794E5-71BD-43DD-B0E3-0F6AABF82CE0}" type="datetime5">
              <a:rPr lang="en-US" smtClean="0"/>
              <a:t>22-Oct-21</a:t>
            </a:fld>
            <a:endParaRPr lang="en-US"/>
          </a:p>
        </p:txBody>
      </p:sp>
      <p:sp>
        <p:nvSpPr>
          <p:cNvPr id="5"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endParaRPr lang="en-US" dirty="0"/>
          </a:p>
        </p:txBody>
      </p:sp>
      <p:sp>
        <p:nvSpPr>
          <p:cNvPr id="6"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19A725F3-83D0-4529-A15C-9D644B8C51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50" r:id="rId2"/>
    <p:sldLayoutId id="2147483668" r:id="rId3"/>
    <p:sldLayoutId id="2147483651" r:id="rId4"/>
    <p:sldLayoutId id="2147483662" r:id="rId5"/>
    <p:sldLayoutId id="2147483663" r:id="rId6"/>
    <p:sldLayoutId id="2147483660" r:id="rId7"/>
    <p:sldLayoutId id="2147483661" r:id="rId8"/>
    <p:sldLayoutId id="2147483669" r:id="rId9"/>
    <p:sldLayoutId id="2147483666" r:id="rId10"/>
    <p:sldLayoutId id="2147483667" r:id="rId11"/>
    <p:sldLayoutId id="2147483665" r:id="rId12"/>
    <p:sldLayoutId id="2147483670" r:id="rId13"/>
    <p:sldLayoutId id="2147483671" r:id="rId14"/>
    <p:sldLayoutId id="2147483673" r:id="rId15"/>
  </p:sldLayoutIdLst>
  <p:hf hdr="0" ftr="0"/>
  <p:txStyles>
    <p:titleStyle>
      <a:lvl1pPr algn="l" defTabSz="1306220" rtl="0" eaLnBrk="1" latinLnBrk="0" hangingPunct="1">
        <a:spcBef>
          <a:spcPct val="0"/>
        </a:spcBef>
        <a:buNone/>
        <a:defRPr sz="2600" kern="1200">
          <a:solidFill>
            <a:schemeClr val="tx1"/>
          </a:solidFill>
          <a:latin typeface="Segoe UI" pitchFamily="34" charset="0"/>
          <a:ea typeface="+mj-ea"/>
          <a:cs typeface="Segoe UI" pitchFamily="34" charset="0"/>
        </a:defRPr>
      </a:lvl1pPr>
    </p:titleStyle>
    <p:bodyStyle>
      <a:lvl1pPr marL="489833" indent="-489833" algn="l" defTabSz="1306220" rtl="0" eaLnBrk="1" latinLnBrk="0" hangingPunct="1">
        <a:spcBef>
          <a:spcPct val="20000"/>
        </a:spcBef>
        <a:buFont typeface="Arial" pitchFamily="34" charset="0"/>
        <a:buChar char="•"/>
        <a:defRPr sz="2600" kern="1200">
          <a:solidFill>
            <a:schemeClr val="tx1"/>
          </a:solidFill>
          <a:latin typeface="Segoe UI" pitchFamily="34" charset="0"/>
          <a:ea typeface="+mn-ea"/>
          <a:cs typeface="Segoe UI" pitchFamily="34" charset="0"/>
        </a:defRPr>
      </a:lvl1pPr>
      <a:lvl2pPr marL="1061304" indent="-408194"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2pPr>
      <a:lvl3pPr marL="163277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228588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4pPr>
      <a:lvl5pPr marL="293899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5"/>
            <a:ext cx="13167360" cy="1371600"/>
          </a:xfrm>
          <a:prstGeom prst="rect">
            <a:avLst/>
          </a:prstGeom>
        </p:spPr>
        <p:txBody>
          <a:bodyPr vert="horz" lIns="91435" tIns="45718" rIns="91435" bIns="45718" rtlCol="0" anchor="ctr">
            <a:normAutofit/>
          </a:bodyPr>
          <a:lstStyle/>
          <a:p>
            <a:r>
              <a:rPr lang="en-US" dirty="0"/>
              <a:t>Click to edit Master title style</a:t>
            </a:r>
          </a:p>
        </p:txBody>
      </p:sp>
      <p:sp>
        <p:nvSpPr>
          <p:cNvPr id="3" name="Text Placeholder 2"/>
          <p:cNvSpPr>
            <a:spLocks noGrp="1"/>
          </p:cNvSpPr>
          <p:nvPr>
            <p:ph type="body" idx="1"/>
          </p:nvPr>
        </p:nvSpPr>
        <p:spPr>
          <a:xfrm>
            <a:off x="731520" y="1920243"/>
            <a:ext cx="13167360" cy="5431155"/>
          </a:xfrm>
          <a:prstGeom prst="rect">
            <a:avLst/>
          </a:prstGeom>
        </p:spPr>
        <p:txBody>
          <a:bodyPr vert="horz" lIns="91435" tIns="45718" rIns="91435"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fld id="{FB367594-D37F-4519-8742-6F840A1BE938}"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endParaRPr lang="en-US" dirty="0">
              <a:solidFill>
                <a:prstClr val="black"/>
              </a:solidFill>
            </a:endParaRPr>
          </a:p>
        </p:txBody>
      </p:sp>
      <p:sp>
        <p:nvSpPr>
          <p:cNvPr id="6"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fld id="{19A725F3-83D0-4529-A15C-9D644B8C51E0}" type="slidenum">
              <a:rPr lang="en-US" smtClean="0">
                <a:solidFill>
                  <a:prstClr val="black"/>
                </a:solidFill>
              </a:rPr>
              <a:pPr defTabSz="1462966"/>
              <a:t>‹#›</a:t>
            </a:fld>
            <a:endParaRPr lang="en-US" dirty="0">
              <a:solidFill>
                <a:prstClr val="black"/>
              </a:solidFill>
            </a:endParaRPr>
          </a:p>
        </p:txBody>
      </p:sp>
    </p:spTree>
    <p:extLst>
      <p:ext uri="{BB962C8B-B14F-4D97-AF65-F5344CB8AC3E}">
        <p14:creationId xmlns:p14="http://schemas.microsoft.com/office/powerpoint/2010/main" val="262936261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p:txStyles>
    <p:titleStyle>
      <a:lvl1pPr algn="l" defTabSz="1462966" rtl="0" eaLnBrk="1" latinLnBrk="0" hangingPunct="1">
        <a:spcBef>
          <a:spcPct val="0"/>
        </a:spcBef>
        <a:buNone/>
        <a:defRPr sz="2880" kern="1200">
          <a:solidFill>
            <a:schemeClr val="tx1"/>
          </a:solidFill>
          <a:latin typeface="Segoe UI" pitchFamily="34" charset="0"/>
          <a:ea typeface="+mj-ea"/>
          <a:cs typeface="Segoe UI" pitchFamily="34" charset="0"/>
        </a:defRPr>
      </a:lvl1pPr>
    </p:titleStyle>
    <p:bodyStyle>
      <a:lvl1pPr marL="548613" indent="-548613" algn="l" defTabSz="1462966" rtl="0" eaLnBrk="1" latinLnBrk="0" hangingPunct="1">
        <a:spcBef>
          <a:spcPct val="20000"/>
        </a:spcBef>
        <a:buFont typeface="Arial" pitchFamily="34" charset="0"/>
        <a:buChar char="•"/>
        <a:defRPr sz="2880" kern="1200">
          <a:solidFill>
            <a:schemeClr val="tx1"/>
          </a:solidFill>
          <a:latin typeface="Segoe UI" pitchFamily="34" charset="0"/>
          <a:ea typeface="+mn-ea"/>
          <a:cs typeface="Segoe UI" pitchFamily="34" charset="0"/>
        </a:defRPr>
      </a:lvl1pPr>
      <a:lvl2pPr marL="1188661" indent="-457178"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2pPr>
      <a:lvl3pPr marL="1828709"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3pPr>
      <a:lvl4pPr marL="2560192"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4pPr>
      <a:lvl5pPr marL="3291675"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5pPr>
      <a:lvl6pPr marL="4023158"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642"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126"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610"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2966" rtl="0" eaLnBrk="1" latinLnBrk="0" hangingPunct="1">
        <a:defRPr sz="2880" kern="1200">
          <a:solidFill>
            <a:schemeClr val="tx1"/>
          </a:solidFill>
          <a:latin typeface="+mn-lt"/>
          <a:ea typeface="+mn-ea"/>
          <a:cs typeface="+mn-cs"/>
        </a:defRPr>
      </a:lvl1pPr>
      <a:lvl2pPr marL="731483" algn="l" defTabSz="1462966" rtl="0" eaLnBrk="1" latinLnBrk="0" hangingPunct="1">
        <a:defRPr sz="2880" kern="1200">
          <a:solidFill>
            <a:schemeClr val="tx1"/>
          </a:solidFill>
          <a:latin typeface="+mn-lt"/>
          <a:ea typeface="+mn-ea"/>
          <a:cs typeface="+mn-cs"/>
        </a:defRPr>
      </a:lvl2pPr>
      <a:lvl3pPr marL="1462966" algn="l" defTabSz="1462966" rtl="0" eaLnBrk="1" latinLnBrk="0" hangingPunct="1">
        <a:defRPr sz="2880" kern="1200">
          <a:solidFill>
            <a:schemeClr val="tx1"/>
          </a:solidFill>
          <a:latin typeface="+mn-lt"/>
          <a:ea typeface="+mn-ea"/>
          <a:cs typeface="+mn-cs"/>
        </a:defRPr>
      </a:lvl3pPr>
      <a:lvl4pPr marL="2194451" algn="l" defTabSz="1462966" rtl="0" eaLnBrk="1" latinLnBrk="0" hangingPunct="1">
        <a:defRPr sz="2880" kern="1200">
          <a:solidFill>
            <a:schemeClr val="tx1"/>
          </a:solidFill>
          <a:latin typeface="+mn-lt"/>
          <a:ea typeface="+mn-ea"/>
          <a:cs typeface="+mn-cs"/>
        </a:defRPr>
      </a:lvl4pPr>
      <a:lvl5pPr marL="2925934" algn="l" defTabSz="1462966" rtl="0" eaLnBrk="1" latinLnBrk="0" hangingPunct="1">
        <a:defRPr sz="2880" kern="1200">
          <a:solidFill>
            <a:schemeClr val="tx1"/>
          </a:solidFill>
          <a:latin typeface="+mn-lt"/>
          <a:ea typeface="+mn-ea"/>
          <a:cs typeface="+mn-cs"/>
        </a:defRPr>
      </a:lvl5pPr>
      <a:lvl6pPr marL="3657418" algn="l" defTabSz="1462966" rtl="0" eaLnBrk="1" latinLnBrk="0" hangingPunct="1">
        <a:defRPr sz="2880" kern="1200">
          <a:solidFill>
            <a:schemeClr val="tx1"/>
          </a:solidFill>
          <a:latin typeface="+mn-lt"/>
          <a:ea typeface="+mn-ea"/>
          <a:cs typeface="+mn-cs"/>
        </a:defRPr>
      </a:lvl6pPr>
      <a:lvl7pPr marL="4388901" algn="l" defTabSz="1462966" rtl="0" eaLnBrk="1" latinLnBrk="0" hangingPunct="1">
        <a:defRPr sz="2880" kern="1200">
          <a:solidFill>
            <a:schemeClr val="tx1"/>
          </a:solidFill>
          <a:latin typeface="+mn-lt"/>
          <a:ea typeface="+mn-ea"/>
          <a:cs typeface="+mn-cs"/>
        </a:defRPr>
      </a:lvl7pPr>
      <a:lvl8pPr marL="5120384" algn="l" defTabSz="1462966" rtl="0" eaLnBrk="1" latinLnBrk="0" hangingPunct="1">
        <a:defRPr sz="2880" kern="1200">
          <a:solidFill>
            <a:schemeClr val="tx1"/>
          </a:solidFill>
          <a:latin typeface="+mn-lt"/>
          <a:ea typeface="+mn-ea"/>
          <a:cs typeface="+mn-cs"/>
        </a:defRPr>
      </a:lvl8pPr>
      <a:lvl9pPr marL="5851867" algn="l" defTabSz="1462966" rtl="0" eaLnBrk="1" latinLnBrk="0" hangingPunct="1">
        <a:defRPr sz="288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5"/>
            <a:ext cx="13167360" cy="1371600"/>
          </a:xfrm>
          <a:prstGeom prst="rect">
            <a:avLst/>
          </a:prstGeom>
        </p:spPr>
        <p:txBody>
          <a:bodyPr vert="horz" lIns="91435" tIns="45718" rIns="91435" bIns="45718" rtlCol="0" anchor="ctr">
            <a:normAutofit/>
          </a:bodyPr>
          <a:lstStyle/>
          <a:p>
            <a:r>
              <a:rPr lang="en-US" dirty="0"/>
              <a:t>Click to edit Master title style</a:t>
            </a:r>
          </a:p>
        </p:txBody>
      </p:sp>
      <p:sp>
        <p:nvSpPr>
          <p:cNvPr id="3" name="Text Placeholder 2"/>
          <p:cNvSpPr>
            <a:spLocks noGrp="1"/>
          </p:cNvSpPr>
          <p:nvPr>
            <p:ph type="body" idx="1"/>
          </p:nvPr>
        </p:nvSpPr>
        <p:spPr>
          <a:xfrm>
            <a:off x="731520" y="1920243"/>
            <a:ext cx="13167360" cy="5431155"/>
          </a:xfrm>
          <a:prstGeom prst="rect">
            <a:avLst/>
          </a:prstGeom>
        </p:spPr>
        <p:txBody>
          <a:bodyPr vert="horz" lIns="91435" tIns="45718" rIns="91435"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fld id="{D34D122B-9D5B-4CC3-998C-04D505BE4D9D}" type="datetime5">
              <a:rPr lang="en-US" smtClean="0">
                <a:solidFill>
                  <a:prstClr val="black"/>
                </a:solidFill>
              </a:rPr>
              <a:t>22-Oct-21</a:t>
            </a:fld>
            <a:endParaRPr lang="en-US" dirty="0">
              <a:solidFill>
                <a:prstClr val="black"/>
              </a:solidFill>
            </a:endParaRPr>
          </a:p>
        </p:txBody>
      </p:sp>
      <p:sp>
        <p:nvSpPr>
          <p:cNvPr id="5"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endParaRPr lang="en-US" dirty="0">
              <a:solidFill>
                <a:prstClr val="black"/>
              </a:solidFill>
            </a:endParaRPr>
          </a:p>
        </p:txBody>
      </p:sp>
      <p:sp>
        <p:nvSpPr>
          <p:cNvPr id="6"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600">
                <a:solidFill>
                  <a:schemeClr val="tx1"/>
                </a:solidFill>
                <a:latin typeface="Segoe UI" pitchFamily="34" charset="0"/>
                <a:cs typeface="Segoe UI" pitchFamily="34" charset="0"/>
              </a:defRPr>
            </a:lvl1pPr>
          </a:lstStyle>
          <a:p>
            <a:pPr defTabSz="1462966"/>
            <a:fld id="{19A725F3-83D0-4529-A15C-9D644B8C51E0}" type="slidenum">
              <a:rPr lang="en-US" smtClean="0">
                <a:solidFill>
                  <a:prstClr val="black"/>
                </a:solidFill>
              </a:rPr>
              <a:pPr defTabSz="1462966"/>
              <a:t>‹#›</a:t>
            </a:fld>
            <a:endParaRPr lang="en-US" dirty="0">
              <a:solidFill>
                <a:prstClr val="black"/>
              </a:solidFill>
            </a:endParaRPr>
          </a:p>
        </p:txBody>
      </p:sp>
    </p:spTree>
    <p:extLst>
      <p:ext uri="{BB962C8B-B14F-4D97-AF65-F5344CB8AC3E}">
        <p14:creationId xmlns:p14="http://schemas.microsoft.com/office/powerpoint/2010/main" val="402697089"/>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Lst>
  <p:hf hdr="0" ftr="0"/>
  <p:txStyles>
    <p:titleStyle>
      <a:lvl1pPr algn="l" defTabSz="1462966" rtl="0" eaLnBrk="1" latinLnBrk="0" hangingPunct="1">
        <a:spcBef>
          <a:spcPct val="0"/>
        </a:spcBef>
        <a:buNone/>
        <a:defRPr sz="2880" kern="1200">
          <a:solidFill>
            <a:schemeClr val="tx1"/>
          </a:solidFill>
          <a:latin typeface="Segoe UI" pitchFamily="34" charset="0"/>
          <a:ea typeface="+mj-ea"/>
          <a:cs typeface="Segoe UI" pitchFamily="34" charset="0"/>
        </a:defRPr>
      </a:lvl1pPr>
    </p:titleStyle>
    <p:bodyStyle>
      <a:lvl1pPr marL="548613" indent="-548613" algn="l" defTabSz="1462966" rtl="0" eaLnBrk="1" latinLnBrk="0" hangingPunct="1">
        <a:spcBef>
          <a:spcPct val="20000"/>
        </a:spcBef>
        <a:buFont typeface="Arial" pitchFamily="34" charset="0"/>
        <a:buChar char="•"/>
        <a:defRPr sz="2880" kern="1200">
          <a:solidFill>
            <a:schemeClr val="tx1"/>
          </a:solidFill>
          <a:latin typeface="Segoe UI" pitchFamily="34" charset="0"/>
          <a:ea typeface="+mn-ea"/>
          <a:cs typeface="Segoe UI" pitchFamily="34" charset="0"/>
        </a:defRPr>
      </a:lvl1pPr>
      <a:lvl2pPr marL="1188661" indent="-457178"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2pPr>
      <a:lvl3pPr marL="1828709"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3pPr>
      <a:lvl4pPr marL="2560192"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4pPr>
      <a:lvl5pPr marL="3291675" indent="-365742" algn="l" defTabSz="1462966" rtl="0" eaLnBrk="1" latinLnBrk="0" hangingPunct="1">
        <a:spcBef>
          <a:spcPct val="20000"/>
        </a:spcBef>
        <a:buFont typeface="Arial" pitchFamily="34" charset="0"/>
        <a:buChar char="»"/>
        <a:defRPr sz="2720" kern="1200">
          <a:solidFill>
            <a:schemeClr val="tx1"/>
          </a:solidFill>
          <a:latin typeface="Segoe UI" pitchFamily="34" charset="0"/>
          <a:ea typeface="+mn-ea"/>
          <a:cs typeface="Segoe UI" pitchFamily="34" charset="0"/>
        </a:defRPr>
      </a:lvl5pPr>
      <a:lvl6pPr marL="4023158"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642"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126"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610" indent="-365742" algn="l" defTabSz="1462966"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2966" rtl="0" eaLnBrk="1" latinLnBrk="0" hangingPunct="1">
        <a:defRPr sz="2880" kern="1200">
          <a:solidFill>
            <a:schemeClr val="tx1"/>
          </a:solidFill>
          <a:latin typeface="+mn-lt"/>
          <a:ea typeface="+mn-ea"/>
          <a:cs typeface="+mn-cs"/>
        </a:defRPr>
      </a:lvl1pPr>
      <a:lvl2pPr marL="731483" algn="l" defTabSz="1462966" rtl="0" eaLnBrk="1" latinLnBrk="0" hangingPunct="1">
        <a:defRPr sz="2880" kern="1200">
          <a:solidFill>
            <a:schemeClr val="tx1"/>
          </a:solidFill>
          <a:latin typeface="+mn-lt"/>
          <a:ea typeface="+mn-ea"/>
          <a:cs typeface="+mn-cs"/>
        </a:defRPr>
      </a:lvl2pPr>
      <a:lvl3pPr marL="1462966" algn="l" defTabSz="1462966" rtl="0" eaLnBrk="1" latinLnBrk="0" hangingPunct="1">
        <a:defRPr sz="2880" kern="1200">
          <a:solidFill>
            <a:schemeClr val="tx1"/>
          </a:solidFill>
          <a:latin typeface="+mn-lt"/>
          <a:ea typeface="+mn-ea"/>
          <a:cs typeface="+mn-cs"/>
        </a:defRPr>
      </a:lvl3pPr>
      <a:lvl4pPr marL="2194451" algn="l" defTabSz="1462966" rtl="0" eaLnBrk="1" latinLnBrk="0" hangingPunct="1">
        <a:defRPr sz="2880" kern="1200">
          <a:solidFill>
            <a:schemeClr val="tx1"/>
          </a:solidFill>
          <a:latin typeface="+mn-lt"/>
          <a:ea typeface="+mn-ea"/>
          <a:cs typeface="+mn-cs"/>
        </a:defRPr>
      </a:lvl4pPr>
      <a:lvl5pPr marL="2925934" algn="l" defTabSz="1462966" rtl="0" eaLnBrk="1" latinLnBrk="0" hangingPunct="1">
        <a:defRPr sz="2880" kern="1200">
          <a:solidFill>
            <a:schemeClr val="tx1"/>
          </a:solidFill>
          <a:latin typeface="+mn-lt"/>
          <a:ea typeface="+mn-ea"/>
          <a:cs typeface="+mn-cs"/>
        </a:defRPr>
      </a:lvl5pPr>
      <a:lvl6pPr marL="3657418" algn="l" defTabSz="1462966" rtl="0" eaLnBrk="1" latinLnBrk="0" hangingPunct="1">
        <a:defRPr sz="2880" kern="1200">
          <a:solidFill>
            <a:schemeClr val="tx1"/>
          </a:solidFill>
          <a:latin typeface="+mn-lt"/>
          <a:ea typeface="+mn-ea"/>
          <a:cs typeface="+mn-cs"/>
        </a:defRPr>
      </a:lvl6pPr>
      <a:lvl7pPr marL="4388901" algn="l" defTabSz="1462966" rtl="0" eaLnBrk="1" latinLnBrk="0" hangingPunct="1">
        <a:defRPr sz="2880" kern="1200">
          <a:solidFill>
            <a:schemeClr val="tx1"/>
          </a:solidFill>
          <a:latin typeface="+mn-lt"/>
          <a:ea typeface="+mn-ea"/>
          <a:cs typeface="+mn-cs"/>
        </a:defRPr>
      </a:lvl7pPr>
      <a:lvl8pPr marL="5120384" algn="l" defTabSz="1462966" rtl="0" eaLnBrk="1" latinLnBrk="0" hangingPunct="1">
        <a:defRPr sz="2880" kern="1200">
          <a:solidFill>
            <a:schemeClr val="tx1"/>
          </a:solidFill>
          <a:latin typeface="+mn-lt"/>
          <a:ea typeface="+mn-ea"/>
          <a:cs typeface="+mn-cs"/>
        </a:defRPr>
      </a:lvl8pPr>
      <a:lvl9pPr marL="5851867" algn="l" defTabSz="1462966"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3.png"/><Relationship Id="rId1" Type="http://schemas.openxmlformats.org/officeDocument/2006/relationships/slideLayout" Target="../slideLayouts/slideLayout30.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3.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1.png"/><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3.xml"/><Relationship Id="rId1" Type="http://schemas.openxmlformats.org/officeDocument/2006/relationships/slideLayout" Target="../slideLayouts/slideLayout30.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hyperlink" Target="mailto:bhaskar.dani@kpitcummins.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7.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30.xml"/><Relationship Id="rId7" Type="http://schemas.openxmlformats.org/officeDocument/2006/relationships/slide" Target="slide33.xml"/><Relationship Id="rId2" Type="http://schemas.openxmlformats.org/officeDocument/2006/relationships/slide" Target="slide24.xml"/><Relationship Id="rId1" Type="http://schemas.openxmlformats.org/officeDocument/2006/relationships/slideLayout" Target="../slideLayouts/slideLayout30.xml"/><Relationship Id="rId6" Type="http://schemas.openxmlformats.org/officeDocument/2006/relationships/slide" Target="slide29.xml"/><Relationship Id="rId5" Type="http://schemas.openxmlformats.org/officeDocument/2006/relationships/slide" Target="slide32.xml"/><Relationship Id="rId10" Type="http://schemas.openxmlformats.org/officeDocument/2006/relationships/slide" Target="slide3.xml"/><Relationship Id="rId4" Type="http://schemas.openxmlformats.org/officeDocument/2006/relationships/slide" Target="slide31.xml"/><Relationship Id="rId9" Type="http://schemas.openxmlformats.org/officeDocument/2006/relationships/slide" Target="slide2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3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3.xml"/><Relationship Id="rId2" Type="http://schemas.openxmlformats.org/officeDocument/2006/relationships/diagramData" Target="../diagrams/data4.xml"/><Relationship Id="rId1" Type="http://schemas.openxmlformats.org/officeDocument/2006/relationships/slideLayout" Target="../slideLayouts/slideLayout3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diagramLayout" Target="../diagrams/layout5.xml"/><Relationship Id="rId7" Type="http://schemas.openxmlformats.org/officeDocument/2006/relationships/slide" Target="slide21.xml"/><Relationship Id="rId2" Type="http://schemas.openxmlformats.org/officeDocument/2006/relationships/diagramData" Target="../diagrams/data5.xml"/><Relationship Id="rId1" Type="http://schemas.openxmlformats.org/officeDocument/2006/relationships/slideLayout" Target="../slideLayouts/slideLayout3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slide" Target="slide3.xml"/></Relationships>
</file>

<file path=ppt/slides/_rels/slide2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6.xml"/><Relationship Id="rId7" Type="http://schemas.openxmlformats.org/officeDocument/2006/relationships/slide" Target="slide23.xml"/><Relationship Id="rId2" Type="http://schemas.openxmlformats.org/officeDocument/2006/relationships/diagramData" Target="../diagrams/data6.xml"/><Relationship Id="rId1" Type="http://schemas.openxmlformats.org/officeDocument/2006/relationships/slideLayout" Target="../slideLayouts/slideLayout3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7.xml"/><Relationship Id="rId7" Type="http://schemas.openxmlformats.org/officeDocument/2006/relationships/slide" Target="slide23.xml"/><Relationship Id="rId2" Type="http://schemas.openxmlformats.org/officeDocument/2006/relationships/diagramData" Target="../diagrams/data7.xml"/><Relationship Id="rId1" Type="http://schemas.openxmlformats.org/officeDocument/2006/relationships/slideLayout" Target="../slideLayouts/slideLayout3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9.xml"/><Relationship Id="rId18" Type="http://schemas.openxmlformats.org/officeDocument/2006/relationships/slide" Target="slide24.xml"/><Relationship Id="rId26"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28.xml"/><Relationship Id="rId7" Type="http://schemas.openxmlformats.org/officeDocument/2006/relationships/slide" Target="slide12.xml"/><Relationship Id="rId12" Type="http://schemas.openxmlformats.org/officeDocument/2006/relationships/slide" Target="slide18.xml"/><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2.xml"/><Relationship Id="rId16" Type="http://schemas.openxmlformats.org/officeDocument/2006/relationships/slide" Target="slide22.xml"/><Relationship Id="rId20" Type="http://schemas.openxmlformats.org/officeDocument/2006/relationships/slide" Target="slide26.xml"/><Relationship Id="rId29" Type="http://schemas.openxmlformats.org/officeDocument/2006/relationships/slide" Target="slide37.xml"/><Relationship Id="rId1" Type="http://schemas.openxmlformats.org/officeDocument/2006/relationships/slideLayout" Target="../slideLayouts/slideLayout4.xml"/><Relationship Id="rId6" Type="http://schemas.openxmlformats.org/officeDocument/2006/relationships/slide" Target="slide11.xml"/><Relationship Id="rId11" Type="http://schemas.openxmlformats.org/officeDocument/2006/relationships/slide" Target="slide16.xml"/><Relationship Id="rId24" Type="http://schemas.openxmlformats.org/officeDocument/2006/relationships/slide" Target="slide31.xml"/><Relationship Id="rId5" Type="http://schemas.openxmlformats.org/officeDocument/2006/relationships/slide" Target="slide10.xml"/><Relationship Id="rId15" Type="http://schemas.openxmlformats.org/officeDocument/2006/relationships/slide" Target="slide21.xml"/><Relationship Id="rId23" Type="http://schemas.openxmlformats.org/officeDocument/2006/relationships/slide" Target="slide30.xml"/><Relationship Id="rId28" Type="http://schemas.openxmlformats.org/officeDocument/2006/relationships/slide" Target="slide36.xml"/><Relationship Id="rId10" Type="http://schemas.openxmlformats.org/officeDocument/2006/relationships/slide" Target="slide15.xml"/><Relationship Id="rId19" Type="http://schemas.openxmlformats.org/officeDocument/2006/relationships/slide" Target="slide25.xml"/><Relationship Id="rId31" Type="http://schemas.openxmlformats.org/officeDocument/2006/relationships/slide" Target="slide39.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0.xml"/><Relationship Id="rId22" Type="http://schemas.openxmlformats.org/officeDocument/2006/relationships/slide" Target="slide29.xml"/><Relationship Id="rId27" Type="http://schemas.openxmlformats.org/officeDocument/2006/relationships/slide" Target="slide34.xml"/><Relationship Id="rId30" Type="http://schemas.openxmlformats.org/officeDocument/2006/relationships/slide" Target="slide38.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3.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slide" Target="slide3.xml"/><Relationship Id="rId7" Type="http://schemas.openxmlformats.org/officeDocument/2006/relationships/diagramColors" Target="../diagrams/colors8.xml"/><Relationship Id="rId2" Type="http://schemas.openxmlformats.org/officeDocument/2006/relationships/slide" Target="slide23.xml"/><Relationship Id="rId1" Type="http://schemas.openxmlformats.org/officeDocument/2006/relationships/slideLayout" Target="../slideLayouts/slideLayout3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9.xml"/><Relationship Id="rId7" Type="http://schemas.openxmlformats.org/officeDocument/2006/relationships/slide" Target="slide23.xml"/><Relationship Id="rId2" Type="http://schemas.openxmlformats.org/officeDocument/2006/relationships/diagramData" Target="../diagrams/data9.xml"/><Relationship Id="rId1" Type="http://schemas.openxmlformats.org/officeDocument/2006/relationships/slideLayout" Target="../slideLayouts/slideLayout30.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10.xml"/><Relationship Id="rId7" Type="http://schemas.openxmlformats.org/officeDocument/2006/relationships/slide" Target="slide23.xml"/><Relationship Id="rId2" Type="http://schemas.openxmlformats.org/officeDocument/2006/relationships/diagramData" Target="../diagrams/data10.xml"/><Relationship Id="rId1" Type="http://schemas.openxmlformats.org/officeDocument/2006/relationships/slideLayout" Target="../slideLayouts/slideLayout30.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11.xml"/><Relationship Id="rId7" Type="http://schemas.openxmlformats.org/officeDocument/2006/relationships/slide" Target="slide23.xml"/><Relationship Id="rId2" Type="http://schemas.openxmlformats.org/officeDocument/2006/relationships/diagramData" Target="../diagrams/data11.xml"/><Relationship Id="rId1" Type="http://schemas.openxmlformats.org/officeDocument/2006/relationships/slideLayout" Target="../slideLayouts/slideLayout3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1814363" y="4693920"/>
            <a:ext cx="11149262" cy="1097280"/>
          </a:xfrm>
        </p:spPr>
        <p:txBody>
          <a:bodyPr>
            <a:noAutofit/>
          </a:bodyPr>
          <a:lstStyle/>
          <a:p>
            <a:r>
              <a:rPr lang="en-US" sz="2000" dirty="0"/>
              <a:t>Project Code. R. 0033170.001</a:t>
            </a:r>
          </a:p>
          <a:p>
            <a:r>
              <a:rPr lang="en-US" sz="3200" dirty="0"/>
              <a:t>Multicore Implementation M3 Inverter Development</a:t>
            </a:r>
          </a:p>
          <a:p>
            <a:endParaRPr lang="en-US" sz="3200" dirty="0"/>
          </a:p>
          <a:p>
            <a:r>
              <a:rPr lang="en-US" sz="3200" dirty="0"/>
              <a:t>Configuration Management Plan</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E285F82D-001B-4E2E-95D5-8F3B22A0B23B}"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10</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 3. Folder Structure and Governance</a:t>
            </a:r>
          </a:p>
        </p:txBody>
      </p:sp>
    </p:spTree>
    <p:extLst>
      <p:ext uri="{BB962C8B-B14F-4D97-AF65-F5344CB8AC3E}">
        <p14:creationId xmlns:p14="http://schemas.microsoft.com/office/powerpoint/2010/main" val="869572256"/>
      </p:ext>
    </p:extLst>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78290" y="3034617"/>
            <a:ext cx="3633739" cy="1567223"/>
          </a:xfrm>
          <a:prstGeom prst="rect">
            <a:avLst/>
          </a:prstGeom>
          <a:ln>
            <a:solidFill>
              <a:schemeClr val="tx1"/>
            </a:solidFill>
          </a:ln>
        </p:spPr>
      </p:pic>
      <p:sp>
        <p:nvSpPr>
          <p:cNvPr id="2" name="Text Placeholder 1"/>
          <p:cNvSpPr>
            <a:spLocks noGrp="1"/>
          </p:cNvSpPr>
          <p:nvPr>
            <p:ph type="body" idx="1"/>
          </p:nvPr>
        </p:nvSpPr>
        <p:spPr/>
        <p:txBody>
          <a:bodyPr/>
          <a:lstStyle/>
          <a:p>
            <a:r>
              <a:rPr lang="en-US" sz="3300" dirty="0"/>
              <a:t>3.1 Folder Structure - Root Folder view</a:t>
            </a:r>
          </a:p>
        </p:txBody>
      </p:sp>
      <p:sp>
        <p:nvSpPr>
          <p:cNvPr id="5" name="Date Placeholder 4"/>
          <p:cNvSpPr>
            <a:spLocks noGrp="1"/>
          </p:cNvSpPr>
          <p:nvPr>
            <p:ph type="dt" sz="half" idx="10"/>
          </p:nvPr>
        </p:nvSpPr>
        <p:spPr/>
        <p:txBody>
          <a:bodyPr/>
          <a:lstStyle/>
          <a:p>
            <a:fld id="{ED9978E1-CE78-4F00-946A-90CE1FA83116}"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11</a:t>
            </a:fld>
            <a:endParaRPr lang="en-US" dirty="0">
              <a:solidFill>
                <a:prstClr val="white"/>
              </a:solidFill>
            </a:endParaRPr>
          </a:p>
        </p:txBody>
      </p:sp>
      <p:sp>
        <p:nvSpPr>
          <p:cNvPr id="26" name="Line Callout 1 25"/>
          <p:cNvSpPr/>
          <p:nvPr/>
        </p:nvSpPr>
        <p:spPr>
          <a:xfrm>
            <a:off x="10043160" y="1335726"/>
            <a:ext cx="3764280" cy="1126543"/>
          </a:xfrm>
          <a:prstGeom prst="borderCallout1">
            <a:avLst>
              <a:gd name="adj1" fmla="val 18750"/>
              <a:gd name="adj2" fmla="val -8333"/>
              <a:gd name="adj3" fmla="val 171152"/>
              <a:gd name="adj4" fmla="val -102580"/>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400" dirty="0">
                <a:solidFill>
                  <a:prstClr val="black"/>
                </a:solidFill>
              </a:rPr>
              <a:t>This Folder shall contain the Development weak store for each module such as the ASW, BSW etc.</a:t>
            </a:r>
          </a:p>
        </p:txBody>
      </p:sp>
      <p:sp>
        <p:nvSpPr>
          <p:cNvPr id="40" name="Line Callout 1 39"/>
          <p:cNvSpPr/>
          <p:nvPr/>
        </p:nvSpPr>
        <p:spPr>
          <a:xfrm>
            <a:off x="10289857" y="4797532"/>
            <a:ext cx="3915728" cy="1388953"/>
          </a:xfrm>
          <a:prstGeom prst="borderCallout1">
            <a:avLst>
              <a:gd name="adj1" fmla="val 18750"/>
              <a:gd name="adj2" fmla="val -8333"/>
              <a:gd name="adj3" fmla="val -23500"/>
              <a:gd name="adj4" fmla="val -105965"/>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a:r>
              <a:rPr lang="en-US" sz="1400" dirty="0">
                <a:solidFill>
                  <a:prstClr val="black"/>
                </a:solidFill>
              </a:rPr>
              <a:t>This Folder shall contain the Development strong store for each module such as the ASW, BSW etc. This folder shall also contain a ‘Reference’ folder where any artefacts which are required purely for reference shall be maintained.</a:t>
            </a:r>
          </a:p>
        </p:txBody>
      </p:sp>
      <p:sp>
        <p:nvSpPr>
          <p:cNvPr id="41" name="Line Callout 1 40"/>
          <p:cNvSpPr/>
          <p:nvPr/>
        </p:nvSpPr>
        <p:spPr>
          <a:xfrm flipH="1">
            <a:off x="788672" y="4245453"/>
            <a:ext cx="3270642" cy="1123102"/>
          </a:xfrm>
          <a:prstGeom prst="borderCallout1">
            <a:avLst>
              <a:gd name="adj1" fmla="val 18750"/>
              <a:gd name="adj2" fmla="val -8333"/>
              <a:gd name="adj3" fmla="val -12744"/>
              <a:gd name="adj4" fmla="val -3549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400" dirty="0">
                <a:solidFill>
                  <a:prstClr val="black"/>
                </a:solidFill>
              </a:rPr>
              <a:t>This Folder shall contain all the release artefacts, release notes, and release checklist</a:t>
            </a:r>
          </a:p>
        </p:txBody>
      </p:sp>
      <p:sp>
        <p:nvSpPr>
          <p:cNvPr id="11" name="Left Arrow 10">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13" name="Line Callout 1 12"/>
          <p:cNvSpPr/>
          <p:nvPr/>
        </p:nvSpPr>
        <p:spPr>
          <a:xfrm flipH="1">
            <a:off x="369554" y="1552053"/>
            <a:ext cx="3994573" cy="1252633"/>
          </a:xfrm>
          <a:prstGeom prst="borderCallout1">
            <a:avLst>
              <a:gd name="adj1" fmla="val 47138"/>
              <a:gd name="adj2" fmla="val -4760"/>
              <a:gd name="adj3" fmla="val 163202"/>
              <a:gd name="adj4" fmla="val -22916"/>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400" dirty="0">
                <a:solidFill>
                  <a:prstClr val="black"/>
                </a:solidFill>
              </a:rPr>
              <a:t>This is the Folder shared with Eaton. It shall contain the Management data and input documents to be shared between KPIT and Eaton. All the Milestone deliverables will be shared with Eaton through this Shared Folder</a:t>
            </a:r>
          </a:p>
        </p:txBody>
      </p:sp>
      <p:sp>
        <p:nvSpPr>
          <p:cNvPr id="14" name="Line Callout 1 13"/>
          <p:cNvSpPr/>
          <p:nvPr/>
        </p:nvSpPr>
        <p:spPr>
          <a:xfrm>
            <a:off x="10043160" y="3138960"/>
            <a:ext cx="3377322" cy="1215659"/>
          </a:xfrm>
          <a:prstGeom prst="borderCallout1">
            <a:avLst>
              <a:gd name="adj1" fmla="val 18750"/>
              <a:gd name="adj2" fmla="val -8333"/>
              <a:gd name="adj3" fmla="val 59188"/>
              <a:gd name="adj4" fmla="val -81725"/>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defPPr>
              <a:defRPr lang="en-US"/>
            </a:defPPr>
            <a:lvl1pPr marL="0" algn="l" defTabSz="1306220" rtl="0" eaLnBrk="1" latinLnBrk="0" hangingPunct="1">
              <a:defRPr sz="2600" kern="1200">
                <a:solidFill>
                  <a:schemeClr val="dk1"/>
                </a:solidFill>
                <a:latin typeface="+mn-lt"/>
                <a:ea typeface="+mn-ea"/>
                <a:cs typeface="+mn-cs"/>
              </a:defRPr>
            </a:lvl1pPr>
            <a:lvl2pPr marL="653110" algn="l" defTabSz="1306220" rtl="0" eaLnBrk="1" latinLnBrk="0" hangingPunct="1">
              <a:defRPr sz="2600" kern="1200">
                <a:solidFill>
                  <a:schemeClr val="dk1"/>
                </a:solidFill>
                <a:latin typeface="+mn-lt"/>
                <a:ea typeface="+mn-ea"/>
                <a:cs typeface="+mn-cs"/>
              </a:defRPr>
            </a:lvl2pPr>
            <a:lvl3pPr marL="1306220" algn="l" defTabSz="1306220" rtl="0" eaLnBrk="1" latinLnBrk="0" hangingPunct="1">
              <a:defRPr sz="2600" kern="1200">
                <a:solidFill>
                  <a:schemeClr val="dk1"/>
                </a:solidFill>
                <a:latin typeface="+mn-lt"/>
                <a:ea typeface="+mn-ea"/>
                <a:cs typeface="+mn-cs"/>
              </a:defRPr>
            </a:lvl3pPr>
            <a:lvl4pPr marL="1959331" algn="l" defTabSz="1306220" rtl="0" eaLnBrk="1" latinLnBrk="0" hangingPunct="1">
              <a:defRPr sz="2600" kern="1200">
                <a:solidFill>
                  <a:schemeClr val="dk1"/>
                </a:solidFill>
                <a:latin typeface="+mn-lt"/>
                <a:ea typeface="+mn-ea"/>
                <a:cs typeface="+mn-cs"/>
              </a:defRPr>
            </a:lvl4pPr>
            <a:lvl5pPr marL="2612441" algn="l" defTabSz="1306220" rtl="0" eaLnBrk="1" latinLnBrk="0" hangingPunct="1">
              <a:defRPr sz="2600" kern="1200">
                <a:solidFill>
                  <a:schemeClr val="dk1"/>
                </a:solidFill>
                <a:latin typeface="+mn-lt"/>
                <a:ea typeface="+mn-ea"/>
                <a:cs typeface="+mn-cs"/>
              </a:defRPr>
            </a:lvl5pPr>
            <a:lvl6pPr marL="3265551" algn="l" defTabSz="1306220" rtl="0" eaLnBrk="1" latinLnBrk="0" hangingPunct="1">
              <a:defRPr sz="2600" kern="1200">
                <a:solidFill>
                  <a:schemeClr val="dk1"/>
                </a:solidFill>
                <a:latin typeface="+mn-lt"/>
                <a:ea typeface="+mn-ea"/>
                <a:cs typeface="+mn-cs"/>
              </a:defRPr>
            </a:lvl6pPr>
            <a:lvl7pPr marL="3918661" algn="l" defTabSz="1306220" rtl="0" eaLnBrk="1" latinLnBrk="0" hangingPunct="1">
              <a:defRPr sz="2600" kern="1200">
                <a:solidFill>
                  <a:schemeClr val="dk1"/>
                </a:solidFill>
                <a:latin typeface="+mn-lt"/>
                <a:ea typeface="+mn-ea"/>
                <a:cs typeface="+mn-cs"/>
              </a:defRPr>
            </a:lvl7pPr>
            <a:lvl8pPr marL="4571771" algn="l" defTabSz="1306220" rtl="0" eaLnBrk="1" latinLnBrk="0" hangingPunct="1">
              <a:defRPr sz="2600" kern="1200">
                <a:solidFill>
                  <a:schemeClr val="dk1"/>
                </a:solidFill>
                <a:latin typeface="+mn-lt"/>
                <a:ea typeface="+mn-ea"/>
                <a:cs typeface="+mn-cs"/>
              </a:defRPr>
            </a:lvl8pPr>
            <a:lvl9pPr marL="5224882" algn="l" defTabSz="1306220" rtl="0" eaLnBrk="1" latinLnBrk="0" hangingPunct="1">
              <a:defRPr sz="2600" kern="1200">
                <a:solidFill>
                  <a:schemeClr val="dk1"/>
                </a:solidFill>
                <a:latin typeface="+mn-lt"/>
                <a:ea typeface="+mn-ea"/>
                <a:cs typeface="+mn-cs"/>
              </a:defRPr>
            </a:lvl9pPr>
          </a:lstStyle>
          <a:p>
            <a:pPr defTabSz="816388" fontAlgn="auto">
              <a:spcBef>
                <a:spcPts val="0"/>
              </a:spcBef>
              <a:spcAft>
                <a:spcPts val="0"/>
              </a:spcAft>
            </a:pPr>
            <a:r>
              <a:rPr lang="en-US" sz="1400" dirty="0">
                <a:solidFill>
                  <a:prstClr val="black"/>
                </a:solidFill>
              </a:rPr>
              <a:t>This Folder shall contain all the management artefacts such as the PO, Proposal, MOM, WSR, Risk sheet etc.</a:t>
            </a:r>
          </a:p>
        </p:txBody>
      </p:sp>
    </p:spTree>
    <p:extLst>
      <p:ext uri="{BB962C8B-B14F-4D97-AF65-F5344CB8AC3E}">
        <p14:creationId xmlns:p14="http://schemas.microsoft.com/office/powerpoint/2010/main" val="268879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387" t="17567" b="9311"/>
          <a:stretch/>
        </p:blipFill>
        <p:spPr>
          <a:xfrm>
            <a:off x="579120" y="1382669"/>
            <a:ext cx="2847446" cy="4941931"/>
          </a:xfrm>
          <a:prstGeom prst="rect">
            <a:avLst/>
          </a:prstGeom>
          <a:ln>
            <a:solidFill>
              <a:schemeClr val="tx1"/>
            </a:solidFill>
          </a:ln>
        </p:spPr>
      </p:pic>
      <p:sp>
        <p:nvSpPr>
          <p:cNvPr id="2" name="Text Placeholder 1"/>
          <p:cNvSpPr>
            <a:spLocks noGrp="1"/>
          </p:cNvSpPr>
          <p:nvPr>
            <p:ph type="body" idx="1"/>
          </p:nvPr>
        </p:nvSpPr>
        <p:spPr/>
        <p:txBody>
          <a:bodyPr/>
          <a:lstStyle/>
          <a:p>
            <a:r>
              <a:rPr lang="en-US" sz="3300" dirty="0"/>
              <a:t>3.2 Folder Structure for Eaton</a:t>
            </a:r>
          </a:p>
        </p:txBody>
      </p:sp>
      <p:sp>
        <p:nvSpPr>
          <p:cNvPr id="19" name="Snip Diagonal Corner Rectangle 18"/>
          <p:cNvSpPr/>
          <p:nvPr/>
        </p:nvSpPr>
        <p:spPr>
          <a:xfrm>
            <a:off x="8531135" y="4357938"/>
            <a:ext cx="335280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400" dirty="0">
                <a:solidFill>
                  <a:prstClr val="black"/>
                </a:solidFill>
              </a:rPr>
              <a:t>All the Reference documents shared by EATON for individual modules shall be saved in the respective Module </a:t>
            </a:r>
          </a:p>
          <a:p>
            <a:pPr algn="ctr" defTabSz="816388" fontAlgn="auto">
              <a:spcBef>
                <a:spcPts val="0"/>
              </a:spcBef>
              <a:spcAft>
                <a:spcPts val="0"/>
              </a:spcAft>
            </a:pPr>
            <a:r>
              <a:rPr lang="en-US" sz="1400" dirty="0">
                <a:solidFill>
                  <a:prstClr val="black"/>
                </a:solidFill>
              </a:rPr>
              <a:t>sub folders</a:t>
            </a:r>
          </a:p>
        </p:txBody>
      </p:sp>
      <p:cxnSp>
        <p:nvCxnSpPr>
          <p:cNvPr id="20" name="Elbow Connector 19"/>
          <p:cNvCxnSpPr>
            <a:cxnSpLocks/>
          </p:cNvCxnSpPr>
          <p:nvPr/>
        </p:nvCxnSpPr>
        <p:spPr>
          <a:xfrm>
            <a:off x="3200400" y="3740793"/>
            <a:ext cx="5330735" cy="104312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7FCA7160-2AEC-4C11-8779-AC2D7FFF7D93}" type="datetime5">
              <a:rPr lang="en-US" smtClean="0">
                <a:solidFill>
                  <a:prstClr val="white"/>
                </a:solidFill>
              </a:rPr>
              <a:t>22-Oct-21</a:t>
            </a:fld>
            <a:endParaRPr lang="en-US" dirty="0">
              <a:solidFill>
                <a:prstClr val="white"/>
              </a:solidFill>
            </a:endParaRPr>
          </a:p>
        </p:txBody>
      </p:sp>
      <p:sp>
        <p:nvSpPr>
          <p:cNvPr id="4" name="Slide Number Placeholder 3"/>
          <p:cNvSpPr>
            <a:spLocks noGrp="1"/>
          </p:cNvSpPr>
          <p:nvPr>
            <p:ph type="sldNum" sz="quarter" idx="12"/>
          </p:nvPr>
        </p:nvSpPr>
        <p:spPr/>
        <p:txBody>
          <a:bodyPr/>
          <a:lstStyle/>
          <a:p>
            <a:fld id="{19A725F3-83D0-4529-A15C-9D644B8C51E0}" type="slidenum">
              <a:rPr lang="en-US" smtClean="0">
                <a:solidFill>
                  <a:prstClr val="white"/>
                </a:solidFill>
              </a:rPr>
              <a:pPr/>
              <a:t>12</a:t>
            </a:fld>
            <a:endParaRPr lang="en-US" dirty="0">
              <a:solidFill>
                <a:prstClr val="white"/>
              </a:solidFill>
            </a:endParaRPr>
          </a:p>
        </p:txBody>
      </p:sp>
      <p:sp>
        <p:nvSpPr>
          <p:cNvPr id="13" name="Left Arrow 12">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16" name="Snip Diagonal Corner Rectangle 15"/>
          <p:cNvSpPr/>
          <p:nvPr/>
        </p:nvSpPr>
        <p:spPr>
          <a:xfrm>
            <a:off x="8531135" y="1683062"/>
            <a:ext cx="335280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400" dirty="0">
                <a:solidFill>
                  <a:prstClr val="black"/>
                </a:solidFill>
              </a:rPr>
              <a:t>The Meeting minutes, Project plan and the Weekly Status Reports shall be shared with Eaton via the Program Management folder</a:t>
            </a:r>
          </a:p>
        </p:txBody>
      </p:sp>
      <p:cxnSp>
        <p:nvCxnSpPr>
          <p:cNvPr id="21" name="Elbow Connector 20"/>
          <p:cNvCxnSpPr>
            <a:cxnSpLocks/>
            <a:endCxn id="16" idx="2"/>
          </p:cNvCxnSpPr>
          <p:nvPr/>
        </p:nvCxnSpPr>
        <p:spPr>
          <a:xfrm>
            <a:off x="2814638" y="1683062"/>
            <a:ext cx="5716497" cy="4965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Snip Diagonal Corner Rectangle 21"/>
          <p:cNvSpPr/>
          <p:nvPr/>
        </p:nvSpPr>
        <p:spPr>
          <a:xfrm>
            <a:off x="8531135" y="2960186"/>
            <a:ext cx="335280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400" dirty="0">
                <a:solidFill>
                  <a:prstClr val="black"/>
                </a:solidFill>
              </a:rPr>
              <a:t>All the Reference documents shared by KPIT for individual modules shall be saved in the respective Module </a:t>
            </a:r>
          </a:p>
          <a:p>
            <a:pPr algn="ctr" defTabSz="816388" fontAlgn="auto">
              <a:spcBef>
                <a:spcPts val="0"/>
              </a:spcBef>
              <a:spcAft>
                <a:spcPts val="0"/>
              </a:spcAft>
            </a:pPr>
            <a:r>
              <a:rPr lang="en-US" sz="1400" dirty="0">
                <a:solidFill>
                  <a:prstClr val="black"/>
                </a:solidFill>
              </a:rPr>
              <a:t>sub folders</a:t>
            </a:r>
          </a:p>
        </p:txBody>
      </p:sp>
      <p:cxnSp>
        <p:nvCxnSpPr>
          <p:cNvPr id="23" name="Elbow Connector 22"/>
          <p:cNvCxnSpPr>
            <a:cxnSpLocks/>
            <a:endCxn id="22" idx="2"/>
          </p:cNvCxnSpPr>
          <p:nvPr/>
        </p:nvCxnSpPr>
        <p:spPr>
          <a:xfrm>
            <a:off x="3093720" y="2584297"/>
            <a:ext cx="5437415" cy="872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Snip Diagonal Corner Rectangle 18">
            <a:extLst>
              <a:ext uri="{FF2B5EF4-FFF2-40B4-BE49-F238E27FC236}">
                <a16:creationId xmlns:a16="http://schemas.microsoft.com/office/drawing/2014/main" id="{EB117097-03AF-4806-919B-D21800615767}"/>
              </a:ext>
            </a:extLst>
          </p:cNvPr>
          <p:cNvSpPr/>
          <p:nvPr/>
        </p:nvSpPr>
        <p:spPr>
          <a:xfrm>
            <a:off x="8615803" y="5644872"/>
            <a:ext cx="335280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400" dirty="0">
                <a:solidFill>
                  <a:prstClr val="black"/>
                </a:solidFill>
              </a:rPr>
              <a:t>All the Milestone Deliverables for individual modules shall be released to EATON in the respective Module</a:t>
            </a:r>
          </a:p>
          <a:p>
            <a:pPr algn="ctr" defTabSz="816388" fontAlgn="auto">
              <a:spcBef>
                <a:spcPts val="0"/>
              </a:spcBef>
              <a:spcAft>
                <a:spcPts val="0"/>
              </a:spcAft>
            </a:pPr>
            <a:r>
              <a:rPr lang="en-US" sz="1400" dirty="0">
                <a:solidFill>
                  <a:prstClr val="black"/>
                </a:solidFill>
              </a:rPr>
              <a:t>sub folders specific to each milestone</a:t>
            </a:r>
          </a:p>
        </p:txBody>
      </p:sp>
      <p:cxnSp>
        <p:nvCxnSpPr>
          <p:cNvPr id="25" name="Elbow Connector 19">
            <a:extLst>
              <a:ext uri="{FF2B5EF4-FFF2-40B4-BE49-F238E27FC236}">
                <a16:creationId xmlns:a16="http://schemas.microsoft.com/office/drawing/2014/main" id="{D5E4A854-4D57-4A7D-A157-D8D2C8D4F464}"/>
              </a:ext>
            </a:extLst>
          </p:cNvPr>
          <p:cNvCxnSpPr>
            <a:cxnSpLocks/>
          </p:cNvCxnSpPr>
          <p:nvPr/>
        </p:nvCxnSpPr>
        <p:spPr>
          <a:xfrm>
            <a:off x="2443480" y="5005887"/>
            <a:ext cx="6172323" cy="10649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Snip Diagonal Corner Rectangle 18">
            <a:extLst>
              <a:ext uri="{FF2B5EF4-FFF2-40B4-BE49-F238E27FC236}">
                <a16:creationId xmlns:a16="http://schemas.microsoft.com/office/drawing/2014/main" id="{39A3732E-C9EC-4087-9C5E-D74C8256D189}"/>
              </a:ext>
            </a:extLst>
          </p:cNvPr>
          <p:cNvSpPr/>
          <p:nvPr/>
        </p:nvSpPr>
        <p:spPr>
          <a:xfrm>
            <a:off x="5178335" y="6604000"/>
            <a:ext cx="3352800" cy="934101"/>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a:r>
              <a:rPr lang="en-US" sz="1400" dirty="0">
                <a:solidFill>
                  <a:prstClr val="black"/>
                </a:solidFill>
              </a:rPr>
              <a:t>The Integration folder shall contain the released Integrated build artefacts</a:t>
            </a:r>
          </a:p>
        </p:txBody>
      </p:sp>
      <p:cxnSp>
        <p:nvCxnSpPr>
          <p:cNvPr id="28" name="Elbow Connector 19">
            <a:extLst>
              <a:ext uri="{FF2B5EF4-FFF2-40B4-BE49-F238E27FC236}">
                <a16:creationId xmlns:a16="http://schemas.microsoft.com/office/drawing/2014/main" id="{33AE117F-6C90-410C-A271-161D9B10DF55}"/>
              </a:ext>
            </a:extLst>
          </p:cNvPr>
          <p:cNvCxnSpPr>
            <a:cxnSpLocks/>
          </p:cNvCxnSpPr>
          <p:nvPr/>
        </p:nvCxnSpPr>
        <p:spPr>
          <a:xfrm>
            <a:off x="2331720" y="5802798"/>
            <a:ext cx="2846615" cy="11191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963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096267" y="2587585"/>
            <a:ext cx="2252309" cy="4887991"/>
          </a:xfrm>
          <a:prstGeom prst="rect">
            <a:avLst/>
          </a:prstGeom>
          <a:ln>
            <a:solidFill>
              <a:schemeClr val="tx1"/>
            </a:solidFill>
          </a:ln>
        </p:spPr>
      </p:pic>
      <p:pic>
        <p:nvPicPr>
          <p:cNvPr id="4" name="Picture 3"/>
          <p:cNvPicPr>
            <a:picLocks noChangeAspect="1"/>
          </p:cNvPicPr>
          <p:nvPr/>
        </p:nvPicPr>
        <p:blipFill rotWithShape="1">
          <a:blip r:embed="rId3"/>
          <a:srcRect l="2233" r="-1"/>
          <a:stretch/>
        </p:blipFill>
        <p:spPr>
          <a:xfrm>
            <a:off x="4370589" y="2777230"/>
            <a:ext cx="1974220" cy="4286250"/>
          </a:xfrm>
          <a:prstGeom prst="rect">
            <a:avLst/>
          </a:prstGeom>
          <a:ln>
            <a:solidFill>
              <a:schemeClr val="tx1"/>
            </a:solidFill>
          </a:ln>
        </p:spPr>
      </p:pic>
      <p:pic>
        <p:nvPicPr>
          <p:cNvPr id="61" name="Picture 60"/>
          <p:cNvPicPr>
            <a:picLocks noChangeAspect="1"/>
          </p:cNvPicPr>
          <p:nvPr/>
        </p:nvPicPr>
        <p:blipFill>
          <a:blip r:embed="rId4"/>
          <a:stretch>
            <a:fillRect/>
          </a:stretch>
        </p:blipFill>
        <p:spPr>
          <a:xfrm>
            <a:off x="5765204" y="1006277"/>
            <a:ext cx="3044845" cy="1313234"/>
          </a:xfrm>
          <a:prstGeom prst="rect">
            <a:avLst/>
          </a:prstGeom>
          <a:ln>
            <a:solidFill>
              <a:schemeClr val="tx1"/>
            </a:solidFill>
          </a:ln>
        </p:spPr>
      </p:pic>
      <p:pic>
        <p:nvPicPr>
          <p:cNvPr id="57" name="Picture 56"/>
          <p:cNvPicPr>
            <a:picLocks noChangeAspect="1"/>
          </p:cNvPicPr>
          <p:nvPr/>
        </p:nvPicPr>
        <p:blipFill>
          <a:blip r:embed="rId5"/>
          <a:stretch>
            <a:fillRect/>
          </a:stretch>
        </p:blipFill>
        <p:spPr>
          <a:xfrm>
            <a:off x="340508" y="1006277"/>
            <a:ext cx="1500240" cy="6469299"/>
          </a:xfrm>
          <a:prstGeom prst="rect">
            <a:avLst/>
          </a:prstGeom>
          <a:ln>
            <a:solidFill>
              <a:schemeClr val="tx1"/>
            </a:solidFill>
          </a:ln>
        </p:spPr>
      </p:pic>
      <p:pic>
        <p:nvPicPr>
          <p:cNvPr id="56" name="Picture 55"/>
          <p:cNvPicPr>
            <a:picLocks noChangeAspect="1"/>
          </p:cNvPicPr>
          <p:nvPr/>
        </p:nvPicPr>
        <p:blipFill rotWithShape="1">
          <a:blip r:embed="rId6"/>
          <a:srcRect r="16982"/>
          <a:stretch/>
        </p:blipFill>
        <p:spPr>
          <a:xfrm>
            <a:off x="2181403" y="1006277"/>
            <a:ext cx="1626822" cy="6060670"/>
          </a:xfrm>
          <a:prstGeom prst="rect">
            <a:avLst/>
          </a:prstGeom>
          <a:ln>
            <a:solidFill>
              <a:schemeClr val="tx1"/>
            </a:solidFill>
          </a:ln>
        </p:spPr>
      </p:pic>
      <p:sp>
        <p:nvSpPr>
          <p:cNvPr id="2" name="Text Placeholder 1"/>
          <p:cNvSpPr>
            <a:spLocks noGrp="1"/>
          </p:cNvSpPr>
          <p:nvPr>
            <p:ph type="body" idx="1"/>
          </p:nvPr>
        </p:nvSpPr>
        <p:spPr/>
        <p:txBody>
          <a:bodyPr/>
          <a:lstStyle/>
          <a:p>
            <a:r>
              <a:rPr lang="en-US" sz="3300" dirty="0"/>
              <a:t>3.3 Folder Structure for KPIT</a:t>
            </a:r>
          </a:p>
        </p:txBody>
      </p:sp>
      <p:sp>
        <p:nvSpPr>
          <p:cNvPr id="5" name="Date Placeholder 4"/>
          <p:cNvSpPr>
            <a:spLocks noGrp="1"/>
          </p:cNvSpPr>
          <p:nvPr>
            <p:ph type="dt" sz="half" idx="10"/>
          </p:nvPr>
        </p:nvSpPr>
        <p:spPr/>
        <p:txBody>
          <a:bodyPr/>
          <a:lstStyle/>
          <a:p>
            <a:fld id="{D2964FC7-F827-4C0A-9913-5479405AEB1F}"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13</a:t>
            </a:fld>
            <a:endParaRPr lang="en-US" dirty="0">
              <a:solidFill>
                <a:prstClr val="white"/>
              </a:solidFill>
            </a:endParaRPr>
          </a:p>
        </p:txBody>
      </p:sp>
      <p:sp>
        <p:nvSpPr>
          <p:cNvPr id="8" name="TextBox 7"/>
          <p:cNvSpPr txBox="1"/>
          <p:nvPr/>
        </p:nvSpPr>
        <p:spPr>
          <a:xfrm>
            <a:off x="6336554" y="668642"/>
            <a:ext cx="2002971" cy="338554"/>
          </a:xfrm>
          <a:prstGeom prst="rect">
            <a:avLst/>
          </a:prstGeom>
          <a:solidFill>
            <a:schemeClr val="accent2">
              <a:lumMod val="60000"/>
              <a:lumOff val="40000"/>
            </a:schemeClr>
          </a:solidFill>
        </p:spPr>
        <p:txBody>
          <a:bodyPr wrap="square" rtlCol="0">
            <a:spAutoFit/>
          </a:bodyPr>
          <a:lstStyle/>
          <a:p>
            <a:pPr algn="ctr"/>
            <a:r>
              <a:rPr lang="en-US" sz="1600" dirty="0"/>
              <a:t>Root SVN Dir.</a:t>
            </a:r>
          </a:p>
        </p:txBody>
      </p:sp>
      <p:sp>
        <p:nvSpPr>
          <p:cNvPr id="17" name="Left Arrow 16">
            <a:hlinkClick r:id="rId7" action="ppaction://hlinksldjump"/>
          </p:cNvPr>
          <p:cNvSpPr/>
          <p:nvPr/>
        </p:nvSpPr>
        <p:spPr>
          <a:xfrm>
            <a:off x="13251040" y="7098272"/>
            <a:ext cx="1083787" cy="503928"/>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45" name="Oval 44"/>
          <p:cNvSpPr/>
          <p:nvPr/>
        </p:nvSpPr>
        <p:spPr>
          <a:xfrm>
            <a:off x="6664068" y="1054215"/>
            <a:ext cx="295645" cy="262804"/>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1</a:t>
            </a:r>
          </a:p>
        </p:txBody>
      </p:sp>
      <p:sp>
        <p:nvSpPr>
          <p:cNvPr id="46" name="Oval 45"/>
          <p:cNvSpPr/>
          <p:nvPr/>
        </p:nvSpPr>
        <p:spPr>
          <a:xfrm>
            <a:off x="7507167" y="1552342"/>
            <a:ext cx="295645" cy="262804"/>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2</a:t>
            </a:r>
          </a:p>
        </p:txBody>
      </p:sp>
      <p:sp>
        <p:nvSpPr>
          <p:cNvPr id="47" name="Oval 46"/>
          <p:cNvSpPr/>
          <p:nvPr/>
        </p:nvSpPr>
        <p:spPr>
          <a:xfrm>
            <a:off x="6583115" y="1805075"/>
            <a:ext cx="295645" cy="262804"/>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3</a:t>
            </a:r>
          </a:p>
        </p:txBody>
      </p:sp>
      <p:sp>
        <p:nvSpPr>
          <p:cNvPr id="50" name="Oval 49"/>
          <p:cNvSpPr/>
          <p:nvPr/>
        </p:nvSpPr>
        <p:spPr>
          <a:xfrm>
            <a:off x="3470208" y="697055"/>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1a</a:t>
            </a:r>
          </a:p>
        </p:txBody>
      </p:sp>
      <p:sp>
        <p:nvSpPr>
          <p:cNvPr id="51" name="Oval 50"/>
          <p:cNvSpPr/>
          <p:nvPr/>
        </p:nvSpPr>
        <p:spPr>
          <a:xfrm>
            <a:off x="178667" y="660523"/>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1b</a:t>
            </a:r>
          </a:p>
        </p:txBody>
      </p:sp>
      <p:sp>
        <p:nvSpPr>
          <p:cNvPr id="54" name="Oval 53"/>
          <p:cNvSpPr/>
          <p:nvPr/>
        </p:nvSpPr>
        <p:spPr>
          <a:xfrm>
            <a:off x="6767148" y="2332846"/>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4a</a:t>
            </a:r>
          </a:p>
        </p:txBody>
      </p:sp>
      <p:sp>
        <p:nvSpPr>
          <p:cNvPr id="68" name="Oval 67"/>
          <p:cNvSpPr/>
          <p:nvPr/>
        </p:nvSpPr>
        <p:spPr>
          <a:xfrm>
            <a:off x="5532211" y="2067879"/>
            <a:ext cx="295645" cy="262804"/>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4</a:t>
            </a:r>
          </a:p>
        </p:txBody>
      </p:sp>
      <p:sp>
        <p:nvSpPr>
          <p:cNvPr id="79" name="Oval 78"/>
          <p:cNvSpPr/>
          <p:nvPr/>
        </p:nvSpPr>
        <p:spPr>
          <a:xfrm>
            <a:off x="5866480" y="2444702"/>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2a</a:t>
            </a:r>
          </a:p>
        </p:txBody>
      </p:sp>
      <p:sp>
        <p:nvSpPr>
          <p:cNvPr id="32" name="TextBox 31"/>
          <p:cNvSpPr txBox="1"/>
          <p:nvPr/>
        </p:nvSpPr>
        <p:spPr>
          <a:xfrm>
            <a:off x="1949786" y="7047294"/>
            <a:ext cx="1210151" cy="338554"/>
          </a:xfrm>
          <a:prstGeom prst="rect">
            <a:avLst/>
          </a:prstGeom>
          <a:noFill/>
        </p:spPr>
        <p:txBody>
          <a:bodyPr wrap="square" rtlCol="0">
            <a:spAutoFit/>
          </a:bodyPr>
          <a:lstStyle/>
          <a:p>
            <a:r>
              <a:rPr lang="en-US" sz="1600" dirty="0"/>
              <a:t>Continued</a:t>
            </a:r>
          </a:p>
        </p:txBody>
      </p:sp>
      <p:cxnSp>
        <p:nvCxnSpPr>
          <p:cNvPr id="7" name="Elbow Connector 6"/>
          <p:cNvCxnSpPr>
            <a:stCxn id="56" idx="2"/>
            <a:endCxn id="57" idx="0"/>
          </p:cNvCxnSpPr>
          <p:nvPr/>
        </p:nvCxnSpPr>
        <p:spPr>
          <a:xfrm rot="5400000" flipH="1">
            <a:off x="-987614" y="3084519"/>
            <a:ext cx="6060670" cy="1904186"/>
          </a:xfrm>
          <a:prstGeom prst="bentConnector5">
            <a:avLst>
              <a:gd name="adj1" fmla="val -3772"/>
              <a:gd name="adj2" fmla="val 51662"/>
              <a:gd name="adj3" fmla="val 102766"/>
            </a:avLst>
          </a:prstGeom>
          <a:ln>
            <a:tailEnd type="triangle"/>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8"/>
          <a:stretch>
            <a:fillRect/>
          </a:stretch>
        </p:blipFill>
        <p:spPr>
          <a:xfrm>
            <a:off x="9624213" y="1219576"/>
            <a:ext cx="2093374" cy="5754039"/>
          </a:xfrm>
          <a:prstGeom prst="rect">
            <a:avLst/>
          </a:prstGeom>
          <a:ln>
            <a:solidFill>
              <a:schemeClr val="tx1"/>
            </a:solidFill>
          </a:ln>
        </p:spPr>
      </p:pic>
      <p:pic>
        <p:nvPicPr>
          <p:cNvPr id="37" name="Picture 36"/>
          <p:cNvPicPr>
            <a:picLocks noChangeAspect="1"/>
          </p:cNvPicPr>
          <p:nvPr/>
        </p:nvPicPr>
        <p:blipFill>
          <a:blip r:embed="rId9"/>
          <a:stretch>
            <a:fillRect/>
          </a:stretch>
        </p:blipFill>
        <p:spPr>
          <a:xfrm>
            <a:off x="12348119" y="1219576"/>
            <a:ext cx="1804560" cy="5787798"/>
          </a:xfrm>
          <a:prstGeom prst="rect">
            <a:avLst/>
          </a:prstGeom>
          <a:ln>
            <a:solidFill>
              <a:schemeClr val="tx1"/>
            </a:solidFill>
          </a:ln>
        </p:spPr>
      </p:pic>
      <p:sp>
        <p:nvSpPr>
          <p:cNvPr id="38" name="Oval 37"/>
          <p:cNvSpPr/>
          <p:nvPr/>
        </p:nvSpPr>
        <p:spPr>
          <a:xfrm>
            <a:off x="9588916" y="917665"/>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3a</a:t>
            </a:r>
          </a:p>
        </p:txBody>
      </p:sp>
      <p:sp>
        <p:nvSpPr>
          <p:cNvPr id="39" name="Oval 38"/>
          <p:cNvSpPr/>
          <p:nvPr/>
        </p:nvSpPr>
        <p:spPr>
          <a:xfrm>
            <a:off x="13907481" y="871797"/>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3b</a:t>
            </a:r>
          </a:p>
        </p:txBody>
      </p:sp>
      <p:cxnSp>
        <p:nvCxnSpPr>
          <p:cNvPr id="12" name="Elbow Connector 11"/>
          <p:cNvCxnSpPr>
            <a:stCxn id="36" idx="2"/>
            <a:endCxn id="37" idx="0"/>
          </p:cNvCxnSpPr>
          <p:nvPr/>
        </p:nvCxnSpPr>
        <p:spPr>
          <a:xfrm rot="5400000" flipH="1" flipV="1">
            <a:off x="9083629" y="2806846"/>
            <a:ext cx="5754039" cy="2579499"/>
          </a:xfrm>
          <a:prstGeom prst="bentConnector5">
            <a:avLst>
              <a:gd name="adj1" fmla="val -3973"/>
              <a:gd name="adj2" fmla="val 52799"/>
              <a:gd name="adj3" fmla="val 103973"/>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rot="10800000">
            <a:off x="3966272" y="1119604"/>
            <a:ext cx="1861584" cy="9997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rot="5400000">
            <a:off x="5009748" y="1951327"/>
            <a:ext cx="1116705" cy="535101"/>
          </a:xfrm>
          <a:prstGeom prst="bentConnector3">
            <a:avLst>
              <a:gd name="adj1" fmla="val -324"/>
            </a:avLst>
          </a:prstGeom>
          <a:ln>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p:nvPr/>
        </p:nvCxnSpPr>
        <p:spPr>
          <a:xfrm flipV="1">
            <a:off x="6959713" y="1660525"/>
            <a:ext cx="2664500" cy="29527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a:endCxn id="10" idx="0"/>
          </p:cNvCxnSpPr>
          <p:nvPr/>
        </p:nvCxnSpPr>
        <p:spPr>
          <a:xfrm>
            <a:off x="6583115" y="2197100"/>
            <a:ext cx="1639307" cy="39048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872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583860" y="851450"/>
            <a:ext cx="1610700" cy="6569131"/>
          </a:xfrm>
          <a:prstGeom prst="rect">
            <a:avLst/>
          </a:prstGeom>
          <a:ln>
            <a:solidFill>
              <a:schemeClr val="tx1"/>
            </a:solidFill>
          </a:ln>
        </p:spPr>
      </p:pic>
      <p:sp>
        <p:nvSpPr>
          <p:cNvPr id="2" name="Text Placeholder 1"/>
          <p:cNvSpPr>
            <a:spLocks noGrp="1"/>
          </p:cNvSpPr>
          <p:nvPr>
            <p:ph type="body" idx="1"/>
          </p:nvPr>
        </p:nvSpPr>
        <p:spPr/>
        <p:txBody>
          <a:bodyPr/>
          <a:lstStyle/>
          <a:p>
            <a:r>
              <a:rPr lang="en-US" sz="3300" dirty="0"/>
              <a:t>3.4 Folder Structure for KPIT- Branch Folder </a:t>
            </a:r>
          </a:p>
        </p:txBody>
      </p:sp>
      <p:sp>
        <p:nvSpPr>
          <p:cNvPr id="5" name="Date Placeholder 4"/>
          <p:cNvSpPr>
            <a:spLocks noGrp="1"/>
          </p:cNvSpPr>
          <p:nvPr>
            <p:ph type="dt" sz="half" idx="10"/>
          </p:nvPr>
        </p:nvSpPr>
        <p:spPr/>
        <p:txBody>
          <a:bodyPr/>
          <a:lstStyle/>
          <a:p>
            <a:fld id="{0A63238F-1EC6-438F-8E8B-0D51F2D94689}"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14</a:t>
            </a:fld>
            <a:endParaRPr lang="en-US" dirty="0">
              <a:solidFill>
                <a:prstClr val="white"/>
              </a:solidFill>
            </a:endParaRPr>
          </a:p>
        </p:txBody>
      </p:sp>
      <p:sp>
        <p:nvSpPr>
          <p:cNvPr id="8" name="Snip Diagonal Corner Rectangle 7"/>
          <p:cNvSpPr/>
          <p:nvPr/>
        </p:nvSpPr>
        <p:spPr>
          <a:xfrm>
            <a:off x="6781799" y="1353926"/>
            <a:ext cx="4161971" cy="1011226"/>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Input folder shall contain all the documents, libraries, schematics etc. which can be processed to generate desired outputs for each module</a:t>
            </a:r>
          </a:p>
        </p:txBody>
      </p:sp>
      <p:sp>
        <p:nvSpPr>
          <p:cNvPr id="18" name="Snip Diagonal Corner Rectangle 17"/>
          <p:cNvSpPr/>
          <p:nvPr/>
        </p:nvSpPr>
        <p:spPr>
          <a:xfrm>
            <a:off x="6741885" y="2808247"/>
            <a:ext cx="4161971" cy="963846"/>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Weak store shall contain the individual developers sandbox, where he/she will commit daily changes.</a:t>
            </a:r>
          </a:p>
        </p:txBody>
      </p:sp>
      <p:sp>
        <p:nvSpPr>
          <p:cNvPr id="32" name="Snip Diagonal Corner Rectangle 31"/>
          <p:cNvSpPr/>
          <p:nvPr/>
        </p:nvSpPr>
        <p:spPr>
          <a:xfrm>
            <a:off x="11829142" y="2634084"/>
            <a:ext cx="2509157" cy="1374036"/>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600" dirty="0">
                <a:solidFill>
                  <a:prstClr val="black"/>
                </a:solidFill>
              </a:rPr>
              <a:t>All the individual modules such as the ASW, BSW, FUSA etc. shall follow the same process</a:t>
            </a:r>
          </a:p>
        </p:txBody>
      </p:sp>
      <p:sp>
        <p:nvSpPr>
          <p:cNvPr id="3" name="Rounded Rectangle 2"/>
          <p:cNvSpPr/>
          <p:nvPr/>
        </p:nvSpPr>
        <p:spPr>
          <a:xfrm>
            <a:off x="6615113" y="851450"/>
            <a:ext cx="4488316" cy="656913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cxnSp>
        <p:nvCxnSpPr>
          <p:cNvPr id="9" name="Elbow Connector 8"/>
          <p:cNvCxnSpPr>
            <a:stCxn id="3" idx="3"/>
            <a:endCxn id="32" idx="2"/>
          </p:cNvCxnSpPr>
          <p:nvPr/>
        </p:nvCxnSpPr>
        <p:spPr>
          <a:xfrm flipV="1">
            <a:off x="11103429" y="3321102"/>
            <a:ext cx="725713" cy="8149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1" name="Snip Diagonal Corner Rectangle 20"/>
          <p:cNvSpPr/>
          <p:nvPr/>
        </p:nvSpPr>
        <p:spPr>
          <a:xfrm>
            <a:off x="6741885" y="4246697"/>
            <a:ext cx="4161971" cy="1220786"/>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The weak store artefacts shall be periodically integrated to the Integration folder. The integrated code shall be built and if  successful, transferred to the Strong Store </a:t>
            </a:r>
          </a:p>
        </p:txBody>
      </p:sp>
      <p:sp>
        <p:nvSpPr>
          <p:cNvPr id="23" name="Left Arrow 22">
            <a:hlinkClick r:id="rId3" action="ppaction://hlinksldjump"/>
          </p:cNvPr>
          <p:cNvSpPr/>
          <p:nvPr/>
        </p:nvSpPr>
        <p:spPr>
          <a:xfrm>
            <a:off x="12773025" y="64617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Folder Structure</a:t>
            </a:r>
            <a:endParaRPr lang="en-US" sz="2000" dirty="0">
              <a:solidFill>
                <a:schemeClr val="tx1"/>
              </a:solidFill>
            </a:endParaRPr>
          </a:p>
        </p:txBody>
      </p:sp>
      <p:sp>
        <p:nvSpPr>
          <p:cNvPr id="24" name="Left Arrow 23">
            <a:hlinkClick r:id="rId4" action="ppaction://hlinksldjump"/>
          </p:cNvPr>
          <p:cNvSpPr/>
          <p:nvPr/>
        </p:nvSpPr>
        <p:spPr>
          <a:xfrm>
            <a:off x="12773025" y="704088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cxnSp>
        <p:nvCxnSpPr>
          <p:cNvPr id="26" name="Elbow Connector 25"/>
          <p:cNvCxnSpPr>
            <a:endCxn id="8" idx="2"/>
          </p:cNvCxnSpPr>
          <p:nvPr/>
        </p:nvCxnSpPr>
        <p:spPr>
          <a:xfrm>
            <a:off x="1494971" y="1493520"/>
            <a:ext cx="5286828" cy="366019"/>
          </a:xfrm>
          <a:prstGeom prst="bentConnector3">
            <a:avLst>
              <a:gd name="adj1" fmla="val 64125"/>
            </a:avLst>
          </a:prstGeom>
          <a:ln>
            <a:tailEnd type="triangle"/>
          </a:ln>
        </p:spPr>
        <p:style>
          <a:lnRef idx="1">
            <a:schemeClr val="dk1"/>
          </a:lnRef>
          <a:fillRef idx="0">
            <a:schemeClr val="dk1"/>
          </a:fillRef>
          <a:effectRef idx="0">
            <a:schemeClr val="dk1"/>
          </a:effectRef>
          <a:fontRef idx="minor">
            <a:schemeClr val="tx1"/>
          </a:fontRef>
        </p:style>
      </p:cxnSp>
      <p:sp>
        <p:nvSpPr>
          <p:cNvPr id="41" name="Snip Diagonal Corner Rectangle 40"/>
          <p:cNvSpPr/>
          <p:nvPr/>
        </p:nvSpPr>
        <p:spPr>
          <a:xfrm>
            <a:off x="6741885" y="5936926"/>
            <a:ext cx="4161971" cy="1057508"/>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The Integration folder shall contain the Integrated build, created at regular intervals using the compatible milestone release ready module builds.</a:t>
            </a:r>
          </a:p>
        </p:txBody>
      </p:sp>
      <p:cxnSp>
        <p:nvCxnSpPr>
          <p:cNvPr id="53" name="Elbow Connector 52"/>
          <p:cNvCxnSpPr>
            <a:endCxn id="18" idx="2"/>
          </p:cNvCxnSpPr>
          <p:nvPr/>
        </p:nvCxnSpPr>
        <p:spPr>
          <a:xfrm>
            <a:off x="1874520" y="1722120"/>
            <a:ext cx="4867365" cy="1568050"/>
          </a:xfrm>
          <a:prstGeom prst="bentConnector3">
            <a:avLst>
              <a:gd name="adj1" fmla="val 56262"/>
            </a:avLst>
          </a:prstGeom>
          <a:ln>
            <a:tailEnd type="triangle"/>
          </a:ln>
        </p:spPr>
        <p:style>
          <a:lnRef idx="1">
            <a:schemeClr val="dk1"/>
          </a:lnRef>
          <a:fillRef idx="0">
            <a:schemeClr val="dk1"/>
          </a:fillRef>
          <a:effectRef idx="0">
            <a:schemeClr val="dk1"/>
          </a:effectRef>
          <a:fontRef idx="minor">
            <a:schemeClr val="tx1"/>
          </a:fontRef>
        </p:style>
      </p:cxnSp>
      <p:cxnSp>
        <p:nvCxnSpPr>
          <p:cNvPr id="56" name="Elbow Connector 55"/>
          <p:cNvCxnSpPr>
            <a:endCxn id="21" idx="2"/>
          </p:cNvCxnSpPr>
          <p:nvPr/>
        </p:nvCxnSpPr>
        <p:spPr>
          <a:xfrm>
            <a:off x="1874520" y="3017520"/>
            <a:ext cx="4867365" cy="18395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9" name="Elbow Connector 58"/>
          <p:cNvCxnSpPr>
            <a:endCxn id="41" idx="2"/>
          </p:cNvCxnSpPr>
          <p:nvPr/>
        </p:nvCxnSpPr>
        <p:spPr>
          <a:xfrm>
            <a:off x="1645920" y="5577840"/>
            <a:ext cx="5095965" cy="88784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7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3.5 Folder Structure for KPIT- Program Management Folder</a:t>
            </a:r>
          </a:p>
        </p:txBody>
      </p:sp>
      <p:sp>
        <p:nvSpPr>
          <p:cNvPr id="5" name="Date Placeholder 4"/>
          <p:cNvSpPr>
            <a:spLocks noGrp="1"/>
          </p:cNvSpPr>
          <p:nvPr>
            <p:ph type="dt" sz="half" idx="10"/>
          </p:nvPr>
        </p:nvSpPr>
        <p:spPr/>
        <p:txBody>
          <a:bodyPr/>
          <a:lstStyle/>
          <a:p>
            <a:fld id="{0A63238F-1EC6-438F-8E8B-0D51F2D94689}"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15</a:t>
            </a:fld>
            <a:endParaRPr lang="en-US" dirty="0">
              <a:solidFill>
                <a:prstClr val="white"/>
              </a:solidFill>
            </a:endParaRPr>
          </a:p>
        </p:txBody>
      </p:sp>
      <p:sp>
        <p:nvSpPr>
          <p:cNvPr id="23" name="Left Arrow 22">
            <a:hlinkClick r:id="rId2" action="ppaction://hlinksldjump"/>
          </p:cNvPr>
          <p:cNvSpPr/>
          <p:nvPr/>
        </p:nvSpPr>
        <p:spPr>
          <a:xfrm>
            <a:off x="12773025" y="641604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Folder Structure</a:t>
            </a:r>
            <a:endParaRPr lang="en-US" sz="2000" dirty="0">
              <a:solidFill>
                <a:schemeClr val="tx1"/>
              </a:solidFill>
            </a:endParaRPr>
          </a:p>
        </p:txBody>
      </p:sp>
      <p:sp>
        <p:nvSpPr>
          <p:cNvPr id="24" name="Left Arrow 23">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41" name="Snip Diagonal Corner Rectangle 40"/>
          <p:cNvSpPr/>
          <p:nvPr/>
        </p:nvSpPr>
        <p:spPr>
          <a:xfrm>
            <a:off x="5406435" y="1378031"/>
            <a:ext cx="4488090" cy="1774966"/>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The Program Management artefacts such as the MLR, MSR, PDPS, WSR etc. shall be maintained in the Program Management folder.</a:t>
            </a:r>
          </a:p>
        </p:txBody>
      </p:sp>
      <p:sp>
        <p:nvSpPr>
          <p:cNvPr id="57" name="Snip Diagonal Corner Rectangle 56"/>
          <p:cNvSpPr/>
          <p:nvPr/>
        </p:nvSpPr>
        <p:spPr>
          <a:xfrm>
            <a:off x="5406435" y="4413671"/>
            <a:ext cx="335280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400" dirty="0">
                <a:solidFill>
                  <a:prstClr val="black"/>
                </a:solidFill>
              </a:rPr>
              <a:t>Artefacts that are not covered in any of the pre-existing folders can be saved in the </a:t>
            </a:r>
            <a:r>
              <a:rPr lang="en-US" sz="1400" i="1" dirty="0">
                <a:solidFill>
                  <a:prstClr val="black"/>
                </a:solidFill>
              </a:rPr>
              <a:t>Miscellaneous</a:t>
            </a:r>
            <a:r>
              <a:rPr lang="en-US" sz="1400" dirty="0">
                <a:solidFill>
                  <a:prstClr val="black"/>
                </a:solidFill>
              </a:rPr>
              <a:t> folder</a:t>
            </a:r>
          </a:p>
        </p:txBody>
      </p:sp>
      <p:pic>
        <p:nvPicPr>
          <p:cNvPr id="60" name="Picture 59"/>
          <p:cNvPicPr>
            <a:picLocks noChangeAspect="1"/>
          </p:cNvPicPr>
          <p:nvPr/>
        </p:nvPicPr>
        <p:blipFill>
          <a:blip r:embed="rId4"/>
          <a:stretch>
            <a:fillRect/>
          </a:stretch>
        </p:blipFill>
        <p:spPr>
          <a:xfrm>
            <a:off x="1021080" y="1378031"/>
            <a:ext cx="2562933" cy="5394903"/>
          </a:xfrm>
          <a:prstGeom prst="rect">
            <a:avLst/>
          </a:prstGeom>
          <a:ln>
            <a:solidFill>
              <a:schemeClr val="tx1"/>
            </a:solidFill>
          </a:ln>
        </p:spPr>
      </p:pic>
      <p:cxnSp>
        <p:nvCxnSpPr>
          <p:cNvPr id="61" name="Elbow Connector 60"/>
          <p:cNvCxnSpPr>
            <a:endCxn id="41" idx="2"/>
          </p:cNvCxnSpPr>
          <p:nvPr/>
        </p:nvCxnSpPr>
        <p:spPr>
          <a:xfrm>
            <a:off x="3200400" y="1508760"/>
            <a:ext cx="2206035" cy="7567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3" name="Elbow Connector 62"/>
          <p:cNvCxnSpPr>
            <a:endCxn id="57" idx="2"/>
          </p:cNvCxnSpPr>
          <p:nvPr/>
        </p:nvCxnSpPr>
        <p:spPr>
          <a:xfrm>
            <a:off x="2621280" y="3283726"/>
            <a:ext cx="2785155" cy="16264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856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249680" y="1359005"/>
            <a:ext cx="2093374" cy="5754039"/>
          </a:xfrm>
          <a:prstGeom prst="rect">
            <a:avLst/>
          </a:prstGeom>
          <a:ln>
            <a:solidFill>
              <a:schemeClr val="tx1"/>
            </a:solidFill>
          </a:ln>
        </p:spPr>
      </p:pic>
      <p:sp>
        <p:nvSpPr>
          <p:cNvPr id="7" name="Rounded Rectangle 6"/>
          <p:cNvSpPr/>
          <p:nvPr/>
        </p:nvSpPr>
        <p:spPr>
          <a:xfrm>
            <a:off x="1383385" y="1848949"/>
            <a:ext cx="1554117" cy="5264095"/>
          </a:xfrm>
          <a:prstGeom prst="roundRect">
            <a:avLst/>
          </a:prstGeom>
          <a:noFill/>
          <a:ln w="3175"/>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2" name="Text Placeholder 1"/>
          <p:cNvSpPr>
            <a:spLocks noGrp="1"/>
          </p:cNvSpPr>
          <p:nvPr>
            <p:ph type="body" idx="1"/>
          </p:nvPr>
        </p:nvSpPr>
        <p:spPr/>
        <p:txBody>
          <a:bodyPr/>
          <a:lstStyle/>
          <a:p>
            <a:r>
              <a:rPr lang="en-US" sz="3300" dirty="0"/>
              <a:t>3.6 Folder Structure for KPIT-Release Folder</a:t>
            </a:r>
          </a:p>
        </p:txBody>
      </p:sp>
      <p:sp>
        <p:nvSpPr>
          <p:cNvPr id="15" name="Snip Diagonal Corner Rectangle 14"/>
          <p:cNvSpPr/>
          <p:nvPr/>
        </p:nvSpPr>
        <p:spPr>
          <a:xfrm>
            <a:off x="3874226" y="1064365"/>
            <a:ext cx="431546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algn="ctr" defTabSz="816388" fontAlgn="auto">
              <a:spcBef>
                <a:spcPts val="0"/>
              </a:spcBef>
              <a:spcAft>
                <a:spcPts val="0"/>
              </a:spcAft>
            </a:pPr>
            <a:r>
              <a:rPr lang="en-US" sz="1800" dirty="0">
                <a:solidFill>
                  <a:prstClr val="black"/>
                </a:solidFill>
              </a:rPr>
              <a:t>Release folder shall contain milestone folders for each module</a:t>
            </a:r>
          </a:p>
        </p:txBody>
      </p:sp>
      <p:sp>
        <p:nvSpPr>
          <p:cNvPr id="18" name="Snip Diagonal Corner Rectangle 17"/>
          <p:cNvSpPr/>
          <p:nvPr/>
        </p:nvSpPr>
        <p:spPr>
          <a:xfrm>
            <a:off x="5284851" y="2781160"/>
            <a:ext cx="4528820" cy="3677920"/>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Each Milestone folder shall contain </a:t>
            </a:r>
            <a:r>
              <a:rPr lang="en-US" sz="1600" i="1" dirty="0">
                <a:solidFill>
                  <a:prstClr val="black"/>
                </a:solidFill>
              </a:rPr>
              <a:t>module wise and milestone wise </a:t>
            </a:r>
            <a:r>
              <a:rPr lang="en-US" sz="1600" dirty="0">
                <a:solidFill>
                  <a:prstClr val="black"/>
                </a:solidFill>
              </a:rPr>
              <a:t>release artefacts as given below:</a:t>
            </a:r>
          </a:p>
          <a:p>
            <a:pPr defTabSz="816388" fontAlgn="auto">
              <a:spcBef>
                <a:spcPts val="0"/>
              </a:spcBef>
              <a:spcAft>
                <a:spcPts val="0"/>
              </a:spcAft>
            </a:pPr>
            <a:endParaRPr lang="en-US" sz="1600" dirty="0">
              <a:solidFill>
                <a:prstClr val="black"/>
              </a:solidFill>
            </a:endParaRPr>
          </a:p>
          <a:p>
            <a:pPr marL="342900" indent="-342900" defTabSz="816388" fontAlgn="auto">
              <a:spcBef>
                <a:spcPts val="0"/>
              </a:spcBef>
              <a:spcAft>
                <a:spcPts val="0"/>
              </a:spcAft>
              <a:buAutoNum type="arabicParenR"/>
            </a:pPr>
            <a:r>
              <a:rPr lang="en-US" sz="1600" dirty="0">
                <a:solidFill>
                  <a:prstClr val="black"/>
                </a:solidFill>
              </a:rPr>
              <a:t>Release Checklist</a:t>
            </a:r>
          </a:p>
          <a:p>
            <a:pPr marL="342900" indent="-342900" defTabSz="816388" fontAlgn="auto">
              <a:spcBef>
                <a:spcPts val="0"/>
              </a:spcBef>
              <a:spcAft>
                <a:spcPts val="0"/>
              </a:spcAft>
              <a:buAutoNum type="arabicParenR"/>
            </a:pPr>
            <a:r>
              <a:rPr lang="en-US" sz="1600" dirty="0">
                <a:solidFill>
                  <a:prstClr val="black"/>
                </a:solidFill>
              </a:rPr>
              <a:t>Release Note</a:t>
            </a:r>
          </a:p>
          <a:p>
            <a:pPr marL="342900" indent="-342900" defTabSz="816388" fontAlgn="auto">
              <a:spcBef>
                <a:spcPts val="0"/>
              </a:spcBef>
              <a:spcAft>
                <a:spcPts val="0"/>
              </a:spcAft>
              <a:buAutoNum type="arabicParenR"/>
            </a:pPr>
            <a:r>
              <a:rPr lang="en-US" sz="1600" dirty="0">
                <a:solidFill>
                  <a:prstClr val="black"/>
                </a:solidFill>
              </a:rPr>
              <a:t>Release Artefact 1 (</a:t>
            </a:r>
            <a:r>
              <a:rPr lang="en-US" sz="1600" dirty="0" err="1">
                <a:solidFill>
                  <a:prstClr val="black"/>
                </a:solidFill>
              </a:rPr>
              <a:t>eg</a:t>
            </a:r>
            <a:r>
              <a:rPr lang="en-US" sz="1600" dirty="0">
                <a:solidFill>
                  <a:prstClr val="black"/>
                </a:solidFill>
              </a:rPr>
              <a:t>. Source Code)</a:t>
            </a:r>
          </a:p>
          <a:p>
            <a:pPr marL="342900" indent="-342900" defTabSz="816388" fontAlgn="auto">
              <a:spcBef>
                <a:spcPts val="0"/>
              </a:spcBef>
              <a:spcAft>
                <a:spcPts val="0"/>
              </a:spcAft>
              <a:buAutoNum type="arabicParenR"/>
            </a:pPr>
            <a:r>
              <a:rPr lang="en-US" sz="1600" dirty="0">
                <a:solidFill>
                  <a:prstClr val="black"/>
                </a:solidFill>
              </a:rPr>
              <a:t>Release Artefact 2 (</a:t>
            </a:r>
            <a:r>
              <a:rPr lang="en-US" sz="1600" dirty="0" err="1">
                <a:solidFill>
                  <a:prstClr val="black"/>
                </a:solidFill>
              </a:rPr>
              <a:t>eg</a:t>
            </a:r>
            <a:r>
              <a:rPr lang="en-US" sz="1600" dirty="0">
                <a:solidFill>
                  <a:prstClr val="black"/>
                </a:solidFill>
              </a:rPr>
              <a:t>. binaries)</a:t>
            </a:r>
          </a:p>
          <a:p>
            <a:pPr marL="342900" indent="-342900" defTabSz="816388" fontAlgn="auto">
              <a:spcBef>
                <a:spcPts val="0"/>
              </a:spcBef>
              <a:spcAft>
                <a:spcPts val="0"/>
              </a:spcAft>
              <a:buAutoNum type="arabicParenR"/>
            </a:pPr>
            <a:r>
              <a:rPr lang="en-US" sz="1600" dirty="0">
                <a:solidFill>
                  <a:prstClr val="black"/>
                </a:solidFill>
              </a:rPr>
              <a:t>.</a:t>
            </a:r>
          </a:p>
          <a:p>
            <a:pPr marL="342900" indent="-342900" defTabSz="816388" fontAlgn="auto">
              <a:spcBef>
                <a:spcPts val="0"/>
              </a:spcBef>
              <a:spcAft>
                <a:spcPts val="0"/>
              </a:spcAft>
              <a:buAutoNum type="arabicParenR"/>
            </a:pPr>
            <a:r>
              <a:rPr lang="en-US" sz="1600" dirty="0">
                <a:solidFill>
                  <a:prstClr val="black"/>
                </a:solidFill>
              </a:rPr>
              <a:t>.</a:t>
            </a:r>
          </a:p>
          <a:p>
            <a:pPr marL="342900" indent="-342900" defTabSz="816388" fontAlgn="auto">
              <a:spcBef>
                <a:spcPts val="0"/>
              </a:spcBef>
              <a:spcAft>
                <a:spcPts val="0"/>
              </a:spcAft>
              <a:buAutoNum type="arabicParenR"/>
            </a:pPr>
            <a:r>
              <a:rPr lang="en-US" sz="1600" dirty="0">
                <a:solidFill>
                  <a:prstClr val="black"/>
                </a:solidFill>
              </a:rPr>
              <a:t>.</a:t>
            </a:r>
          </a:p>
          <a:p>
            <a:pPr marL="342900" indent="-342900" defTabSz="816388" fontAlgn="auto">
              <a:spcBef>
                <a:spcPts val="0"/>
              </a:spcBef>
              <a:spcAft>
                <a:spcPts val="0"/>
              </a:spcAft>
              <a:buAutoNum type="arabicParenR"/>
            </a:pPr>
            <a:r>
              <a:rPr lang="en-US" sz="1600" dirty="0">
                <a:solidFill>
                  <a:prstClr val="black"/>
                </a:solidFill>
              </a:rPr>
              <a:t>Release Artefact n (</a:t>
            </a:r>
            <a:r>
              <a:rPr lang="en-US" sz="1600" dirty="0" err="1">
                <a:solidFill>
                  <a:prstClr val="black"/>
                </a:solidFill>
              </a:rPr>
              <a:t>eg</a:t>
            </a:r>
            <a:r>
              <a:rPr lang="en-US" sz="1600" dirty="0">
                <a:solidFill>
                  <a:prstClr val="black"/>
                </a:solidFill>
              </a:rPr>
              <a:t>. Test Reports)</a:t>
            </a:r>
          </a:p>
        </p:txBody>
      </p:sp>
      <p:cxnSp>
        <p:nvCxnSpPr>
          <p:cNvPr id="20" name="Elbow Connector 19"/>
          <p:cNvCxnSpPr/>
          <p:nvPr/>
        </p:nvCxnSpPr>
        <p:spPr>
          <a:xfrm>
            <a:off x="2113598" y="1459282"/>
            <a:ext cx="1760628"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7896CDBA-1644-4525-9809-0B53D1E27B9B}" type="datetime5">
              <a:rPr lang="en-US" smtClean="0">
                <a:solidFill>
                  <a:prstClr val="white"/>
                </a:solidFill>
              </a:rPr>
              <a:t>22-Oct-21</a:t>
            </a:fld>
            <a:endParaRPr lang="en-US" dirty="0">
              <a:solidFill>
                <a:prstClr val="white"/>
              </a:solidFill>
            </a:endParaRPr>
          </a:p>
        </p:txBody>
      </p:sp>
      <p:sp>
        <p:nvSpPr>
          <p:cNvPr id="4" name="Slide Number Placeholder 3"/>
          <p:cNvSpPr>
            <a:spLocks noGrp="1"/>
          </p:cNvSpPr>
          <p:nvPr>
            <p:ph type="sldNum" sz="quarter" idx="12"/>
          </p:nvPr>
        </p:nvSpPr>
        <p:spPr/>
        <p:txBody>
          <a:bodyPr/>
          <a:lstStyle/>
          <a:p>
            <a:fld id="{19A725F3-83D0-4529-A15C-9D644B8C51E0}" type="slidenum">
              <a:rPr lang="en-US" smtClean="0">
                <a:solidFill>
                  <a:prstClr val="white"/>
                </a:solidFill>
              </a:rPr>
              <a:pPr/>
              <a:t>16</a:t>
            </a:fld>
            <a:endParaRPr lang="en-US" dirty="0">
              <a:solidFill>
                <a:prstClr val="white"/>
              </a:solidFill>
            </a:endParaRPr>
          </a:p>
        </p:txBody>
      </p:sp>
      <p:sp>
        <p:nvSpPr>
          <p:cNvPr id="12" name="Left Arrow 11">
            <a:hlinkClick r:id="rId3" action="ppaction://hlinksldjump"/>
          </p:cNvPr>
          <p:cNvSpPr/>
          <p:nvPr/>
        </p:nvSpPr>
        <p:spPr>
          <a:xfrm>
            <a:off x="12773025" y="641604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Folder Structure</a:t>
            </a:r>
            <a:endParaRPr lang="en-US" sz="2000" dirty="0">
              <a:solidFill>
                <a:schemeClr val="tx1"/>
              </a:solidFill>
            </a:endParaRPr>
          </a:p>
        </p:txBody>
      </p:sp>
      <p:sp>
        <p:nvSpPr>
          <p:cNvPr id="13" name="Left Arrow 12">
            <a:hlinkClick r:id="rId4"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pic>
        <p:nvPicPr>
          <p:cNvPr id="16" name="Picture 15"/>
          <p:cNvPicPr>
            <a:picLocks noChangeAspect="1"/>
          </p:cNvPicPr>
          <p:nvPr/>
        </p:nvPicPr>
        <p:blipFill>
          <a:blip r:embed="rId5"/>
          <a:stretch>
            <a:fillRect/>
          </a:stretch>
        </p:blipFill>
        <p:spPr>
          <a:xfrm>
            <a:off x="10537035" y="1416207"/>
            <a:ext cx="1804560" cy="5787798"/>
          </a:xfrm>
          <a:prstGeom prst="rect">
            <a:avLst/>
          </a:prstGeom>
          <a:ln>
            <a:solidFill>
              <a:schemeClr val="tx1"/>
            </a:solidFill>
          </a:ln>
        </p:spPr>
      </p:pic>
      <p:sp>
        <p:nvSpPr>
          <p:cNvPr id="17" name="Rounded Rectangle 16"/>
          <p:cNvSpPr/>
          <p:nvPr/>
        </p:nvSpPr>
        <p:spPr>
          <a:xfrm>
            <a:off x="10586056" y="1675244"/>
            <a:ext cx="1630317" cy="5509068"/>
          </a:xfrm>
          <a:prstGeom prst="roundRect">
            <a:avLst/>
          </a:prstGeom>
          <a:noFill/>
          <a:ln w="3175"/>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cxnSp>
        <p:nvCxnSpPr>
          <p:cNvPr id="11" name="Elbow Connector 10"/>
          <p:cNvCxnSpPr>
            <a:endCxn id="18" idx="2"/>
          </p:cNvCxnSpPr>
          <p:nvPr/>
        </p:nvCxnSpPr>
        <p:spPr>
          <a:xfrm>
            <a:off x="2937502" y="4297680"/>
            <a:ext cx="2347349" cy="3224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endCxn id="18" idx="0"/>
          </p:cNvCxnSpPr>
          <p:nvPr/>
        </p:nvCxnSpPr>
        <p:spPr>
          <a:xfrm rot="10800000" flipV="1">
            <a:off x="9813672" y="4124942"/>
            <a:ext cx="848585" cy="49517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Oval 22"/>
          <p:cNvSpPr/>
          <p:nvPr/>
        </p:nvSpPr>
        <p:spPr>
          <a:xfrm>
            <a:off x="1001648" y="1020293"/>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a</a:t>
            </a:r>
          </a:p>
        </p:txBody>
      </p:sp>
      <p:sp>
        <p:nvSpPr>
          <p:cNvPr id="24" name="Oval 23"/>
          <p:cNvSpPr/>
          <p:nvPr/>
        </p:nvSpPr>
        <p:spPr>
          <a:xfrm>
            <a:off x="12216373" y="1148144"/>
            <a:ext cx="496064" cy="422549"/>
          </a:xfrm>
          <a:prstGeom prst="ellipse">
            <a:avLst/>
          </a:prstGeom>
          <a:solidFill>
            <a:srgbClr val="E8230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200" b="1" dirty="0">
                <a:solidFill>
                  <a:prstClr val="black"/>
                </a:solidFill>
              </a:rPr>
              <a:t>b</a:t>
            </a:r>
          </a:p>
        </p:txBody>
      </p:sp>
    </p:spTree>
    <p:extLst>
      <p:ext uri="{BB962C8B-B14F-4D97-AF65-F5344CB8AC3E}">
        <p14:creationId xmlns:p14="http://schemas.microsoft.com/office/powerpoint/2010/main" val="213813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3.7 Folder Structure for KPIT-Trunk Folder</a:t>
            </a:r>
          </a:p>
        </p:txBody>
      </p:sp>
      <p:sp>
        <p:nvSpPr>
          <p:cNvPr id="15" name="Snip Diagonal Corner Rectangle 14"/>
          <p:cNvSpPr/>
          <p:nvPr/>
        </p:nvSpPr>
        <p:spPr>
          <a:xfrm>
            <a:off x="6824980" y="1267565"/>
            <a:ext cx="4315460" cy="993035"/>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800" dirty="0">
                <a:solidFill>
                  <a:prstClr val="black"/>
                </a:solidFill>
              </a:rPr>
              <a:t>Trunk folder shall be a strong store for all the individual modules. (After review, Screen </a:t>
            </a:r>
            <a:r>
              <a:rPr lang="en-US" sz="1800" dirty="0" err="1">
                <a:solidFill>
                  <a:prstClr val="black"/>
                </a:solidFill>
              </a:rPr>
              <a:t>i.e</a:t>
            </a:r>
            <a:r>
              <a:rPr lang="en-US" sz="1800" dirty="0">
                <a:solidFill>
                  <a:prstClr val="black"/>
                </a:solidFill>
              </a:rPr>
              <a:t> Baseline the product)</a:t>
            </a:r>
          </a:p>
        </p:txBody>
      </p:sp>
      <p:sp>
        <p:nvSpPr>
          <p:cNvPr id="3" name="Date Placeholder 2"/>
          <p:cNvSpPr>
            <a:spLocks noGrp="1"/>
          </p:cNvSpPr>
          <p:nvPr>
            <p:ph type="dt" sz="half" idx="10"/>
          </p:nvPr>
        </p:nvSpPr>
        <p:spPr/>
        <p:txBody>
          <a:bodyPr/>
          <a:lstStyle/>
          <a:p>
            <a:fld id="{7896CDBA-1644-4525-9809-0B53D1E27B9B}" type="datetime5">
              <a:rPr lang="en-US" smtClean="0">
                <a:solidFill>
                  <a:prstClr val="white"/>
                </a:solidFill>
              </a:rPr>
              <a:t>22-Oct-21</a:t>
            </a:fld>
            <a:endParaRPr lang="en-US" dirty="0">
              <a:solidFill>
                <a:prstClr val="white"/>
              </a:solidFill>
            </a:endParaRPr>
          </a:p>
        </p:txBody>
      </p:sp>
      <p:sp>
        <p:nvSpPr>
          <p:cNvPr id="4" name="Slide Number Placeholder 3"/>
          <p:cNvSpPr>
            <a:spLocks noGrp="1"/>
          </p:cNvSpPr>
          <p:nvPr>
            <p:ph type="sldNum" sz="quarter" idx="12"/>
          </p:nvPr>
        </p:nvSpPr>
        <p:spPr/>
        <p:txBody>
          <a:bodyPr/>
          <a:lstStyle/>
          <a:p>
            <a:fld id="{19A725F3-83D0-4529-A15C-9D644B8C51E0}" type="slidenum">
              <a:rPr lang="en-US" smtClean="0">
                <a:solidFill>
                  <a:prstClr val="white"/>
                </a:solidFill>
              </a:rPr>
              <a:pPr/>
              <a:t>17</a:t>
            </a:fld>
            <a:endParaRPr lang="en-US" dirty="0">
              <a:solidFill>
                <a:prstClr val="white"/>
              </a:solidFill>
            </a:endParaRPr>
          </a:p>
        </p:txBody>
      </p:sp>
      <p:sp>
        <p:nvSpPr>
          <p:cNvPr id="12" name="Left Arrow 11">
            <a:hlinkClick r:id="rId2" action="ppaction://hlinksldjump"/>
          </p:cNvPr>
          <p:cNvSpPr/>
          <p:nvPr/>
        </p:nvSpPr>
        <p:spPr>
          <a:xfrm>
            <a:off x="12773025" y="641604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Folder Structure</a:t>
            </a:r>
            <a:endParaRPr lang="en-US" sz="2000" dirty="0">
              <a:solidFill>
                <a:schemeClr val="tx1"/>
              </a:solidFill>
            </a:endParaRPr>
          </a:p>
        </p:txBody>
      </p:sp>
      <p:sp>
        <p:nvSpPr>
          <p:cNvPr id="13" name="Left Arrow 12">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pic>
        <p:nvPicPr>
          <p:cNvPr id="14" name="Picture 13"/>
          <p:cNvPicPr>
            <a:picLocks noChangeAspect="1"/>
          </p:cNvPicPr>
          <p:nvPr/>
        </p:nvPicPr>
        <p:blipFill>
          <a:blip r:embed="rId4"/>
          <a:stretch>
            <a:fillRect/>
          </a:stretch>
        </p:blipFill>
        <p:spPr>
          <a:xfrm>
            <a:off x="876935" y="1732768"/>
            <a:ext cx="1831963" cy="4683272"/>
          </a:xfrm>
          <a:prstGeom prst="rect">
            <a:avLst/>
          </a:prstGeom>
          <a:ln>
            <a:solidFill>
              <a:schemeClr val="accent1"/>
            </a:solidFill>
          </a:ln>
        </p:spPr>
      </p:pic>
      <p:cxnSp>
        <p:nvCxnSpPr>
          <p:cNvPr id="20" name="Elbow Connector 19"/>
          <p:cNvCxnSpPr>
            <a:endCxn id="15" idx="2"/>
          </p:cNvCxnSpPr>
          <p:nvPr/>
        </p:nvCxnSpPr>
        <p:spPr>
          <a:xfrm flipV="1">
            <a:off x="1828800" y="1764083"/>
            <a:ext cx="4996180" cy="15632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9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3.8 Eaton Folder Access Control</a:t>
            </a:r>
          </a:p>
        </p:txBody>
      </p:sp>
      <p:sp>
        <p:nvSpPr>
          <p:cNvPr id="5" name="Date Placeholder 4"/>
          <p:cNvSpPr>
            <a:spLocks noGrp="1"/>
          </p:cNvSpPr>
          <p:nvPr>
            <p:ph type="dt" sz="half" idx="10"/>
          </p:nvPr>
        </p:nvSpPr>
        <p:spPr/>
        <p:txBody>
          <a:bodyPr/>
          <a:lstStyle/>
          <a:p>
            <a:fld id="{9327028D-4C5D-4CBD-98F9-960E4AE7B8D7}"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18</a:t>
            </a:fld>
            <a:endParaRPr lang="en-US" dirty="0">
              <a:solidFill>
                <a:prstClr val="white"/>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4049140054"/>
              </p:ext>
            </p:extLst>
          </p:nvPr>
        </p:nvGraphicFramePr>
        <p:xfrm>
          <a:off x="914400" y="1322614"/>
          <a:ext cx="12795069" cy="4881152"/>
        </p:xfrm>
        <a:graphic>
          <a:graphicData uri="http://schemas.openxmlformats.org/drawingml/2006/table">
            <a:tbl>
              <a:tblPr firstRow="1" bandRow="1">
                <a:tableStyleId>{B301B821-A1FF-4177-AEE7-76D212191A09}</a:tableStyleId>
              </a:tblPr>
              <a:tblGrid>
                <a:gridCol w="4134168">
                  <a:extLst>
                    <a:ext uri="{9D8B030D-6E8A-4147-A177-3AD203B41FA5}">
                      <a16:colId xmlns:a16="http://schemas.microsoft.com/office/drawing/2014/main" val="20000"/>
                    </a:ext>
                  </a:extLst>
                </a:gridCol>
                <a:gridCol w="2945130">
                  <a:extLst>
                    <a:ext uri="{9D8B030D-6E8A-4147-A177-3AD203B41FA5}">
                      <a16:colId xmlns:a16="http://schemas.microsoft.com/office/drawing/2014/main" val="20001"/>
                    </a:ext>
                  </a:extLst>
                </a:gridCol>
                <a:gridCol w="1600971">
                  <a:extLst>
                    <a:ext uri="{9D8B030D-6E8A-4147-A177-3AD203B41FA5}">
                      <a16:colId xmlns:a16="http://schemas.microsoft.com/office/drawing/2014/main" val="20003"/>
                    </a:ext>
                  </a:extLst>
                </a:gridCol>
                <a:gridCol w="2188028">
                  <a:extLst>
                    <a:ext uri="{9D8B030D-6E8A-4147-A177-3AD203B41FA5}">
                      <a16:colId xmlns:a16="http://schemas.microsoft.com/office/drawing/2014/main" val="20005"/>
                    </a:ext>
                  </a:extLst>
                </a:gridCol>
                <a:gridCol w="1926772">
                  <a:extLst>
                    <a:ext uri="{9D8B030D-6E8A-4147-A177-3AD203B41FA5}">
                      <a16:colId xmlns:a16="http://schemas.microsoft.com/office/drawing/2014/main" val="20004"/>
                    </a:ext>
                  </a:extLst>
                </a:gridCol>
              </a:tblGrid>
              <a:tr h="634109">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Folder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kern="1200" dirty="0">
                          <a:solidFill>
                            <a:schemeClr val="tx1"/>
                          </a:solidFill>
                          <a:latin typeface="Trebuchet MS" pitchFamily="34" charset="0"/>
                          <a:ea typeface="+mn-ea"/>
                          <a:cs typeface="Arial" charset="0"/>
                        </a:rPr>
                        <a:t>Eaton Project</a:t>
                      </a:r>
                      <a:r>
                        <a:rPr lang="en-US" sz="2000" kern="1200" baseline="0" dirty="0">
                          <a:solidFill>
                            <a:schemeClr val="tx1"/>
                          </a:solidFill>
                          <a:latin typeface="Trebuchet MS" pitchFamily="34" charset="0"/>
                          <a:ea typeface="+mn-ea"/>
                          <a:cs typeface="Arial" charset="0"/>
                        </a:rPr>
                        <a:t> </a:t>
                      </a:r>
                      <a:r>
                        <a:rPr lang="en-US" sz="2000" kern="1200" dirty="0">
                          <a:solidFill>
                            <a:schemeClr val="tx1"/>
                          </a:solidFill>
                          <a:latin typeface="Trebuchet MS" pitchFamily="34" charset="0"/>
                          <a:ea typeface="+mn-ea"/>
                          <a:cs typeface="Arial" charset="0"/>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Eaton</a:t>
                      </a:r>
                      <a:r>
                        <a:rPr lang="en-US" sz="2000" b="1" kern="1200" baseline="0" dirty="0">
                          <a:solidFill>
                            <a:schemeClr val="tx1"/>
                          </a:solidFill>
                          <a:latin typeface="Trebuchet MS" pitchFamily="34" charset="0"/>
                          <a:ea typeface="+mn-ea"/>
                          <a:cs typeface="Arial" charset="0"/>
                        </a:rPr>
                        <a:t> </a:t>
                      </a:r>
                      <a:r>
                        <a:rPr lang="en-US" sz="2000" b="1" kern="1200" dirty="0">
                          <a:solidFill>
                            <a:schemeClr val="tx1"/>
                          </a:solidFill>
                          <a:latin typeface="Trebuchet MS" pitchFamily="34" charset="0"/>
                          <a:ea typeface="+mn-ea"/>
                          <a:cs typeface="Arial" charset="0"/>
                        </a:rPr>
                        <a:t>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KPIT </a:t>
                      </a:r>
                    </a:p>
                    <a:p>
                      <a:pPr marL="0" algn="ctr" defTabSz="1462966" rtl="0" eaLnBrk="1" latinLnBrk="0" hangingPunct="1"/>
                      <a:r>
                        <a:rPr lang="en-US" sz="2000" b="1" kern="1200" dirty="0">
                          <a:solidFill>
                            <a:schemeClr val="tx1"/>
                          </a:solidFill>
                          <a:latin typeface="Trebuchet MS" pitchFamily="34" charset="0"/>
                          <a:ea typeface="+mn-ea"/>
                          <a:cs typeface="Arial" charset="0"/>
                        </a:rPr>
                        <a:t>Project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Configuration</a:t>
                      </a:r>
                      <a:r>
                        <a:rPr lang="en-US" sz="2000" b="1" kern="1200" baseline="0" dirty="0">
                          <a:solidFill>
                            <a:schemeClr val="tx1"/>
                          </a:solidFill>
                          <a:latin typeface="Trebuchet MS" pitchFamily="34" charset="0"/>
                          <a:ea typeface="+mn-ea"/>
                          <a:cs typeface="Arial" charset="0"/>
                        </a:rPr>
                        <a:t> </a:t>
                      </a:r>
                    </a:p>
                    <a:p>
                      <a:pPr marL="0" algn="ctr" defTabSz="1462966" rtl="0" eaLnBrk="1" latinLnBrk="0" hangingPunct="1"/>
                      <a:r>
                        <a:rPr lang="en-US" sz="2000" b="1" kern="1200" dirty="0">
                          <a:solidFill>
                            <a:schemeClr val="tx1"/>
                          </a:solidFill>
                          <a:latin typeface="Trebuchet MS" pitchFamily="34" charset="0"/>
                          <a:ea typeface="+mn-ea"/>
                          <a:cs typeface="Arial" charset="0"/>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&lt;Program</a:t>
                      </a:r>
                      <a:r>
                        <a:rPr lang="en-US" sz="2000" b="1" kern="1200" baseline="0" dirty="0">
                          <a:solidFill>
                            <a:schemeClr val="tx1"/>
                          </a:solidFill>
                          <a:latin typeface="Trebuchet MS" pitchFamily="34" charset="0"/>
                          <a:ea typeface="+mn-ea"/>
                          <a:cs typeface="Arial" charset="0"/>
                        </a:rPr>
                        <a:t> Management&gt;**</a:t>
                      </a:r>
                      <a:endParaRPr lang="en-US" sz="2000" b="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2514">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1" kern="1200" baseline="0" dirty="0">
                          <a:solidFill>
                            <a:schemeClr val="tx1"/>
                          </a:solidFill>
                          <a:latin typeface="Trebuchet MS" pitchFamily="34" charset="0"/>
                          <a:ea typeface="+mn-ea"/>
                          <a:cs typeface="Arial" charset="0"/>
                        </a:rPr>
                        <a:t>  &lt;Meeting Minutes&gt;</a:t>
                      </a:r>
                      <a:endParaRPr lang="en-US" sz="2000" b="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2514">
                <a:tc>
                  <a:txBody>
                    <a:bodyPr/>
                    <a:lstStyle/>
                    <a:p>
                      <a:pPr marL="0" algn="l" defTabSz="1462966" rtl="0" eaLnBrk="1" latinLnBrk="0" hangingPunct="1"/>
                      <a:r>
                        <a:rPr lang="en-US" sz="2000" b="1" i="0" kern="1200" dirty="0">
                          <a:solidFill>
                            <a:schemeClr val="tx1"/>
                          </a:solidFill>
                          <a:latin typeface="Trebuchet MS" pitchFamily="34" charset="0"/>
                          <a:ea typeface="+mn-ea"/>
                          <a:cs typeface="Arial" charset="0"/>
                        </a:rPr>
                        <a:t>  &lt;Project</a:t>
                      </a:r>
                      <a:r>
                        <a:rPr lang="en-US" sz="2000" b="1" i="0" kern="1200" baseline="0" dirty="0">
                          <a:solidFill>
                            <a:schemeClr val="tx1"/>
                          </a:solidFill>
                          <a:latin typeface="Trebuchet MS" pitchFamily="34" charset="0"/>
                          <a:ea typeface="+mn-ea"/>
                          <a:cs typeface="Arial" charset="0"/>
                        </a:rPr>
                        <a:t> Plan&gt;</a:t>
                      </a:r>
                      <a:endParaRPr lang="en-US" sz="2000" b="1" i="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&lt;Weekly</a:t>
                      </a:r>
                      <a:r>
                        <a:rPr lang="en-US" sz="2000" b="1" kern="1200" baseline="0" dirty="0">
                          <a:solidFill>
                            <a:schemeClr val="tx1"/>
                          </a:solidFill>
                          <a:latin typeface="Trebuchet MS" pitchFamily="34" charset="0"/>
                          <a:ea typeface="+mn-ea"/>
                          <a:cs typeface="Arial" charset="0"/>
                        </a:rPr>
                        <a:t> Status Report&gt;</a:t>
                      </a:r>
                      <a:endParaRPr lang="en-US" sz="2000" b="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&lt;Reference&gt;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&lt;Document</a:t>
                      </a:r>
                      <a:r>
                        <a:rPr lang="en-US" sz="2000" b="1" kern="1200" baseline="0" dirty="0">
                          <a:solidFill>
                            <a:schemeClr val="tx1"/>
                          </a:solidFill>
                          <a:latin typeface="Trebuchet MS" pitchFamily="34" charset="0"/>
                          <a:ea typeface="+mn-ea"/>
                          <a:cs typeface="Arial" charset="0"/>
                        </a:rPr>
                        <a:t> Shared by KPIT&gt;**</a:t>
                      </a:r>
                      <a:endParaRPr lang="en-US" sz="2000" b="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&lt;Document Shared</a:t>
                      </a:r>
                      <a:r>
                        <a:rPr lang="en-US" sz="2000" b="1" kern="1200" baseline="0" dirty="0">
                          <a:solidFill>
                            <a:schemeClr val="tx1"/>
                          </a:solidFill>
                          <a:latin typeface="Trebuchet MS" pitchFamily="34" charset="0"/>
                          <a:ea typeface="+mn-ea"/>
                          <a:cs typeface="Arial" charset="0"/>
                        </a:rPr>
                        <a:t> by Eaton&gt;**</a:t>
                      </a:r>
                      <a:endParaRPr lang="en-US" sz="2000" b="1"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Read/Write</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&lt;Release to Eaton&gt;**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1" name="TextBox 10"/>
          <p:cNvSpPr txBox="1"/>
          <p:nvPr/>
        </p:nvSpPr>
        <p:spPr>
          <a:xfrm>
            <a:off x="824653" y="6436364"/>
            <a:ext cx="12588240" cy="338554"/>
          </a:xfrm>
          <a:prstGeom prst="rect">
            <a:avLst/>
          </a:prstGeom>
          <a:noFill/>
        </p:spPr>
        <p:txBody>
          <a:bodyPr wrap="square" rtlCol="0">
            <a:spAutoFit/>
          </a:bodyPr>
          <a:lstStyle/>
          <a:p>
            <a:r>
              <a:rPr lang="en-US" sz="1600" dirty="0"/>
              <a:t>**The access type mentioned above is applicable for all the sub-folders of the specified &lt;folder&gt;.</a:t>
            </a:r>
            <a:endParaRPr lang="en-US" sz="1400" dirty="0"/>
          </a:p>
        </p:txBody>
      </p:sp>
      <p:sp>
        <p:nvSpPr>
          <p:cNvPr id="12" name="Left Arrow 11">
            <a:hlinkClick r:id="rId2"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27157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3.9 KPIT Folder Access Control</a:t>
            </a:r>
          </a:p>
        </p:txBody>
      </p:sp>
      <p:sp>
        <p:nvSpPr>
          <p:cNvPr id="5" name="Date Placeholder 4"/>
          <p:cNvSpPr>
            <a:spLocks noGrp="1"/>
          </p:cNvSpPr>
          <p:nvPr>
            <p:ph type="dt" sz="half" idx="10"/>
          </p:nvPr>
        </p:nvSpPr>
        <p:spPr/>
        <p:txBody>
          <a:bodyPr/>
          <a:lstStyle/>
          <a:p>
            <a:fld id="{9327028D-4C5D-4CBD-98F9-960E4AE7B8D7}"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19</a:t>
            </a:fld>
            <a:endParaRPr lang="en-US" dirty="0">
              <a:solidFill>
                <a:prstClr val="white"/>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140715335"/>
              </p:ext>
            </p:extLst>
          </p:nvPr>
        </p:nvGraphicFramePr>
        <p:xfrm>
          <a:off x="2327911" y="1241530"/>
          <a:ext cx="11588074" cy="4358638"/>
        </p:xfrm>
        <a:graphic>
          <a:graphicData uri="http://schemas.openxmlformats.org/drawingml/2006/table">
            <a:tbl>
              <a:tblPr firstRow="1" bandRow="1">
                <a:tableStyleId>{B301B821-A1FF-4177-AEE7-76D212191A09}</a:tableStyleId>
              </a:tblPr>
              <a:tblGrid>
                <a:gridCol w="3442405">
                  <a:extLst>
                    <a:ext uri="{9D8B030D-6E8A-4147-A177-3AD203B41FA5}">
                      <a16:colId xmlns:a16="http://schemas.microsoft.com/office/drawing/2014/main" val="20000"/>
                    </a:ext>
                  </a:extLst>
                </a:gridCol>
                <a:gridCol w="1629549">
                  <a:extLst>
                    <a:ext uri="{9D8B030D-6E8A-4147-A177-3AD203B41FA5}">
                      <a16:colId xmlns:a16="http://schemas.microsoft.com/office/drawing/2014/main" val="20001"/>
                    </a:ext>
                  </a:extLst>
                </a:gridCol>
                <a:gridCol w="1536986">
                  <a:extLst>
                    <a:ext uri="{9D8B030D-6E8A-4147-A177-3AD203B41FA5}">
                      <a16:colId xmlns:a16="http://schemas.microsoft.com/office/drawing/2014/main" val="20002"/>
                    </a:ext>
                  </a:extLst>
                </a:gridCol>
                <a:gridCol w="1914329">
                  <a:extLst>
                    <a:ext uri="{9D8B030D-6E8A-4147-A177-3AD203B41FA5}">
                      <a16:colId xmlns:a16="http://schemas.microsoft.com/office/drawing/2014/main" val="20003"/>
                    </a:ext>
                  </a:extLst>
                </a:gridCol>
                <a:gridCol w="1509563">
                  <a:extLst>
                    <a:ext uri="{9D8B030D-6E8A-4147-A177-3AD203B41FA5}">
                      <a16:colId xmlns:a16="http://schemas.microsoft.com/office/drawing/2014/main" val="20004"/>
                    </a:ext>
                  </a:extLst>
                </a:gridCol>
                <a:gridCol w="1555242">
                  <a:extLst>
                    <a:ext uri="{9D8B030D-6E8A-4147-A177-3AD203B41FA5}">
                      <a16:colId xmlns:a16="http://schemas.microsoft.com/office/drawing/2014/main" val="20005"/>
                    </a:ext>
                  </a:extLst>
                </a:gridCol>
              </a:tblGrid>
              <a:tr h="522514">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Folder</a:t>
                      </a:r>
                    </a:p>
                    <a:p>
                      <a:pPr marL="0" algn="ctr" defTabSz="1462966" rtl="0" eaLnBrk="1" latinLnBrk="0" hangingPunct="1"/>
                      <a:r>
                        <a:rPr lang="en-US" sz="2000" b="1" kern="1200" dirty="0">
                          <a:solidFill>
                            <a:schemeClr val="tx1"/>
                          </a:solidFill>
                          <a:latin typeface="Trebuchet MS" pitchFamily="34" charset="0"/>
                          <a:ea typeface="+mn-ea"/>
                          <a:cs typeface="Arial" charset="0"/>
                        </a:rPr>
                        <a: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kern="1200" dirty="0">
                          <a:solidFill>
                            <a:schemeClr val="tx1"/>
                          </a:solidFill>
                          <a:latin typeface="Trebuchet MS" pitchFamily="34" charset="0"/>
                          <a:ea typeface="+mn-ea"/>
                          <a:cs typeface="Arial" charset="0"/>
                        </a:rPr>
                        <a:t>Developer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kern="1200" dirty="0">
                          <a:solidFill>
                            <a:schemeClr val="tx1"/>
                          </a:solidFill>
                          <a:latin typeface="Trebuchet MS" pitchFamily="34" charset="0"/>
                          <a:ea typeface="+mn-ea"/>
                          <a:cs typeface="Arial" charset="0"/>
                        </a:rPr>
                        <a:t>Project </a:t>
                      </a:r>
                    </a:p>
                    <a:p>
                      <a:pPr marL="0" algn="ctr" defTabSz="1462966" rtl="0" eaLnBrk="1" latinLnBrk="0" hangingPunct="1"/>
                      <a:r>
                        <a:rPr lang="en-US" sz="2000" kern="1200" dirty="0">
                          <a:solidFill>
                            <a:schemeClr val="tx1"/>
                          </a:solidFill>
                          <a:latin typeface="Trebuchet MS" pitchFamily="34" charset="0"/>
                          <a:ea typeface="+mn-ea"/>
                          <a:cs typeface="Arial" charset="0"/>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Configuration</a:t>
                      </a:r>
                      <a:r>
                        <a:rPr lang="en-US" sz="2000" b="1" kern="1200" baseline="0" dirty="0">
                          <a:solidFill>
                            <a:schemeClr val="tx1"/>
                          </a:solidFill>
                          <a:latin typeface="Trebuchet MS" pitchFamily="34" charset="0"/>
                          <a:ea typeface="+mn-ea"/>
                          <a:cs typeface="Arial" charset="0"/>
                        </a:rPr>
                        <a:t> </a:t>
                      </a:r>
                    </a:p>
                    <a:p>
                      <a:pPr marL="0" algn="ctr" defTabSz="1462966" rtl="0" eaLnBrk="1" latinLnBrk="0" hangingPunct="1"/>
                      <a:r>
                        <a:rPr lang="en-US" sz="2000" b="1" kern="1200" dirty="0">
                          <a:solidFill>
                            <a:schemeClr val="tx1"/>
                          </a:solidFill>
                          <a:latin typeface="Trebuchet MS" pitchFamily="34" charset="0"/>
                          <a:ea typeface="+mn-ea"/>
                          <a:cs typeface="Arial" charset="0"/>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Process </a:t>
                      </a:r>
                    </a:p>
                    <a:p>
                      <a:pPr marL="0" algn="ctr" defTabSz="1462966" rtl="0" eaLnBrk="1" latinLnBrk="0" hangingPunct="1"/>
                      <a:r>
                        <a:rPr lang="en-US" sz="2000" b="1" kern="1200" dirty="0">
                          <a:solidFill>
                            <a:schemeClr val="tx1"/>
                          </a:solidFill>
                          <a:latin typeface="Trebuchet MS" pitchFamily="34" charset="0"/>
                          <a:ea typeface="+mn-ea"/>
                          <a:cs typeface="Arial" charset="0"/>
                        </a:rPr>
                        <a:t>Consultant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462966" rtl="0" eaLnBrk="1" latinLnBrk="0" hangingPunct="1"/>
                      <a:r>
                        <a:rPr lang="en-US" sz="2000" b="1" kern="1200" dirty="0">
                          <a:solidFill>
                            <a:schemeClr val="tx1"/>
                          </a:solidFill>
                          <a:latin typeface="Trebuchet MS" pitchFamily="34" charset="0"/>
                          <a:ea typeface="+mn-ea"/>
                          <a:cs typeface="Arial" charset="0"/>
                        </a:rPr>
                        <a:t>Eaton </a:t>
                      </a:r>
                    </a:p>
                    <a:p>
                      <a:pPr marL="0" algn="ctr" defTabSz="1462966" rtl="0" eaLnBrk="1" latinLnBrk="0" hangingPunct="1"/>
                      <a:r>
                        <a:rPr lang="en-US" sz="2000" b="1" kern="1200" dirty="0">
                          <a:solidFill>
                            <a:schemeClr val="tx1"/>
                          </a:solidFill>
                          <a:latin typeface="Trebuchet MS" pitchFamily="34" charset="0"/>
                          <a:ea typeface="+mn-ea"/>
                          <a:cs typeface="Arial" charset="0"/>
                        </a:rPr>
                        <a:t>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&lt;Branch&gt;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No</a:t>
                      </a:r>
                      <a:r>
                        <a:rPr lang="en-US" sz="2000" b="0" kern="1200" baseline="0" dirty="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a:t>
                      </a:r>
                      <a:r>
                        <a:rPr lang="en-US" sz="2000" b="1" i="1" kern="1200" dirty="0">
                          <a:solidFill>
                            <a:schemeClr val="tx1"/>
                          </a:solidFill>
                          <a:latin typeface="Trebuchet MS" pitchFamily="34" charset="0"/>
                          <a:ea typeface="+mn-ea"/>
                          <a:cs typeface="Arial" charset="0"/>
                        </a:rPr>
                        <a:t>Module name&gt;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No</a:t>
                      </a:r>
                      <a:r>
                        <a:rPr lang="en-US" sz="2000" b="0" kern="1200" baseline="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&lt;Input&gt;**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No</a:t>
                      </a:r>
                      <a:r>
                        <a:rPr lang="en-US" sz="2000" b="0" kern="1200" baseline="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    &lt;Weak Store&gt;**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No</a:t>
                      </a:r>
                      <a:r>
                        <a:rPr lang="en-US" sz="2000" b="0" kern="1200" baseline="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&lt;Program Management&gt;**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No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a:solidFill>
                            <a:schemeClr val="tx1"/>
                          </a:solidFill>
                          <a:latin typeface="Trebuchet MS" pitchFamily="34" charset="0"/>
                          <a:ea typeface="+mn-ea"/>
                          <a:cs typeface="Arial" charset="0"/>
                        </a:rPr>
                        <a:t>No</a:t>
                      </a:r>
                      <a:r>
                        <a:rPr lang="en-US" sz="2000" b="0" kern="1200" baseline="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&lt;Trunk&gt;**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No</a:t>
                      </a:r>
                      <a:r>
                        <a:rPr lang="en-US" sz="2000" b="0" kern="1200" baseline="0" dirty="0">
                          <a:solidFill>
                            <a:schemeClr val="tx1"/>
                          </a:solidFill>
                          <a:latin typeface="Trebuchet MS" pitchFamily="34" charset="0"/>
                          <a:ea typeface="+mn-ea"/>
                          <a:cs typeface="Arial" charset="0"/>
                        </a:rPr>
                        <a:t> Access</a:t>
                      </a:r>
                      <a:endParaRPr lang="en-US" sz="2000" b="0" kern="1200" dirty="0">
                        <a:solidFill>
                          <a:schemeClr val="tx1"/>
                        </a:solidFill>
                        <a:latin typeface="Trebuchet MS" pitchFamily="34"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22514">
                <a:tc>
                  <a:txBody>
                    <a:bodyPr/>
                    <a:lstStyle/>
                    <a:p>
                      <a:pPr marL="0" algn="l" defTabSz="1462966" rtl="0" eaLnBrk="1" latinLnBrk="0" hangingPunct="1"/>
                      <a:r>
                        <a:rPr lang="en-US" sz="2000" b="1" kern="1200" dirty="0">
                          <a:solidFill>
                            <a:schemeClr val="tx1"/>
                          </a:solidFill>
                          <a:latin typeface="Trebuchet MS" pitchFamily="34" charset="0"/>
                          <a:ea typeface="+mn-ea"/>
                          <a:cs typeface="Arial" charset="0"/>
                        </a:rPr>
                        <a:t>&lt;Release&gt;**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462966"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Trebuchet MS" pitchFamily="34" charset="0"/>
                          <a:ea typeface="+mn-ea"/>
                          <a:cs typeface="Arial" charset="0"/>
                        </a:rPr>
                        <a:t>No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2"/>
          <p:cNvSpPr txBox="1"/>
          <p:nvPr/>
        </p:nvSpPr>
        <p:spPr>
          <a:xfrm>
            <a:off x="548640" y="6483847"/>
            <a:ext cx="12588240" cy="615553"/>
          </a:xfrm>
          <a:prstGeom prst="rect">
            <a:avLst/>
          </a:prstGeom>
          <a:noFill/>
        </p:spPr>
        <p:txBody>
          <a:bodyPr wrap="square" rtlCol="0">
            <a:spAutoFit/>
          </a:bodyPr>
          <a:lstStyle/>
          <a:p>
            <a:r>
              <a:rPr lang="en-US" sz="1800" dirty="0"/>
              <a:t>*</a:t>
            </a:r>
            <a:r>
              <a:rPr lang="en-US" sz="1600" dirty="0"/>
              <a:t>Only respective module developers will be assigned Read/Write access to the respective folder. </a:t>
            </a:r>
          </a:p>
          <a:p>
            <a:r>
              <a:rPr lang="en-US" sz="1600" dirty="0"/>
              <a:t>  For </a:t>
            </a:r>
            <a:r>
              <a:rPr lang="en-US" sz="1600" dirty="0" err="1"/>
              <a:t>eg</a:t>
            </a:r>
            <a:r>
              <a:rPr lang="en-US" sz="1600" dirty="0"/>
              <a:t>. ASW developers will be assigned Read/Write access only to ASW weak store</a:t>
            </a:r>
          </a:p>
        </p:txBody>
      </p:sp>
      <p:sp>
        <p:nvSpPr>
          <p:cNvPr id="7" name="Snip Diagonal Corner Rectangle 6"/>
          <p:cNvSpPr/>
          <p:nvPr/>
        </p:nvSpPr>
        <p:spPr>
          <a:xfrm>
            <a:off x="122873" y="2906078"/>
            <a:ext cx="1888807" cy="3007042"/>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defTabSz="816388" fontAlgn="auto">
              <a:spcBef>
                <a:spcPts val="0"/>
              </a:spcBef>
              <a:spcAft>
                <a:spcPts val="0"/>
              </a:spcAft>
            </a:pPr>
            <a:r>
              <a:rPr lang="en-US" sz="1600" dirty="0">
                <a:solidFill>
                  <a:prstClr val="black"/>
                </a:solidFill>
              </a:rPr>
              <a:t>Module Indicates various components of the project, such as below:</a:t>
            </a:r>
          </a:p>
          <a:p>
            <a:pPr marL="171450" indent="-171450" defTabSz="816388" fontAlgn="auto">
              <a:spcBef>
                <a:spcPts val="0"/>
              </a:spcBef>
              <a:spcAft>
                <a:spcPts val="0"/>
              </a:spcAft>
              <a:buFont typeface="Wingdings" pitchFamily="2" charset="2"/>
              <a:buChar char="§"/>
            </a:pPr>
            <a:r>
              <a:rPr lang="en-US" sz="1600" dirty="0">
                <a:solidFill>
                  <a:prstClr val="black"/>
                </a:solidFill>
              </a:rPr>
              <a:t>ASW</a:t>
            </a:r>
          </a:p>
          <a:p>
            <a:pPr marL="171450" indent="-171450" defTabSz="816388" fontAlgn="auto">
              <a:spcBef>
                <a:spcPts val="0"/>
              </a:spcBef>
              <a:spcAft>
                <a:spcPts val="0"/>
              </a:spcAft>
              <a:buFont typeface="Wingdings" pitchFamily="2" charset="2"/>
              <a:buChar char="§"/>
            </a:pPr>
            <a:r>
              <a:rPr lang="en-US" sz="1600" dirty="0">
                <a:solidFill>
                  <a:prstClr val="black"/>
                </a:solidFill>
              </a:rPr>
              <a:t>BSW</a:t>
            </a:r>
          </a:p>
          <a:p>
            <a:pPr marL="171450" indent="-171450" defTabSz="816388" fontAlgn="auto">
              <a:spcBef>
                <a:spcPts val="0"/>
              </a:spcBef>
              <a:spcAft>
                <a:spcPts val="0"/>
              </a:spcAft>
              <a:buFont typeface="Wingdings" pitchFamily="2" charset="2"/>
              <a:buChar char="§"/>
            </a:pPr>
            <a:r>
              <a:rPr lang="en-US" sz="1600" dirty="0">
                <a:solidFill>
                  <a:prstClr val="black"/>
                </a:solidFill>
              </a:rPr>
              <a:t>FUSA</a:t>
            </a:r>
          </a:p>
          <a:p>
            <a:pPr marL="171450" indent="-171450" defTabSz="816388" fontAlgn="auto">
              <a:spcBef>
                <a:spcPts val="0"/>
              </a:spcBef>
              <a:spcAft>
                <a:spcPts val="0"/>
              </a:spcAft>
              <a:buFont typeface="Wingdings" pitchFamily="2" charset="2"/>
              <a:buChar char="§"/>
            </a:pPr>
            <a:r>
              <a:rPr lang="en-US" sz="1600" dirty="0">
                <a:solidFill>
                  <a:prstClr val="black"/>
                </a:solidFill>
              </a:rPr>
              <a:t>Hardware</a:t>
            </a:r>
          </a:p>
          <a:p>
            <a:pPr marL="171450" indent="-171450" defTabSz="816388" fontAlgn="auto">
              <a:spcBef>
                <a:spcPts val="0"/>
              </a:spcBef>
              <a:spcAft>
                <a:spcPts val="0"/>
              </a:spcAft>
              <a:buFont typeface="Wingdings" pitchFamily="2" charset="2"/>
              <a:buChar char="§"/>
            </a:pPr>
            <a:r>
              <a:rPr lang="en-US" sz="1600" dirty="0">
                <a:solidFill>
                  <a:prstClr val="black"/>
                </a:solidFill>
              </a:rPr>
              <a:t>System</a:t>
            </a:r>
          </a:p>
          <a:p>
            <a:pPr marL="171450" indent="-171450" defTabSz="816388" fontAlgn="auto">
              <a:spcBef>
                <a:spcPts val="0"/>
              </a:spcBef>
              <a:spcAft>
                <a:spcPts val="0"/>
              </a:spcAft>
              <a:buFont typeface="Wingdings" pitchFamily="2" charset="2"/>
              <a:buChar char="§"/>
            </a:pPr>
            <a:r>
              <a:rPr lang="en-US" sz="1600" dirty="0" err="1">
                <a:solidFill>
                  <a:prstClr val="black"/>
                </a:solidFill>
              </a:rPr>
              <a:t>VnV</a:t>
            </a:r>
            <a:endParaRPr lang="en-US" sz="1600" dirty="0">
              <a:solidFill>
                <a:prstClr val="black"/>
              </a:solidFill>
            </a:endParaRPr>
          </a:p>
        </p:txBody>
      </p:sp>
      <p:cxnSp>
        <p:nvCxnSpPr>
          <p:cNvPr id="10" name="Elbow Connector 9"/>
          <p:cNvCxnSpPr>
            <a:endCxn id="7" idx="3"/>
          </p:cNvCxnSpPr>
          <p:nvPr/>
        </p:nvCxnSpPr>
        <p:spPr>
          <a:xfrm rot="10800000" flipV="1">
            <a:off x="1067278" y="2667000"/>
            <a:ext cx="1386363" cy="2390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48640" y="7129880"/>
            <a:ext cx="12588240" cy="338554"/>
          </a:xfrm>
          <a:prstGeom prst="rect">
            <a:avLst/>
          </a:prstGeom>
          <a:noFill/>
        </p:spPr>
        <p:txBody>
          <a:bodyPr wrap="square" rtlCol="0">
            <a:spAutoFit/>
          </a:bodyPr>
          <a:lstStyle/>
          <a:p>
            <a:r>
              <a:rPr lang="en-US" sz="1600" dirty="0"/>
              <a:t>**The access type mentioned above is applicable for all the sub-folders of the specified &lt;folder&gt;.</a:t>
            </a:r>
            <a:endParaRPr lang="en-US" sz="1400" dirty="0"/>
          </a:p>
        </p:txBody>
      </p:sp>
      <p:sp>
        <p:nvSpPr>
          <p:cNvPr id="12" name="Left Arrow 11">
            <a:hlinkClick r:id="rId2"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390410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Document Particular(s)</a:t>
            </a:r>
          </a:p>
        </p:txBody>
      </p:sp>
      <p:sp>
        <p:nvSpPr>
          <p:cNvPr id="3" name="Date Placeholder 2"/>
          <p:cNvSpPr>
            <a:spLocks noGrp="1"/>
          </p:cNvSpPr>
          <p:nvPr>
            <p:ph type="dt" sz="half" idx="10"/>
          </p:nvPr>
        </p:nvSpPr>
        <p:spPr>
          <a:xfrm>
            <a:off x="914400" y="7818120"/>
            <a:ext cx="731520" cy="274320"/>
          </a:xfrm>
        </p:spPr>
        <p:txBody>
          <a:bodyPr/>
          <a:lstStyle/>
          <a:p>
            <a:fld id="{C42D1AD1-3737-43C4-8590-FC101D55841F}" type="datetime5">
              <a:rPr lang="en-US" smtClean="0">
                <a:solidFill>
                  <a:prstClr val="white"/>
                </a:solidFill>
              </a:rPr>
              <a:t>22-Oct-21</a:t>
            </a:fld>
            <a:endParaRPr lang="en-US" dirty="0">
              <a:solidFill>
                <a:prstClr val="white"/>
              </a:solidFill>
            </a:endParaRPr>
          </a:p>
        </p:txBody>
      </p:sp>
      <p:sp>
        <p:nvSpPr>
          <p:cNvPr id="13" name="Rectangle 1"/>
          <p:cNvSpPr>
            <a:spLocks noChangeArrowheads="1"/>
          </p:cNvSpPr>
          <p:nvPr/>
        </p:nvSpPr>
        <p:spPr bwMode="auto">
          <a:xfrm>
            <a:off x="571501" y="1070468"/>
            <a:ext cx="13053060" cy="1061829"/>
          </a:xfrm>
          <a:prstGeom prst="rect">
            <a:avLst/>
          </a:prstGeom>
          <a:noFill/>
          <a:ln w="9525">
            <a:solidFill>
              <a:schemeClr val="tx2">
                <a:lumMod val="40000"/>
                <a:lumOff val="6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defTabSz="914400" eaLnBrk="1" hangingPunct="1">
              <a:lnSpc>
                <a:spcPct val="150000"/>
              </a:lnSpc>
              <a:tabLst>
                <a:tab pos="617538" algn="l"/>
                <a:tab pos="2743200" algn="ctr"/>
                <a:tab pos="5486400" algn="r"/>
              </a:tabLst>
            </a:pPr>
            <a:r>
              <a:rPr lang="it-IT" sz="1400" b="1" dirty="0">
                <a:solidFill>
                  <a:prstClr val="black"/>
                </a:solidFill>
                <a:ea typeface="Times New Roman" pitchFamily="18" charset="0"/>
                <a:cs typeface="Segoe UI" pitchFamily="34" charset="0"/>
              </a:rPr>
              <a:t>Document Control</a:t>
            </a:r>
            <a:endParaRPr lang="en-US" sz="1400" dirty="0">
              <a:solidFill>
                <a:prstClr val="black"/>
              </a:solidFill>
              <a:ea typeface="Times New Roman" pitchFamily="18" charset="0"/>
              <a:cs typeface="Segoe UI" pitchFamily="34" charset="0"/>
            </a:endParaRPr>
          </a:p>
          <a:p>
            <a:pPr defTabSz="914400">
              <a:lnSpc>
                <a:spcPct val="150000"/>
              </a:lnSpc>
              <a:tabLst>
                <a:tab pos="617538" algn="l"/>
                <a:tab pos="2743200" algn="ctr"/>
                <a:tab pos="5486400" algn="r"/>
              </a:tabLst>
            </a:pPr>
            <a:r>
              <a:rPr lang="en-US" sz="1400" dirty="0">
                <a:solidFill>
                  <a:prstClr val="black"/>
                </a:solidFill>
                <a:ea typeface="Times New Roman" pitchFamily="18" charset="0"/>
                <a:cs typeface="Segoe UI" pitchFamily="34" charset="0"/>
              </a:rPr>
              <a:t>© KPIT Technologies Ltd. All rights are reserved. This document contains proprietary information meant only for the intended recipients. No part of this document may be photocopied, reproduced or translated to another language without the prior written consent of KPIT Technologies Ltd. (Hereafter referred to as ‘KPIT’).</a:t>
            </a:r>
            <a:r>
              <a:rPr lang="en-US" sz="1400" dirty="0">
                <a:solidFill>
                  <a:prstClr val="black"/>
                </a:solidFill>
                <a:cs typeface="Segoe UI" pitchFamily="34" charset="0"/>
              </a:rPr>
              <a:t> </a:t>
            </a:r>
          </a:p>
        </p:txBody>
      </p:sp>
      <p:graphicFrame>
        <p:nvGraphicFramePr>
          <p:cNvPr id="8" name="Group 44"/>
          <p:cNvGraphicFramePr>
            <a:graphicFrameLocks noGrp="1"/>
          </p:cNvGraphicFramePr>
          <p:nvPr>
            <p:extLst>
              <p:ext uri="{D42A27DB-BD31-4B8C-83A1-F6EECF244321}">
                <p14:modId xmlns:p14="http://schemas.microsoft.com/office/powerpoint/2010/main" val="3653638926"/>
              </p:ext>
            </p:extLst>
          </p:nvPr>
        </p:nvGraphicFramePr>
        <p:xfrm>
          <a:off x="566190" y="2734105"/>
          <a:ext cx="13320000" cy="1189392"/>
        </p:xfrm>
        <a:graphic>
          <a:graphicData uri="http://schemas.openxmlformats.org/drawingml/2006/table">
            <a:tbl>
              <a:tblPr firstRow="1" bandRow="1">
                <a:tableStyleId>{5C22544A-7EE6-4342-B048-85BDC9FD1C3A}</a:tableStyleId>
              </a:tblPr>
              <a:tblGrid>
                <a:gridCol w="2192508">
                  <a:extLst>
                    <a:ext uri="{9D8B030D-6E8A-4147-A177-3AD203B41FA5}">
                      <a16:colId xmlns:a16="http://schemas.microsoft.com/office/drawing/2014/main" val="20000"/>
                    </a:ext>
                  </a:extLst>
                </a:gridCol>
                <a:gridCol w="1882086">
                  <a:extLst>
                    <a:ext uri="{9D8B030D-6E8A-4147-A177-3AD203B41FA5}">
                      <a16:colId xmlns:a16="http://schemas.microsoft.com/office/drawing/2014/main" val="20001"/>
                    </a:ext>
                  </a:extLst>
                </a:gridCol>
                <a:gridCol w="6005445">
                  <a:extLst>
                    <a:ext uri="{9D8B030D-6E8A-4147-A177-3AD203B41FA5}">
                      <a16:colId xmlns:a16="http://schemas.microsoft.com/office/drawing/2014/main" val="20002"/>
                    </a:ext>
                  </a:extLst>
                </a:gridCol>
                <a:gridCol w="3239961">
                  <a:extLst>
                    <a:ext uri="{9D8B030D-6E8A-4147-A177-3AD203B41FA5}">
                      <a16:colId xmlns:a16="http://schemas.microsoft.com/office/drawing/2014/main" val="20003"/>
                    </a:ext>
                  </a:extLst>
                </a:gridCol>
              </a:tblGrid>
              <a:tr h="288902">
                <a:tc>
                  <a:txBody>
                    <a:body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0" lang="de-DE" sz="1600" b="1" i="0" u="none" strike="noStrike" cap="none" normalizeH="0" baseline="0" dirty="0">
                          <a:ln>
                            <a:noFill/>
                          </a:ln>
                          <a:solidFill>
                            <a:schemeClr val="tx1"/>
                          </a:solidFill>
                          <a:effectLst/>
                          <a:latin typeface="Segoe UI" pitchFamily="34" charset="0"/>
                          <a:cs typeface="Segoe UI" pitchFamily="34" charset="0"/>
                        </a:rPr>
                        <a:t>Document Name</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tc>
                  <a:txBody>
                    <a:body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0" lang="de-DE" sz="1600" u="none" strike="noStrike" cap="none" normalizeH="0" baseline="0" dirty="0">
                          <a:ln>
                            <a:noFill/>
                          </a:ln>
                          <a:solidFill>
                            <a:schemeClr val="tx1"/>
                          </a:solidFill>
                          <a:effectLst/>
                          <a:latin typeface="Segoe UI" pitchFamily="34" charset="0"/>
                          <a:cs typeface="Segoe UI" pitchFamily="34" charset="0"/>
                        </a:rPr>
                        <a:t>Date</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tc>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de-DE" sz="1600" u="none" strike="noStrike" cap="none" normalizeH="0" baseline="0" dirty="0">
                          <a:ln>
                            <a:noFill/>
                          </a:ln>
                          <a:solidFill>
                            <a:schemeClr val="tx1"/>
                          </a:solidFill>
                          <a:effectLst/>
                          <a:latin typeface="Segoe UI" pitchFamily="34" charset="0"/>
                          <a:cs typeface="Segoe UI" pitchFamily="34" charset="0"/>
                        </a:rPr>
                        <a:t>Authored by</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tc>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de-DE" sz="1600" b="1" i="0" u="none" strike="noStrike" kern="1200" cap="none" normalizeH="0" baseline="0" dirty="0">
                          <a:ln>
                            <a:noFill/>
                          </a:ln>
                          <a:solidFill>
                            <a:schemeClr val="tx1"/>
                          </a:solidFill>
                          <a:effectLst/>
                          <a:latin typeface="Segoe UI" pitchFamily="34" charset="0"/>
                          <a:ea typeface="+mn-ea"/>
                          <a:cs typeface="Segoe UI" pitchFamily="34" charset="0"/>
                        </a:rPr>
                        <a:t>Change history</a:t>
                      </a:r>
                      <a:endParaRPr kumimoji="0" lang="en-US" sz="1600" b="1" i="0" u="none" strike="noStrike" kern="1200" cap="none" normalizeH="0" baseline="0" dirty="0">
                        <a:ln>
                          <a:noFill/>
                        </a:ln>
                        <a:solidFill>
                          <a:schemeClr val="tx1"/>
                        </a:solidFill>
                        <a:effectLst/>
                        <a:latin typeface="Segoe UI" pitchFamily="34" charset="0"/>
                        <a:ea typeface="+mn-ea"/>
                        <a:cs typeface="Segoe UI" pitchFamily="34" charset="0"/>
                      </a:endParaRPr>
                    </a:p>
                  </a:txBody>
                  <a:tcPr marL="91437" marR="91437" marT="45729" marB="45729" anchor="ctr" horzOverflow="overflow"/>
                </a:tc>
                <a:extLst>
                  <a:ext uri="{0D108BD9-81ED-4DB2-BD59-A6C34878D82A}">
                    <a16:rowId xmlns:a16="http://schemas.microsoft.com/office/drawing/2014/main" val="10000"/>
                  </a:ext>
                </a:extLst>
              </a:tr>
              <a:tr h="396008">
                <a:tc>
                  <a:txBody>
                    <a:body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Segoe UI" pitchFamily="34" charset="0"/>
                          <a:cs typeface="Segoe UI" pitchFamily="34" charset="0"/>
                        </a:rPr>
                        <a:t>Configuration Management Plan</a:t>
                      </a:r>
                    </a:p>
                  </a:txBody>
                  <a:tcPr marL="91437" marR="91437" marT="45729" marB="45729" anchor="ctr" horzOverflow="overflow"/>
                </a:tc>
                <a:tc>
                  <a:txBody>
                    <a:bodyPr/>
                    <a:lstStyle/>
                    <a:p>
                      <a:pPr marL="0" marR="0" lvl="0" indent="0" algn="ctr" defTabSz="914400" rtl="0" eaLnBrk="0" fontAlgn="base" latinLnBrk="0" hangingPunct="0">
                        <a:lnSpc>
                          <a:spcPct val="150000"/>
                        </a:lnSpc>
                        <a:spcBef>
                          <a:spcPct val="2000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itchFamily="34" charset="0"/>
                          <a:cs typeface="Segoe UI" pitchFamily="34" charset="0"/>
                        </a:rPr>
                        <a:t>05-Sep-2019</a:t>
                      </a:r>
                    </a:p>
                  </a:txBody>
                  <a:tcPr marL="91437" marR="91437" marT="45729" marB="45729" anchor="ctr" horzOverflow="overflow"/>
                </a:tc>
                <a:tc>
                  <a:txBody>
                    <a:bodyPr/>
                    <a:lstStyle/>
                    <a:p>
                      <a:pPr marL="0" marR="0" lvl="0" indent="0" algn="l" defTabSz="914400" rtl="0" eaLnBrk="0" fontAlgn="base" latinLnBrk="0" hangingPunct="0">
                        <a:lnSpc>
                          <a:spcPct val="150000"/>
                        </a:lnSpc>
                        <a:spcBef>
                          <a:spcPct val="20000"/>
                        </a:spcBef>
                        <a:spcAft>
                          <a:spcPct val="0"/>
                        </a:spcAft>
                        <a:buClrTx/>
                        <a:buSzTx/>
                        <a:buFontTx/>
                        <a:buNone/>
                        <a:tabLst/>
                        <a:defRPr/>
                      </a:pPr>
                      <a:r>
                        <a:rPr kumimoji="0" lang="de-DE" sz="16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Vidyut Chokshi</a:t>
                      </a:r>
                    </a:p>
                  </a:txBody>
                  <a:tcPr marL="91437" marR="91437" marT="45729" marB="45729" anchor="ctr" horzOverflow="overflow"/>
                </a:tc>
                <a:tc>
                  <a:txBody>
                    <a:bodyPr/>
                    <a:lstStyle/>
                    <a:p>
                      <a:pPr marL="0" marR="0" lvl="0" indent="0" algn="just" defTabSz="914400" rtl="0" eaLnBrk="0" fontAlgn="base" latinLnBrk="0" hangingPunct="0">
                        <a:lnSpc>
                          <a:spcPct val="15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Segoe UI" pitchFamily="34" charset="0"/>
                          <a:cs typeface="Segoe UI" pitchFamily="34" charset="0"/>
                        </a:rPr>
                        <a:t>Working Copy</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extLst>
                  <a:ext uri="{0D108BD9-81ED-4DB2-BD59-A6C34878D82A}">
                    <a16:rowId xmlns:a16="http://schemas.microsoft.com/office/drawing/2014/main" val="10001"/>
                  </a:ext>
                </a:extLst>
              </a:tr>
            </a:tbl>
          </a:graphicData>
        </a:graphic>
      </p:graphicFrame>
      <p:graphicFrame>
        <p:nvGraphicFramePr>
          <p:cNvPr id="10" name="Group 44"/>
          <p:cNvGraphicFramePr>
            <a:graphicFrameLocks noGrp="1"/>
          </p:cNvGraphicFramePr>
          <p:nvPr/>
        </p:nvGraphicFramePr>
        <p:xfrm>
          <a:off x="528312" y="4513835"/>
          <a:ext cx="13345837" cy="893580"/>
        </p:xfrm>
        <a:graphic>
          <a:graphicData uri="http://schemas.openxmlformats.org/drawingml/2006/table">
            <a:tbl>
              <a:tblPr firstRow="1" bandRow="1">
                <a:tableStyleId>{5C22544A-7EE6-4342-B048-85BDC9FD1C3A}</a:tableStyleId>
              </a:tblPr>
              <a:tblGrid>
                <a:gridCol w="1335259">
                  <a:extLst>
                    <a:ext uri="{9D8B030D-6E8A-4147-A177-3AD203B41FA5}">
                      <a16:colId xmlns:a16="http://schemas.microsoft.com/office/drawing/2014/main" val="20000"/>
                    </a:ext>
                  </a:extLst>
                </a:gridCol>
                <a:gridCol w="12010578">
                  <a:extLst>
                    <a:ext uri="{9D8B030D-6E8A-4147-A177-3AD203B41FA5}">
                      <a16:colId xmlns:a16="http://schemas.microsoft.com/office/drawing/2014/main" val="20001"/>
                    </a:ext>
                  </a:extLst>
                </a:gridCol>
              </a:tblGrid>
              <a:tr h="481764">
                <a:tc>
                  <a:txBody>
                    <a:body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0" lang="de-DE" sz="1600" u="none" strike="noStrike" cap="none" normalizeH="0" baseline="0" dirty="0">
                          <a:ln>
                            <a:noFill/>
                          </a:ln>
                          <a:solidFill>
                            <a:schemeClr val="tx1"/>
                          </a:solidFill>
                          <a:effectLst/>
                          <a:latin typeface="Segoe UI" pitchFamily="34" charset="0"/>
                          <a:cs typeface="Segoe UI" pitchFamily="34" charset="0"/>
                        </a:rPr>
                        <a:t>#</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tc>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Segoe UI" pitchFamily="34" charset="0"/>
                          <a:cs typeface="Segoe UI" pitchFamily="34" charset="0"/>
                        </a:rPr>
                        <a:t>Prepared for</a:t>
                      </a:r>
                    </a:p>
                  </a:txBody>
                  <a:tcPr marL="91437" marR="91437" marT="45729" marB="45729" anchor="ctr" horzOverflow="overflow"/>
                </a:tc>
                <a:extLst>
                  <a:ext uri="{0D108BD9-81ED-4DB2-BD59-A6C34878D82A}">
                    <a16:rowId xmlns:a16="http://schemas.microsoft.com/office/drawing/2014/main" val="10000"/>
                  </a:ext>
                </a:extLst>
              </a:tr>
              <a:tr h="280236">
                <a:tc>
                  <a:txBody>
                    <a:body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0" lang="en-US" sz="1600" u="none" strike="noStrike" cap="none" normalizeH="0" baseline="0" dirty="0">
                          <a:ln>
                            <a:noFill/>
                          </a:ln>
                          <a:effectLst/>
                          <a:latin typeface="Segoe UI" pitchFamily="34" charset="0"/>
                          <a:cs typeface="Segoe UI" pitchFamily="34" charset="0"/>
                        </a:rPr>
                        <a:t>1</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L="91437" marR="91437" marT="45729" marB="45729" anchor="ctr" horzOverflow="overflow"/>
                </a:tc>
                <a:tc>
                  <a:txBody>
                    <a:bodyPr/>
                    <a:lstStyle/>
                    <a:p>
                      <a:pPr marL="0" marR="0" lvl="0" indent="0" algn="l" defTabSz="914400" rtl="0" eaLnBrk="1" fontAlgn="base" latinLnBrk="0" hangingPunct="1">
                        <a:lnSpc>
                          <a:spcPts val="1600"/>
                        </a:lnSpc>
                        <a:spcBef>
                          <a:spcPct val="0"/>
                        </a:spcBef>
                        <a:spcAft>
                          <a:spcPct val="0"/>
                        </a:spcAft>
                        <a:buClrTx/>
                        <a:buSzTx/>
                        <a:buFont typeface="Arial" pitchFamily="34" charset="0"/>
                        <a:buNone/>
                        <a:tabLst/>
                      </a:pPr>
                      <a:r>
                        <a:rPr kumimoji="0" lang="it-IT" sz="1600" b="0" i="0" u="none" strike="noStrike" kern="1200" cap="none" normalizeH="0" baseline="0" dirty="0">
                          <a:ln>
                            <a:noFill/>
                          </a:ln>
                          <a:solidFill>
                            <a:schemeClr val="tx1"/>
                          </a:solidFill>
                          <a:effectLst/>
                          <a:latin typeface="Segoe UI" pitchFamily="34" charset="0"/>
                          <a:ea typeface="+mn-ea"/>
                          <a:cs typeface="Segoe UI" pitchFamily="34" charset="0"/>
                        </a:rPr>
                        <a:t>Eaton E-Mobility,Eaton Inc. Southfield, MI USA</a:t>
                      </a:r>
                      <a:endParaRPr kumimoji="0" lang="en-US" sz="1600" b="0" i="0" u="none" strike="noStrike" kern="1200" cap="none" normalizeH="0" baseline="0" dirty="0">
                        <a:ln>
                          <a:noFill/>
                        </a:ln>
                        <a:solidFill>
                          <a:schemeClr val="tx1"/>
                        </a:solidFill>
                        <a:effectLst/>
                        <a:latin typeface="Segoe UI" pitchFamily="34" charset="0"/>
                        <a:ea typeface="+mn-ea"/>
                        <a:cs typeface="Segoe UI" pitchFamily="34" charset="0"/>
                      </a:endParaRPr>
                    </a:p>
                  </a:txBody>
                  <a:tcPr marL="91437" marR="91437" marT="45729" marB="45729" anchor="ctr" horzOverflow="overflow"/>
                </a:tc>
                <a:extLst>
                  <a:ext uri="{0D108BD9-81ED-4DB2-BD59-A6C34878D82A}">
                    <a16:rowId xmlns:a16="http://schemas.microsoft.com/office/drawing/2014/main" val="10001"/>
                  </a:ext>
                </a:extLst>
              </a:tr>
            </a:tbl>
          </a:graphicData>
        </a:graphic>
      </p:graphicFrame>
      <p:sp>
        <p:nvSpPr>
          <p:cNvPr id="11" name="Rectangle 4"/>
          <p:cNvSpPr txBox="1">
            <a:spLocks noChangeArrowheads="1"/>
          </p:cNvSpPr>
          <p:nvPr/>
        </p:nvSpPr>
        <p:spPr>
          <a:xfrm>
            <a:off x="438507" y="4207645"/>
            <a:ext cx="5778899" cy="304800"/>
          </a:xfrm>
          <a:prstGeom prst="rect">
            <a:avLst/>
          </a:prstGeom>
        </p:spPr>
        <p:txBody>
          <a:bodyPr/>
          <a:lstStyle/>
          <a:p>
            <a:pPr>
              <a:defRPr/>
            </a:pPr>
            <a:r>
              <a:rPr lang="de-DE" dirty="0">
                <a:solidFill>
                  <a:prstClr val="black"/>
                </a:solidFill>
                <a:ea typeface="ＭＳ Ｐゴシック" pitchFamily="50" charset="-128"/>
                <a:cs typeface="Segoe UI" pitchFamily="34" charset="0"/>
              </a:rPr>
              <a:t> </a:t>
            </a:r>
            <a:endParaRPr lang="en-US" dirty="0">
              <a:solidFill>
                <a:prstClr val="black"/>
              </a:solidFill>
              <a:ea typeface="ＭＳ Ｐゴシック" pitchFamily="50" charset="-128"/>
              <a:cs typeface="Segoe UI" pitchFamily="34" charset="0"/>
            </a:endParaRPr>
          </a:p>
        </p:txBody>
      </p:sp>
      <p:graphicFrame>
        <p:nvGraphicFramePr>
          <p:cNvPr id="14" name="Group 44"/>
          <p:cNvGraphicFramePr>
            <a:graphicFrameLocks noGrp="1"/>
          </p:cNvGraphicFramePr>
          <p:nvPr>
            <p:extLst>
              <p:ext uri="{D42A27DB-BD31-4B8C-83A1-F6EECF244321}">
                <p14:modId xmlns:p14="http://schemas.microsoft.com/office/powerpoint/2010/main" val="3015912469"/>
              </p:ext>
            </p:extLst>
          </p:nvPr>
        </p:nvGraphicFramePr>
        <p:xfrm>
          <a:off x="528312" y="5771974"/>
          <a:ext cx="13291832" cy="1387158"/>
        </p:xfrm>
        <a:graphic>
          <a:graphicData uri="http://schemas.openxmlformats.org/drawingml/2006/table">
            <a:tbl>
              <a:tblPr firstRow="1" bandRow="1">
                <a:tableStyleId>{5C22544A-7EE6-4342-B048-85BDC9FD1C3A}</a:tableStyleId>
              </a:tblPr>
              <a:tblGrid>
                <a:gridCol w="3202282">
                  <a:extLst>
                    <a:ext uri="{9D8B030D-6E8A-4147-A177-3AD203B41FA5}">
                      <a16:colId xmlns:a16="http://schemas.microsoft.com/office/drawing/2014/main" val="20000"/>
                    </a:ext>
                  </a:extLst>
                </a:gridCol>
                <a:gridCol w="4019569">
                  <a:extLst>
                    <a:ext uri="{9D8B030D-6E8A-4147-A177-3AD203B41FA5}">
                      <a16:colId xmlns:a16="http://schemas.microsoft.com/office/drawing/2014/main" val="20001"/>
                    </a:ext>
                  </a:extLst>
                </a:gridCol>
                <a:gridCol w="2257689">
                  <a:extLst>
                    <a:ext uri="{9D8B030D-6E8A-4147-A177-3AD203B41FA5}">
                      <a16:colId xmlns:a16="http://schemas.microsoft.com/office/drawing/2014/main" val="20002"/>
                    </a:ext>
                  </a:extLst>
                </a:gridCol>
                <a:gridCol w="3812292">
                  <a:extLst>
                    <a:ext uri="{9D8B030D-6E8A-4147-A177-3AD203B41FA5}">
                      <a16:colId xmlns:a16="http://schemas.microsoft.com/office/drawing/2014/main" val="20003"/>
                    </a:ext>
                  </a:extLst>
                </a:gridCol>
              </a:tblGrid>
              <a:tr h="332370">
                <a:tc>
                  <a:txBody>
                    <a:bodyPr/>
                    <a:lstStyle/>
                    <a:p>
                      <a:pPr marL="0" marR="0" lvl="0" indent="0" algn="l" defTabSz="449263" rtl="0" eaLnBrk="1" fontAlgn="base" latinLnBrk="0" hangingPunct="1">
                        <a:lnSpc>
                          <a:spcPct val="2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a:ln>
                            <a:noFill/>
                          </a:ln>
                          <a:solidFill>
                            <a:schemeClr val="tx1"/>
                          </a:solidFill>
                          <a:effectLst/>
                          <a:latin typeface="+mn-lt"/>
                          <a:ea typeface="DejaVu Sans" charset="0"/>
                          <a:cs typeface="DejaVu Sans" charset="0"/>
                        </a:rPr>
                        <a:t>Document Identifier</a:t>
                      </a:r>
                    </a:p>
                  </a:txBody>
                  <a:tcPr marT="0" marB="0" anchor="ctr" horzOverflow="overflow"/>
                </a:tc>
                <a:tc>
                  <a:txBody>
                    <a:bodyPr/>
                    <a:lstStyle/>
                    <a:p>
                      <a:pPr marL="0" marR="0" lvl="0" indent="0" algn="l" defTabSz="449263" rtl="0" eaLnBrk="1" fontAlgn="base" latinLnBrk="0" hangingPunct="1">
                        <a:lnSpc>
                          <a:spcPct val="2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a:ln>
                            <a:noFill/>
                          </a:ln>
                          <a:solidFill>
                            <a:schemeClr val="tx1"/>
                          </a:solidFill>
                          <a:effectLst/>
                          <a:latin typeface="+mn-lt"/>
                          <a:ea typeface="DejaVu Sans" charset="0"/>
                          <a:cs typeface="DejaVu Sans" charset="0"/>
                        </a:rPr>
                        <a:t>Project Name</a:t>
                      </a:r>
                    </a:p>
                  </a:txBody>
                  <a:tcPr marT="0" marB="0" anchor="ctr" horzOverflow="overflow"/>
                </a:tc>
                <a:tc>
                  <a:txBody>
                    <a:bodyPr/>
                    <a:lstStyle/>
                    <a:p>
                      <a:pPr marL="0" marR="0" lvl="0" indent="0" algn="l" defTabSz="449263" rtl="0" eaLnBrk="1" fontAlgn="base" latinLnBrk="0" hangingPunct="1">
                        <a:lnSpc>
                          <a:spcPct val="2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1" i="0" u="none" strike="noStrike" cap="none" normalizeH="0" baseline="0" dirty="0">
                          <a:ln>
                            <a:noFill/>
                          </a:ln>
                          <a:solidFill>
                            <a:schemeClr val="tx1"/>
                          </a:solidFill>
                          <a:effectLst/>
                          <a:latin typeface="+mn-lt"/>
                          <a:ea typeface="DejaVu Sans" charset="0"/>
                          <a:cs typeface="DejaVu Sans" charset="0"/>
                        </a:rPr>
                        <a:t>Version</a:t>
                      </a:r>
                    </a:p>
                  </a:txBody>
                  <a:tcPr marT="0" marB="0" anchor="ctr" horzOverflow="overflow"/>
                </a:tc>
                <a:tc>
                  <a:txBody>
                    <a:bodyPr/>
                    <a:lstStyle/>
                    <a:p>
                      <a:pPr marL="0" marR="0" lvl="0" indent="0" algn="l" defTabSz="449263" rtl="0" eaLnBrk="1" fontAlgn="base" latinLnBrk="0" hangingPunct="1">
                        <a:lnSpc>
                          <a:spcPct val="2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1" i="0" u="none" strike="noStrike" cap="none" normalizeH="0" baseline="0" dirty="0">
                          <a:ln>
                            <a:noFill/>
                          </a:ln>
                          <a:solidFill>
                            <a:schemeClr val="tx1"/>
                          </a:solidFill>
                          <a:effectLst/>
                          <a:latin typeface="+mn-lt"/>
                          <a:ea typeface="DejaVu Sans" charset="0"/>
                          <a:cs typeface="DejaVu Sans" charset="0"/>
                        </a:rPr>
                        <a:t>Prepared by</a:t>
                      </a:r>
                    </a:p>
                  </a:txBody>
                  <a:tcPr marT="0" marB="0" anchor="ctr" horzOverflow="overflow"/>
                </a:tc>
                <a:extLst>
                  <a:ext uri="{0D108BD9-81ED-4DB2-BD59-A6C34878D82A}">
                    <a16:rowId xmlns:a16="http://schemas.microsoft.com/office/drawing/2014/main" val="10000"/>
                  </a:ext>
                </a:extLst>
              </a:tr>
              <a:tr h="332370">
                <a:tc>
                  <a:txBody>
                    <a:bodyPr/>
                    <a:lstStyle/>
                    <a:p>
                      <a:pPr marL="0" marR="0" indent="0" algn="l" defTabSz="1306220" rtl="0" eaLnBrk="0" fontAlgn="auto" latinLnBrk="0" hangingPunct="0">
                        <a:lnSpc>
                          <a:spcPct val="100000"/>
                        </a:lnSpc>
                        <a:spcBef>
                          <a:spcPts val="0"/>
                        </a:spcBef>
                        <a:spcAft>
                          <a:spcPts val="0"/>
                        </a:spcAft>
                        <a:buClrTx/>
                        <a:buSzTx/>
                        <a:buFontTx/>
                        <a:buNone/>
                        <a:tabLst>
                          <a:tab pos="103188" algn="l"/>
                          <a:tab pos="617538" algn="l"/>
                        </a:tabLst>
                        <a:defRPr/>
                      </a:pPr>
                      <a:endPar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endParaRPr>
                    </a:p>
                    <a:p>
                      <a:pPr marL="0" marR="0" indent="0" algn="l" defTabSz="1306220" rtl="0" eaLnBrk="1" fontAlgn="auto" latinLnBrk="0" hangingPunct="1">
                        <a:lnSpc>
                          <a:spcPct val="100000"/>
                        </a:lnSpc>
                        <a:spcBef>
                          <a:spcPts val="0"/>
                        </a:spcBef>
                        <a:spcAft>
                          <a:spcPts val="0"/>
                        </a:spcAft>
                        <a:buClrTx/>
                        <a:buSzTx/>
                        <a:buFontTx/>
                        <a:buNone/>
                        <a:tabLst/>
                        <a:defRPr/>
                      </a:pPr>
                      <a:r>
                        <a:rPr lang="en-US" sz="1600" dirty="0"/>
                        <a:t>NPe_M3_DualCore_</a:t>
                      </a:r>
                      <a:r>
                        <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rPr>
                        <a:t>Configuration Management</a:t>
                      </a:r>
                      <a:endParaRPr lang="en-US" sz="1600" dirty="0"/>
                    </a:p>
                    <a:p>
                      <a:pPr eaLnBrk="0" hangingPunct="0">
                        <a:tabLst>
                          <a:tab pos="103188" algn="l"/>
                          <a:tab pos="617538" algn="l"/>
                        </a:tabLst>
                        <a:defRPr/>
                      </a:pPr>
                      <a:endPar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endParaRPr>
                    </a:p>
                  </a:txBody>
                  <a:tcPr marT="0" marB="0" anchor="ctr" horzOverflow="overflow"/>
                </a:tc>
                <a:tc>
                  <a:txBody>
                    <a:bodyPr/>
                    <a:lstStyle/>
                    <a:p>
                      <a:pPr marL="0" marR="0" lvl="0" indent="0" algn="l" defTabSz="449263" rtl="0" eaLnBrk="1" fontAlgn="base" latinLnBrk="0" hangingPunct="1">
                        <a:lnSpc>
                          <a:spcPct val="1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rPr>
                        <a:t>Multicore implementation for M3 Inverter</a:t>
                      </a:r>
                    </a:p>
                  </a:txBody>
                  <a:tcPr marT="0" marB="0" anchor="ctr" horzOverflow="overflow"/>
                </a:tc>
                <a:tc>
                  <a:txBody>
                    <a:bodyPr/>
                    <a:lstStyle/>
                    <a:p>
                      <a:pPr marL="0" marR="0" lvl="0" indent="0" algn="l" defTabSz="449263" rtl="0" eaLnBrk="1" fontAlgn="base" latinLnBrk="0" hangingPunct="1">
                        <a:lnSpc>
                          <a:spcPct val="1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rPr>
                        <a:t>1.0</a:t>
                      </a:r>
                    </a:p>
                  </a:txBody>
                  <a:tcPr marT="0" marB="0" anchor="ctr" horzOverflow="overflow"/>
                </a:tc>
                <a:tc>
                  <a:txBody>
                    <a:bodyPr/>
                    <a:lstStyle/>
                    <a:p>
                      <a:pPr marL="0" marR="0" lvl="0" indent="0" algn="l" defTabSz="449263" rtl="0" eaLnBrk="1" fontAlgn="base" latinLnBrk="0" hangingPunct="1">
                        <a:lnSpc>
                          <a:spcPct val="100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rPr>
                        <a:t>PES, KPIT, Pune, India</a:t>
                      </a:r>
                      <a:endParaRPr kumimoji="0" lang="en-US" sz="1600" b="0" i="0" u="none" strike="noStrike" kern="1200" cap="none" spc="0" normalizeH="0" baseline="0" dirty="0">
                        <a:ln>
                          <a:noFill/>
                        </a:ln>
                        <a:solidFill>
                          <a:prstClr val="black"/>
                        </a:solidFill>
                        <a:effectLst/>
                        <a:uLnTx/>
                        <a:uFillTx/>
                        <a:latin typeface="Segoe UI" pitchFamily="34" charset="0"/>
                        <a:ea typeface="+mn-ea"/>
                        <a:cs typeface="Segoe UI" pitchFamily="34" charset="0"/>
                        <a:hlinkClick r:id="rId2"/>
                      </a:endParaRPr>
                    </a:p>
                  </a:txBody>
                  <a:tcPr marT="0" marB="0" anchor="ctr" horzOverflow="overflow"/>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19A725F3-83D0-4529-A15C-9D644B8C51E0}"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427363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3.10 Folder Structure Governance Roles and Responsibilities</a:t>
            </a:r>
          </a:p>
        </p:txBody>
      </p:sp>
      <p:sp>
        <p:nvSpPr>
          <p:cNvPr id="5" name="Date Placeholder 4"/>
          <p:cNvSpPr>
            <a:spLocks noGrp="1"/>
          </p:cNvSpPr>
          <p:nvPr>
            <p:ph type="dt" sz="half" idx="10"/>
          </p:nvPr>
        </p:nvSpPr>
        <p:spPr/>
        <p:txBody>
          <a:bodyPr/>
          <a:lstStyle/>
          <a:p>
            <a:fld id="{3F686398-2D8E-4A76-8CFF-FA728D070215}"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20</a:t>
            </a:fld>
            <a:endParaRPr lang="en-US" dirty="0">
              <a:solidFill>
                <a:prstClr val="white"/>
              </a:solidFill>
            </a:endParaRPr>
          </a:p>
        </p:txBody>
      </p:sp>
      <p:graphicFrame>
        <p:nvGraphicFramePr>
          <p:cNvPr id="9" name="Diagram 8"/>
          <p:cNvGraphicFramePr/>
          <p:nvPr>
            <p:extLst>
              <p:ext uri="{D42A27DB-BD31-4B8C-83A1-F6EECF244321}">
                <p14:modId xmlns:p14="http://schemas.microsoft.com/office/powerpoint/2010/main" val="2431176652"/>
              </p:ext>
            </p:extLst>
          </p:nvPr>
        </p:nvGraphicFramePr>
        <p:xfrm>
          <a:off x="365760" y="1064366"/>
          <a:ext cx="13258800" cy="6301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a:hlinkClick r:id="rId7"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333879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3.11 Messages</a:t>
            </a:r>
          </a:p>
        </p:txBody>
      </p:sp>
      <p:sp>
        <p:nvSpPr>
          <p:cNvPr id="3" name="Text Placeholder 2"/>
          <p:cNvSpPr>
            <a:spLocks noGrp="1"/>
          </p:cNvSpPr>
          <p:nvPr>
            <p:ph type="body" sz="quarter" idx="13"/>
          </p:nvPr>
        </p:nvSpPr>
        <p:spPr/>
        <p:txBody>
          <a:bodyPr>
            <a:normAutofit/>
          </a:bodyPr>
          <a:lstStyle/>
          <a:p>
            <a:r>
              <a:rPr lang="en-US" sz="2000" dirty="0">
                <a:latin typeface="Trebuchet MS" pitchFamily="34" charset="0"/>
                <a:cs typeface="Arial" charset="0"/>
              </a:rPr>
              <a:t>Following table provides guidelines for typing messages while committing changes into branches:</a:t>
            </a:r>
          </a:p>
          <a:p>
            <a:endParaRPr lang="en-US" sz="2000" dirty="0">
              <a:latin typeface="Trebuchet MS" pitchFamily="34" charset="0"/>
              <a:cs typeface="Arial" charset="0"/>
            </a:endParaRPr>
          </a:p>
        </p:txBody>
      </p:sp>
      <p:sp>
        <p:nvSpPr>
          <p:cNvPr id="5" name="Date Placeholder 4"/>
          <p:cNvSpPr>
            <a:spLocks noGrp="1"/>
          </p:cNvSpPr>
          <p:nvPr>
            <p:ph type="dt" sz="half" idx="10"/>
          </p:nvPr>
        </p:nvSpPr>
        <p:spPr/>
        <p:txBody>
          <a:bodyPr/>
          <a:lstStyle/>
          <a:p>
            <a:fld id="{27780C65-D74F-48E3-8A47-DD47FF085A42}"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21</a:t>
            </a:fld>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18646162"/>
              </p:ext>
            </p:extLst>
          </p:nvPr>
        </p:nvGraphicFramePr>
        <p:xfrm>
          <a:off x="365760" y="1632756"/>
          <a:ext cx="13258799" cy="2380615"/>
        </p:xfrm>
        <a:graphic>
          <a:graphicData uri="http://schemas.openxmlformats.org/drawingml/2006/table">
            <a:tbl>
              <a:tblPr firstRow="1" firstCol="1" bandRow="1">
                <a:tableStyleId>{5C22544A-7EE6-4342-B048-85BDC9FD1C3A}</a:tableStyleId>
              </a:tblPr>
              <a:tblGrid>
                <a:gridCol w="613818">
                  <a:extLst>
                    <a:ext uri="{9D8B030D-6E8A-4147-A177-3AD203B41FA5}">
                      <a16:colId xmlns:a16="http://schemas.microsoft.com/office/drawing/2014/main" val="20000"/>
                    </a:ext>
                  </a:extLst>
                </a:gridCol>
                <a:gridCol w="4969005">
                  <a:extLst>
                    <a:ext uri="{9D8B030D-6E8A-4147-A177-3AD203B41FA5}">
                      <a16:colId xmlns:a16="http://schemas.microsoft.com/office/drawing/2014/main" val="20001"/>
                    </a:ext>
                  </a:extLst>
                </a:gridCol>
                <a:gridCol w="7675976">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800"/>
                        </a:spcAft>
                      </a:pPr>
                      <a:r>
                        <a:rPr lang="en-US" sz="2000" kern="1200" dirty="0">
                          <a:solidFill>
                            <a:schemeClr val="tx1"/>
                          </a:solidFill>
                          <a:latin typeface="Trebuchet MS" pitchFamily="34" charset="0"/>
                          <a:ea typeface="+mn-ea"/>
                          <a:cs typeface="Arial" charset="0"/>
                        </a:rPr>
                        <a:t>#</a:t>
                      </a:r>
                    </a:p>
                  </a:txBody>
                  <a:tcPr marL="68580" marR="68580" marT="0" marB="0"/>
                </a:tc>
                <a:tc>
                  <a:txBody>
                    <a:bodyPr/>
                    <a:lstStyle/>
                    <a:p>
                      <a:pPr marL="0" marR="0" algn="ctr">
                        <a:lnSpc>
                          <a:spcPct val="107000"/>
                        </a:lnSpc>
                        <a:spcBef>
                          <a:spcPts val="0"/>
                        </a:spcBef>
                        <a:spcAft>
                          <a:spcPts val="800"/>
                        </a:spcAft>
                      </a:pPr>
                      <a:r>
                        <a:rPr lang="en-US" sz="2000" kern="1200" dirty="0">
                          <a:solidFill>
                            <a:schemeClr val="tx1"/>
                          </a:solidFill>
                          <a:latin typeface="Trebuchet MS" pitchFamily="34" charset="0"/>
                          <a:ea typeface="+mn-ea"/>
                          <a:cs typeface="Arial" charset="0"/>
                        </a:rPr>
                        <a:t>Stage</a:t>
                      </a:r>
                    </a:p>
                  </a:txBody>
                  <a:tcPr marL="68580" marR="68580" marT="0" marB="0"/>
                </a:tc>
                <a:tc>
                  <a:txBody>
                    <a:bodyPr/>
                    <a:lstStyle/>
                    <a:p>
                      <a:pPr marL="0" marR="0" algn="ctr">
                        <a:lnSpc>
                          <a:spcPct val="107000"/>
                        </a:lnSpc>
                        <a:spcBef>
                          <a:spcPts val="0"/>
                        </a:spcBef>
                        <a:spcAft>
                          <a:spcPts val="800"/>
                        </a:spcAft>
                      </a:pPr>
                      <a:r>
                        <a:rPr lang="en-US" sz="2000" kern="1200" dirty="0">
                          <a:solidFill>
                            <a:schemeClr val="tx1"/>
                          </a:solidFill>
                          <a:latin typeface="Trebuchet MS" pitchFamily="34" charset="0"/>
                          <a:ea typeface="+mn-ea"/>
                          <a:cs typeface="Arial" charset="0"/>
                        </a:rPr>
                        <a:t>Message</a:t>
                      </a:r>
                    </a:p>
                  </a:txBody>
                  <a:tcPr marL="68580" marR="68580" marT="0" marB="0"/>
                </a:tc>
                <a:extLst>
                  <a:ext uri="{0D108BD9-81ED-4DB2-BD59-A6C34878D82A}">
                    <a16:rowId xmlns:a16="http://schemas.microsoft.com/office/drawing/2014/main" val="10000"/>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1</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Creating branch for first version</a:t>
                      </a:r>
                    </a:p>
                  </a:txBody>
                  <a:tcPr marL="68580" marR="68580" marT="0" marB="0"/>
                </a:tc>
                <a:tc>
                  <a:txBody>
                    <a:bodyPr/>
                    <a:lstStyle/>
                    <a:p>
                      <a:pPr marL="0" marR="0" algn="l">
                        <a:lnSpc>
                          <a:spcPct val="107000"/>
                        </a:lnSpc>
                        <a:spcBef>
                          <a:spcPts val="0"/>
                        </a:spcBef>
                        <a:spcAft>
                          <a:spcPts val="600"/>
                        </a:spcAft>
                      </a:pPr>
                      <a:r>
                        <a:rPr lang="en-US" sz="1800" b="0" kern="1200">
                          <a:solidFill>
                            <a:schemeClr val="tx1"/>
                          </a:solidFill>
                          <a:latin typeface="Trebuchet MS" pitchFamily="34" charset="0"/>
                          <a:ea typeface="+mn-ea"/>
                          <a:cs typeface="Arial" charset="0"/>
                        </a:rPr>
                        <a:t>Creating branch for &lt;Config ID&gt; to create the initial version.</a:t>
                      </a:r>
                    </a:p>
                  </a:txBody>
                  <a:tcPr marL="68580" marR="68580" marT="0" marB="0"/>
                </a:tc>
                <a:extLst>
                  <a:ext uri="{0D108BD9-81ED-4DB2-BD59-A6C34878D82A}">
                    <a16:rowId xmlns:a16="http://schemas.microsoft.com/office/drawing/2014/main" val="10001"/>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2</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Creating branch for subsequent versions</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Creating branch for &lt;</a:t>
                      </a:r>
                      <a:r>
                        <a:rPr lang="en-US" sz="1800" b="0" kern="1200" dirty="0" err="1">
                          <a:solidFill>
                            <a:schemeClr val="tx1"/>
                          </a:solidFill>
                          <a:latin typeface="Trebuchet MS" pitchFamily="34" charset="0"/>
                          <a:ea typeface="+mn-ea"/>
                          <a:cs typeface="Arial" charset="0"/>
                        </a:rPr>
                        <a:t>Config</a:t>
                      </a:r>
                      <a:r>
                        <a:rPr lang="en-US" sz="1800" b="0" kern="1200" dirty="0">
                          <a:solidFill>
                            <a:schemeClr val="tx1"/>
                          </a:solidFill>
                          <a:latin typeface="Trebuchet MS" pitchFamily="34" charset="0"/>
                          <a:ea typeface="+mn-ea"/>
                          <a:cs typeface="Arial" charset="0"/>
                        </a:rPr>
                        <a:t> ID&gt; to create version as per SCR_XXX</a:t>
                      </a:r>
                    </a:p>
                  </a:txBody>
                  <a:tcPr marL="68580" marR="68580" marT="0" marB="0"/>
                </a:tc>
                <a:extLst>
                  <a:ext uri="{0D108BD9-81ED-4DB2-BD59-A6C34878D82A}">
                    <a16:rowId xmlns:a16="http://schemas.microsoft.com/office/drawing/2014/main" val="10002"/>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3</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Daily Changes</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&lt;Changes specific message&gt;</a:t>
                      </a:r>
                    </a:p>
                  </a:txBody>
                  <a:tcPr marL="68580" marR="68580" marT="0" marB="0"/>
                </a:tc>
                <a:extLst>
                  <a:ext uri="{0D108BD9-81ED-4DB2-BD59-A6C34878D82A}">
                    <a16:rowId xmlns:a16="http://schemas.microsoft.com/office/drawing/2014/main" val="10003"/>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4</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Products ready for Technical Review</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&lt;</a:t>
                      </a:r>
                      <a:r>
                        <a:rPr lang="en-US" sz="1800" b="0" kern="1200" dirty="0" err="1">
                          <a:solidFill>
                            <a:schemeClr val="tx1"/>
                          </a:solidFill>
                          <a:latin typeface="Trebuchet MS" pitchFamily="34" charset="0"/>
                          <a:ea typeface="+mn-ea"/>
                          <a:cs typeface="Arial" charset="0"/>
                        </a:rPr>
                        <a:t>Config</a:t>
                      </a:r>
                      <a:r>
                        <a:rPr lang="en-US" sz="1800" b="0" kern="1200" dirty="0">
                          <a:solidFill>
                            <a:schemeClr val="tx1"/>
                          </a:solidFill>
                          <a:latin typeface="Trebuchet MS" pitchFamily="34" charset="0"/>
                          <a:ea typeface="+mn-ea"/>
                          <a:cs typeface="Arial" charset="0"/>
                        </a:rPr>
                        <a:t> ID&gt;,</a:t>
                      </a:r>
                      <a:r>
                        <a:rPr lang="en-US" sz="1800" b="0" kern="1200" baseline="0" dirty="0">
                          <a:solidFill>
                            <a:schemeClr val="tx1"/>
                          </a:solidFill>
                          <a:latin typeface="Trebuchet MS" pitchFamily="34" charset="0"/>
                          <a:ea typeface="+mn-ea"/>
                          <a:cs typeface="Arial" charset="0"/>
                        </a:rPr>
                        <a:t> </a:t>
                      </a:r>
                      <a:r>
                        <a:rPr lang="en-US" sz="1800" b="0" kern="1200" dirty="0">
                          <a:solidFill>
                            <a:schemeClr val="tx1"/>
                          </a:solidFill>
                          <a:latin typeface="Trebuchet MS" pitchFamily="34" charset="0"/>
                          <a:ea typeface="+mn-ea"/>
                          <a:cs typeface="Arial" charset="0"/>
                        </a:rPr>
                        <a:t>is ready for technical review</a:t>
                      </a:r>
                    </a:p>
                  </a:txBody>
                  <a:tcPr marL="68580" marR="68580" marT="0" marB="0"/>
                </a:tc>
                <a:extLst>
                  <a:ext uri="{0D108BD9-81ED-4DB2-BD59-A6C34878D82A}">
                    <a16:rowId xmlns:a16="http://schemas.microsoft.com/office/drawing/2014/main" val="10004"/>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5</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Technical Review is completed</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&lt;</a:t>
                      </a:r>
                      <a:r>
                        <a:rPr lang="en-US" sz="1800" b="0" kern="1200" dirty="0" err="1">
                          <a:solidFill>
                            <a:schemeClr val="tx1"/>
                          </a:solidFill>
                          <a:latin typeface="Trebuchet MS" pitchFamily="34" charset="0"/>
                          <a:ea typeface="+mn-ea"/>
                          <a:cs typeface="Arial" charset="0"/>
                        </a:rPr>
                        <a:t>Config</a:t>
                      </a:r>
                      <a:r>
                        <a:rPr lang="en-US" sz="1800" b="0" kern="1200" dirty="0">
                          <a:solidFill>
                            <a:schemeClr val="tx1"/>
                          </a:solidFill>
                          <a:latin typeface="Trebuchet MS" pitchFamily="34" charset="0"/>
                          <a:ea typeface="+mn-ea"/>
                          <a:cs typeface="Arial" charset="0"/>
                        </a:rPr>
                        <a:t> ID&gt;, is reworked for technical review comments.</a:t>
                      </a:r>
                    </a:p>
                  </a:txBody>
                  <a:tcPr marL="68580" marR="68580" marT="0" marB="0"/>
                </a:tc>
                <a:extLst>
                  <a:ext uri="{0D108BD9-81ED-4DB2-BD59-A6C34878D82A}">
                    <a16:rowId xmlns:a16="http://schemas.microsoft.com/office/drawing/2014/main" val="10005"/>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6</a:t>
                      </a:r>
                    </a:p>
                  </a:txBody>
                  <a:tcPr marL="68580" marR="68580" marT="0" marB="0"/>
                </a:tc>
                <a:tc>
                  <a:txBody>
                    <a:bodyPr/>
                    <a:lstStyle/>
                    <a:p>
                      <a:pPr marL="0" marR="0" algn="l">
                        <a:lnSpc>
                          <a:spcPct val="107000"/>
                        </a:lnSpc>
                        <a:spcBef>
                          <a:spcPts val="0"/>
                        </a:spcBef>
                        <a:spcAft>
                          <a:spcPts val="600"/>
                        </a:spcAft>
                      </a:pPr>
                      <a:r>
                        <a:rPr lang="en-US" sz="1800" b="0" kern="1200">
                          <a:solidFill>
                            <a:schemeClr val="tx1"/>
                          </a:solidFill>
                          <a:latin typeface="Trebuchet MS" pitchFamily="34" charset="0"/>
                          <a:ea typeface="+mn-ea"/>
                          <a:cs typeface="Arial" charset="0"/>
                        </a:rPr>
                        <a:t>Products ready for Screen</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&lt;</a:t>
                      </a:r>
                      <a:r>
                        <a:rPr lang="en-US" sz="1800" b="0" kern="1200" dirty="0" err="1">
                          <a:solidFill>
                            <a:schemeClr val="tx1"/>
                          </a:solidFill>
                          <a:latin typeface="Trebuchet MS" pitchFamily="34" charset="0"/>
                          <a:ea typeface="+mn-ea"/>
                          <a:cs typeface="Arial" charset="0"/>
                        </a:rPr>
                        <a:t>Config</a:t>
                      </a:r>
                      <a:r>
                        <a:rPr lang="en-US" sz="1800" b="0" kern="1200" dirty="0">
                          <a:solidFill>
                            <a:schemeClr val="tx1"/>
                          </a:solidFill>
                          <a:latin typeface="Trebuchet MS" pitchFamily="34" charset="0"/>
                          <a:ea typeface="+mn-ea"/>
                          <a:cs typeface="Arial" charset="0"/>
                        </a:rPr>
                        <a:t> ID&gt;, is ready for screen</a:t>
                      </a:r>
                    </a:p>
                  </a:txBody>
                  <a:tcPr marL="68580" marR="68580" marT="0" marB="0"/>
                </a:tc>
                <a:extLst>
                  <a:ext uri="{0D108BD9-81ED-4DB2-BD59-A6C34878D82A}">
                    <a16:rowId xmlns:a16="http://schemas.microsoft.com/office/drawing/2014/main" val="10006"/>
                  </a:ext>
                </a:extLst>
              </a:tr>
              <a:tr h="0">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7</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Products ready for Store</a:t>
                      </a:r>
                    </a:p>
                  </a:txBody>
                  <a:tcPr marL="68580" marR="68580" marT="0" marB="0"/>
                </a:tc>
                <a:tc>
                  <a:txBody>
                    <a:bodyPr/>
                    <a:lstStyle/>
                    <a:p>
                      <a:pPr marL="0" marR="0" algn="l">
                        <a:lnSpc>
                          <a:spcPct val="107000"/>
                        </a:lnSpc>
                        <a:spcBef>
                          <a:spcPts val="0"/>
                        </a:spcBef>
                        <a:spcAft>
                          <a:spcPts val="600"/>
                        </a:spcAft>
                      </a:pPr>
                      <a:r>
                        <a:rPr lang="en-US" sz="1800" b="0" kern="1200" dirty="0">
                          <a:solidFill>
                            <a:schemeClr val="tx1"/>
                          </a:solidFill>
                          <a:latin typeface="Trebuchet MS" pitchFamily="34" charset="0"/>
                          <a:ea typeface="+mn-ea"/>
                          <a:cs typeface="Arial" charset="0"/>
                        </a:rPr>
                        <a:t>&lt;</a:t>
                      </a:r>
                      <a:r>
                        <a:rPr lang="en-US" sz="1800" b="0" kern="1200" dirty="0" err="1">
                          <a:solidFill>
                            <a:schemeClr val="tx1"/>
                          </a:solidFill>
                          <a:latin typeface="Trebuchet MS" pitchFamily="34" charset="0"/>
                          <a:ea typeface="+mn-ea"/>
                          <a:cs typeface="Arial" charset="0"/>
                        </a:rPr>
                        <a:t>Config</a:t>
                      </a:r>
                      <a:r>
                        <a:rPr lang="en-US" sz="1800" b="0" kern="1200" dirty="0">
                          <a:solidFill>
                            <a:schemeClr val="tx1"/>
                          </a:solidFill>
                          <a:latin typeface="Trebuchet MS" pitchFamily="34" charset="0"/>
                          <a:ea typeface="+mn-ea"/>
                          <a:cs typeface="Arial" charset="0"/>
                        </a:rPr>
                        <a:t> ID&gt;, is ready for store.</a:t>
                      </a:r>
                    </a:p>
                  </a:txBody>
                  <a:tcPr marL="68580" marR="68580" marT="0" marB="0"/>
                </a:tc>
                <a:extLst>
                  <a:ext uri="{0D108BD9-81ED-4DB2-BD59-A6C34878D82A}">
                    <a16:rowId xmlns:a16="http://schemas.microsoft.com/office/drawing/2014/main" val="10007"/>
                  </a:ext>
                </a:extLst>
              </a:tr>
            </a:tbl>
          </a:graphicData>
        </a:graphic>
      </p:graphicFrame>
      <p:sp>
        <p:nvSpPr>
          <p:cNvPr id="8" name="Rectangle 7"/>
          <p:cNvSpPr/>
          <p:nvPr/>
        </p:nvSpPr>
        <p:spPr>
          <a:xfrm>
            <a:off x="365760" y="4862972"/>
            <a:ext cx="13485075" cy="398251"/>
          </a:xfrm>
          <a:prstGeom prst="rect">
            <a:avLst/>
          </a:prstGeom>
        </p:spPr>
        <p:txBody>
          <a:bodyPr wrap="square">
            <a:spAutoFit/>
          </a:bodyPr>
          <a:lstStyle/>
          <a:p>
            <a:pPr marR="0" defTabSz="1462966">
              <a:lnSpc>
                <a:spcPct val="107000"/>
              </a:lnSpc>
              <a:spcBef>
                <a:spcPts val="960"/>
              </a:spcBef>
              <a:spcAft>
                <a:spcPts val="600"/>
              </a:spcAft>
            </a:pPr>
            <a:r>
              <a:rPr lang="en-US" sz="2000" dirty="0">
                <a:latin typeface="Trebuchet MS" pitchFamily="34" charset="0"/>
                <a:cs typeface="Arial" charset="0"/>
              </a:rPr>
              <a:t>Note: Based on project needs, message text mentioned above can be changed.</a:t>
            </a:r>
          </a:p>
        </p:txBody>
      </p:sp>
      <p:sp>
        <p:nvSpPr>
          <p:cNvPr id="9" name="Left Arrow 8">
            <a:hlinkClick r:id="rId2" action="ppaction://hlinksldjump"/>
          </p:cNvPr>
          <p:cNvSpPr/>
          <p:nvPr/>
        </p:nvSpPr>
        <p:spPr>
          <a:xfrm>
            <a:off x="12773025" y="641604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CM Activities</a:t>
            </a:r>
            <a:endParaRPr lang="en-US" sz="2400" dirty="0">
              <a:solidFill>
                <a:schemeClr val="tx1"/>
              </a:solidFill>
            </a:endParaRPr>
          </a:p>
        </p:txBody>
      </p:sp>
      <p:sp>
        <p:nvSpPr>
          <p:cNvPr id="10" name="Left Arrow 9">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378411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C5110EE7-A28E-4E11-956D-48BED6E4F2A9}"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22</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4. Configuration Management Overview</a:t>
            </a:r>
          </a:p>
        </p:txBody>
      </p:sp>
    </p:spTree>
    <p:extLst>
      <p:ext uri="{BB962C8B-B14F-4D97-AF65-F5344CB8AC3E}">
        <p14:creationId xmlns:p14="http://schemas.microsoft.com/office/powerpoint/2010/main" val="1151129001"/>
      </p:ext>
    </p:extLst>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4.1 Configuration Management</a:t>
            </a:r>
          </a:p>
        </p:txBody>
      </p:sp>
      <p:sp>
        <p:nvSpPr>
          <p:cNvPr id="5" name="Date Placeholder 4"/>
          <p:cNvSpPr>
            <a:spLocks noGrp="1"/>
          </p:cNvSpPr>
          <p:nvPr>
            <p:ph type="dt" sz="half" idx="10"/>
          </p:nvPr>
        </p:nvSpPr>
        <p:spPr/>
        <p:txBody>
          <a:bodyPr/>
          <a:lstStyle/>
          <a:p>
            <a:fld id="{0E863857-CAF0-4BE6-A1F9-9D9FCE2A4806}"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23</a:t>
            </a:fld>
            <a:endParaRPr lang="en-US" dirty="0">
              <a:solidFill>
                <a:prstClr val="white"/>
              </a:solidFill>
            </a:endParaRPr>
          </a:p>
        </p:txBody>
      </p:sp>
      <p:sp>
        <p:nvSpPr>
          <p:cNvPr id="11" name="Rectangle 10">
            <a:hlinkClick r:id="rId2" action="ppaction://hlinksldjump"/>
          </p:cNvPr>
          <p:cNvSpPr/>
          <p:nvPr/>
        </p:nvSpPr>
        <p:spPr>
          <a:xfrm>
            <a:off x="449575" y="1277736"/>
            <a:ext cx="3065150" cy="77571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700" dirty="0">
                <a:solidFill>
                  <a:prstClr val="black"/>
                </a:solidFill>
              </a:rPr>
              <a:t>Identification of Configuration Items and Tools</a:t>
            </a:r>
          </a:p>
        </p:txBody>
      </p:sp>
      <p:sp>
        <p:nvSpPr>
          <p:cNvPr id="13" name="Rectangle 12">
            <a:hlinkClick r:id="rId3" action="ppaction://hlinksldjump"/>
          </p:cNvPr>
          <p:cNvSpPr/>
          <p:nvPr/>
        </p:nvSpPr>
        <p:spPr>
          <a:xfrm>
            <a:off x="2847975" y="6558306"/>
            <a:ext cx="2362200" cy="74173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Build Management</a:t>
            </a:r>
          </a:p>
        </p:txBody>
      </p:sp>
      <p:sp>
        <p:nvSpPr>
          <p:cNvPr id="14" name="Rectangle 13">
            <a:hlinkClick r:id="rId4" action="ppaction://hlinksldjump"/>
          </p:cNvPr>
          <p:cNvSpPr/>
          <p:nvPr/>
        </p:nvSpPr>
        <p:spPr>
          <a:xfrm>
            <a:off x="4636770" y="5504934"/>
            <a:ext cx="2362200" cy="72389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Access Control</a:t>
            </a:r>
          </a:p>
        </p:txBody>
      </p:sp>
      <p:sp>
        <p:nvSpPr>
          <p:cNvPr id="15" name="Rectangle 14">
            <a:hlinkClick r:id="rId5" action="ppaction://hlinksldjump"/>
          </p:cNvPr>
          <p:cNvSpPr/>
          <p:nvPr/>
        </p:nvSpPr>
        <p:spPr>
          <a:xfrm>
            <a:off x="6425565" y="6558306"/>
            <a:ext cx="2362200" cy="72389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Backup and Restore</a:t>
            </a:r>
          </a:p>
        </p:txBody>
      </p:sp>
      <p:sp>
        <p:nvSpPr>
          <p:cNvPr id="16" name="Rectangle 15">
            <a:hlinkClick r:id="rId3" action="ppaction://hlinksldjump"/>
          </p:cNvPr>
          <p:cNvSpPr/>
          <p:nvPr/>
        </p:nvSpPr>
        <p:spPr>
          <a:xfrm>
            <a:off x="10734675" y="1277737"/>
            <a:ext cx="2910840" cy="77571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prstClr val="black"/>
                </a:solidFill>
              </a:rPr>
              <a:t>Build Management Strategy</a:t>
            </a:r>
          </a:p>
        </p:txBody>
      </p:sp>
      <p:sp>
        <p:nvSpPr>
          <p:cNvPr id="17" name="Rectangle 16">
            <a:hlinkClick r:id="rId4" action="ppaction://hlinksldjump"/>
          </p:cNvPr>
          <p:cNvSpPr/>
          <p:nvPr/>
        </p:nvSpPr>
        <p:spPr>
          <a:xfrm>
            <a:off x="7496175" y="1277737"/>
            <a:ext cx="2495550" cy="77571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a:solidFill>
                  <a:prstClr val="black"/>
                </a:solidFill>
              </a:rPr>
              <a:t>Access Control Strategy</a:t>
            </a:r>
            <a:endParaRPr lang="en-US" sz="1800" dirty="0">
              <a:solidFill>
                <a:prstClr val="black"/>
              </a:solidFill>
            </a:endParaRPr>
          </a:p>
        </p:txBody>
      </p:sp>
      <p:sp>
        <p:nvSpPr>
          <p:cNvPr id="18" name="Rectangle 17">
            <a:hlinkClick r:id="rId6" action="ppaction://hlinksldjump"/>
          </p:cNvPr>
          <p:cNvSpPr/>
          <p:nvPr/>
        </p:nvSpPr>
        <p:spPr>
          <a:xfrm>
            <a:off x="4257675" y="1277736"/>
            <a:ext cx="2495550" cy="77571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a:r>
              <a:rPr lang="en-US" sz="1800" dirty="0">
                <a:solidFill>
                  <a:prstClr val="black"/>
                </a:solidFill>
              </a:rPr>
              <a:t>Artefact Management Strategy</a:t>
            </a:r>
          </a:p>
        </p:txBody>
      </p:sp>
      <p:sp>
        <p:nvSpPr>
          <p:cNvPr id="21" name="Rectangle 20">
            <a:hlinkClick r:id="rId6" action="ppaction://hlinksldjump"/>
          </p:cNvPr>
          <p:cNvSpPr/>
          <p:nvPr/>
        </p:nvSpPr>
        <p:spPr>
          <a:xfrm>
            <a:off x="984885" y="5485199"/>
            <a:ext cx="2362200" cy="7022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Managing Artefacts</a:t>
            </a:r>
          </a:p>
        </p:txBody>
      </p:sp>
      <p:sp>
        <p:nvSpPr>
          <p:cNvPr id="23" name="Rectangle 22">
            <a:hlinkClick r:id="rId7" action="ppaction://hlinksldjump"/>
          </p:cNvPr>
          <p:cNvSpPr/>
          <p:nvPr/>
        </p:nvSpPr>
        <p:spPr>
          <a:xfrm>
            <a:off x="8787765" y="5485199"/>
            <a:ext cx="2362200" cy="7673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Perform Audits</a:t>
            </a:r>
          </a:p>
        </p:txBody>
      </p:sp>
      <p:sp>
        <p:nvSpPr>
          <p:cNvPr id="27" name="Rectangle 26">
            <a:hlinkClick r:id="rId8" action="ppaction://hlinksldjump"/>
          </p:cNvPr>
          <p:cNvSpPr/>
          <p:nvPr/>
        </p:nvSpPr>
        <p:spPr>
          <a:xfrm>
            <a:off x="11127105" y="6550835"/>
            <a:ext cx="2362200" cy="7673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schemeClr val="bg1"/>
                </a:solidFill>
              </a:rPr>
              <a:t>Delivery and Release</a:t>
            </a:r>
          </a:p>
        </p:txBody>
      </p:sp>
      <p:sp>
        <p:nvSpPr>
          <p:cNvPr id="25" name="Rounded Rectangle 24">
            <a:hlinkClick r:id="rId9" action="ppaction://hlinksldjump"/>
          </p:cNvPr>
          <p:cNvSpPr/>
          <p:nvPr/>
        </p:nvSpPr>
        <p:spPr>
          <a:xfrm>
            <a:off x="5600700" y="3078480"/>
            <a:ext cx="2788920" cy="152400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a:r>
              <a:rPr lang="en-US" sz="2000" b="1" dirty="0">
                <a:solidFill>
                  <a:prstClr val="black"/>
                </a:solidFill>
              </a:rPr>
              <a:t>Perform Configuration Management</a:t>
            </a:r>
          </a:p>
        </p:txBody>
      </p:sp>
      <p:sp>
        <p:nvSpPr>
          <p:cNvPr id="38" name="Bent-Up Arrow 37"/>
          <p:cNvSpPr/>
          <p:nvPr/>
        </p:nvSpPr>
        <p:spPr>
          <a:xfrm rot="5400000">
            <a:off x="2961250" y="1048633"/>
            <a:ext cx="1665107" cy="3613787"/>
          </a:xfrm>
          <a:prstGeom prst="bentUpArrow">
            <a:avLst>
              <a:gd name="adj1" fmla="val 5655"/>
              <a:gd name="adj2" fmla="val 9300"/>
              <a:gd name="adj3" fmla="val 147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40" name="Bent-Up Arrow 39"/>
          <p:cNvSpPr/>
          <p:nvPr/>
        </p:nvSpPr>
        <p:spPr>
          <a:xfrm rot="16200000" flipH="1">
            <a:off x="9366689" y="1066602"/>
            <a:ext cx="1659649" cy="3613787"/>
          </a:xfrm>
          <a:prstGeom prst="bentUpArrow">
            <a:avLst>
              <a:gd name="adj1" fmla="val 5655"/>
              <a:gd name="adj2" fmla="val 9300"/>
              <a:gd name="adj3" fmla="val 147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44" name="Down Arrow 43"/>
          <p:cNvSpPr/>
          <p:nvPr/>
        </p:nvSpPr>
        <p:spPr>
          <a:xfrm>
            <a:off x="7802880" y="2038213"/>
            <a:ext cx="320040" cy="10250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45" name="Down Arrow 44"/>
          <p:cNvSpPr/>
          <p:nvPr/>
        </p:nvSpPr>
        <p:spPr>
          <a:xfrm>
            <a:off x="5945505" y="2047995"/>
            <a:ext cx="320040" cy="10250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cxnSp>
        <p:nvCxnSpPr>
          <p:cNvPr id="47" name="Elbow Connector 46"/>
          <p:cNvCxnSpPr>
            <a:stCxn id="25" idx="1"/>
            <a:endCxn id="21" idx="0"/>
          </p:cNvCxnSpPr>
          <p:nvPr/>
        </p:nvCxnSpPr>
        <p:spPr>
          <a:xfrm rot="10800000" flipV="1">
            <a:off x="2165986" y="3840479"/>
            <a:ext cx="3434715" cy="16447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endCxn id="13" idx="0"/>
          </p:cNvCxnSpPr>
          <p:nvPr/>
        </p:nvCxnSpPr>
        <p:spPr>
          <a:xfrm rot="5400000">
            <a:off x="3650762" y="4615034"/>
            <a:ext cx="2321586" cy="1564959"/>
          </a:xfrm>
          <a:prstGeom prst="bentConnector3">
            <a:avLst>
              <a:gd name="adj1" fmla="val 4049"/>
            </a:avLst>
          </a:prstGeom>
          <a:ln>
            <a:tailEnd type="triangle"/>
          </a:ln>
        </p:spPr>
        <p:style>
          <a:lnRef idx="1">
            <a:schemeClr val="dk1"/>
          </a:lnRef>
          <a:fillRef idx="0">
            <a:schemeClr val="dk1"/>
          </a:fillRef>
          <a:effectRef idx="0">
            <a:schemeClr val="dk1"/>
          </a:effectRef>
          <a:fontRef idx="minor">
            <a:schemeClr val="tx1"/>
          </a:fontRef>
        </p:style>
      </p:cxnSp>
      <p:cxnSp>
        <p:nvCxnSpPr>
          <p:cNvPr id="51" name="Elbow Connector 50"/>
          <p:cNvCxnSpPr>
            <a:stCxn id="25" idx="2"/>
            <a:endCxn id="14" idx="0"/>
          </p:cNvCxnSpPr>
          <p:nvPr/>
        </p:nvCxnSpPr>
        <p:spPr>
          <a:xfrm rot="5400000">
            <a:off x="5955288" y="4465062"/>
            <a:ext cx="902454" cy="1177290"/>
          </a:xfrm>
          <a:prstGeom prst="bentConnector3">
            <a:avLst>
              <a:gd name="adj1" fmla="val 70265"/>
            </a:avLst>
          </a:prstGeom>
          <a:ln>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endCxn id="15" idx="0"/>
          </p:cNvCxnSpPr>
          <p:nvPr/>
        </p:nvCxnSpPr>
        <p:spPr>
          <a:xfrm rot="5400000">
            <a:off x="6636373" y="5588013"/>
            <a:ext cx="1940586"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Elbow Connector 58"/>
          <p:cNvCxnSpPr>
            <a:endCxn id="23" idx="0"/>
          </p:cNvCxnSpPr>
          <p:nvPr/>
        </p:nvCxnSpPr>
        <p:spPr>
          <a:xfrm>
            <a:off x="8389620" y="4236720"/>
            <a:ext cx="1579245" cy="12484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1" name="Elbow Connector 60"/>
          <p:cNvCxnSpPr>
            <a:stCxn id="25" idx="3"/>
            <a:endCxn id="27" idx="0"/>
          </p:cNvCxnSpPr>
          <p:nvPr/>
        </p:nvCxnSpPr>
        <p:spPr>
          <a:xfrm>
            <a:off x="8389620" y="3840480"/>
            <a:ext cx="3918585" cy="271035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 name="Rounded Rectangle 2"/>
          <p:cNvSpPr/>
          <p:nvPr/>
        </p:nvSpPr>
        <p:spPr>
          <a:xfrm>
            <a:off x="1280160" y="2305224"/>
            <a:ext cx="11551920" cy="441960"/>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3200" b="1" dirty="0">
                <a:solidFill>
                  <a:prstClr val="black"/>
                </a:solidFill>
              </a:rPr>
              <a:t>INPUTS</a:t>
            </a:r>
          </a:p>
        </p:txBody>
      </p:sp>
      <p:sp>
        <p:nvSpPr>
          <p:cNvPr id="34" name="Rounded Rectangle 33"/>
          <p:cNvSpPr/>
          <p:nvPr/>
        </p:nvSpPr>
        <p:spPr>
          <a:xfrm>
            <a:off x="1280160" y="4682626"/>
            <a:ext cx="11551920" cy="441960"/>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defTabSz="816388" fontAlgn="auto">
              <a:spcBef>
                <a:spcPts val="0"/>
              </a:spcBef>
              <a:spcAft>
                <a:spcPts val="0"/>
              </a:spcAft>
            </a:pPr>
            <a:r>
              <a:rPr lang="en-US" sz="3200" b="1" dirty="0">
                <a:solidFill>
                  <a:prstClr val="black"/>
                </a:solidFill>
              </a:rPr>
              <a:t>		          </a:t>
            </a:r>
            <a:r>
              <a:rPr lang="en-US" sz="3000" b="1" dirty="0">
                <a:solidFill>
                  <a:prstClr val="black"/>
                </a:solidFill>
              </a:rPr>
              <a:t>CM ACTIVITIES</a:t>
            </a:r>
          </a:p>
        </p:txBody>
      </p:sp>
      <p:sp>
        <p:nvSpPr>
          <p:cNvPr id="28" name="Left Arrow 27">
            <a:hlinkClick r:id="rId10" action="ppaction://hlinksldjump"/>
          </p:cNvPr>
          <p:cNvSpPr/>
          <p:nvPr/>
        </p:nvSpPr>
        <p:spPr>
          <a:xfrm>
            <a:off x="13091158" y="5649712"/>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17385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4.2 Identification of Configuration Items and Tools</a:t>
            </a:r>
          </a:p>
        </p:txBody>
      </p:sp>
      <p:sp>
        <p:nvSpPr>
          <p:cNvPr id="5" name="Date Placeholder 4"/>
          <p:cNvSpPr>
            <a:spLocks noGrp="1"/>
          </p:cNvSpPr>
          <p:nvPr>
            <p:ph type="dt" sz="half" idx="10"/>
          </p:nvPr>
        </p:nvSpPr>
        <p:spPr/>
        <p:txBody>
          <a:bodyPr/>
          <a:lstStyle/>
          <a:p>
            <a:fld id="{5FC9A150-38FA-492B-924A-C182745ADCFD}"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24</a:t>
            </a:fld>
            <a:endParaRPr lang="en-US" dirty="0">
              <a:solidFill>
                <a:prstClr val="white"/>
              </a:solidFill>
            </a:endParaRPr>
          </a:p>
        </p:txBody>
      </p:sp>
      <p:graphicFrame>
        <p:nvGraphicFramePr>
          <p:cNvPr id="7" name="Diagram 6"/>
          <p:cNvGraphicFramePr/>
          <p:nvPr>
            <p:extLst>
              <p:ext uri="{D42A27DB-BD31-4B8C-83A1-F6EECF244321}">
                <p14:modId xmlns:p14="http://schemas.microsoft.com/office/powerpoint/2010/main" val="1884232902"/>
              </p:ext>
            </p:extLst>
          </p:nvPr>
        </p:nvGraphicFramePr>
        <p:xfrm>
          <a:off x="365760" y="1064365"/>
          <a:ext cx="13776960" cy="6509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eft Arrow 7">
            <a:hlinkClick r:id="rId7"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90557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4.3 Example of Configuration Items</a:t>
            </a:r>
          </a:p>
        </p:txBody>
      </p:sp>
      <p:sp>
        <p:nvSpPr>
          <p:cNvPr id="5" name="Date Placeholder 4"/>
          <p:cNvSpPr>
            <a:spLocks noGrp="1"/>
          </p:cNvSpPr>
          <p:nvPr>
            <p:ph type="dt" sz="half" idx="10"/>
          </p:nvPr>
        </p:nvSpPr>
        <p:spPr/>
        <p:txBody>
          <a:bodyPr/>
          <a:lstStyle/>
          <a:p>
            <a:fld id="{9A70290E-D144-4946-AF92-10F235B1FC6B}"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25</a:t>
            </a:fld>
            <a:endParaRPr lang="en-US" dirty="0">
              <a:solidFill>
                <a:prstClr val="white"/>
              </a:solidFill>
            </a:endParaRPr>
          </a:p>
        </p:txBody>
      </p:sp>
      <p:graphicFrame>
        <p:nvGraphicFramePr>
          <p:cNvPr id="3" name="Diagram 2"/>
          <p:cNvGraphicFramePr/>
          <p:nvPr>
            <p:extLst>
              <p:ext uri="{D42A27DB-BD31-4B8C-83A1-F6EECF244321}">
                <p14:modId xmlns:p14="http://schemas.microsoft.com/office/powerpoint/2010/main" val="2263214520"/>
              </p:ext>
            </p:extLst>
          </p:nvPr>
        </p:nvGraphicFramePr>
        <p:xfrm>
          <a:off x="2438400" y="1275080"/>
          <a:ext cx="9753600" cy="576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a:hlinkClick r:id="rId7"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345487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F896FDCC-FF1F-4955-B384-E68E165CC472}"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26</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5. Configuration Management Activities</a:t>
            </a:r>
          </a:p>
        </p:txBody>
      </p:sp>
    </p:spTree>
    <p:extLst>
      <p:ext uri="{BB962C8B-B14F-4D97-AF65-F5344CB8AC3E}">
        <p14:creationId xmlns:p14="http://schemas.microsoft.com/office/powerpoint/2010/main" val="1181839710"/>
      </p:ext>
    </p:extLst>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5.0 Configuration Management Activities</a:t>
            </a:r>
          </a:p>
        </p:txBody>
      </p:sp>
      <p:sp>
        <p:nvSpPr>
          <p:cNvPr id="5" name="Date Placeholder 4"/>
          <p:cNvSpPr>
            <a:spLocks noGrp="1"/>
          </p:cNvSpPr>
          <p:nvPr>
            <p:ph type="dt" sz="half" idx="10"/>
          </p:nvPr>
        </p:nvSpPr>
        <p:spPr>
          <a:xfrm>
            <a:off x="842960" y="7818120"/>
            <a:ext cx="731520" cy="274320"/>
          </a:xfrm>
        </p:spPr>
        <p:txBody>
          <a:bodyPr/>
          <a:lstStyle/>
          <a:p>
            <a:fld id="{BC17B136-89F9-4720-BDAC-808FE12021D3}"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a:xfrm>
            <a:off x="294320" y="7818120"/>
            <a:ext cx="365760" cy="274320"/>
          </a:xfrm>
        </p:spPr>
        <p:txBody>
          <a:bodyPr/>
          <a:lstStyle/>
          <a:p>
            <a:fld id="{19A725F3-83D0-4529-A15C-9D644B8C51E0}" type="slidenum">
              <a:rPr lang="en-US" smtClean="0">
                <a:solidFill>
                  <a:prstClr val="white"/>
                </a:solidFill>
              </a:rPr>
              <a:pPr/>
              <a:t>27</a:t>
            </a:fld>
            <a:endParaRPr lang="en-US" dirty="0">
              <a:solidFill>
                <a:prstClr val="white"/>
              </a:solidFill>
            </a:endParaRPr>
          </a:p>
        </p:txBody>
      </p:sp>
      <p:graphicFrame>
        <p:nvGraphicFramePr>
          <p:cNvPr id="7" name="Diagram 6"/>
          <p:cNvGraphicFramePr/>
          <p:nvPr>
            <p:extLst>
              <p:ext uri="{D42A27DB-BD31-4B8C-83A1-F6EECF244321}">
                <p14:modId xmlns:p14="http://schemas.microsoft.com/office/powerpoint/2010/main" val="809270678"/>
              </p:ext>
            </p:extLst>
          </p:nvPr>
        </p:nvGraphicFramePr>
        <p:xfrm>
          <a:off x="1002980" y="1247245"/>
          <a:ext cx="12451080" cy="5597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Line Callout 2 2"/>
          <p:cNvSpPr/>
          <p:nvPr/>
        </p:nvSpPr>
        <p:spPr>
          <a:xfrm>
            <a:off x="12013880" y="1262484"/>
            <a:ext cx="2438400" cy="2180803"/>
          </a:xfrm>
          <a:prstGeom prst="borderCallout2">
            <a:avLst>
              <a:gd name="adj1" fmla="val 18750"/>
              <a:gd name="adj2" fmla="val -8333"/>
              <a:gd name="adj3" fmla="val 18750"/>
              <a:gd name="adj4" fmla="val -16667"/>
              <a:gd name="adj5" fmla="val 67295"/>
              <a:gd name="adj6" fmla="val -46667"/>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800" dirty="0">
                <a:solidFill>
                  <a:schemeClr val="tx1"/>
                </a:solidFill>
              </a:rPr>
              <a:t>For </a:t>
            </a:r>
            <a:r>
              <a:rPr lang="en-US" sz="1800" dirty="0" err="1">
                <a:solidFill>
                  <a:schemeClr val="tx1"/>
                </a:solidFill>
              </a:rPr>
              <a:t>eg</a:t>
            </a:r>
            <a:r>
              <a:rPr lang="en-US" sz="1800" dirty="0">
                <a:solidFill>
                  <a:schemeClr val="tx1"/>
                </a:solidFill>
              </a:rPr>
              <a:t>. ASW software components from the weak store must be regularly integrated into the ASW strong store</a:t>
            </a:r>
          </a:p>
        </p:txBody>
      </p:sp>
      <p:sp>
        <p:nvSpPr>
          <p:cNvPr id="8" name="Line Callout 2 7"/>
          <p:cNvSpPr/>
          <p:nvPr/>
        </p:nvSpPr>
        <p:spPr>
          <a:xfrm>
            <a:off x="12013880" y="4143375"/>
            <a:ext cx="2438400" cy="2303146"/>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800" dirty="0">
                <a:solidFill>
                  <a:schemeClr val="tx1"/>
                </a:solidFill>
              </a:rPr>
              <a:t>Access to the ASW, BSW, FUSA and other module sub directories to be granted only to respective module developers</a:t>
            </a:r>
          </a:p>
        </p:txBody>
      </p:sp>
      <p:sp>
        <p:nvSpPr>
          <p:cNvPr id="9" name="Line Callout 2 8"/>
          <p:cNvSpPr/>
          <p:nvPr/>
        </p:nvSpPr>
        <p:spPr>
          <a:xfrm flipH="1">
            <a:off x="187640" y="1262484"/>
            <a:ext cx="2316480" cy="2180803"/>
          </a:xfrm>
          <a:prstGeom prst="borderCallout2">
            <a:avLst>
              <a:gd name="adj1" fmla="val 18750"/>
              <a:gd name="adj2" fmla="val -8333"/>
              <a:gd name="adj3" fmla="val 18750"/>
              <a:gd name="adj4" fmla="val -16667"/>
              <a:gd name="adj5" fmla="val 66640"/>
              <a:gd name="adj6" fmla="val -46050"/>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600" dirty="0">
                <a:solidFill>
                  <a:schemeClr val="tx1"/>
                </a:solidFill>
              </a:rPr>
              <a:t>All Developers must check-in their code daily with relevant </a:t>
            </a:r>
            <a:r>
              <a:rPr lang="en-US" sz="1600" dirty="0">
                <a:solidFill>
                  <a:schemeClr val="tx1"/>
                </a:solidFill>
                <a:hlinkClick r:id="rId7" action="ppaction://hlinksldjump"/>
              </a:rPr>
              <a:t>messages</a:t>
            </a:r>
            <a:r>
              <a:rPr lang="en-US" sz="1600" dirty="0">
                <a:solidFill>
                  <a:schemeClr val="tx1"/>
                </a:solidFill>
              </a:rPr>
              <a:t> in SVN</a:t>
            </a:r>
          </a:p>
          <a:p>
            <a:pPr marL="285750" lvl="0" indent="-285750">
              <a:buFont typeface="Arial" panose="020B0604020202020204" pitchFamily="34" charset="0"/>
              <a:buChar char="•"/>
            </a:pPr>
            <a:r>
              <a:rPr lang="en-US" sz="1600" dirty="0">
                <a:solidFill>
                  <a:schemeClr val="tx1"/>
                </a:solidFill>
              </a:rPr>
              <a:t>Code in the developers weak store must be compile-ready</a:t>
            </a:r>
          </a:p>
        </p:txBody>
      </p:sp>
      <p:sp>
        <p:nvSpPr>
          <p:cNvPr id="10" name="Line Callout 2 9"/>
          <p:cNvSpPr/>
          <p:nvPr/>
        </p:nvSpPr>
        <p:spPr>
          <a:xfrm flipH="1">
            <a:off x="187640" y="4143375"/>
            <a:ext cx="2316480" cy="2303146"/>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800" dirty="0">
                <a:solidFill>
                  <a:schemeClr val="tx1"/>
                </a:solidFill>
              </a:rPr>
              <a:t>CM shall ensure the deliverables are committed in the correct folder</a:t>
            </a:r>
          </a:p>
          <a:p>
            <a:pPr marL="285750" lvl="0" indent="-285750">
              <a:buFont typeface="Arial" panose="020B0604020202020204" pitchFamily="34" charset="0"/>
              <a:buChar char="•"/>
            </a:pPr>
            <a:r>
              <a:rPr lang="en-US" sz="1800" dirty="0">
                <a:solidFill>
                  <a:schemeClr val="tx1"/>
                </a:solidFill>
              </a:rPr>
              <a:t>CM shall prepare the Release Notes and checklist for the delivery</a:t>
            </a:r>
          </a:p>
        </p:txBody>
      </p:sp>
      <p:sp>
        <p:nvSpPr>
          <p:cNvPr id="12" name="Left Arrow 11">
            <a:hlinkClick r:id="rId8" action="ppaction://hlinksldjump"/>
          </p:cNvPr>
          <p:cNvSpPr/>
          <p:nvPr/>
        </p:nvSpPr>
        <p:spPr>
          <a:xfrm>
            <a:off x="12773025" y="6515101"/>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11" name="Left Arrow 10">
            <a:hlinkClick r:id="rId9"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29781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5.1 Configuration Management using Subversion</a:t>
            </a:r>
          </a:p>
        </p:txBody>
      </p:sp>
      <p:sp>
        <p:nvSpPr>
          <p:cNvPr id="5" name="Date Placeholder 4"/>
          <p:cNvSpPr>
            <a:spLocks noGrp="1"/>
          </p:cNvSpPr>
          <p:nvPr>
            <p:ph type="dt" sz="half" idx="10"/>
          </p:nvPr>
        </p:nvSpPr>
        <p:spPr/>
        <p:txBody>
          <a:bodyPr/>
          <a:lstStyle/>
          <a:p>
            <a:fld id="{B1881604-9EE7-4A0E-A78E-4FB88C003335}"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28</a:t>
            </a:fld>
            <a:endParaRPr lang="en-US" dirty="0">
              <a:solidFill>
                <a:prstClr val="white"/>
              </a:solidFill>
            </a:endParaRPr>
          </a:p>
        </p:txBody>
      </p:sp>
      <p:graphicFrame>
        <p:nvGraphicFramePr>
          <p:cNvPr id="8" name="Diagram 7"/>
          <p:cNvGraphicFramePr/>
          <p:nvPr>
            <p:extLst>
              <p:ext uri="{D42A27DB-BD31-4B8C-83A1-F6EECF244321}">
                <p14:modId xmlns:p14="http://schemas.microsoft.com/office/powerpoint/2010/main" val="3402947840"/>
              </p:ext>
            </p:extLst>
          </p:nvPr>
        </p:nvGraphicFramePr>
        <p:xfrm>
          <a:off x="0" y="1064365"/>
          <a:ext cx="9753600"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Left Arrow 8">
            <a:hlinkClick r:id="rId7" action="ppaction://hlinksldjump"/>
          </p:cNvPr>
          <p:cNvSpPr/>
          <p:nvPr/>
        </p:nvSpPr>
        <p:spPr>
          <a:xfrm>
            <a:off x="12787312" y="6509385"/>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7" name="Left Arrow 6">
            <a:hlinkClick r:id="rId8"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4" name="TextBox 3"/>
          <p:cNvSpPr txBox="1"/>
          <p:nvPr/>
        </p:nvSpPr>
        <p:spPr>
          <a:xfrm>
            <a:off x="9204959" y="1940215"/>
            <a:ext cx="5000625" cy="3693319"/>
          </a:xfrm>
          <a:prstGeom prst="rect">
            <a:avLst/>
          </a:prstGeom>
          <a:noFill/>
        </p:spPr>
        <p:txBody>
          <a:bodyPr wrap="square" rtlCol="0">
            <a:spAutoFit/>
          </a:bodyPr>
          <a:lstStyle/>
          <a:p>
            <a:pPr marL="457200" indent="-457200">
              <a:buFont typeface="Arial" panose="020B0604020202020204" pitchFamily="34" charset="0"/>
              <a:buChar char="•"/>
            </a:pPr>
            <a:r>
              <a:rPr lang="en-US" dirty="0"/>
              <a:t>The User must create a working copy only for the first time</a:t>
            </a:r>
          </a:p>
          <a:p>
            <a:endParaRPr lang="en-US" dirty="0"/>
          </a:p>
          <a:p>
            <a:pPr marL="457200" indent="-457200">
              <a:buFont typeface="Arial" panose="020B0604020202020204" pitchFamily="34" charset="0"/>
              <a:buChar char="•"/>
            </a:pPr>
            <a:r>
              <a:rPr lang="en-US" dirty="0"/>
              <a:t>The user may later perform the SVN activities of adding contents, committing changes, merging changes as required.</a:t>
            </a:r>
          </a:p>
        </p:txBody>
      </p:sp>
    </p:spTree>
    <p:extLst>
      <p:ext uri="{BB962C8B-B14F-4D97-AF65-F5344CB8AC3E}">
        <p14:creationId xmlns:p14="http://schemas.microsoft.com/office/powerpoint/2010/main" val="548036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5.2 Managing Artefacts</a:t>
            </a:r>
          </a:p>
        </p:txBody>
      </p:sp>
      <p:sp>
        <p:nvSpPr>
          <p:cNvPr id="5" name="Date Placeholder 4"/>
          <p:cNvSpPr>
            <a:spLocks noGrp="1"/>
          </p:cNvSpPr>
          <p:nvPr>
            <p:ph type="dt" sz="half" idx="10"/>
          </p:nvPr>
        </p:nvSpPr>
        <p:spPr/>
        <p:txBody>
          <a:bodyPr/>
          <a:lstStyle/>
          <a:p>
            <a:fld id="{F26A4D4E-CC52-4CE8-A5B9-6305C442EDC4}"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29</a:t>
            </a:fld>
            <a:endParaRPr lang="en-US" dirty="0">
              <a:solidFill>
                <a:prstClr val="white"/>
              </a:solidFill>
            </a:endParaRPr>
          </a:p>
        </p:txBody>
      </p:sp>
      <p:graphicFrame>
        <p:nvGraphicFramePr>
          <p:cNvPr id="4" name="Diagram 3"/>
          <p:cNvGraphicFramePr/>
          <p:nvPr>
            <p:extLst>
              <p:ext uri="{D42A27DB-BD31-4B8C-83A1-F6EECF244321}">
                <p14:modId xmlns:p14="http://schemas.microsoft.com/office/powerpoint/2010/main" val="4245242614"/>
              </p:ext>
            </p:extLst>
          </p:nvPr>
        </p:nvGraphicFramePr>
        <p:xfrm>
          <a:off x="365760" y="942445"/>
          <a:ext cx="5608320"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p:cNvSpPr/>
          <p:nvPr/>
        </p:nvSpPr>
        <p:spPr>
          <a:xfrm>
            <a:off x="6141720" y="1950720"/>
            <a:ext cx="1280160" cy="56388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7" name="Snip Diagonal Corner Rectangle 6"/>
          <p:cNvSpPr/>
          <p:nvPr/>
        </p:nvSpPr>
        <p:spPr>
          <a:xfrm>
            <a:off x="7741920" y="1440180"/>
            <a:ext cx="6492240" cy="1584960"/>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lvl="0" indent="-171450">
              <a:buFont typeface="Arial" panose="020B0604020202020204" pitchFamily="34" charset="0"/>
              <a:buChar char="•"/>
            </a:pPr>
            <a:r>
              <a:rPr lang="en-US" sz="1800" dirty="0">
                <a:solidFill>
                  <a:schemeClr val="tx1"/>
                </a:solidFill>
              </a:rPr>
              <a:t>Developers working across projects must collaborate and coordinate to achieve complex algorithm development</a:t>
            </a:r>
          </a:p>
          <a:p>
            <a:pPr marL="171450" lvl="0" indent="-171450">
              <a:buFont typeface="Arial" panose="020B0604020202020204" pitchFamily="34" charset="0"/>
              <a:buChar char="•"/>
            </a:pPr>
            <a:r>
              <a:rPr lang="en-US" sz="1800" dirty="0">
                <a:solidFill>
                  <a:schemeClr val="tx1"/>
                </a:solidFill>
              </a:rPr>
              <a:t>For </a:t>
            </a:r>
            <a:r>
              <a:rPr lang="en-US" sz="1800" dirty="0" err="1">
                <a:solidFill>
                  <a:schemeClr val="tx1"/>
                </a:solidFill>
              </a:rPr>
              <a:t>eg</a:t>
            </a:r>
            <a:r>
              <a:rPr lang="en-US" sz="1800" dirty="0">
                <a:solidFill>
                  <a:schemeClr val="tx1"/>
                </a:solidFill>
              </a:rPr>
              <a:t>. BSW software is divided into sets of features to be developed by individual developers. In such a scenario, </a:t>
            </a:r>
          </a:p>
          <a:p>
            <a:pPr lvl="0"/>
            <a:r>
              <a:rPr lang="en-US" sz="1800" dirty="0">
                <a:solidFill>
                  <a:schemeClr val="tx1"/>
                </a:solidFill>
              </a:rPr>
              <a:t>   co-ordination between all the developers is a must</a:t>
            </a:r>
          </a:p>
        </p:txBody>
      </p:sp>
      <p:sp>
        <p:nvSpPr>
          <p:cNvPr id="9" name="Right Arrow 8"/>
          <p:cNvSpPr/>
          <p:nvPr/>
        </p:nvSpPr>
        <p:spPr>
          <a:xfrm>
            <a:off x="6141720" y="3901440"/>
            <a:ext cx="1280160" cy="56388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0" name="Snip Diagonal Corner Rectangle 9"/>
          <p:cNvSpPr/>
          <p:nvPr/>
        </p:nvSpPr>
        <p:spPr>
          <a:xfrm>
            <a:off x="7741920" y="3390900"/>
            <a:ext cx="6492240" cy="1584960"/>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800" dirty="0"/>
              <a:t>The artefact development history can be tracked in the form of revision history</a:t>
            </a:r>
          </a:p>
          <a:p>
            <a:pPr marL="285750" lvl="0" indent="-285750">
              <a:buFont typeface="Arial" panose="020B0604020202020204" pitchFamily="34" charset="0"/>
              <a:buChar char="•"/>
            </a:pPr>
            <a:r>
              <a:rPr lang="en-US" sz="1800" dirty="0"/>
              <a:t>For </a:t>
            </a:r>
            <a:r>
              <a:rPr lang="en-US" sz="1800" dirty="0" err="1"/>
              <a:t>eg</a:t>
            </a:r>
            <a:r>
              <a:rPr lang="en-US" sz="1800" dirty="0"/>
              <a:t>. ASW source code file’s revision history can be tracked to understand the modifications done in each committed version</a:t>
            </a:r>
          </a:p>
        </p:txBody>
      </p:sp>
      <p:sp>
        <p:nvSpPr>
          <p:cNvPr id="11" name="Right Arrow 10"/>
          <p:cNvSpPr/>
          <p:nvPr/>
        </p:nvSpPr>
        <p:spPr>
          <a:xfrm>
            <a:off x="6141720" y="5852160"/>
            <a:ext cx="1280160" cy="56388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2" name="Snip Diagonal Corner Rectangle 11"/>
          <p:cNvSpPr/>
          <p:nvPr/>
        </p:nvSpPr>
        <p:spPr>
          <a:xfrm>
            <a:off x="7741920" y="5341620"/>
            <a:ext cx="6492240" cy="1584960"/>
          </a:xfrm>
          <a:prstGeom prst="snip2DiagRect">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285750" lvl="0" indent="-285750">
              <a:buFont typeface="Arial" panose="020B0604020202020204" pitchFamily="34" charset="0"/>
              <a:buChar char="•"/>
            </a:pPr>
            <a:r>
              <a:rPr lang="en-US" sz="1800" dirty="0"/>
              <a:t>Since version control allows tracking the changes, the stage at which a bug was introduced can be easily identified</a:t>
            </a:r>
          </a:p>
          <a:p>
            <a:pPr marL="285750" lvl="0" indent="-285750">
              <a:buFont typeface="Arial" panose="020B0604020202020204" pitchFamily="34" charset="0"/>
              <a:buChar char="•"/>
            </a:pPr>
            <a:r>
              <a:rPr lang="en-US" sz="1800" dirty="0"/>
              <a:t>This allows performing root cause analysis as different versions can be recovered and analyzed </a:t>
            </a:r>
          </a:p>
        </p:txBody>
      </p:sp>
      <p:sp>
        <p:nvSpPr>
          <p:cNvPr id="13" name="Left Arrow 12">
            <a:hlinkClick r:id="rId7" action="ppaction://hlinksldjump"/>
          </p:cNvPr>
          <p:cNvSpPr/>
          <p:nvPr/>
        </p:nvSpPr>
        <p:spPr>
          <a:xfrm>
            <a:off x="11340465" y="700278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14" name="Left Arrow 13">
            <a:hlinkClick r:id="rId8"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8" name="TextBox 7"/>
          <p:cNvSpPr txBox="1"/>
          <p:nvPr/>
        </p:nvSpPr>
        <p:spPr>
          <a:xfrm>
            <a:off x="787994" y="2123077"/>
            <a:ext cx="742950" cy="492443"/>
          </a:xfrm>
          <a:prstGeom prst="rect">
            <a:avLst/>
          </a:prstGeom>
          <a:noFill/>
        </p:spPr>
        <p:txBody>
          <a:bodyPr wrap="square" rtlCol="0">
            <a:spAutoFit/>
          </a:bodyPr>
          <a:lstStyle/>
          <a:p>
            <a:pPr algn="ctr"/>
            <a:r>
              <a:rPr lang="en-US" dirty="0"/>
              <a:t>1</a:t>
            </a:r>
          </a:p>
        </p:txBody>
      </p:sp>
      <p:sp>
        <p:nvSpPr>
          <p:cNvPr id="15" name="TextBox 14"/>
          <p:cNvSpPr txBox="1"/>
          <p:nvPr/>
        </p:nvSpPr>
        <p:spPr>
          <a:xfrm>
            <a:off x="1339036" y="3973555"/>
            <a:ext cx="742950" cy="492443"/>
          </a:xfrm>
          <a:prstGeom prst="rect">
            <a:avLst/>
          </a:prstGeom>
          <a:noFill/>
        </p:spPr>
        <p:txBody>
          <a:bodyPr wrap="square" rtlCol="0">
            <a:spAutoFit/>
          </a:bodyPr>
          <a:lstStyle/>
          <a:p>
            <a:pPr algn="ctr"/>
            <a:r>
              <a:rPr lang="en-US" dirty="0"/>
              <a:t>2</a:t>
            </a:r>
          </a:p>
        </p:txBody>
      </p:sp>
      <p:sp>
        <p:nvSpPr>
          <p:cNvPr id="16" name="TextBox 15"/>
          <p:cNvSpPr txBox="1"/>
          <p:nvPr/>
        </p:nvSpPr>
        <p:spPr>
          <a:xfrm>
            <a:off x="902970" y="5887878"/>
            <a:ext cx="742950" cy="492443"/>
          </a:xfrm>
          <a:prstGeom prst="rect">
            <a:avLst/>
          </a:prstGeom>
          <a:noFill/>
        </p:spPr>
        <p:txBody>
          <a:bodyPr wrap="square" rtlCol="0">
            <a:spAutoFit/>
          </a:bodyPr>
          <a:lstStyle/>
          <a:p>
            <a:pPr algn="ctr"/>
            <a:r>
              <a:rPr lang="en-US" dirty="0"/>
              <a:t>3</a:t>
            </a:r>
          </a:p>
        </p:txBody>
      </p:sp>
    </p:spTree>
    <p:extLst>
      <p:ext uri="{BB962C8B-B14F-4D97-AF65-F5344CB8AC3E}">
        <p14:creationId xmlns:p14="http://schemas.microsoft.com/office/powerpoint/2010/main" val="174060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272995"/>
            <a:ext cx="13258800" cy="546979"/>
          </a:xfrm>
        </p:spPr>
        <p:txBody>
          <a:bodyPr/>
          <a:lstStyle/>
          <a:p>
            <a:r>
              <a:rPr lang="en-US" dirty="0"/>
              <a:t>Index</a:t>
            </a:r>
          </a:p>
        </p:txBody>
      </p:sp>
      <p:sp>
        <p:nvSpPr>
          <p:cNvPr id="5" name="Date Placeholder 4"/>
          <p:cNvSpPr>
            <a:spLocks noGrp="1"/>
          </p:cNvSpPr>
          <p:nvPr>
            <p:ph type="dt" sz="half" idx="10"/>
          </p:nvPr>
        </p:nvSpPr>
        <p:spPr/>
        <p:txBody>
          <a:bodyPr/>
          <a:lstStyle/>
          <a:p>
            <a:fld id="{8A0B595A-5A62-43B4-AD1E-3A24727204BC}"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3</a:t>
            </a:fld>
            <a:endParaRPr lang="en-US" dirty="0">
              <a:solidFill>
                <a:prstClr val="white"/>
              </a:solidFill>
            </a:endParaRPr>
          </a:p>
        </p:txBody>
      </p:sp>
      <p:sp>
        <p:nvSpPr>
          <p:cNvPr id="7" name="TextBox 6"/>
          <p:cNvSpPr txBox="1"/>
          <p:nvPr/>
        </p:nvSpPr>
        <p:spPr>
          <a:xfrm>
            <a:off x="387456" y="711483"/>
            <a:ext cx="6227658" cy="6998146"/>
          </a:xfrm>
          <a:prstGeom prst="rect">
            <a:avLst/>
          </a:prstGeom>
          <a:noFill/>
        </p:spPr>
        <p:txBody>
          <a:bodyPr wrap="square" rtlCol="0">
            <a:noAutofit/>
          </a:bodyPr>
          <a:lstStyle/>
          <a:p>
            <a:pPr marL="408939" indent="-228600" defTabSz="1463040" fontAlgn="base">
              <a:lnSpc>
                <a:spcPct val="150000"/>
              </a:lnSpc>
              <a:spcBef>
                <a:spcPct val="0"/>
              </a:spcBef>
              <a:spcAft>
                <a:spcPct val="0"/>
              </a:spcAft>
              <a:buFont typeface="+mj-lt"/>
              <a:buAutoNum type="arabicPeriod"/>
            </a:pPr>
            <a:r>
              <a:rPr lang="en-US" sz="1400" dirty="0">
                <a:solidFill>
                  <a:prstClr val="black"/>
                </a:solidFill>
                <a:latin typeface="+mj-lt"/>
                <a:cs typeface="Arial" charset="0"/>
              </a:rPr>
              <a:t>    </a:t>
            </a:r>
            <a:r>
              <a:rPr lang="en-US" sz="1400" dirty="0">
                <a:solidFill>
                  <a:prstClr val="black"/>
                </a:solidFill>
                <a:latin typeface="+mj-lt"/>
                <a:cs typeface="Arial" charset="0"/>
                <a:hlinkClick r:id="rId3" action="ppaction://hlinksldjump"/>
              </a:rPr>
              <a:t>Introduction</a:t>
            </a:r>
            <a:endParaRPr lang="en-US" sz="1400" dirty="0">
              <a:solidFill>
                <a:prstClr val="black"/>
              </a:solidFill>
              <a:latin typeface="+mj-lt"/>
              <a:cs typeface="Arial" charset="0"/>
            </a:endParaRPr>
          </a:p>
          <a:p>
            <a:pPr marL="637539" indent="-457200" defTabSz="1463040" fontAlgn="base">
              <a:lnSpc>
                <a:spcPct val="150000"/>
              </a:lnSpc>
              <a:spcBef>
                <a:spcPct val="0"/>
              </a:spcBef>
              <a:spcAft>
                <a:spcPct val="0"/>
              </a:spcAft>
              <a:buFont typeface="+mj-lt"/>
              <a:buAutoNum type="arabicPeriod"/>
            </a:pPr>
            <a:r>
              <a:rPr lang="en-US" sz="1400" dirty="0">
                <a:solidFill>
                  <a:prstClr val="black"/>
                </a:solidFill>
                <a:latin typeface="+mj-lt"/>
                <a:cs typeface="Arial" charset="0"/>
                <a:hlinkClick r:id="rId4" action="ppaction://hlinksldjump"/>
              </a:rPr>
              <a:t>Abbreviations</a:t>
            </a:r>
            <a:endParaRPr lang="en-US" sz="1400" dirty="0">
              <a:solidFill>
                <a:prstClr val="black"/>
              </a:solidFill>
              <a:latin typeface="+mj-lt"/>
              <a:cs typeface="Arial" charset="0"/>
            </a:endParaRPr>
          </a:p>
          <a:p>
            <a:pPr marL="637539" indent="-457200" defTabSz="1463040" fontAlgn="base">
              <a:lnSpc>
                <a:spcPct val="150000"/>
              </a:lnSpc>
              <a:spcBef>
                <a:spcPct val="0"/>
              </a:spcBef>
              <a:spcAft>
                <a:spcPct val="0"/>
              </a:spcAft>
              <a:buFont typeface="+mj-lt"/>
              <a:buAutoNum type="arabicPeriod"/>
            </a:pPr>
            <a:r>
              <a:rPr lang="en-US" sz="1400" dirty="0">
                <a:solidFill>
                  <a:prstClr val="black"/>
                </a:solidFill>
                <a:latin typeface="+mj-lt"/>
                <a:cs typeface="Arial" charset="0"/>
                <a:hlinkClick r:id="rId5" action="ppaction://hlinksldjump"/>
              </a:rPr>
              <a:t>Folder Structure and Governance</a:t>
            </a:r>
            <a:endParaRPr lang="en-US" sz="1400" dirty="0">
              <a:solidFill>
                <a:prstClr val="black"/>
              </a:solidFill>
              <a:latin typeface="+mj-lt"/>
              <a:cs typeface="Arial" charset="0"/>
            </a:endParaRPr>
          </a:p>
          <a:p>
            <a:pPr marL="833449" lvl="1" defTabSz="1463040" fontAlgn="base">
              <a:lnSpc>
                <a:spcPct val="150000"/>
              </a:lnSpc>
              <a:spcBef>
                <a:spcPct val="0"/>
              </a:spcBef>
              <a:spcAft>
                <a:spcPct val="0"/>
              </a:spcAft>
            </a:pPr>
            <a:r>
              <a:rPr lang="en-US" sz="1400" dirty="0">
                <a:latin typeface="+mj-lt"/>
              </a:rPr>
              <a:t>3.1	</a:t>
            </a:r>
            <a:r>
              <a:rPr lang="en-US" sz="1400" dirty="0">
                <a:latin typeface="+mj-lt"/>
                <a:hlinkClick r:id="rId6" action="ppaction://hlinksldjump"/>
              </a:rPr>
              <a:t>Folder Structure-Root Folder view</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3.2	</a:t>
            </a:r>
            <a:r>
              <a:rPr lang="en-US" sz="1400" dirty="0">
                <a:latin typeface="+mj-lt"/>
                <a:hlinkClick r:id="rId7" action="ppaction://hlinksldjump"/>
              </a:rPr>
              <a:t>Folder Structure for Eaton</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3.3	</a:t>
            </a:r>
            <a:r>
              <a:rPr lang="en-US" sz="1400" dirty="0">
                <a:latin typeface="+mj-lt"/>
                <a:hlinkClick r:id="rId8" action="ppaction://hlinksldjump"/>
              </a:rPr>
              <a:t>Folder Structure for KPIT</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3.4	</a:t>
            </a:r>
            <a:r>
              <a:rPr lang="da-DK" sz="1400" dirty="0">
                <a:latin typeface="+mj-lt"/>
                <a:hlinkClick r:id="rId9" action="ppaction://hlinksldjump"/>
              </a:rPr>
              <a:t>Folder Structure for KPIT-Branch Folder</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3.5	</a:t>
            </a:r>
            <a:r>
              <a:rPr lang="en-US" sz="1400" dirty="0">
                <a:latin typeface="+mj-lt"/>
                <a:hlinkClick r:id="rId10" action="ppaction://hlinksldjump"/>
              </a:rPr>
              <a:t>Folder Structure for KPIT-Program Management Folder</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3.6	</a:t>
            </a:r>
            <a:r>
              <a:rPr lang="en-US" sz="1400" dirty="0">
                <a:latin typeface="+mj-lt"/>
                <a:hlinkClick r:id="rId11" action="ppaction://hlinksldjump"/>
              </a:rPr>
              <a:t>Folder Structure for KPIT-Release Folder</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3.7	</a:t>
            </a:r>
            <a:r>
              <a:rPr lang="en-US" sz="1400" dirty="0">
                <a:latin typeface="+mj-lt"/>
                <a:hlinkClick r:id="rId10" action="ppaction://hlinksldjump"/>
              </a:rPr>
              <a:t>Folder Structure for KPIT-Trunk Folder</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3.8	</a:t>
            </a:r>
            <a:r>
              <a:rPr lang="en-US" sz="1400" dirty="0">
                <a:latin typeface="+mj-lt"/>
                <a:hlinkClick r:id="rId12" action="ppaction://hlinksldjump"/>
              </a:rPr>
              <a:t>Eaton Folder Access Control</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3.9	</a:t>
            </a:r>
            <a:r>
              <a:rPr lang="en-US" sz="1400" dirty="0">
                <a:latin typeface="+mj-lt"/>
                <a:hlinkClick r:id="rId13" action="ppaction://hlinksldjump"/>
              </a:rPr>
              <a:t>KPIT Folder Access Control</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3.10	</a:t>
            </a:r>
            <a:r>
              <a:rPr lang="en-US" sz="1400" dirty="0">
                <a:latin typeface="+mj-lt"/>
                <a:hlinkClick r:id="rId14" action="ppaction://hlinksldjump"/>
              </a:rPr>
              <a:t>Folder Structure Governance Roles and Responsibilities</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3.11	</a:t>
            </a:r>
            <a:r>
              <a:rPr lang="en-US" sz="1400" dirty="0">
                <a:latin typeface="+mj-lt"/>
                <a:hlinkClick r:id="rId15" action="ppaction://hlinksldjump"/>
              </a:rPr>
              <a:t>Messages</a:t>
            </a:r>
            <a:endParaRPr lang="en-US" sz="1400" dirty="0">
              <a:solidFill>
                <a:prstClr val="black"/>
              </a:solidFill>
              <a:latin typeface="+mj-lt"/>
              <a:cs typeface="Arial" charset="0"/>
            </a:endParaRPr>
          </a:p>
          <a:p>
            <a:pPr marL="180339" defTabSz="1463040" fontAlgn="base">
              <a:spcBef>
                <a:spcPct val="0"/>
              </a:spcBef>
              <a:spcAft>
                <a:spcPct val="0"/>
              </a:spcAft>
            </a:pPr>
            <a:endParaRPr lang="en-US" sz="2000" dirty="0">
              <a:solidFill>
                <a:prstClr val="black"/>
              </a:solidFill>
              <a:latin typeface="+mj-lt"/>
              <a:cs typeface="Arial" charset="0"/>
            </a:endParaRPr>
          </a:p>
          <a:p>
            <a:pPr marL="523239" indent="-342900" defTabSz="1463040" fontAlgn="base">
              <a:spcBef>
                <a:spcPct val="0"/>
              </a:spcBef>
              <a:spcAft>
                <a:spcPct val="0"/>
              </a:spcAft>
              <a:buFont typeface="Wingdings" panose="05000000000000000000" pitchFamily="2" charset="2"/>
              <a:buChar char="v"/>
            </a:pPr>
            <a:endParaRPr lang="en-US" sz="2000" dirty="0">
              <a:solidFill>
                <a:prstClr val="black"/>
              </a:solidFill>
              <a:latin typeface="+mj-lt"/>
              <a:cs typeface="Arial" charset="0"/>
            </a:endParaRPr>
          </a:p>
          <a:p>
            <a:pPr marL="180339" defTabSz="1463040" fontAlgn="base">
              <a:spcBef>
                <a:spcPct val="0"/>
              </a:spcBef>
              <a:spcAft>
                <a:spcPct val="0"/>
              </a:spcAft>
            </a:pPr>
            <a:endParaRPr lang="en-US" sz="2000" dirty="0">
              <a:solidFill>
                <a:prstClr val="black"/>
              </a:solidFill>
              <a:latin typeface="+mj-lt"/>
              <a:cs typeface="Arial" charset="0"/>
            </a:endParaRPr>
          </a:p>
          <a:p>
            <a:endParaRPr lang="en-US" dirty="0">
              <a:latin typeface="+mj-lt"/>
            </a:endParaRPr>
          </a:p>
        </p:txBody>
      </p:sp>
      <p:sp>
        <p:nvSpPr>
          <p:cNvPr id="8" name="TextBox 7"/>
          <p:cNvSpPr txBox="1"/>
          <p:nvPr/>
        </p:nvSpPr>
        <p:spPr>
          <a:xfrm>
            <a:off x="7408073" y="711483"/>
            <a:ext cx="6227658" cy="6998146"/>
          </a:xfrm>
          <a:prstGeom prst="rect">
            <a:avLst/>
          </a:prstGeom>
          <a:noFill/>
        </p:spPr>
        <p:txBody>
          <a:bodyPr wrap="square" rtlCol="0">
            <a:noAutofit/>
          </a:bodyPr>
          <a:lstStyle/>
          <a:p>
            <a:pPr marL="180339" defTabSz="1463040" fontAlgn="base">
              <a:lnSpc>
                <a:spcPct val="150000"/>
              </a:lnSpc>
              <a:spcBef>
                <a:spcPct val="0"/>
              </a:spcBef>
              <a:spcAft>
                <a:spcPct val="0"/>
              </a:spcAft>
            </a:pPr>
            <a:r>
              <a:rPr lang="en-US" sz="1400" dirty="0">
                <a:solidFill>
                  <a:prstClr val="black"/>
                </a:solidFill>
                <a:latin typeface="+mj-lt"/>
                <a:cs typeface="Arial" charset="0"/>
              </a:rPr>
              <a:t>4.    </a:t>
            </a:r>
            <a:r>
              <a:rPr lang="en-US" sz="1400" dirty="0">
                <a:solidFill>
                  <a:prstClr val="black"/>
                </a:solidFill>
                <a:latin typeface="+mj-lt"/>
                <a:cs typeface="Arial" charset="0"/>
                <a:hlinkClick r:id="rId16" action="ppaction://hlinksldjump"/>
              </a:rPr>
              <a:t>Configuration Management Overview</a:t>
            </a:r>
            <a:endParaRPr lang="en-US" sz="1400" dirty="0">
              <a:solidFill>
                <a:prstClr val="black"/>
              </a:solidFill>
              <a:latin typeface="+mj-lt"/>
              <a:cs typeface="Arial" charset="0"/>
            </a:endParaRPr>
          </a:p>
          <a:p>
            <a:pPr marL="180339" defTabSz="1463040" fontAlgn="base">
              <a:lnSpc>
                <a:spcPct val="150000"/>
              </a:lnSpc>
              <a:spcBef>
                <a:spcPct val="0"/>
              </a:spcBef>
              <a:spcAft>
                <a:spcPct val="0"/>
              </a:spcAft>
            </a:pPr>
            <a:r>
              <a:rPr lang="en-US" sz="1400" dirty="0">
                <a:solidFill>
                  <a:prstClr val="black"/>
                </a:solidFill>
                <a:latin typeface="+mj-lt"/>
                <a:cs typeface="Arial" charset="0"/>
              </a:rPr>
              <a:t>             4.1	</a:t>
            </a:r>
            <a:r>
              <a:rPr lang="en-US" sz="1400" dirty="0">
                <a:latin typeface="+mj-lt"/>
                <a:hlinkClick r:id="rId17" action="ppaction://hlinksldjump"/>
              </a:rPr>
              <a:t>Configuration Management</a:t>
            </a:r>
            <a:endParaRPr lang="en-US" sz="1400" dirty="0">
              <a:solidFill>
                <a:prstClr val="black"/>
              </a:solidFill>
              <a:latin typeface="+mj-lt"/>
              <a:cs typeface="Arial" charset="0"/>
            </a:endParaRPr>
          </a:p>
          <a:p>
            <a:pPr marL="180339" defTabSz="1463040" fontAlgn="base">
              <a:lnSpc>
                <a:spcPct val="150000"/>
              </a:lnSpc>
              <a:spcBef>
                <a:spcPct val="0"/>
              </a:spcBef>
              <a:spcAft>
                <a:spcPct val="0"/>
              </a:spcAft>
            </a:pPr>
            <a:r>
              <a:rPr lang="en-US" sz="1400" dirty="0">
                <a:solidFill>
                  <a:prstClr val="black"/>
                </a:solidFill>
                <a:latin typeface="+mj-lt"/>
                <a:cs typeface="Arial" charset="0"/>
              </a:rPr>
              <a:t>             4.2	</a:t>
            </a:r>
            <a:r>
              <a:rPr lang="en-US" sz="1400" dirty="0">
                <a:latin typeface="+mj-lt"/>
                <a:hlinkClick r:id="rId18" action="ppaction://hlinksldjump"/>
              </a:rPr>
              <a:t>Identification of Configuration Items and Tools</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4.3	</a:t>
            </a:r>
            <a:r>
              <a:rPr lang="en-US" sz="1400" dirty="0">
                <a:latin typeface="+mj-lt"/>
                <a:hlinkClick r:id="rId19" action="ppaction://hlinksldjump"/>
              </a:rPr>
              <a:t>Example of Configuration Items</a:t>
            </a:r>
            <a:endParaRPr lang="en-US" sz="1400" dirty="0">
              <a:solidFill>
                <a:prstClr val="black"/>
              </a:solidFill>
              <a:latin typeface="+mj-lt"/>
              <a:cs typeface="Arial" charset="0"/>
            </a:endParaRPr>
          </a:p>
          <a:p>
            <a:pPr marL="180339" defTabSz="1463040" fontAlgn="base">
              <a:lnSpc>
                <a:spcPct val="150000"/>
              </a:lnSpc>
              <a:spcBef>
                <a:spcPct val="0"/>
              </a:spcBef>
              <a:spcAft>
                <a:spcPct val="0"/>
              </a:spcAft>
            </a:pPr>
            <a:r>
              <a:rPr lang="en-US" sz="1400" dirty="0">
                <a:solidFill>
                  <a:prstClr val="black"/>
                </a:solidFill>
                <a:latin typeface="+mj-lt"/>
                <a:cs typeface="Arial" charset="0"/>
              </a:rPr>
              <a:t>5.    </a:t>
            </a:r>
            <a:r>
              <a:rPr lang="en-US" sz="1400" dirty="0">
                <a:solidFill>
                  <a:prstClr val="black"/>
                </a:solidFill>
                <a:latin typeface="+mj-lt"/>
                <a:cs typeface="Arial" charset="0"/>
                <a:hlinkClick r:id="rId20" action="ppaction://hlinksldjump"/>
              </a:rPr>
              <a:t>Configuration Management Activities</a:t>
            </a:r>
            <a:endParaRPr lang="en-US" sz="1400" dirty="0">
              <a:solidFill>
                <a:prstClr val="black"/>
              </a:solidFill>
              <a:latin typeface="+mj-lt"/>
              <a:cs typeface="Arial" charset="0"/>
            </a:endParaRPr>
          </a:p>
          <a:p>
            <a:pPr marL="833449" lvl="1" defTabSz="1463040" fontAlgn="base">
              <a:lnSpc>
                <a:spcPct val="150000"/>
              </a:lnSpc>
              <a:spcBef>
                <a:spcPct val="0"/>
              </a:spcBef>
              <a:spcAft>
                <a:spcPct val="0"/>
              </a:spcAft>
            </a:pPr>
            <a:r>
              <a:rPr lang="en-US" sz="1400" dirty="0">
                <a:latin typeface="+mj-lt"/>
              </a:rPr>
              <a:t>5.1	</a:t>
            </a:r>
            <a:r>
              <a:rPr lang="en-US" sz="1400" dirty="0">
                <a:latin typeface="+mj-lt"/>
                <a:hlinkClick r:id="rId21" action="ppaction://hlinksldjump"/>
              </a:rPr>
              <a:t>Configuration Management using Subversion</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5.2	</a:t>
            </a:r>
            <a:r>
              <a:rPr lang="en-US" sz="1400" dirty="0">
                <a:latin typeface="+mj-lt"/>
                <a:hlinkClick r:id="rId22" action="ppaction://hlinksldjump"/>
              </a:rPr>
              <a:t>Managing Artefacts</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5.3	</a:t>
            </a:r>
            <a:r>
              <a:rPr lang="en-US" sz="1400" dirty="0">
                <a:latin typeface="+mj-lt"/>
                <a:hlinkClick r:id="rId23" action="ppaction://hlinksldjump"/>
              </a:rPr>
              <a:t>Build Management</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5.4	</a:t>
            </a:r>
            <a:r>
              <a:rPr lang="en-US" sz="1400" dirty="0">
                <a:latin typeface="+mj-lt"/>
                <a:hlinkClick r:id="rId24" action="ppaction://hlinksldjump"/>
              </a:rPr>
              <a:t>Access Control</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5.5	</a:t>
            </a:r>
            <a:r>
              <a:rPr lang="en-US" sz="1400" dirty="0">
                <a:latin typeface="+mj-lt"/>
                <a:hlinkClick r:id="rId25" action="ppaction://hlinksldjump"/>
              </a:rPr>
              <a:t>Backup and Restore the SVN Repository</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5.6	</a:t>
            </a:r>
            <a:r>
              <a:rPr lang="en-US" sz="1400" dirty="0">
                <a:latin typeface="+mj-lt"/>
                <a:hlinkClick r:id="rId26" action="ppaction://hlinksldjump"/>
              </a:rPr>
              <a:t>Perform Audits</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5.7	</a:t>
            </a:r>
            <a:r>
              <a:rPr lang="en-US" sz="1400" dirty="0">
                <a:latin typeface="+mj-lt"/>
                <a:hlinkClick r:id="rId27" action="ppaction://hlinksldjump"/>
              </a:rPr>
              <a:t>Delivery and Release</a:t>
            </a:r>
            <a:endParaRPr lang="en-US" sz="1400" dirty="0">
              <a:latin typeface="+mj-lt"/>
            </a:endParaRPr>
          </a:p>
          <a:p>
            <a:pPr marL="180339" defTabSz="1463040" fontAlgn="base">
              <a:lnSpc>
                <a:spcPct val="150000"/>
              </a:lnSpc>
              <a:spcBef>
                <a:spcPct val="0"/>
              </a:spcBef>
              <a:spcAft>
                <a:spcPct val="0"/>
              </a:spcAft>
            </a:pPr>
            <a:r>
              <a:rPr lang="en-US" sz="1400" dirty="0">
                <a:solidFill>
                  <a:prstClr val="black"/>
                </a:solidFill>
                <a:cs typeface="Arial" charset="0"/>
              </a:rPr>
              <a:t>6.    </a:t>
            </a:r>
            <a:r>
              <a:rPr lang="en-US" sz="1400" dirty="0">
                <a:solidFill>
                  <a:prstClr val="black"/>
                </a:solidFill>
                <a:cs typeface="Arial" charset="0"/>
                <a:hlinkClick r:id="rId20" action="ppaction://hlinksldjump"/>
              </a:rPr>
              <a:t>Store</a:t>
            </a:r>
            <a:endParaRPr lang="en-US" sz="1400" dirty="0">
              <a:solidFill>
                <a:prstClr val="black"/>
              </a:solidFill>
              <a:cs typeface="Arial" charset="0"/>
            </a:endParaRPr>
          </a:p>
          <a:p>
            <a:pPr marL="833449" lvl="1" defTabSz="1463040" fontAlgn="base">
              <a:lnSpc>
                <a:spcPct val="150000"/>
              </a:lnSpc>
              <a:spcBef>
                <a:spcPct val="0"/>
              </a:spcBef>
              <a:spcAft>
                <a:spcPct val="0"/>
              </a:spcAft>
            </a:pPr>
            <a:r>
              <a:rPr lang="en-US" sz="1400" dirty="0">
                <a:latin typeface="+mj-lt"/>
              </a:rPr>
              <a:t>6.1 	</a:t>
            </a:r>
            <a:r>
              <a:rPr lang="en-US" sz="1400" dirty="0">
                <a:hlinkClick r:id="rId27" action="ppaction://hlinksldjump"/>
              </a:rPr>
              <a:t>Planning</a:t>
            </a:r>
            <a:endParaRPr lang="en-US" sz="1400" dirty="0"/>
          </a:p>
          <a:p>
            <a:pPr marL="833449" lvl="1" defTabSz="1463040" fontAlgn="base">
              <a:lnSpc>
                <a:spcPct val="150000"/>
              </a:lnSpc>
              <a:spcBef>
                <a:spcPct val="0"/>
              </a:spcBef>
              <a:spcAft>
                <a:spcPct val="0"/>
              </a:spcAft>
            </a:pPr>
            <a:r>
              <a:rPr lang="en-US" sz="1400" dirty="0">
                <a:latin typeface="+mj-lt"/>
              </a:rPr>
              <a:t>6.2	</a:t>
            </a:r>
            <a:r>
              <a:rPr lang="en-US" sz="1400" dirty="0">
                <a:hlinkClick r:id="rId28" action="ppaction://hlinksldjump"/>
              </a:rPr>
              <a:t>Systems</a:t>
            </a:r>
            <a:endParaRPr lang="en-US" sz="1400" dirty="0"/>
          </a:p>
          <a:p>
            <a:pPr marL="833449" lvl="1" defTabSz="1463040" fontAlgn="base">
              <a:lnSpc>
                <a:spcPct val="150000"/>
              </a:lnSpc>
              <a:spcBef>
                <a:spcPct val="0"/>
              </a:spcBef>
              <a:spcAft>
                <a:spcPct val="0"/>
              </a:spcAft>
            </a:pPr>
            <a:r>
              <a:rPr lang="en-US" sz="1400" dirty="0">
                <a:latin typeface="+mj-lt"/>
              </a:rPr>
              <a:t>6.3 	</a:t>
            </a:r>
            <a:r>
              <a:rPr lang="en-US" sz="1400" dirty="0">
                <a:hlinkClick r:id="rId29" action="ppaction://hlinksldjump"/>
              </a:rPr>
              <a:t>FUSA</a:t>
            </a:r>
            <a:endParaRPr lang="en-US" sz="1400" dirty="0"/>
          </a:p>
          <a:p>
            <a:pPr marL="833449" lvl="1" defTabSz="1463040" fontAlgn="base">
              <a:lnSpc>
                <a:spcPct val="150000"/>
              </a:lnSpc>
              <a:spcBef>
                <a:spcPct val="0"/>
              </a:spcBef>
              <a:spcAft>
                <a:spcPct val="0"/>
              </a:spcAft>
            </a:pPr>
            <a:r>
              <a:rPr lang="en-US" sz="1400" dirty="0">
                <a:latin typeface="+mj-lt"/>
              </a:rPr>
              <a:t>6.4 	</a:t>
            </a:r>
            <a:r>
              <a:rPr lang="en-US" sz="1400" dirty="0">
                <a:hlinkClick r:id="rId30" action="ppaction://hlinksldjump"/>
              </a:rPr>
              <a:t>Hardware</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6.5 	</a:t>
            </a:r>
            <a:r>
              <a:rPr lang="en-US" sz="1400" dirty="0">
                <a:hlinkClick r:id="rId31" action="ppaction://hlinksldjump"/>
              </a:rPr>
              <a:t>BSW</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6.6 	</a:t>
            </a:r>
            <a:r>
              <a:rPr lang="en-US" sz="1400" dirty="0">
                <a:hlinkClick r:id="" action="ppaction://noaction"/>
              </a:rPr>
              <a:t>ASW</a:t>
            </a:r>
            <a:endParaRPr lang="en-US" sz="1400" dirty="0">
              <a:latin typeface="+mj-lt"/>
            </a:endParaRPr>
          </a:p>
          <a:p>
            <a:pPr marL="833449" lvl="1" defTabSz="1463040" fontAlgn="base">
              <a:lnSpc>
                <a:spcPct val="150000"/>
              </a:lnSpc>
              <a:spcBef>
                <a:spcPct val="0"/>
              </a:spcBef>
              <a:spcAft>
                <a:spcPct val="0"/>
              </a:spcAft>
            </a:pPr>
            <a:r>
              <a:rPr lang="en-US" sz="1400" dirty="0">
                <a:latin typeface="+mj-lt"/>
              </a:rPr>
              <a:t>6.7 	</a:t>
            </a:r>
            <a:r>
              <a:rPr lang="en-US" sz="1400" dirty="0">
                <a:hlinkClick r:id="" action="ppaction://noaction"/>
              </a:rPr>
              <a:t>V&amp;V</a:t>
            </a:r>
            <a:endParaRPr lang="en-US" sz="1400" dirty="0"/>
          </a:p>
          <a:p>
            <a:pPr marL="833449" lvl="1" defTabSz="1463040" fontAlgn="base">
              <a:lnSpc>
                <a:spcPct val="150000"/>
              </a:lnSpc>
              <a:spcBef>
                <a:spcPct val="0"/>
              </a:spcBef>
              <a:spcAft>
                <a:spcPct val="0"/>
              </a:spcAft>
            </a:pPr>
            <a:endParaRPr lang="en-US" sz="1400" dirty="0">
              <a:latin typeface="+mj-lt"/>
            </a:endParaRPr>
          </a:p>
          <a:p>
            <a:pPr marL="833449" lvl="1" defTabSz="1463040" fontAlgn="base">
              <a:lnSpc>
                <a:spcPct val="150000"/>
              </a:lnSpc>
              <a:spcBef>
                <a:spcPct val="0"/>
              </a:spcBef>
              <a:spcAft>
                <a:spcPct val="0"/>
              </a:spcAft>
            </a:pPr>
            <a:endParaRPr lang="en-US" sz="1400" dirty="0">
              <a:solidFill>
                <a:prstClr val="black"/>
              </a:solidFill>
              <a:latin typeface="+mj-lt"/>
              <a:cs typeface="Arial" charset="0"/>
            </a:endParaRPr>
          </a:p>
          <a:p>
            <a:pPr marL="833449" lvl="1" defTabSz="1463040" fontAlgn="base">
              <a:lnSpc>
                <a:spcPct val="150000"/>
              </a:lnSpc>
              <a:spcBef>
                <a:spcPct val="0"/>
              </a:spcBef>
              <a:spcAft>
                <a:spcPct val="0"/>
              </a:spcAft>
            </a:pPr>
            <a:endParaRPr lang="en-US" sz="1400" dirty="0">
              <a:solidFill>
                <a:prstClr val="black"/>
              </a:solidFill>
              <a:latin typeface="+mj-lt"/>
              <a:cs typeface="Arial" charset="0"/>
            </a:endParaRPr>
          </a:p>
          <a:p>
            <a:pPr marL="180339" defTabSz="1463040" fontAlgn="base">
              <a:spcBef>
                <a:spcPct val="0"/>
              </a:spcBef>
              <a:spcAft>
                <a:spcPct val="0"/>
              </a:spcAft>
            </a:pPr>
            <a:endParaRPr lang="en-US" sz="2000" dirty="0">
              <a:solidFill>
                <a:prstClr val="black"/>
              </a:solidFill>
              <a:latin typeface="+mj-lt"/>
              <a:cs typeface="Arial" charset="0"/>
            </a:endParaRPr>
          </a:p>
          <a:p>
            <a:pPr marL="523239" indent="-342900" defTabSz="1463040" fontAlgn="base">
              <a:spcBef>
                <a:spcPct val="0"/>
              </a:spcBef>
              <a:spcAft>
                <a:spcPct val="0"/>
              </a:spcAft>
              <a:buFont typeface="Wingdings" panose="05000000000000000000" pitchFamily="2" charset="2"/>
              <a:buChar char="v"/>
            </a:pPr>
            <a:endParaRPr lang="en-US" sz="2000" dirty="0">
              <a:solidFill>
                <a:prstClr val="black"/>
              </a:solidFill>
              <a:latin typeface="+mj-lt"/>
              <a:cs typeface="Arial" charset="0"/>
            </a:endParaRPr>
          </a:p>
          <a:p>
            <a:pPr marL="180339" defTabSz="1463040" fontAlgn="base">
              <a:spcBef>
                <a:spcPct val="0"/>
              </a:spcBef>
              <a:spcAft>
                <a:spcPct val="0"/>
              </a:spcAft>
            </a:pPr>
            <a:endParaRPr lang="en-US" sz="2000" dirty="0">
              <a:solidFill>
                <a:prstClr val="black"/>
              </a:solidFill>
              <a:latin typeface="+mj-lt"/>
              <a:cs typeface="Arial" charset="0"/>
            </a:endParaRPr>
          </a:p>
          <a:p>
            <a:endParaRPr lang="en-US" dirty="0">
              <a:latin typeface="+mj-lt"/>
            </a:endParaRPr>
          </a:p>
        </p:txBody>
      </p:sp>
      <p:cxnSp>
        <p:nvCxnSpPr>
          <p:cNvPr id="9" name="Straight Connector 8"/>
          <p:cNvCxnSpPr/>
          <p:nvPr/>
        </p:nvCxnSpPr>
        <p:spPr>
          <a:xfrm>
            <a:off x="7208044" y="711483"/>
            <a:ext cx="0" cy="612375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9149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5.3 Build Management</a:t>
            </a:r>
          </a:p>
        </p:txBody>
      </p:sp>
      <p:sp>
        <p:nvSpPr>
          <p:cNvPr id="5" name="Date Placeholder 4"/>
          <p:cNvSpPr>
            <a:spLocks noGrp="1"/>
          </p:cNvSpPr>
          <p:nvPr>
            <p:ph type="dt" sz="half" idx="10"/>
          </p:nvPr>
        </p:nvSpPr>
        <p:spPr>
          <a:xfrm>
            <a:off x="-857250" y="7546658"/>
            <a:ext cx="561703" cy="202462"/>
          </a:xfrm>
        </p:spPr>
        <p:txBody>
          <a:bodyPr/>
          <a:lstStyle/>
          <a:p>
            <a:fld id="{61693FD9-0F50-4276-A73E-FD6FB92402C3}"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a:xfrm>
            <a:off x="-1405890" y="7546658"/>
            <a:ext cx="280851" cy="202462"/>
          </a:xfrm>
        </p:spPr>
        <p:txBody>
          <a:bodyPr/>
          <a:lstStyle/>
          <a:p>
            <a:fld id="{19A725F3-83D0-4529-A15C-9D644B8C51E0}" type="slidenum">
              <a:rPr lang="en-US" smtClean="0">
                <a:solidFill>
                  <a:prstClr val="white"/>
                </a:solidFill>
              </a:rPr>
              <a:pPr/>
              <a:t>30</a:t>
            </a:fld>
            <a:endParaRPr lang="en-US" dirty="0">
              <a:solidFill>
                <a:prstClr val="white"/>
              </a:solidFill>
            </a:endParaRPr>
          </a:p>
        </p:txBody>
      </p:sp>
      <p:sp>
        <p:nvSpPr>
          <p:cNvPr id="4" name="Rounded Rectangle 3"/>
          <p:cNvSpPr/>
          <p:nvPr/>
        </p:nvSpPr>
        <p:spPr>
          <a:xfrm>
            <a:off x="224790" y="1387263"/>
            <a:ext cx="1392555"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Continuous Integration</a:t>
            </a:r>
          </a:p>
        </p:txBody>
      </p:sp>
      <p:sp>
        <p:nvSpPr>
          <p:cNvPr id="7" name="Rounded Rectangle 6"/>
          <p:cNvSpPr/>
          <p:nvPr/>
        </p:nvSpPr>
        <p:spPr>
          <a:xfrm>
            <a:off x="1617345" y="2537561"/>
            <a:ext cx="1392555"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Build the code</a:t>
            </a:r>
          </a:p>
        </p:txBody>
      </p:sp>
      <p:sp>
        <p:nvSpPr>
          <p:cNvPr id="8" name="Rounded Rectangle 7"/>
          <p:cNvSpPr/>
          <p:nvPr/>
        </p:nvSpPr>
        <p:spPr>
          <a:xfrm>
            <a:off x="3308985" y="3538277"/>
            <a:ext cx="1392555"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Check if the Code builds</a:t>
            </a:r>
          </a:p>
        </p:txBody>
      </p:sp>
      <p:sp>
        <p:nvSpPr>
          <p:cNvPr id="9" name="Rounded Rectangle 8"/>
          <p:cNvSpPr/>
          <p:nvPr/>
        </p:nvSpPr>
        <p:spPr>
          <a:xfrm>
            <a:off x="5008245" y="4767010"/>
            <a:ext cx="1392555"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Move to Strong Store</a:t>
            </a:r>
          </a:p>
        </p:txBody>
      </p:sp>
      <p:sp>
        <p:nvSpPr>
          <p:cNvPr id="10" name="Line Callout 2 9"/>
          <p:cNvSpPr/>
          <p:nvPr/>
        </p:nvSpPr>
        <p:spPr>
          <a:xfrm>
            <a:off x="3711211" y="950240"/>
            <a:ext cx="5795963" cy="697369"/>
          </a:xfrm>
          <a:prstGeom prst="borderCallout2">
            <a:avLst>
              <a:gd name="adj1" fmla="val 18750"/>
              <a:gd name="adj2" fmla="val -8333"/>
              <a:gd name="adj3" fmla="val 18750"/>
              <a:gd name="adj4" fmla="val -16667"/>
              <a:gd name="adj5" fmla="val 107661"/>
              <a:gd name="adj6" fmla="val -33740"/>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defTabSz="816388" fontAlgn="auto">
              <a:spcBef>
                <a:spcPts val="0"/>
              </a:spcBef>
              <a:spcAft>
                <a:spcPts val="0"/>
              </a:spcAft>
              <a:buFont typeface="Wingdings" pitchFamily="2" charset="2"/>
              <a:buChar char="§"/>
            </a:pPr>
            <a:r>
              <a:rPr lang="en-US" sz="1600" dirty="0">
                <a:solidFill>
                  <a:prstClr val="black"/>
                </a:solidFill>
              </a:rPr>
              <a:t>Code from the Developer’s weak store must be integrated to the integration folder in the weak store and later moved to the strong store as per pre-decided frequency</a:t>
            </a:r>
          </a:p>
        </p:txBody>
      </p:sp>
      <p:sp>
        <p:nvSpPr>
          <p:cNvPr id="11" name="Line Callout 2 10"/>
          <p:cNvSpPr/>
          <p:nvPr/>
        </p:nvSpPr>
        <p:spPr>
          <a:xfrm>
            <a:off x="4506754" y="2121093"/>
            <a:ext cx="3101205" cy="697369"/>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defTabSz="816388" fontAlgn="auto">
              <a:spcBef>
                <a:spcPts val="0"/>
              </a:spcBef>
              <a:spcAft>
                <a:spcPts val="0"/>
              </a:spcAft>
              <a:buFont typeface="Wingdings" pitchFamily="2" charset="2"/>
              <a:buChar char="§"/>
            </a:pPr>
            <a:r>
              <a:rPr lang="en-US" sz="1600" dirty="0">
                <a:solidFill>
                  <a:prstClr val="black"/>
                </a:solidFill>
              </a:rPr>
              <a:t>Build the code from the Integration folder in the weak store</a:t>
            </a:r>
          </a:p>
        </p:txBody>
      </p:sp>
      <p:sp>
        <p:nvSpPr>
          <p:cNvPr id="12" name="Line Callout 2 11"/>
          <p:cNvSpPr/>
          <p:nvPr/>
        </p:nvSpPr>
        <p:spPr>
          <a:xfrm>
            <a:off x="6400800" y="3161374"/>
            <a:ext cx="3591198" cy="697369"/>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defTabSz="816388" fontAlgn="auto">
              <a:spcBef>
                <a:spcPts val="0"/>
              </a:spcBef>
              <a:spcAft>
                <a:spcPts val="0"/>
              </a:spcAft>
              <a:buFont typeface="Wingdings" pitchFamily="2" charset="2"/>
              <a:buChar char="§"/>
            </a:pPr>
            <a:r>
              <a:rPr lang="en-US" sz="1600" dirty="0">
                <a:solidFill>
                  <a:prstClr val="black"/>
                </a:solidFill>
              </a:rPr>
              <a:t>If the build fails, assign the issue to responsible developer</a:t>
            </a:r>
          </a:p>
        </p:txBody>
      </p:sp>
      <p:sp>
        <p:nvSpPr>
          <p:cNvPr id="13" name="Line Callout 2 12"/>
          <p:cNvSpPr/>
          <p:nvPr/>
        </p:nvSpPr>
        <p:spPr>
          <a:xfrm>
            <a:off x="7770427" y="4159787"/>
            <a:ext cx="2972482" cy="697369"/>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defTabSz="816388" fontAlgn="auto">
              <a:spcBef>
                <a:spcPts val="0"/>
              </a:spcBef>
              <a:spcAft>
                <a:spcPts val="0"/>
              </a:spcAft>
              <a:buFont typeface="Wingdings" pitchFamily="2" charset="2"/>
              <a:buChar char="§"/>
            </a:pPr>
            <a:r>
              <a:rPr lang="en-US" sz="1600" dirty="0">
                <a:solidFill>
                  <a:prstClr val="black"/>
                </a:solidFill>
              </a:rPr>
              <a:t>If build succeeds, move the code to Strong store</a:t>
            </a:r>
          </a:p>
        </p:txBody>
      </p:sp>
      <p:cxnSp>
        <p:nvCxnSpPr>
          <p:cNvPr id="16" name="Elbow Connector 15"/>
          <p:cNvCxnSpPr>
            <a:stCxn id="4" idx="2"/>
            <a:endCxn id="7" idx="1"/>
          </p:cNvCxnSpPr>
          <p:nvPr/>
        </p:nvCxnSpPr>
        <p:spPr>
          <a:xfrm rot="16200000" flipH="1">
            <a:off x="904955" y="2246967"/>
            <a:ext cx="728502" cy="6962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a:endCxn id="8" idx="1"/>
          </p:cNvCxnSpPr>
          <p:nvPr/>
        </p:nvCxnSpPr>
        <p:spPr>
          <a:xfrm rot="16200000" flipH="1">
            <a:off x="2521844" y="3172932"/>
            <a:ext cx="578920" cy="99536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2"/>
            <a:endCxn id="9" idx="1"/>
          </p:cNvCxnSpPr>
          <p:nvPr/>
        </p:nvCxnSpPr>
        <p:spPr>
          <a:xfrm rot="16200000" flipH="1">
            <a:off x="4103286" y="4283846"/>
            <a:ext cx="806937" cy="100298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Left Arrow 16">
            <a:hlinkClick r:id="rId2" action="ppaction://hlinksldjump"/>
          </p:cNvPr>
          <p:cNvSpPr/>
          <p:nvPr/>
        </p:nvSpPr>
        <p:spPr>
          <a:xfrm>
            <a:off x="11340465" y="700278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21" name="Left Arrow 20">
            <a:hlinkClick r:id="rId3" action="ppaction://hlinksldjump"/>
          </p:cNvPr>
          <p:cNvSpPr/>
          <p:nvPr/>
        </p:nvSpPr>
        <p:spPr>
          <a:xfrm>
            <a:off x="12773025"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
        <p:nvSpPr>
          <p:cNvPr id="22" name="Rounded Rectangle 21"/>
          <p:cNvSpPr/>
          <p:nvPr/>
        </p:nvSpPr>
        <p:spPr>
          <a:xfrm>
            <a:off x="6746828" y="5719972"/>
            <a:ext cx="1903686"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Move to KPIT Release Folder</a:t>
            </a:r>
          </a:p>
        </p:txBody>
      </p:sp>
      <p:cxnSp>
        <p:nvCxnSpPr>
          <p:cNvPr id="23" name="Elbow Connector 22"/>
          <p:cNvCxnSpPr>
            <a:stCxn id="9" idx="2"/>
            <a:endCxn id="22" idx="1"/>
          </p:cNvCxnSpPr>
          <p:nvPr/>
        </p:nvCxnSpPr>
        <p:spPr>
          <a:xfrm rot="16200000" flipH="1">
            <a:off x="5960092" y="5355032"/>
            <a:ext cx="531166" cy="10423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118102" y="5719955"/>
            <a:ext cx="2046400" cy="843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b="1" dirty="0">
                <a:solidFill>
                  <a:prstClr val="black"/>
                </a:solidFill>
              </a:rPr>
              <a:t>Move to the Release to Eaton Folder</a:t>
            </a:r>
          </a:p>
        </p:txBody>
      </p:sp>
      <p:cxnSp>
        <p:nvCxnSpPr>
          <p:cNvPr id="33" name="Elbow Connector 32"/>
          <p:cNvCxnSpPr>
            <a:stCxn id="22" idx="3"/>
            <a:endCxn id="24" idx="1"/>
          </p:cNvCxnSpPr>
          <p:nvPr/>
        </p:nvCxnSpPr>
        <p:spPr>
          <a:xfrm flipV="1">
            <a:off x="8650514" y="6141751"/>
            <a:ext cx="467588" cy="1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4" name="Line Callout 2 33"/>
          <p:cNvSpPr/>
          <p:nvPr/>
        </p:nvSpPr>
        <p:spPr>
          <a:xfrm>
            <a:off x="11729094" y="4524814"/>
            <a:ext cx="2718426" cy="2038733"/>
          </a:xfrm>
          <a:prstGeom prst="borderCallout2">
            <a:avLst>
              <a:gd name="adj1" fmla="val 18750"/>
              <a:gd name="adj2" fmla="val -8333"/>
              <a:gd name="adj3" fmla="val 18750"/>
              <a:gd name="adj4" fmla="val -16667"/>
              <a:gd name="adj5" fmla="val 51169"/>
              <a:gd name="adj6" fmla="val -25828"/>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defTabSz="816388" fontAlgn="auto">
              <a:spcBef>
                <a:spcPts val="0"/>
              </a:spcBef>
              <a:spcAft>
                <a:spcPts val="0"/>
              </a:spcAft>
              <a:buFont typeface="Wingdings" pitchFamily="2" charset="2"/>
              <a:buChar char="§"/>
            </a:pPr>
            <a:r>
              <a:rPr lang="en-US" sz="1600" dirty="0">
                <a:solidFill>
                  <a:prstClr val="black"/>
                </a:solidFill>
              </a:rPr>
              <a:t>Move the release artefacts to the KPIT Release folder.</a:t>
            </a:r>
          </a:p>
          <a:p>
            <a:pPr defTabSz="816388" fontAlgn="auto">
              <a:spcBef>
                <a:spcPts val="0"/>
              </a:spcBef>
              <a:spcAft>
                <a:spcPts val="0"/>
              </a:spcAft>
            </a:pPr>
            <a:r>
              <a:rPr lang="en-US" sz="1600" dirty="0">
                <a:solidFill>
                  <a:prstClr val="black"/>
                </a:solidFill>
              </a:rPr>
              <a:t> </a:t>
            </a:r>
          </a:p>
          <a:p>
            <a:pPr marL="171450" indent="-171450" defTabSz="816388" fontAlgn="auto">
              <a:spcBef>
                <a:spcPts val="0"/>
              </a:spcBef>
              <a:spcAft>
                <a:spcPts val="0"/>
              </a:spcAft>
              <a:buFont typeface="Wingdings" pitchFamily="2" charset="2"/>
              <a:buChar char="§"/>
            </a:pPr>
            <a:r>
              <a:rPr lang="en-US" sz="1600" dirty="0">
                <a:solidFill>
                  <a:prstClr val="black"/>
                </a:solidFill>
              </a:rPr>
              <a:t>Once delivery process is complete move the artefacts to the Eaton release folder for final delivery</a:t>
            </a:r>
          </a:p>
        </p:txBody>
      </p:sp>
      <p:sp>
        <p:nvSpPr>
          <p:cNvPr id="36" name="Rectangle 35"/>
          <p:cNvSpPr/>
          <p:nvPr/>
        </p:nvSpPr>
        <p:spPr>
          <a:xfrm>
            <a:off x="6589486" y="5089902"/>
            <a:ext cx="4854900" cy="190525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37" name="TextBox 36"/>
          <p:cNvSpPr txBox="1"/>
          <p:nvPr/>
        </p:nvSpPr>
        <p:spPr>
          <a:xfrm>
            <a:off x="7748325" y="5032730"/>
            <a:ext cx="2649535" cy="492443"/>
          </a:xfrm>
          <a:prstGeom prst="rect">
            <a:avLst/>
          </a:prstGeom>
          <a:noFill/>
        </p:spPr>
        <p:txBody>
          <a:bodyPr wrap="square" rtlCol="0">
            <a:spAutoFit/>
          </a:bodyPr>
          <a:lstStyle/>
          <a:p>
            <a:r>
              <a:rPr lang="en-US" dirty="0"/>
              <a:t>Release Process</a:t>
            </a:r>
          </a:p>
        </p:txBody>
      </p:sp>
    </p:spTree>
    <p:extLst>
      <p:ext uri="{BB962C8B-B14F-4D97-AF65-F5344CB8AC3E}">
        <p14:creationId xmlns:p14="http://schemas.microsoft.com/office/powerpoint/2010/main" val="24517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5.4 Access Control</a:t>
            </a:r>
          </a:p>
        </p:txBody>
      </p:sp>
      <p:sp>
        <p:nvSpPr>
          <p:cNvPr id="5" name="Date Placeholder 4"/>
          <p:cNvSpPr>
            <a:spLocks noGrp="1"/>
          </p:cNvSpPr>
          <p:nvPr>
            <p:ph type="dt" sz="half" idx="10"/>
          </p:nvPr>
        </p:nvSpPr>
        <p:spPr/>
        <p:txBody>
          <a:bodyPr/>
          <a:lstStyle/>
          <a:p>
            <a:fld id="{E0AFAC2B-CD91-4628-A823-1B25A3D6BB70}"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31</a:t>
            </a:fld>
            <a:endParaRPr lang="en-US" dirty="0">
              <a:solidFill>
                <a:prstClr val="white"/>
              </a:solidFill>
            </a:endParaRPr>
          </a:p>
        </p:txBody>
      </p:sp>
      <p:sp>
        <p:nvSpPr>
          <p:cNvPr id="12" name="Left Arrow 11">
            <a:hlinkClick r:id="rId2" action="ppaction://hlinksldjump"/>
          </p:cNvPr>
          <p:cNvSpPr/>
          <p:nvPr/>
        </p:nvSpPr>
        <p:spPr>
          <a:xfrm>
            <a:off x="12908280" y="65507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14" name="Left Arrow 13">
            <a:hlinkClick r:id="rId3" action="ppaction://hlinksldjump"/>
          </p:cNvPr>
          <p:cNvSpPr/>
          <p:nvPr/>
        </p:nvSpPr>
        <p:spPr>
          <a:xfrm>
            <a:off x="12908280" y="702320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409653909"/>
              </p:ext>
            </p:extLst>
          </p:nvPr>
        </p:nvGraphicFramePr>
        <p:xfrm>
          <a:off x="2438400" y="863600"/>
          <a:ext cx="9753600" cy="650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ounded Rectangle 7"/>
          <p:cNvSpPr/>
          <p:nvPr/>
        </p:nvSpPr>
        <p:spPr>
          <a:xfrm>
            <a:off x="548640" y="1457325"/>
            <a:ext cx="3386137" cy="12715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800" dirty="0">
                <a:solidFill>
                  <a:prstClr val="black"/>
                </a:solidFill>
              </a:rPr>
              <a:t>Access Control Strategy</a:t>
            </a:r>
          </a:p>
        </p:txBody>
      </p:sp>
      <p:sp>
        <p:nvSpPr>
          <p:cNvPr id="9" name="Right Arrow 8"/>
          <p:cNvSpPr/>
          <p:nvPr/>
        </p:nvSpPr>
        <p:spPr>
          <a:xfrm>
            <a:off x="4020505" y="1864518"/>
            <a:ext cx="2090735" cy="5129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defTabSz="816388" fontAlgn="auto">
              <a:spcBef>
                <a:spcPts val="0"/>
              </a:spcBef>
              <a:spcAft>
                <a:spcPts val="0"/>
              </a:spcAft>
            </a:pPr>
            <a:r>
              <a:rPr lang="en-US" sz="1600" dirty="0">
                <a:solidFill>
                  <a:prstClr val="black"/>
                </a:solidFill>
              </a:rPr>
              <a:t>Inputs to the CM</a:t>
            </a:r>
          </a:p>
        </p:txBody>
      </p:sp>
    </p:spTree>
    <p:extLst>
      <p:ext uri="{BB962C8B-B14F-4D97-AF65-F5344CB8AC3E}">
        <p14:creationId xmlns:p14="http://schemas.microsoft.com/office/powerpoint/2010/main" val="3503389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5.5 Backup and Restore the SVN Repository</a:t>
            </a:r>
          </a:p>
        </p:txBody>
      </p:sp>
      <p:sp>
        <p:nvSpPr>
          <p:cNvPr id="5" name="Date Placeholder 4"/>
          <p:cNvSpPr>
            <a:spLocks noGrp="1"/>
          </p:cNvSpPr>
          <p:nvPr>
            <p:ph type="dt" sz="half" idx="10"/>
          </p:nvPr>
        </p:nvSpPr>
        <p:spPr/>
        <p:txBody>
          <a:bodyPr/>
          <a:lstStyle/>
          <a:p>
            <a:fld id="{776833D8-5C1D-434B-84BA-7B99771EF859}"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32</a:t>
            </a:fld>
            <a:endParaRPr lang="en-US" dirty="0">
              <a:solidFill>
                <a:prstClr val="white"/>
              </a:solidFill>
            </a:endParaRPr>
          </a:p>
        </p:txBody>
      </p:sp>
      <p:graphicFrame>
        <p:nvGraphicFramePr>
          <p:cNvPr id="3" name="Diagram 2"/>
          <p:cNvGraphicFramePr/>
          <p:nvPr>
            <p:extLst>
              <p:ext uri="{D42A27DB-BD31-4B8C-83A1-F6EECF244321}">
                <p14:modId xmlns:p14="http://schemas.microsoft.com/office/powerpoint/2010/main" val="587221421"/>
              </p:ext>
            </p:extLst>
          </p:nvPr>
        </p:nvGraphicFramePr>
        <p:xfrm>
          <a:off x="3806371" y="1503060"/>
          <a:ext cx="6865257" cy="5696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ine Callout 2 6"/>
          <p:cNvSpPr/>
          <p:nvPr/>
        </p:nvSpPr>
        <p:spPr>
          <a:xfrm>
            <a:off x="10515600" y="1439016"/>
            <a:ext cx="3108960" cy="2852208"/>
          </a:xfrm>
          <a:prstGeom prst="borderCallout2">
            <a:avLst>
              <a:gd name="adj1" fmla="val 18750"/>
              <a:gd name="adj2" fmla="val -8333"/>
              <a:gd name="adj3" fmla="val 18750"/>
              <a:gd name="adj4" fmla="val -16667"/>
              <a:gd name="adj5" fmla="val 78303"/>
              <a:gd name="adj6" fmla="val -38334"/>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a:lnSpc>
                <a:spcPct val="150000"/>
              </a:lnSpc>
              <a:buFont typeface="Arial" panose="020B0604020202020204" pitchFamily="34" charset="0"/>
              <a:buChar char="•"/>
            </a:pPr>
            <a:r>
              <a:rPr lang="en-US" sz="1600" dirty="0">
                <a:latin typeface="Trebuchet MS" pitchFamily="34" charset="0"/>
                <a:cs typeface="Arial" charset="0"/>
              </a:rPr>
              <a:t>Backup and Restore of the project SVN repository shall be performed under the Corporate backup scheme</a:t>
            </a:r>
          </a:p>
          <a:p>
            <a:pPr marL="171450" indent="-171450">
              <a:lnSpc>
                <a:spcPct val="150000"/>
              </a:lnSpc>
              <a:buFont typeface="Arial" panose="020B0604020202020204" pitchFamily="34" charset="0"/>
              <a:buChar char="•"/>
            </a:pPr>
            <a:r>
              <a:rPr lang="en-US" sz="1600" dirty="0">
                <a:latin typeface="Trebuchet MS" pitchFamily="34" charset="0"/>
                <a:cs typeface="Arial" charset="0"/>
              </a:rPr>
              <a:t>Required for safeguarding of the Repositories</a:t>
            </a:r>
          </a:p>
          <a:p>
            <a:pPr marL="171450" indent="-171450">
              <a:lnSpc>
                <a:spcPct val="150000"/>
              </a:lnSpc>
              <a:buFont typeface="Arial" panose="020B0604020202020204" pitchFamily="34" charset="0"/>
              <a:buChar char="•"/>
            </a:pPr>
            <a:r>
              <a:rPr lang="en-US" sz="1600" dirty="0">
                <a:latin typeface="Trebuchet MS" pitchFamily="34" charset="0"/>
                <a:cs typeface="Arial" charset="0"/>
              </a:rPr>
              <a:t>Guards against data loss</a:t>
            </a:r>
          </a:p>
        </p:txBody>
      </p:sp>
      <p:sp>
        <p:nvSpPr>
          <p:cNvPr id="13" name="Line Callout 2 12"/>
          <p:cNvSpPr/>
          <p:nvPr/>
        </p:nvSpPr>
        <p:spPr>
          <a:xfrm flipH="1">
            <a:off x="731520" y="1323552"/>
            <a:ext cx="3108960" cy="1541568"/>
          </a:xfrm>
          <a:prstGeom prst="borderCallout2">
            <a:avLst/>
          </a:prstGeom>
          <a:ln/>
        </p:spPr>
        <p:style>
          <a:lnRef idx="2">
            <a:schemeClr val="accent2"/>
          </a:lnRef>
          <a:fillRef idx="1">
            <a:schemeClr val="lt1"/>
          </a:fillRef>
          <a:effectRef idx="0">
            <a:schemeClr val="accent2"/>
          </a:effectRef>
          <a:fontRef idx="minor">
            <a:schemeClr val="dk1"/>
          </a:fontRef>
        </p:style>
        <p:txBody>
          <a:bodyPr lIns="57150" tIns="28575" rIns="57150" bIns="28575" rtlCol="0" anchor="ctr"/>
          <a:lstStyle/>
          <a:p>
            <a:pPr marL="171450" indent="-171450">
              <a:lnSpc>
                <a:spcPct val="150000"/>
              </a:lnSpc>
              <a:buFont typeface="Arial" panose="020B0604020202020204" pitchFamily="34" charset="0"/>
              <a:buChar char="•"/>
            </a:pPr>
            <a:r>
              <a:rPr lang="en-US" sz="1600" dirty="0">
                <a:latin typeface="Trebuchet MS" pitchFamily="34" charset="0"/>
                <a:cs typeface="Arial" charset="0"/>
              </a:rPr>
              <a:t>After restoring the SVN folder contents, the CM checks if restored data is same as the backed-up data</a:t>
            </a:r>
          </a:p>
        </p:txBody>
      </p:sp>
      <p:sp>
        <p:nvSpPr>
          <p:cNvPr id="10" name="Left Arrow 9">
            <a:hlinkClick r:id="rId7" action="ppaction://hlinksldjump"/>
          </p:cNvPr>
          <p:cNvSpPr/>
          <p:nvPr/>
        </p:nvSpPr>
        <p:spPr>
          <a:xfrm>
            <a:off x="12908280" y="65507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11" name="Left Arrow 10">
            <a:hlinkClick r:id="rId8" action="ppaction://hlinksldjump"/>
          </p:cNvPr>
          <p:cNvSpPr/>
          <p:nvPr/>
        </p:nvSpPr>
        <p:spPr>
          <a:xfrm>
            <a:off x="12908280" y="702320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31784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5.6 Perform Audits</a:t>
            </a:r>
          </a:p>
        </p:txBody>
      </p:sp>
      <p:sp>
        <p:nvSpPr>
          <p:cNvPr id="5" name="Date Placeholder 4"/>
          <p:cNvSpPr>
            <a:spLocks noGrp="1"/>
          </p:cNvSpPr>
          <p:nvPr>
            <p:ph type="dt" sz="half" idx="10"/>
          </p:nvPr>
        </p:nvSpPr>
        <p:spPr/>
        <p:txBody>
          <a:bodyPr/>
          <a:lstStyle/>
          <a:p>
            <a:fld id="{6AE08DFD-D4F9-40D6-96DD-1D9E91344853}"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33</a:t>
            </a:fld>
            <a:endParaRPr lang="en-US" dirty="0">
              <a:solidFill>
                <a:prstClr val="white"/>
              </a:solidFill>
            </a:endParaRPr>
          </a:p>
        </p:txBody>
      </p:sp>
      <p:graphicFrame>
        <p:nvGraphicFramePr>
          <p:cNvPr id="9" name="Diagram 8"/>
          <p:cNvGraphicFramePr/>
          <p:nvPr>
            <p:extLst>
              <p:ext uri="{D42A27DB-BD31-4B8C-83A1-F6EECF244321}">
                <p14:modId xmlns:p14="http://schemas.microsoft.com/office/powerpoint/2010/main" val="3121967772"/>
              </p:ext>
            </p:extLst>
          </p:nvPr>
        </p:nvGraphicFramePr>
        <p:xfrm>
          <a:off x="365760" y="3082096"/>
          <a:ext cx="13985670" cy="5320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Up Arrow 6"/>
          <p:cNvSpPr/>
          <p:nvPr/>
        </p:nvSpPr>
        <p:spPr>
          <a:xfrm>
            <a:off x="13022580" y="2545079"/>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8" name="Snip Diagonal Corner Rectangle 7"/>
          <p:cNvSpPr/>
          <p:nvPr/>
        </p:nvSpPr>
        <p:spPr>
          <a:xfrm>
            <a:off x="12161520" y="1188720"/>
            <a:ext cx="2164080" cy="1356359"/>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700" dirty="0">
                <a:solidFill>
                  <a:schemeClr val="tx1"/>
                </a:solidFill>
              </a:rPr>
              <a:t>Ensure all findings have been fixed and conclude the audit</a:t>
            </a:r>
          </a:p>
        </p:txBody>
      </p:sp>
      <p:sp>
        <p:nvSpPr>
          <p:cNvPr id="10" name="Up Arrow 9"/>
          <p:cNvSpPr/>
          <p:nvPr/>
        </p:nvSpPr>
        <p:spPr>
          <a:xfrm>
            <a:off x="10622280" y="3085381"/>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2" name="Snip Diagonal Corner Rectangle 11"/>
          <p:cNvSpPr/>
          <p:nvPr/>
        </p:nvSpPr>
        <p:spPr>
          <a:xfrm>
            <a:off x="9761220" y="1729022"/>
            <a:ext cx="2164080" cy="1356359"/>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700" dirty="0">
                <a:solidFill>
                  <a:schemeClr val="tx1"/>
                </a:solidFill>
              </a:rPr>
              <a:t>Share the findings of the Audits with the team members and educate them</a:t>
            </a:r>
          </a:p>
        </p:txBody>
      </p:sp>
      <p:sp>
        <p:nvSpPr>
          <p:cNvPr id="13" name="Up Arrow 12"/>
          <p:cNvSpPr/>
          <p:nvPr/>
        </p:nvSpPr>
        <p:spPr>
          <a:xfrm>
            <a:off x="8221980" y="3618781"/>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4" name="Snip Diagonal Corner Rectangle 13"/>
          <p:cNvSpPr/>
          <p:nvPr/>
        </p:nvSpPr>
        <p:spPr>
          <a:xfrm>
            <a:off x="7360920" y="2262422"/>
            <a:ext cx="2164080" cy="1356359"/>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700" dirty="0">
                <a:solidFill>
                  <a:schemeClr val="tx1"/>
                </a:solidFill>
              </a:rPr>
              <a:t>Log the review comments and prepare a report</a:t>
            </a:r>
          </a:p>
        </p:txBody>
      </p:sp>
      <p:sp>
        <p:nvSpPr>
          <p:cNvPr id="15" name="Up Arrow 14"/>
          <p:cNvSpPr/>
          <p:nvPr/>
        </p:nvSpPr>
        <p:spPr>
          <a:xfrm>
            <a:off x="5825490" y="4143344"/>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6" name="Snip Diagonal Corner Rectangle 15"/>
          <p:cNvSpPr/>
          <p:nvPr/>
        </p:nvSpPr>
        <p:spPr>
          <a:xfrm>
            <a:off x="4964430" y="2786985"/>
            <a:ext cx="2164080" cy="1356359"/>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700" dirty="0">
                <a:solidFill>
                  <a:schemeClr val="tx1"/>
                </a:solidFill>
              </a:rPr>
              <a:t>Perform the audits of various Configuration Items</a:t>
            </a:r>
          </a:p>
        </p:txBody>
      </p:sp>
      <p:sp>
        <p:nvSpPr>
          <p:cNvPr id="17" name="Up Arrow 16"/>
          <p:cNvSpPr/>
          <p:nvPr/>
        </p:nvSpPr>
        <p:spPr>
          <a:xfrm>
            <a:off x="3482340" y="4775804"/>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18" name="Snip Diagonal Corner Rectangle 17"/>
          <p:cNvSpPr/>
          <p:nvPr/>
        </p:nvSpPr>
        <p:spPr>
          <a:xfrm>
            <a:off x="2621280" y="3085381"/>
            <a:ext cx="2164080" cy="1690424"/>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650" dirty="0">
                <a:solidFill>
                  <a:schemeClr val="tx1"/>
                </a:solidFill>
              </a:rPr>
              <a:t>Create an Audit Checklist to audit SVN hygiene </a:t>
            </a:r>
          </a:p>
          <a:p>
            <a:pPr algn="ctr" defTabSz="816388" fontAlgn="auto">
              <a:spcBef>
                <a:spcPts val="0"/>
              </a:spcBef>
              <a:spcAft>
                <a:spcPts val="0"/>
              </a:spcAft>
            </a:pPr>
            <a:r>
              <a:rPr lang="en-US" sz="1650" dirty="0" err="1">
                <a:solidFill>
                  <a:schemeClr val="tx1"/>
                </a:solidFill>
              </a:rPr>
              <a:t>eg</a:t>
            </a:r>
            <a:r>
              <a:rPr lang="en-US" sz="1650" dirty="0">
                <a:solidFill>
                  <a:schemeClr val="tx1"/>
                </a:solidFill>
              </a:rPr>
              <a:t>. daily check-ins, comments, naming conventions etc.</a:t>
            </a:r>
          </a:p>
        </p:txBody>
      </p:sp>
      <p:sp>
        <p:nvSpPr>
          <p:cNvPr id="19" name="Up Arrow 18"/>
          <p:cNvSpPr/>
          <p:nvPr/>
        </p:nvSpPr>
        <p:spPr>
          <a:xfrm>
            <a:off x="1139190" y="5310421"/>
            <a:ext cx="441960" cy="687235"/>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marL="171450" indent="-171450" algn="ctr" defTabSz="816388" fontAlgn="auto">
              <a:spcBef>
                <a:spcPts val="0"/>
              </a:spcBef>
              <a:spcAft>
                <a:spcPts val="0"/>
              </a:spcAft>
              <a:buFont typeface="Wingdings" pitchFamily="2" charset="2"/>
              <a:buChar char="§"/>
            </a:pPr>
            <a:endParaRPr lang="en-US" sz="1100" dirty="0">
              <a:solidFill>
                <a:prstClr val="black"/>
              </a:solidFill>
            </a:endParaRPr>
          </a:p>
        </p:txBody>
      </p:sp>
      <p:sp>
        <p:nvSpPr>
          <p:cNvPr id="20" name="Snip Diagonal Corner Rectangle 19"/>
          <p:cNvSpPr/>
          <p:nvPr/>
        </p:nvSpPr>
        <p:spPr>
          <a:xfrm>
            <a:off x="278130" y="3954062"/>
            <a:ext cx="2164080" cy="1356359"/>
          </a:xfrm>
          <a:prstGeom prst="snip2DiagRect">
            <a:avLst/>
          </a:prstGeom>
          <a:ln/>
        </p:spPr>
        <p:style>
          <a:lnRef idx="2">
            <a:schemeClr val="accent1"/>
          </a:lnRef>
          <a:fillRef idx="1">
            <a:schemeClr val="lt1"/>
          </a:fillRef>
          <a:effectRef idx="0">
            <a:schemeClr val="accent1"/>
          </a:effectRef>
          <a:fontRef idx="minor">
            <a:schemeClr val="dk1"/>
          </a:fontRef>
        </p:style>
        <p:txBody>
          <a:bodyPr lIns="57150" tIns="28575" rIns="57150" bIns="28575" rtlCol="0" anchor="ctr"/>
          <a:lstStyle/>
          <a:p>
            <a:pPr algn="ctr" defTabSz="816388" fontAlgn="auto">
              <a:spcBef>
                <a:spcPts val="0"/>
              </a:spcBef>
              <a:spcAft>
                <a:spcPts val="0"/>
              </a:spcAft>
            </a:pPr>
            <a:r>
              <a:rPr lang="en-US" sz="1700" dirty="0">
                <a:solidFill>
                  <a:schemeClr val="tx1"/>
                </a:solidFill>
              </a:rPr>
              <a:t>Inform the team members about audit schedule and frequency, typically weekly</a:t>
            </a:r>
          </a:p>
        </p:txBody>
      </p:sp>
      <p:sp>
        <p:nvSpPr>
          <p:cNvPr id="21" name="Left Arrow 20">
            <a:hlinkClick r:id="rId7" action="ppaction://hlinksldjump"/>
          </p:cNvPr>
          <p:cNvSpPr/>
          <p:nvPr/>
        </p:nvSpPr>
        <p:spPr>
          <a:xfrm>
            <a:off x="12908280" y="65507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23" name="Left Arrow 22">
            <a:hlinkClick r:id="rId8" action="ppaction://hlinksldjump"/>
          </p:cNvPr>
          <p:cNvSpPr/>
          <p:nvPr/>
        </p:nvSpPr>
        <p:spPr>
          <a:xfrm>
            <a:off x="12908280" y="702320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3893199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300" dirty="0"/>
              <a:t>5.7 Delivery and Release</a:t>
            </a:r>
          </a:p>
        </p:txBody>
      </p:sp>
      <p:sp>
        <p:nvSpPr>
          <p:cNvPr id="5" name="Date Placeholder 4"/>
          <p:cNvSpPr>
            <a:spLocks noGrp="1"/>
          </p:cNvSpPr>
          <p:nvPr>
            <p:ph type="dt" sz="half" idx="10"/>
          </p:nvPr>
        </p:nvSpPr>
        <p:spPr/>
        <p:txBody>
          <a:bodyPr/>
          <a:lstStyle/>
          <a:p>
            <a:fld id="{2510FFE2-5ED1-4581-93D9-EE22D57CB05D}"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34</a:t>
            </a:fld>
            <a:endParaRPr lang="en-US" dirty="0">
              <a:solidFill>
                <a:prstClr val="white"/>
              </a:solidFill>
            </a:endParaRPr>
          </a:p>
        </p:txBody>
      </p:sp>
      <p:graphicFrame>
        <p:nvGraphicFramePr>
          <p:cNvPr id="8" name="Diagram 7"/>
          <p:cNvGraphicFramePr/>
          <p:nvPr>
            <p:extLst>
              <p:ext uri="{D42A27DB-BD31-4B8C-83A1-F6EECF244321}">
                <p14:modId xmlns:p14="http://schemas.microsoft.com/office/powerpoint/2010/main" val="742983645"/>
              </p:ext>
            </p:extLst>
          </p:nvPr>
        </p:nvGraphicFramePr>
        <p:xfrm>
          <a:off x="502920" y="1064365"/>
          <a:ext cx="13472160" cy="6509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Left Arrow 8">
            <a:hlinkClick r:id="rId7" action="ppaction://hlinksldjump"/>
          </p:cNvPr>
          <p:cNvSpPr/>
          <p:nvPr/>
        </p:nvSpPr>
        <p:spPr>
          <a:xfrm>
            <a:off x="11372851"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CM Chart</a:t>
            </a:r>
            <a:endParaRPr lang="en-US" dirty="0">
              <a:solidFill>
                <a:schemeClr val="tx1"/>
              </a:solidFill>
            </a:endParaRPr>
          </a:p>
        </p:txBody>
      </p:sp>
      <p:sp>
        <p:nvSpPr>
          <p:cNvPr id="10" name="Left Arrow 9">
            <a:hlinkClick r:id="rId8" action="ppaction://hlinksldjump"/>
          </p:cNvPr>
          <p:cNvSpPr/>
          <p:nvPr/>
        </p:nvSpPr>
        <p:spPr>
          <a:xfrm>
            <a:off x="12908280" y="69951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248114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6CF8BC6-45E5-4E99-BD1D-D8F44027BC84}"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35</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6. Store</a:t>
            </a:r>
          </a:p>
        </p:txBody>
      </p:sp>
    </p:spTree>
    <p:extLst>
      <p:ext uri="{BB962C8B-B14F-4D97-AF65-F5344CB8AC3E}">
        <p14:creationId xmlns:p14="http://schemas.microsoft.com/office/powerpoint/2010/main" val="2311618225"/>
      </p:ext>
    </p:extLst>
  </p:cSld>
  <p:clrMapOvr>
    <a:masterClrMapping/>
  </p:clrMapOvr>
  <p:transition spd="slow"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200" dirty="0"/>
              <a:t> 6.1 Store: Planning </a:t>
            </a:r>
          </a:p>
        </p:txBody>
      </p:sp>
      <p:sp>
        <p:nvSpPr>
          <p:cNvPr id="6" name="Slide Number Placeholder 5"/>
          <p:cNvSpPr>
            <a:spLocks noGrp="1"/>
          </p:cNvSpPr>
          <p:nvPr>
            <p:ph type="sldNum" sz="quarter" idx="12"/>
          </p:nvPr>
        </p:nvSpPr>
        <p:spPr/>
        <p:txBody>
          <a:bodyPr/>
          <a:lstStyle/>
          <a:p>
            <a:fld id="{19A725F3-83D0-4529-A15C-9D644B8C51E0}" type="slidenum">
              <a:rPr lang="en-US" smtClean="0"/>
              <a:pPr/>
              <a:t>36</a:t>
            </a:fld>
            <a:endParaRPr lang="en-US" dirty="0"/>
          </a:p>
        </p:txBody>
      </p:sp>
      <p:sp>
        <p:nvSpPr>
          <p:cNvPr id="8" name="Footer Placeholder 3"/>
          <p:cNvSpPr>
            <a:spLocks noGrp="1"/>
          </p:cNvSpPr>
          <p:nvPr>
            <p:ph type="ftr" sz="quarter" idx="11"/>
          </p:nvPr>
        </p:nvSpPr>
        <p:spPr>
          <a:xfrm>
            <a:off x="3749040" y="7818120"/>
            <a:ext cx="9418320" cy="274320"/>
          </a:xfrm>
        </p:spPr>
        <p:txBody>
          <a:bodyPr/>
          <a:lstStyle/>
          <a:p>
            <a:r>
              <a:rPr lang="en-US" dirty="0"/>
              <a:t>KPIT Technologies Confidential</a:t>
            </a:r>
          </a:p>
        </p:txBody>
      </p:sp>
      <p:sp>
        <p:nvSpPr>
          <p:cNvPr id="9" name="Date Placeholder 2">
            <a:extLst>
              <a:ext uri="{FF2B5EF4-FFF2-40B4-BE49-F238E27FC236}">
                <a16:creationId xmlns:a16="http://schemas.microsoft.com/office/drawing/2014/main" id="{6816D3AA-5AE0-436D-9CA5-AF375782545C}"/>
              </a:ext>
            </a:extLst>
          </p:cNvPr>
          <p:cNvSpPr>
            <a:spLocks noGrp="1"/>
          </p:cNvSpPr>
          <p:nvPr>
            <p:ph type="dt" sz="half" idx="10"/>
          </p:nvPr>
        </p:nvSpPr>
        <p:spPr>
          <a:xfrm>
            <a:off x="914400" y="7818120"/>
            <a:ext cx="731520" cy="274320"/>
          </a:xfrm>
        </p:spPr>
        <p:txBody>
          <a:bodyPr/>
          <a:lstStyle/>
          <a:p>
            <a:fld id="{D0DC497E-9EAD-421D-BA31-8A7852AE8473}" type="datetime5">
              <a:rPr lang="en-US" smtClean="0"/>
              <a:pPr/>
              <a:t>22-Oct-21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16094400"/>
              </p:ext>
            </p:extLst>
          </p:nvPr>
        </p:nvGraphicFramePr>
        <p:xfrm>
          <a:off x="1459832" y="1467757"/>
          <a:ext cx="12566410" cy="3939774"/>
        </p:xfrm>
        <a:graphic>
          <a:graphicData uri="http://schemas.openxmlformats.org/drawingml/2006/table">
            <a:tbl>
              <a:tblPr firstRow="1" bandRow="1">
                <a:tableStyleId>{5C22544A-7EE6-4342-B048-85BDC9FD1C3A}</a:tableStyleId>
              </a:tblPr>
              <a:tblGrid>
                <a:gridCol w="1311428">
                  <a:extLst>
                    <a:ext uri="{9D8B030D-6E8A-4147-A177-3AD203B41FA5}">
                      <a16:colId xmlns:a16="http://schemas.microsoft.com/office/drawing/2014/main" val="20000"/>
                    </a:ext>
                  </a:extLst>
                </a:gridCol>
                <a:gridCol w="3273079">
                  <a:extLst>
                    <a:ext uri="{9D8B030D-6E8A-4147-A177-3AD203B41FA5}">
                      <a16:colId xmlns:a16="http://schemas.microsoft.com/office/drawing/2014/main" val="20001"/>
                    </a:ext>
                  </a:extLst>
                </a:gridCol>
                <a:gridCol w="3493096">
                  <a:extLst>
                    <a:ext uri="{9D8B030D-6E8A-4147-A177-3AD203B41FA5}">
                      <a16:colId xmlns:a16="http://schemas.microsoft.com/office/drawing/2014/main" val="20002"/>
                    </a:ext>
                  </a:extLst>
                </a:gridCol>
                <a:gridCol w="2026708">
                  <a:extLst>
                    <a:ext uri="{9D8B030D-6E8A-4147-A177-3AD203B41FA5}">
                      <a16:colId xmlns:a16="http://schemas.microsoft.com/office/drawing/2014/main" val="20003"/>
                    </a:ext>
                  </a:extLst>
                </a:gridCol>
                <a:gridCol w="2462099">
                  <a:extLst>
                    <a:ext uri="{9D8B030D-6E8A-4147-A177-3AD203B41FA5}">
                      <a16:colId xmlns:a16="http://schemas.microsoft.com/office/drawing/2014/main" val="20004"/>
                    </a:ext>
                  </a:extLst>
                </a:gridCol>
              </a:tblGrid>
              <a:tr h="707516">
                <a:tc>
                  <a:txBody>
                    <a:bodyPr/>
                    <a:lstStyle/>
                    <a:p>
                      <a:pPr marL="0" marR="0" lvl="0" indent="0" algn="ctr" defTabSz="130622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I/O/P/I</a:t>
                      </a:r>
                      <a:endParaRPr lang="en-US" sz="1800" dirty="0">
                        <a:solidFill>
                          <a:schemeClr val="tx1"/>
                        </a:solidFill>
                      </a:endParaRPr>
                    </a:p>
                    <a:p>
                      <a:pPr algn="ctr"/>
                      <a:endParaRPr lang="en-US" sz="1800" dirty="0">
                        <a:solidFill>
                          <a:schemeClr val="tx1"/>
                        </a:solidFill>
                      </a:endParaRPr>
                    </a:p>
                  </a:txBody>
                  <a:tcPr/>
                </a:tc>
                <a:tc>
                  <a:txBody>
                    <a:bodyPr/>
                    <a:lstStyle/>
                    <a:p>
                      <a:r>
                        <a:rPr lang="en-US" sz="1800" dirty="0">
                          <a:solidFill>
                            <a:schemeClr val="tx1"/>
                          </a:solidFill>
                        </a:rPr>
                        <a:t>Product Name</a:t>
                      </a:r>
                    </a:p>
                  </a:txBody>
                  <a:tcPr/>
                </a:tc>
                <a:tc>
                  <a:txBody>
                    <a:bodyPr/>
                    <a:lstStyle/>
                    <a:p>
                      <a:pPr marL="0" marR="0" algn="ctr" hangingPunct="0">
                        <a:spcBef>
                          <a:spcPts val="10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CI Identifier</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60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Destination</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41752">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I/-/-/-</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228600" algn="l"/>
                          <a:tab pos="1600200" algn="l"/>
                          <a:tab pos="2971800" algn="l"/>
                        </a:tabLs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Project Proposal PPT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KPIT_Proposal_Eaton_NPe_M3_Dual_core_Inverter_Program_V2.0</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KPIT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41752">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I/-/-/-</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228600" algn="l"/>
                          <a:tab pos="1600200" algn="l"/>
                          <a:tab pos="2971800" algn="l"/>
                        </a:tabLst>
                      </a:pPr>
                      <a:r>
                        <a:rPr lang="en-US" sz="10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Resource Loading sheet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Resource_Loading_sheet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KPIT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dirty="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dirty="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23498">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*SDPS_NPe M3 Dual core Inverter Development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NPe_M3_Dual_core_SDPS</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41752">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*Configuration Management Plan</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NPe_M3_Dual_core_Configuration Management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41752">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*Release Management Plan</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NPe_M3_Dual_core_Release Management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41752">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*Change Management Plan</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NPe_M3_Dual_core_Change Management</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dirty="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a:t>
                      </a:r>
                      <a:r>
                        <a:rPr lang="en-US" sz="1000" kern="1200" dirty="0" err="1">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Uniphases</a:t>
                      </a:r>
                      <a:r>
                        <a:rPr lang="en-US" sz="1000" kern="1200" dirty="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 </a:t>
                      </a:r>
                      <a:endParaRPr lang="en-US" sz="1100" dirty="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32760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dirty="0"/>
              <a:t>6.1 Store: </a:t>
            </a:r>
            <a:r>
              <a:rPr lang="en-US" sz="3200" dirty="0"/>
              <a:t>Planning</a:t>
            </a:r>
            <a:endParaRPr lang="en-US" dirty="0"/>
          </a:p>
        </p:txBody>
      </p:sp>
      <p:sp>
        <p:nvSpPr>
          <p:cNvPr id="5" name="Date Placeholder 4"/>
          <p:cNvSpPr>
            <a:spLocks noGrp="1"/>
          </p:cNvSpPr>
          <p:nvPr>
            <p:ph type="dt" sz="half" idx="10"/>
          </p:nvPr>
        </p:nvSpPr>
        <p:spPr/>
        <p:txBody>
          <a:bodyPr/>
          <a:lstStyle/>
          <a:p>
            <a:fld id="{2AAA71ED-8F0A-4F74-A503-A1718E888FF0}" type="datetime1">
              <a:rPr lang="en-US" smtClean="0"/>
              <a:pPr/>
              <a:t>10/22/2021</a:t>
            </a:fld>
            <a:endParaRPr lang="en-US" dirty="0"/>
          </a:p>
        </p:txBody>
      </p:sp>
      <p:sp>
        <p:nvSpPr>
          <p:cNvPr id="6" name="Slide Number Placeholder 5"/>
          <p:cNvSpPr>
            <a:spLocks noGrp="1"/>
          </p:cNvSpPr>
          <p:nvPr>
            <p:ph type="sldNum" sz="quarter" idx="12"/>
          </p:nvPr>
        </p:nvSpPr>
        <p:spPr/>
        <p:txBody>
          <a:bodyPr/>
          <a:lstStyle/>
          <a:p>
            <a:fld id="{19A725F3-83D0-4529-A15C-9D644B8C51E0}" type="slidenum">
              <a:rPr lang="en-US" smtClean="0"/>
              <a:pPr/>
              <a:t>37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06394268"/>
              </p:ext>
            </p:extLst>
          </p:nvPr>
        </p:nvGraphicFramePr>
        <p:xfrm>
          <a:off x="731520" y="1394847"/>
          <a:ext cx="13112162" cy="5754423"/>
        </p:xfrm>
        <a:graphic>
          <a:graphicData uri="http://schemas.openxmlformats.org/drawingml/2006/table">
            <a:tbl>
              <a:tblPr firstRow="1" bandRow="1">
                <a:tableStyleId>{5C22544A-7EE6-4342-B048-85BDC9FD1C3A}</a:tableStyleId>
              </a:tblPr>
              <a:tblGrid>
                <a:gridCol w="2011731">
                  <a:extLst>
                    <a:ext uri="{9D8B030D-6E8A-4147-A177-3AD203B41FA5}">
                      <a16:colId xmlns:a16="http://schemas.microsoft.com/office/drawing/2014/main" val="20000"/>
                    </a:ext>
                  </a:extLst>
                </a:gridCol>
                <a:gridCol w="3967515">
                  <a:extLst>
                    <a:ext uri="{9D8B030D-6E8A-4147-A177-3AD203B41FA5}">
                      <a16:colId xmlns:a16="http://schemas.microsoft.com/office/drawing/2014/main" val="20001"/>
                    </a:ext>
                  </a:extLst>
                </a:gridCol>
                <a:gridCol w="2705749">
                  <a:extLst>
                    <a:ext uri="{9D8B030D-6E8A-4147-A177-3AD203B41FA5}">
                      <a16:colId xmlns:a16="http://schemas.microsoft.com/office/drawing/2014/main" val="20002"/>
                    </a:ext>
                  </a:extLst>
                </a:gridCol>
                <a:gridCol w="1998877">
                  <a:extLst>
                    <a:ext uri="{9D8B030D-6E8A-4147-A177-3AD203B41FA5}">
                      <a16:colId xmlns:a16="http://schemas.microsoft.com/office/drawing/2014/main" val="20003"/>
                    </a:ext>
                  </a:extLst>
                </a:gridCol>
                <a:gridCol w="2428290">
                  <a:extLst>
                    <a:ext uri="{9D8B030D-6E8A-4147-A177-3AD203B41FA5}">
                      <a16:colId xmlns:a16="http://schemas.microsoft.com/office/drawing/2014/main" val="20004"/>
                    </a:ext>
                  </a:extLst>
                </a:gridCol>
              </a:tblGrid>
              <a:tr h="792527">
                <a:tc>
                  <a:txBody>
                    <a:bodyPr/>
                    <a:lstStyle/>
                    <a:p>
                      <a:pPr marL="0" marR="0" lvl="0" indent="0" algn="ctr" defTabSz="130622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I/O/P/I</a:t>
                      </a:r>
                      <a:endParaRPr lang="en-US" sz="1800" dirty="0">
                        <a:solidFill>
                          <a:schemeClr val="tx1"/>
                        </a:solidFill>
                      </a:endParaRPr>
                    </a:p>
                    <a:p>
                      <a:pPr algn="ctr"/>
                      <a:endParaRPr lang="en-US" sz="1800" dirty="0">
                        <a:solidFill>
                          <a:schemeClr val="tx1"/>
                        </a:solidFill>
                      </a:endParaRPr>
                    </a:p>
                  </a:txBody>
                  <a:tcPr/>
                </a:tc>
                <a:tc>
                  <a:txBody>
                    <a:bodyPr/>
                    <a:lstStyle/>
                    <a:p>
                      <a:r>
                        <a:rPr lang="en-US" sz="1800" dirty="0">
                          <a:solidFill>
                            <a:schemeClr val="tx1"/>
                          </a:solidFill>
                        </a:rPr>
                        <a:t>Product Name</a:t>
                      </a:r>
                    </a:p>
                  </a:txBody>
                  <a:tcPr/>
                </a:tc>
                <a:tc>
                  <a:txBody>
                    <a:bodyPr/>
                    <a:lstStyle/>
                    <a:p>
                      <a:pPr marL="0" marR="0" algn="ctr" hangingPunct="0">
                        <a:spcBef>
                          <a:spcPts val="10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CI Identifier</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60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Destination</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*Management and Control Plan</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NPe_M3_Dual_core_Management and Control Plan</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*Communication Plan</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NPe_M3_Dual_core_Communication Plan</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cs typeface="Segoe UI" panose="020B0502040204020203" pitchFamily="34" charset="0"/>
                        </a:rPr>
                        <a:t>Intragroup_Coordination</a:t>
                      </a:r>
                      <a:endParaRPr lang="en-US" sz="900">
                        <a:effectLst/>
                        <a:latin typeface="Work Sans" panose="00000500000000000000" pitchFamily="2" charset="0"/>
                        <a:ea typeface="Times New Roman" panose="02020603050405020304" pitchFamily="18" charset="0"/>
                      </a:endParaRPr>
                    </a:p>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 </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NPe_M3_Dual_core_Intragroup_Coordination</a:t>
                      </a:r>
                      <a:endParaRPr lang="en-US" sz="900">
                        <a:effectLst/>
                        <a:latin typeface="Work Sans" panose="00000500000000000000" pitchFamily="2" charset="0"/>
                        <a:ea typeface="Times New Roman" panose="02020603050405020304" pitchFamily="18" charset="0"/>
                      </a:endParaRPr>
                    </a:p>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13974">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cs typeface="Segoe UI" panose="020B0502040204020203" pitchFamily="34" charset="0"/>
                        </a:rPr>
                        <a:t>*NPe M3 Dual core Inverter Development Project Plan – Milestone</a:t>
                      </a:r>
                      <a:endParaRPr lang="en-US" sz="900">
                        <a:effectLst/>
                        <a:latin typeface="Work Sans" panose="00000500000000000000" pitchFamily="2" charset="0"/>
                        <a:ea typeface="Times New Roman" panose="02020603050405020304" pitchFamily="18" charset="0"/>
                      </a:endParaRPr>
                    </a:p>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 </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 M3 Dual</a:t>
                      </a:r>
                      <a:r>
                        <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rPr>
                        <a:t> </a:t>
                      </a: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core Inverter Development Project Plan - Milestone.mpp</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*Milestone Plan</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 M3 Dual</a:t>
                      </a:r>
                      <a:r>
                        <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rPr>
                        <a:t> </a:t>
                      </a: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core Production Milestone Plan</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a:t>
                      </a:r>
                      <a:r>
                        <a:rPr lang="en-US" sz="1000" b="1">
                          <a:solidFill>
                            <a:srgbClr val="000000"/>
                          </a:solidFill>
                          <a:effectLst/>
                          <a:latin typeface="Work Sans" panose="00000500000000000000" pitchFamily="2" charset="0"/>
                          <a:ea typeface="Times New Roman" panose="02020603050405020304" pitchFamily="18" charset="0"/>
                        </a:rPr>
                        <a:t> </a:t>
                      </a:r>
                      <a:r>
                        <a:rPr lang="en-US" sz="1000">
                          <a:solidFill>
                            <a:srgbClr val="000000"/>
                          </a:solidFill>
                          <a:effectLst/>
                          <a:latin typeface="Work Sans" panose="00000500000000000000" pitchFamily="2" charset="0"/>
                          <a:ea typeface="Times New Roman" panose="02020603050405020304" pitchFamily="18" charset="0"/>
                        </a:rPr>
                        <a:t>NPe_M3_Dual_core_ SDPS</a:t>
                      </a:r>
                      <a:r>
                        <a:rPr lang="en-US" sz="1000" kern="1200">
                          <a:solidFill>
                            <a:srgbClr val="000000"/>
                          </a:solidFill>
                          <a:effectLst/>
                          <a:latin typeface="Work Sans" panose="00000500000000000000" pitchFamily="2" charset="0"/>
                          <a:ea typeface="Times New Roman" panose="02020603050405020304" pitchFamily="18" charset="0"/>
                        </a:rPr>
                        <a:t> Development_Notes</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NPe_M3_Dual_core_SDPS_Notes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Milestone Estimations</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NPe M3 Dual</a:t>
                      </a:r>
                      <a:r>
                        <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rPr>
                        <a:t> </a:t>
                      </a: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core Inverter Development Estimations-Uniphase-milestone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Uniphases</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606846">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-/O/-/-</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a:solidFill>
                            <a:srgbClr val="000000"/>
                          </a:solidFill>
                          <a:effectLst/>
                          <a:latin typeface="Work Sans" panose="00000500000000000000" pitchFamily="2" charset="0"/>
                          <a:ea typeface="Times New Roman" panose="02020603050405020304" pitchFamily="18" charset="0"/>
                        </a:rPr>
                        <a:t>Tools and Licenses need for NPe Program.xls</a:t>
                      </a:r>
                      <a:endParaRPr lang="en-US" sz="1000">
                        <a:solidFill>
                          <a:srgbClr val="000000"/>
                        </a:solidFill>
                        <a:effectLst/>
                        <a:latin typeface="Segoe UI" panose="020B0502040204020203" pitchFamily="34" charset="0"/>
                        <a:ea typeface="Times New Roman" panose="02020603050405020304" pitchFamily="18" charset="0"/>
                      </a:endParaRPr>
                    </a:p>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 </a:t>
                      </a:r>
                      <a:endParaRPr lang="en-US" sz="1000">
                        <a:solidFill>
                          <a:srgbClr val="000000"/>
                        </a:solidFill>
                        <a:effectLst/>
                        <a:latin typeface="Segoe UI" panose="020B0502040204020203" pitchFamily="34" charset="0"/>
                        <a:ea typeface="Times New Roman" panose="02020603050405020304" pitchFamily="18" charset="0"/>
                      </a:endParaRPr>
                    </a:p>
                  </a:txBody>
                  <a:tcPr marL="68580" marR="68580" marT="0" marB="0"/>
                </a:tc>
                <a:tc>
                  <a:txBody>
                    <a:bodyPr/>
                    <a:lstStyle/>
                    <a:p>
                      <a:pPr marL="0" marR="0" algn="just" hangingPunct="0">
                        <a:lnSpc>
                          <a:spcPct val="115000"/>
                        </a:lnSpc>
                        <a:spcBef>
                          <a:spcPts val="0"/>
                        </a:spcBef>
                        <a:spcAft>
                          <a:spcPts val="0"/>
                        </a:spcAft>
                        <a:tabLst>
                          <a:tab pos="548640" algn="l"/>
                        </a:tabLst>
                      </a:pPr>
                      <a:r>
                        <a:rPr lang="en-US" sz="1000" kern="1200">
                          <a:solidFill>
                            <a:srgbClr val="000000"/>
                          </a:solidFill>
                          <a:effectLst/>
                          <a:latin typeface="Work Sans" panose="00000500000000000000" pitchFamily="2" charset="0"/>
                          <a:ea typeface="Times New Roman" panose="02020603050405020304" pitchFamily="18" charset="0"/>
                        </a:rPr>
                        <a:t>NPe_M3_Dual_Core_</a:t>
                      </a:r>
                      <a:r>
                        <a:rPr lang="en-US" sz="1000">
                          <a:solidFill>
                            <a:srgbClr val="000000"/>
                          </a:solidFill>
                          <a:effectLst/>
                          <a:latin typeface="Work Sans" panose="00000500000000000000" pitchFamily="2" charset="0"/>
                          <a:ea typeface="Times New Roman" panose="02020603050405020304" pitchFamily="18" charset="0"/>
                        </a:rPr>
                        <a:t>Tools and Licenses need for NPe Program.xls</a:t>
                      </a:r>
                      <a:endParaRPr lang="en-US" sz="1000">
                        <a:solidFill>
                          <a:srgbClr val="000000"/>
                        </a:solidFill>
                        <a:effectLst/>
                        <a:latin typeface="Segoe UI" panose="020B0502040204020203" pitchFamily="34" charset="0"/>
                        <a:ea typeface="Times New Roman" panose="02020603050405020304" pitchFamily="18" charset="0"/>
                      </a:endParaRPr>
                    </a:p>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 </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Planning Uniphase</a:t>
                      </a:r>
                      <a:endParaRPr lang="en-US" sz="110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n-US" sz="1000" kern="1200" dirty="0">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All the </a:t>
                      </a:r>
                      <a:r>
                        <a:rPr lang="en-US" sz="1000" kern="1200" dirty="0" err="1">
                          <a:solidFill>
                            <a:srgbClr val="161718"/>
                          </a:solidFill>
                          <a:effectLst/>
                          <a:latin typeface="Work Sans" panose="00000500000000000000" pitchFamily="2" charset="0"/>
                          <a:ea typeface="Times New Roman" panose="02020603050405020304" pitchFamily="18" charset="0"/>
                          <a:cs typeface="Segoe UI" panose="020B0502040204020203" pitchFamily="34" charset="0"/>
                        </a:rPr>
                        <a:t>Uniphases</a:t>
                      </a:r>
                      <a:endParaRPr lang="en-US" sz="1100" dirty="0">
                        <a:solidFill>
                          <a:srgbClr val="161718"/>
                        </a:solidFill>
                        <a:effectLst/>
                        <a:latin typeface="Work Sans"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53994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200" dirty="0"/>
              <a:t>6.2 Store: Systems</a:t>
            </a:r>
          </a:p>
        </p:txBody>
      </p:sp>
      <p:sp>
        <p:nvSpPr>
          <p:cNvPr id="6" name="Slide Number Placeholder 5"/>
          <p:cNvSpPr>
            <a:spLocks noGrp="1"/>
          </p:cNvSpPr>
          <p:nvPr>
            <p:ph type="sldNum" sz="quarter" idx="12"/>
          </p:nvPr>
        </p:nvSpPr>
        <p:spPr/>
        <p:txBody>
          <a:bodyPr/>
          <a:lstStyle/>
          <a:p>
            <a:fld id="{19A725F3-83D0-4529-A15C-9D644B8C51E0}" type="slidenum">
              <a:rPr lang="en-US" smtClean="0"/>
              <a:pPr/>
              <a:t>38</a:t>
            </a:fld>
            <a:endParaRPr lang="en-US" dirty="0"/>
          </a:p>
        </p:txBody>
      </p:sp>
      <p:sp>
        <p:nvSpPr>
          <p:cNvPr id="8" name="Footer Placeholder 3"/>
          <p:cNvSpPr>
            <a:spLocks noGrp="1"/>
          </p:cNvSpPr>
          <p:nvPr>
            <p:ph type="ftr" sz="quarter" idx="11"/>
          </p:nvPr>
        </p:nvSpPr>
        <p:spPr>
          <a:xfrm>
            <a:off x="3749040" y="7818120"/>
            <a:ext cx="9418320" cy="274320"/>
          </a:xfrm>
        </p:spPr>
        <p:txBody>
          <a:bodyPr/>
          <a:lstStyle/>
          <a:p>
            <a:r>
              <a:rPr lang="en-US" dirty="0"/>
              <a:t>KPIT Technologies Confidential</a:t>
            </a:r>
          </a:p>
        </p:txBody>
      </p:sp>
      <p:sp>
        <p:nvSpPr>
          <p:cNvPr id="9" name="Date Placeholder 2">
            <a:extLst>
              <a:ext uri="{FF2B5EF4-FFF2-40B4-BE49-F238E27FC236}">
                <a16:creationId xmlns:a16="http://schemas.microsoft.com/office/drawing/2014/main" id="{6816D3AA-5AE0-436D-9CA5-AF375782545C}"/>
              </a:ext>
            </a:extLst>
          </p:cNvPr>
          <p:cNvSpPr>
            <a:spLocks noGrp="1"/>
          </p:cNvSpPr>
          <p:nvPr>
            <p:ph type="dt" sz="half" idx="10"/>
          </p:nvPr>
        </p:nvSpPr>
        <p:spPr>
          <a:xfrm>
            <a:off x="914400" y="7818120"/>
            <a:ext cx="731520" cy="274320"/>
          </a:xfrm>
        </p:spPr>
        <p:txBody>
          <a:bodyPr/>
          <a:lstStyle/>
          <a:p>
            <a:fld id="{D0DC497E-9EAD-421D-BA31-8A7852AE8473}" type="datetime5">
              <a:rPr lang="en-US" smtClean="0"/>
              <a:pPr/>
              <a:t>22-Oct-21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6865119"/>
              </p:ext>
            </p:extLst>
          </p:nvPr>
        </p:nvGraphicFramePr>
        <p:xfrm>
          <a:off x="731520" y="1337078"/>
          <a:ext cx="13241153" cy="2998981"/>
        </p:xfrm>
        <a:graphic>
          <a:graphicData uri="http://schemas.openxmlformats.org/drawingml/2006/table">
            <a:tbl>
              <a:tblPr firstRow="1" bandRow="1">
                <a:tableStyleId>{5C22544A-7EE6-4342-B048-85BDC9FD1C3A}</a:tableStyleId>
              </a:tblPr>
              <a:tblGrid>
                <a:gridCol w="1903664">
                  <a:extLst>
                    <a:ext uri="{9D8B030D-6E8A-4147-A177-3AD203B41FA5}">
                      <a16:colId xmlns:a16="http://schemas.microsoft.com/office/drawing/2014/main" val="20000"/>
                    </a:ext>
                  </a:extLst>
                </a:gridCol>
                <a:gridCol w="3666574">
                  <a:extLst>
                    <a:ext uri="{9D8B030D-6E8A-4147-A177-3AD203B41FA5}">
                      <a16:colId xmlns:a16="http://schemas.microsoft.com/office/drawing/2014/main" val="20001"/>
                    </a:ext>
                  </a:extLst>
                </a:gridCol>
                <a:gridCol w="3574350">
                  <a:extLst>
                    <a:ext uri="{9D8B030D-6E8A-4147-A177-3AD203B41FA5}">
                      <a16:colId xmlns:a16="http://schemas.microsoft.com/office/drawing/2014/main" val="20002"/>
                    </a:ext>
                  </a:extLst>
                </a:gridCol>
                <a:gridCol w="1644387">
                  <a:extLst>
                    <a:ext uri="{9D8B030D-6E8A-4147-A177-3AD203B41FA5}">
                      <a16:colId xmlns:a16="http://schemas.microsoft.com/office/drawing/2014/main" val="20003"/>
                    </a:ext>
                  </a:extLst>
                </a:gridCol>
                <a:gridCol w="2452178">
                  <a:extLst>
                    <a:ext uri="{9D8B030D-6E8A-4147-A177-3AD203B41FA5}">
                      <a16:colId xmlns:a16="http://schemas.microsoft.com/office/drawing/2014/main" val="20004"/>
                    </a:ext>
                  </a:extLst>
                </a:gridCol>
              </a:tblGrid>
              <a:tr h="676728">
                <a:tc>
                  <a:txBody>
                    <a:bodyPr/>
                    <a:lstStyle/>
                    <a:p>
                      <a:pPr marL="0" marR="0" lvl="0" indent="0" algn="ctr" defTabSz="130622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I/O/P/I</a:t>
                      </a:r>
                      <a:endParaRPr lang="en-US" sz="1800" dirty="0">
                        <a:solidFill>
                          <a:schemeClr val="tx1"/>
                        </a:solidFill>
                      </a:endParaRPr>
                    </a:p>
                    <a:p>
                      <a:pPr algn="ctr"/>
                      <a:endParaRPr lang="en-US" sz="1800" dirty="0">
                        <a:solidFill>
                          <a:schemeClr val="tx1"/>
                        </a:solidFill>
                      </a:endParaRPr>
                    </a:p>
                  </a:txBody>
                  <a:tcPr/>
                </a:tc>
                <a:tc>
                  <a:txBody>
                    <a:bodyPr/>
                    <a:lstStyle/>
                    <a:p>
                      <a:r>
                        <a:rPr lang="en-US" sz="1800" dirty="0">
                          <a:solidFill>
                            <a:schemeClr val="tx1"/>
                          </a:solidFill>
                        </a:rPr>
                        <a:t>Product Name</a:t>
                      </a:r>
                    </a:p>
                  </a:txBody>
                  <a:tcPr/>
                </a:tc>
                <a:tc>
                  <a:txBody>
                    <a:bodyPr/>
                    <a:lstStyle/>
                    <a:p>
                      <a:pPr marL="0" marR="0" algn="ctr" hangingPunct="0">
                        <a:spcBef>
                          <a:spcPts val="10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CI Identifier</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60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Destination</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23333">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Project Proposal PPT</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KPIT_Proposal_Eaton_NPe_M2_Inverter_Program_V1.2</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KPIT</a:t>
                      </a:r>
                    </a:p>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Planning Uniphase</a:t>
                      </a:r>
                    </a:p>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0001"/>
                  </a:ext>
                </a:extLst>
              </a:tr>
              <a:tr h="385203">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SDPS_NPe</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M2 Inverter Development</a:t>
                      </a:r>
                    </a:p>
                  </a:txBody>
                  <a:tcPr marL="68580" marR="68580" marT="0" marB="0"/>
                </a:tc>
                <a:tc>
                  <a:txBody>
                    <a:bodyPr/>
                    <a:lstStyle/>
                    <a:p>
                      <a:pPr marL="0" algn="just">
                        <a:spcBef>
                          <a:spcPts val="0"/>
                        </a:spcBef>
                        <a:spcAft>
                          <a:spcPts val="0"/>
                        </a:spcAft>
                      </a:pP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SDPS_NPe</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M2 Inverter Development _001</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Planning Uniphase</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017287669"/>
                  </a:ext>
                </a:extLst>
              </a:tr>
              <a:tr h="385203">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Work package document </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100 Level work packages </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Customer</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30624793"/>
                  </a:ext>
                </a:extLst>
              </a:tr>
              <a:tr h="451152">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System Requirement specification</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NPe_M2_Inverter_200_Level_System_Requirement </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System Uniphase</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3585541760"/>
                  </a:ext>
                </a:extLst>
              </a:tr>
              <a:tr h="477362">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Fault reaction Plan</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NPe_M2_Inverter_Fault _</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Reaction_Plan</a:t>
                      </a:r>
                      <a:endPar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System Uniphase</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9507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216728"/>
            <a:ext cx="13258800" cy="509918"/>
          </a:xfrm>
        </p:spPr>
        <p:txBody>
          <a:bodyPr/>
          <a:lstStyle/>
          <a:p>
            <a:r>
              <a:rPr lang="en-US" sz="3200" dirty="0"/>
              <a:t>6.3 Store: FUSA</a:t>
            </a:r>
          </a:p>
        </p:txBody>
      </p:sp>
      <p:sp>
        <p:nvSpPr>
          <p:cNvPr id="6" name="Slide Number Placeholder 5"/>
          <p:cNvSpPr>
            <a:spLocks noGrp="1"/>
          </p:cNvSpPr>
          <p:nvPr>
            <p:ph type="sldNum" sz="quarter" idx="12"/>
          </p:nvPr>
        </p:nvSpPr>
        <p:spPr/>
        <p:txBody>
          <a:bodyPr/>
          <a:lstStyle/>
          <a:p>
            <a:fld id="{19A725F3-83D0-4529-A15C-9D644B8C51E0}" type="slidenum">
              <a:rPr lang="en-US" smtClean="0"/>
              <a:pPr/>
              <a:t>39</a:t>
            </a:fld>
            <a:endParaRPr lang="en-US" dirty="0"/>
          </a:p>
        </p:txBody>
      </p:sp>
      <p:sp>
        <p:nvSpPr>
          <p:cNvPr id="8" name="Footer Placeholder 3"/>
          <p:cNvSpPr>
            <a:spLocks noGrp="1"/>
          </p:cNvSpPr>
          <p:nvPr>
            <p:ph type="ftr" sz="quarter" idx="11"/>
          </p:nvPr>
        </p:nvSpPr>
        <p:spPr>
          <a:xfrm>
            <a:off x="3749040" y="7818120"/>
            <a:ext cx="9418320" cy="274320"/>
          </a:xfrm>
        </p:spPr>
        <p:txBody>
          <a:bodyPr/>
          <a:lstStyle/>
          <a:p>
            <a:r>
              <a:rPr lang="en-US" dirty="0"/>
              <a:t>KPIT Technologies Confidential</a:t>
            </a:r>
          </a:p>
        </p:txBody>
      </p:sp>
      <p:sp>
        <p:nvSpPr>
          <p:cNvPr id="9" name="Date Placeholder 2">
            <a:extLst>
              <a:ext uri="{FF2B5EF4-FFF2-40B4-BE49-F238E27FC236}">
                <a16:creationId xmlns:a16="http://schemas.microsoft.com/office/drawing/2014/main" id="{6816D3AA-5AE0-436D-9CA5-AF375782545C}"/>
              </a:ext>
            </a:extLst>
          </p:cNvPr>
          <p:cNvSpPr>
            <a:spLocks noGrp="1"/>
          </p:cNvSpPr>
          <p:nvPr>
            <p:ph type="dt" sz="half" idx="10"/>
          </p:nvPr>
        </p:nvSpPr>
        <p:spPr>
          <a:xfrm>
            <a:off x="914400" y="7818120"/>
            <a:ext cx="731520" cy="274320"/>
          </a:xfrm>
        </p:spPr>
        <p:txBody>
          <a:bodyPr/>
          <a:lstStyle/>
          <a:p>
            <a:fld id="{D0DC497E-9EAD-421D-BA31-8A7852AE8473}" type="datetime5">
              <a:rPr lang="en-US" smtClean="0"/>
              <a:pPr/>
              <a:t>22-Oct-21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78677679"/>
              </p:ext>
            </p:extLst>
          </p:nvPr>
        </p:nvGraphicFramePr>
        <p:xfrm>
          <a:off x="501601" y="1120772"/>
          <a:ext cx="13716000" cy="3315002"/>
        </p:xfrm>
        <a:graphic>
          <a:graphicData uri="http://schemas.openxmlformats.org/drawingml/2006/table">
            <a:tbl>
              <a:tblPr firstRow="1" bandRow="1">
                <a:tableStyleId>{5C22544A-7EE6-4342-B048-85BDC9FD1C3A}</a:tableStyleId>
              </a:tblPr>
              <a:tblGrid>
                <a:gridCol w="1115609">
                  <a:extLst>
                    <a:ext uri="{9D8B030D-6E8A-4147-A177-3AD203B41FA5}">
                      <a16:colId xmlns:a16="http://schemas.microsoft.com/office/drawing/2014/main" val="20000"/>
                    </a:ext>
                  </a:extLst>
                </a:gridCol>
                <a:gridCol w="3869448">
                  <a:extLst>
                    <a:ext uri="{9D8B030D-6E8A-4147-A177-3AD203B41FA5}">
                      <a16:colId xmlns:a16="http://schemas.microsoft.com/office/drawing/2014/main" val="20001"/>
                    </a:ext>
                  </a:extLst>
                </a:gridCol>
                <a:gridCol w="5029589">
                  <a:extLst>
                    <a:ext uri="{9D8B030D-6E8A-4147-A177-3AD203B41FA5}">
                      <a16:colId xmlns:a16="http://schemas.microsoft.com/office/drawing/2014/main" val="20002"/>
                    </a:ext>
                  </a:extLst>
                </a:gridCol>
                <a:gridCol w="1465883">
                  <a:extLst>
                    <a:ext uri="{9D8B030D-6E8A-4147-A177-3AD203B41FA5}">
                      <a16:colId xmlns:a16="http://schemas.microsoft.com/office/drawing/2014/main" val="20003"/>
                    </a:ext>
                  </a:extLst>
                </a:gridCol>
                <a:gridCol w="2235471">
                  <a:extLst>
                    <a:ext uri="{9D8B030D-6E8A-4147-A177-3AD203B41FA5}">
                      <a16:colId xmlns:a16="http://schemas.microsoft.com/office/drawing/2014/main" val="20004"/>
                    </a:ext>
                  </a:extLst>
                </a:gridCol>
              </a:tblGrid>
              <a:tr h="632710">
                <a:tc>
                  <a:txBody>
                    <a:bodyPr/>
                    <a:lstStyle/>
                    <a:p>
                      <a:pPr marL="0" marR="0" lvl="0" indent="0" algn="ctr" defTabSz="130622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I/O/P/I</a:t>
                      </a:r>
                      <a:endParaRPr lang="en-US" sz="1800" dirty="0">
                        <a:solidFill>
                          <a:schemeClr val="tx1"/>
                        </a:solidFill>
                        <a:latin typeface="+mn-lt"/>
                      </a:endParaRPr>
                    </a:p>
                    <a:p>
                      <a:pPr algn="ctr"/>
                      <a:endParaRPr lang="en-US" sz="1400" dirty="0">
                        <a:solidFill>
                          <a:schemeClr val="tx1"/>
                        </a:solidFill>
                        <a:latin typeface="+mn-lt"/>
                      </a:endParaRPr>
                    </a:p>
                  </a:txBody>
                  <a:tcPr/>
                </a:tc>
                <a:tc>
                  <a:txBody>
                    <a:bodyPr/>
                    <a:lstStyle/>
                    <a:p>
                      <a:r>
                        <a:rPr lang="en-US" sz="1800" dirty="0">
                          <a:solidFill>
                            <a:schemeClr val="tx1"/>
                          </a:solidFill>
                        </a:rPr>
                        <a:t>Product Name</a:t>
                      </a:r>
                    </a:p>
                  </a:txBody>
                  <a:tcPr/>
                </a:tc>
                <a:tc>
                  <a:txBody>
                    <a:bodyPr/>
                    <a:lstStyle/>
                    <a:p>
                      <a:pPr marL="0" marR="0" algn="ctr" hangingPunct="0">
                        <a:spcBef>
                          <a:spcPts val="10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CI Identifier</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Source</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spcBef>
                          <a:spcPts val="0"/>
                        </a:spcBef>
                        <a:spcAft>
                          <a:spcPts val="600"/>
                        </a:spcAft>
                        <a:tabLst>
                          <a:tab pos="54864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Destination</a:t>
                      </a:r>
                      <a:endPar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66208">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Project Proposal PPT</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l">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KPIT_Proposal_Eaton_NPe_M2_Inverter_Program_V1.2</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KPIT</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Planning Uniphase</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55056">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SDPS_NPe</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M2 Inverter Development</a:t>
                      </a:r>
                    </a:p>
                  </a:txBody>
                  <a:tcPr marL="68580" marR="68580" marT="0" marB="0"/>
                </a:tc>
                <a:tc>
                  <a:txBody>
                    <a:bodyPr/>
                    <a:lstStyle/>
                    <a:p>
                      <a:pPr marL="0" algn="just">
                        <a:spcBef>
                          <a:spcPts val="0"/>
                        </a:spcBef>
                        <a:spcAft>
                          <a:spcPts val="0"/>
                        </a:spcAft>
                      </a:pP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SDPS_NPe</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M2 Inverter Development_001</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Planning</a:t>
                      </a:r>
                    </a:p>
                  </a:txBody>
                  <a:tcPr marL="68580" marR="68580" marT="0" marB="0"/>
                </a:tc>
                <a:tc>
                  <a:txBody>
                    <a:bodyPr/>
                    <a:lstStyle/>
                    <a:p>
                      <a:pPr marL="0" algn="l">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0004"/>
                  </a:ext>
                </a:extLst>
              </a:tr>
              <a:tr h="513125">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Functional Safety Requirement </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 Functional Safety Concept and Requirement</a:t>
                      </a:r>
                    </a:p>
                  </a:txBody>
                  <a:tcPr marL="68580" marR="68580" marT="0" marB="0"/>
                </a:tc>
                <a:tc>
                  <a:txBody>
                    <a:bodyPr/>
                    <a:lstStyle/>
                    <a:p>
                      <a:pPr marL="0" algn="just">
                        <a:spcBef>
                          <a:spcPts val="0"/>
                        </a:spcBef>
                        <a:spcAft>
                          <a:spcPts val="0"/>
                        </a:spcAft>
                      </a:pPr>
                      <a:r>
                        <a:rPr lang="en-US" sz="1400" b="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Customer</a:t>
                      </a:r>
                    </a:p>
                  </a:txBody>
                  <a:tcPr marL="68580" marR="68580" marT="0" marB="0"/>
                </a:tc>
                <a:tc>
                  <a:txBody>
                    <a:bodyPr/>
                    <a:lstStyle/>
                    <a:p>
                      <a:pPr marL="0" algn="l">
                        <a:spcBef>
                          <a:spcPts val="0"/>
                        </a:spcBef>
                        <a:spcAft>
                          <a:spcPts val="0"/>
                        </a:spcAft>
                      </a:pPr>
                      <a:r>
                        <a:rPr lang="en-US" sz="1400" b="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Uniphases </a:t>
                      </a:r>
                    </a:p>
                  </a:txBody>
                  <a:tcPr marL="68580" marR="68580" marT="0" marB="0"/>
                </a:tc>
                <a:extLst>
                  <a:ext uri="{0D108BD9-81ED-4DB2-BD59-A6C34878D82A}">
                    <a16:rowId xmlns:a16="http://schemas.microsoft.com/office/drawing/2014/main" val="3619428670"/>
                  </a:ext>
                </a:extLst>
              </a:tr>
              <a:tr h="350472">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System FTA</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NPe_M2_Inverter_System_FTA</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FUSA Uniphase</a:t>
                      </a:r>
                    </a:p>
                  </a:txBody>
                  <a:tcPr marL="68580" marR="68580" marT="0" marB="0"/>
                </a:tc>
                <a:tc>
                  <a:txBody>
                    <a:bodyPr/>
                    <a:lstStyle/>
                    <a:p>
                      <a:pPr marL="0" algn="l">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10006"/>
                  </a:ext>
                </a:extLst>
              </a:tr>
              <a:tr h="429223">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a:t>
                      </a:r>
                      <a:endParaRPr lang="en-US"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HSR</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NPe_M2_Inverter_Hardware_Safety_requirement</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FUSA Uniphase</a:t>
                      </a:r>
                    </a:p>
                  </a:txBody>
                  <a:tcPr marL="68580" marR="68580" marT="0" marB="0"/>
                </a:tc>
                <a:tc>
                  <a:txBody>
                    <a:bodyPr/>
                    <a:lstStyle/>
                    <a:p>
                      <a:pPr marL="0" algn="l">
                        <a:spcBef>
                          <a:spcPts val="0"/>
                        </a:spcBef>
                        <a:spcAft>
                          <a:spcPts val="0"/>
                        </a:spcAft>
                      </a:pPr>
                      <a:r>
                        <a:rPr lang="en-US" sz="1400" b="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Uniphases </a:t>
                      </a:r>
                    </a:p>
                  </a:txBody>
                  <a:tcPr marL="68580" marR="68580" marT="0" marB="0"/>
                </a:tc>
                <a:extLst>
                  <a:ext uri="{0D108BD9-81ED-4DB2-BD59-A6C34878D82A}">
                    <a16:rowId xmlns:a16="http://schemas.microsoft.com/office/drawing/2014/main" val="859592111"/>
                  </a:ext>
                </a:extLst>
              </a:tr>
              <a:tr h="468208">
                <a:tc>
                  <a:txBody>
                    <a:bodyPr/>
                    <a:lstStyle/>
                    <a:p>
                      <a:pPr marL="0" algn="just">
                        <a:spcBef>
                          <a:spcPts val="0"/>
                        </a:spcBef>
                        <a:spcAft>
                          <a:spcPts val="0"/>
                        </a:spcAft>
                      </a:pPr>
                      <a:r>
                        <a:rPr lang="en-US" sz="1400" b="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a:t>
                      </a:r>
                      <a:endParaRPr lang="en-US"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SSR</a:t>
                      </a:r>
                    </a:p>
                  </a:txBody>
                  <a:tcPr marL="68580" marR="68580" marT="0" marB="0"/>
                </a:tc>
                <a:tc>
                  <a:txBody>
                    <a:bodyPr/>
                    <a:lstStyle/>
                    <a:p>
                      <a:pPr marL="0" algn="just">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NPe_M2_Inverter_Software_Safety_requirement </a:t>
                      </a:r>
                    </a:p>
                  </a:txBody>
                  <a:tcPr marL="68580" marR="68580" marT="0" marB="0"/>
                </a:tc>
                <a:tc>
                  <a:txBody>
                    <a:bodyPr/>
                    <a:lstStyle/>
                    <a:p>
                      <a:pPr marL="0" algn="just">
                        <a:spcBef>
                          <a:spcPts val="0"/>
                        </a:spcBef>
                        <a:spcAft>
                          <a:spcPts val="0"/>
                        </a:spcAft>
                      </a:pPr>
                      <a:r>
                        <a:rPr lang="en-US" sz="1400" b="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FUSA Uniphase</a:t>
                      </a:r>
                    </a:p>
                  </a:txBody>
                  <a:tcPr marL="68580" marR="68580" marT="0" marB="0"/>
                </a:tc>
                <a:tc>
                  <a:txBody>
                    <a:bodyPr/>
                    <a:lstStyle/>
                    <a:p>
                      <a:pPr marL="0" algn="l">
                        <a:spcBef>
                          <a:spcPts val="0"/>
                        </a:spcBef>
                        <a:spcAft>
                          <a:spcPts val="0"/>
                        </a:spcAft>
                      </a:pP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All Subsequent </a:t>
                      </a:r>
                      <a:r>
                        <a:rPr lang="en-US" sz="1400" b="0" kern="1200"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Uniphases</a:t>
                      </a:r>
                      <a:r>
                        <a:rPr lang="en-US" sz="1400" b="0" kern="12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p>
                  </a:txBody>
                  <a:tcPr marL="68580" marR="68580" marT="0" marB="0"/>
                </a:tc>
                <a:extLst>
                  <a:ext uri="{0D108BD9-81ED-4DB2-BD59-A6C34878D82A}">
                    <a16:rowId xmlns:a16="http://schemas.microsoft.com/office/drawing/2014/main" val="3790243664"/>
                  </a:ext>
                </a:extLst>
              </a:tr>
            </a:tbl>
          </a:graphicData>
        </a:graphic>
      </p:graphicFrame>
    </p:spTree>
    <p:extLst>
      <p:ext uri="{BB962C8B-B14F-4D97-AF65-F5344CB8AC3E}">
        <p14:creationId xmlns:p14="http://schemas.microsoft.com/office/powerpoint/2010/main" val="403209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6CF8BC6-45E5-4E99-BD1D-D8F44027BC84}"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4</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1. Introduction</a:t>
            </a:r>
          </a:p>
        </p:txBody>
      </p:sp>
    </p:spTree>
    <p:extLst>
      <p:ext uri="{BB962C8B-B14F-4D97-AF65-F5344CB8AC3E}">
        <p14:creationId xmlns:p14="http://schemas.microsoft.com/office/powerpoint/2010/main" val="688664884"/>
      </p:ext>
    </p:extLst>
  </p:cSld>
  <p:clrMapOvr>
    <a:masterClrMapping/>
  </p:clrMapOvr>
  <p:transition spd="slow"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7818120"/>
            <a:ext cx="731520" cy="274320"/>
          </a:xfrm>
        </p:spPr>
        <p:txBody>
          <a:bodyPr/>
          <a:lstStyle/>
          <a:p>
            <a:fld id="{4106E39D-A4EC-420D-8EDC-202A1BA729E1}" type="datetime5">
              <a:rPr lang="en-US" smtClean="0"/>
              <a:t>22-Oct-21</a:t>
            </a:fld>
            <a:endParaRPr lang="en-US"/>
          </a:p>
        </p:txBody>
      </p:sp>
      <p:sp>
        <p:nvSpPr>
          <p:cNvPr id="3"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40</a:t>
            </a:fld>
            <a:endParaRPr lang="en-US"/>
          </a:p>
        </p:txBody>
      </p:sp>
      <p:sp>
        <p:nvSpPr>
          <p:cNvPr id="4" name="Text Placeholder 3"/>
          <p:cNvSpPr>
            <a:spLocks noGrp="1"/>
          </p:cNvSpPr>
          <p:nvPr>
            <p:ph type="body" sz="quarter" idx="13"/>
          </p:nvPr>
        </p:nvSpPr>
        <p:spPr/>
        <p:txBody>
          <a:bodyPr/>
          <a:lstStyle/>
          <a:p>
            <a:r>
              <a:rPr lang="en-US" dirty="0"/>
              <a:t>Thank You</a:t>
            </a:r>
          </a:p>
        </p:txBody>
      </p:sp>
      <p:sp>
        <p:nvSpPr>
          <p:cNvPr id="5" name="Text Placeholder 4"/>
          <p:cNvSpPr>
            <a:spLocks noGrp="1"/>
          </p:cNvSpPr>
          <p:nvPr>
            <p:ph type="body" sz="quarter" idx="14"/>
          </p:nvPr>
        </p:nvSpPr>
        <p:spPr/>
        <p:txBody>
          <a:bodyPr/>
          <a:lstStyle/>
          <a:p>
            <a:r>
              <a:rPr lang="en-US" dirty="0"/>
              <a:t>www.kpit.com</a:t>
            </a:r>
          </a:p>
        </p:txBody>
      </p:sp>
    </p:spTree>
    <p:extLst>
      <p:ext uri="{BB962C8B-B14F-4D97-AF65-F5344CB8AC3E}">
        <p14:creationId xmlns:p14="http://schemas.microsoft.com/office/powerpoint/2010/main" val="222403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290159"/>
            <a:ext cx="13258800" cy="546979"/>
          </a:xfrm>
        </p:spPr>
        <p:txBody>
          <a:bodyPr/>
          <a:lstStyle/>
          <a:p>
            <a:r>
              <a:rPr lang="en-US" dirty="0"/>
              <a:t>1.0 Introduction</a:t>
            </a:r>
          </a:p>
        </p:txBody>
      </p:sp>
      <p:sp>
        <p:nvSpPr>
          <p:cNvPr id="5" name="Date Placeholder 4"/>
          <p:cNvSpPr>
            <a:spLocks noGrp="1"/>
          </p:cNvSpPr>
          <p:nvPr>
            <p:ph type="dt" sz="half" idx="10"/>
          </p:nvPr>
        </p:nvSpPr>
        <p:spPr/>
        <p:txBody>
          <a:bodyPr/>
          <a:lstStyle/>
          <a:p>
            <a:fld id="{F413E501-A782-499E-8432-74C58DBDFB19}"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5</a:t>
            </a:fld>
            <a:endParaRPr lang="en-US" dirty="0">
              <a:solidFill>
                <a:prstClr val="white"/>
              </a:solidFill>
            </a:endParaRPr>
          </a:p>
        </p:txBody>
      </p:sp>
      <p:graphicFrame>
        <p:nvGraphicFramePr>
          <p:cNvPr id="3" name="Diagram 2"/>
          <p:cNvGraphicFramePr/>
          <p:nvPr>
            <p:extLst>
              <p:ext uri="{D42A27DB-BD31-4B8C-83A1-F6EECF244321}">
                <p14:modId xmlns:p14="http://schemas.microsoft.com/office/powerpoint/2010/main" val="974620963"/>
              </p:ext>
            </p:extLst>
          </p:nvPr>
        </p:nvGraphicFramePr>
        <p:xfrm>
          <a:off x="640080" y="837138"/>
          <a:ext cx="9753600"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a:hlinkClick r:id="rId7" action="ppaction://hlinksldjump"/>
          </p:cNvPr>
          <p:cNvSpPr/>
          <p:nvPr/>
        </p:nvSpPr>
        <p:spPr>
          <a:xfrm>
            <a:off x="12767733" y="69189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427236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fld id="{36CF8BC6-45E5-4E99-BD1D-D8F44027BC84}" type="datetime5">
              <a:rPr lang="en-US" smtClean="0">
                <a:solidFill>
                  <a:prstClr val="black"/>
                </a:solidFill>
              </a:rPr>
              <a:t>22-Oct-21</a:t>
            </a:fld>
            <a:endParaRPr lang="en-US" dirty="0">
              <a:solidFill>
                <a:prstClr val="black"/>
              </a:solidFill>
            </a:endParaRPr>
          </a:p>
        </p:txBody>
      </p:sp>
      <p:sp>
        <p:nvSpPr>
          <p:cNvPr id="9218" name="Rectangle 13"/>
          <p:cNvSpPr>
            <a:spLocks noGrp="1" noChangeArrowheads="1"/>
          </p:cNvSpPr>
          <p:nvPr>
            <p:ph type="sldNum" sz="quarter" idx="12"/>
          </p:nvPr>
        </p:nvSpPr>
        <p:spPr>
          <a:noFill/>
        </p:spPr>
        <p:txBody>
          <a:bodyPr/>
          <a:lstStyle/>
          <a:p>
            <a:r>
              <a:rPr lang="en-US" dirty="0">
                <a:solidFill>
                  <a:prstClr val="black"/>
                </a:solidFill>
              </a:rPr>
              <a:t> </a:t>
            </a:r>
            <a:fld id="{E187F6DC-1D12-4D03-B639-A5E3990D6144}" type="slidenum">
              <a:rPr lang="en-US">
                <a:solidFill>
                  <a:prstClr val="black"/>
                </a:solidFill>
              </a:rPr>
              <a:pPr/>
              <a:t>6</a:t>
            </a:fld>
            <a:endParaRPr lang="en-US" dirty="0">
              <a:solidFill>
                <a:prstClr val="black"/>
              </a:solidFill>
            </a:endParaRPr>
          </a:p>
        </p:txBody>
      </p:sp>
      <p:sp>
        <p:nvSpPr>
          <p:cNvPr id="4" name="Text Placeholder 3"/>
          <p:cNvSpPr>
            <a:spLocks noGrp="1"/>
          </p:cNvSpPr>
          <p:nvPr>
            <p:ph type="body" sz="quarter" idx="13"/>
          </p:nvPr>
        </p:nvSpPr>
        <p:spPr>
          <a:xfrm>
            <a:off x="2355742" y="3017520"/>
            <a:ext cx="8921858" cy="1219200"/>
          </a:xfrm>
        </p:spPr>
        <p:txBody>
          <a:bodyPr/>
          <a:lstStyle/>
          <a:p>
            <a:r>
              <a:rPr lang="en-US" dirty="0"/>
              <a:t>2. Abbreviations</a:t>
            </a:r>
          </a:p>
        </p:txBody>
      </p:sp>
    </p:spTree>
    <p:extLst>
      <p:ext uri="{BB962C8B-B14F-4D97-AF65-F5344CB8AC3E}">
        <p14:creationId xmlns:p14="http://schemas.microsoft.com/office/powerpoint/2010/main" val="3609090742"/>
      </p:ext>
    </p:extLst>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5760" y="290159"/>
            <a:ext cx="13258800" cy="546979"/>
          </a:xfrm>
        </p:spPr>
        <p:txBody>
          <a:bodyPr/>
          <a:lstStyle/>
          <a:p>
            <a:r>
              <a:rPr lang="en-US" dirty="0"/>
              <a:t>2.0 Abbreviations</a:t>
            </a:r>
          </a:p>
        </p:txBody>
      </p:sp>
      <p:sp>
        <p:nvSpPr>
          <p:cNvPr id="5" name="Date Placeholder 4"/>
          <p:cNvSpPr>
            <a:spLocks noGrp="1"/>
          </p:cNvSpPr>
          <p:nvPr>
            <p:ph type="dt" sz="half" idx="10"/>
          </p:nvPr>
        </p:nvSpPr>
        <p:spPr/>
        <p:txBody>
          <a:bodyPr/>
          <a:lstStyle/>
          <a:p>
            <a:fld id="{1CF5D6AF-AABB-487F-BBC4-D3F0339F0ECA}" type="datetime5">
              <a:rPr lang="en-US" smtClean="0">
                <a:solidFill>
                  <a:prstClr val="white"/>
                </a:solidFill>
              </a:rPr>
              <a:t>22-Oct-21</a:t>
            </a:fld>
            <a:endParaRPr lang="en-US" dirty="0">
              <a:solidFill>
                <a:prstClr val="white"/>
              </a:solidFill>
            </a:endParaRPr>
          </a:p>
        </p:txBody>
      </p:sp>
      <p:sp>
        <p:nvSpPr>
          <p:cNvPr id="6" name="Slide Number Placeholder 5"/>
          <p:cNvSpPr>
            <a:spLocks noGrp="1"/>
          </p:cNvSpPr>
          <p:nvPr>
            <p:ph type="sldNum" sz="quarter" idx="12"/>
          </p:nvPr>
        </p:nvSpPr>
        <p:spPr/>
        <p:txBody>
          <a:bodyPr/>
          <a:lstStyle/>
          <a:p>
            <a:fld id="{19A725F3-83D0-4529-A15C-9D644B8C51E0}" type="slidenum">
              <a:rPr lang="en-US" smtClean="0">
                <a:solidFill>
                  <a:prstClr val="white"/>
                </a:solidFill>
              </a:rPr>
              <a:pPr/>
              <a:t>7</a:t>
            </a:fld>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1168658"/>
              </p:ext>
            </p:extLst>
          </p:nvPr>
        </p:nvGraphicFramePr>
        <p:xfrm>
          <a:off x="2423160" y="1381760"/>
          <a:ext cx="9555480" cy="5364480"/>
        </p:xfrm>
        <a:graphic>
          <a:graphicData uri="http://schemas.openxmlformats.org/drawingml/2006/table">
            <a:tbl>
              <a:tblPr firstRow="1" bandRow="1">
                <a:tableStyleId>{5C22544A-7EE6-4342-B048-85BDC9FD1C3A}</a:tableStyleId>
              </a:tblPr>
              <a:tblGrid>
                <a:gridCol w="1129030">
                  <a:extLst>
                    <a:ext uri="{9D8B030D-6E8A-4147-A177-3AD203B41FA5}">
                      <a16:colId xmlns:a16="http://schemas.microsoft.com/office/drawing/2014/main" val="20000"/>
                    </a:ext>
                  </a:extLst>
                </a:gridCol>
                <a:gridCol w="8426450">
                  <a:extLst>
                    <a:ext uri="{9D8B030D-6E8A-4147-A177-3AD203B41FA5}">
                      <a16:colId xmlns:a16="http://schemas.microsoft.com/office/drawing/2014/main" val="20001"/>
                    </a:ext>
                  </a:extLst>
                </a:gridCol>
              </a:tblGrid>
              <a:tr h="370840">
                <a:tc>
                  <a:txBody>
                    <a:bodyPr/>
                    <a:lstStyle/>
                    <a:p>
                      <a:pPr algn="ctr"/>
                      <a:r>
                        <a:rPr lang="en-US" dirty="0">
                          <a:solidFill>
                            <a:sysClr val="windowText" lastClr="000000"/>
                          </a:solidFill>
                        </a:rPr>
                        <a:t>Short</a:t>
                      </a:r>
                    </a:p>
                  </a:txBody>
                  <a:tcPr/>
                </a:tc>
                <a:tc>
                  <a:txBody>
                    <a:bodyPr/>
                    <a:lstStyle/>
                    <a:p>
                      <a:pPr algn="ctr"/>
                      <a:r>
                        <a:rPr lang="en-US" dirty="0">
                          <a:solidFill>
                            <a:sysClr val="windowText" lastClr="000000"/>
                          </a:solidFill>
                        </a:rPr>
                        <a:t>Long</a:t>
                      </a:r>
                    </a:p>
                  </a:txBody>
                  <a:tcPr/>
                </a:tc>
                <a:extLst>
                  <a:ext uri="{0D108BD9-81ED-4DB2-BD59-A6C34878D82A}">
                    <a16:rowId xmlns:a16="http://schemas.microsoft.com/office/drawing/2014/main" val="10000"/>
                  </a:ext>
                </a:extLst>
              </a:tr>
              <a:tr h="370840">
                <a:tc>
                  <a:txBody>
                    <a:bodyPr/>
                    <a:lstStyle/>
                    <a:p>
                      <a:r>
                        <a:rPr lang="en-US" dirty="0"/>
                        <a:t>ASW</a:t>
                      </a:r>
                    </a:p>
                  </a:txBody>
                  <a:tcPr/>
                </a:tc>
                <a:tc>
                  <a:txBody>
                    <a:bodyPr/>
                    <a:lstStyle/>
                    <a:p>
                      <a:r>
                        <a:rPr lang="en-US" dirty="0"/>
                        <a:t>Application Software</a:t>
                      </a:r>
                    </a:p>
                  </a:txBody>
                  <a:tcPr/>
                </a:tc>
                <a:extLst>
                  <a:ext uri="{0D108BD9-81ED-4DB2-BD59-A6C34878D82A}">
                    <a16:rowId xmlns:a16="http://schemas.microsoft.com/office/drawing/2014/main" val="10001"/>
                  </a:ext>
                </a:extLst>
              </a:tr>
              <a:tr h="370840">
                <a:tc>
                  <a:txBody>
                    <a:bodyPr/>
                    <a:lstStyle/>
                    <a:p>
                      <a:r>
                        <a:rPr lang="en-US" dirty="0"/>
                        <a:t>BSW</a:t>
                      </a:r>
                    </a:p>
                  </a:txBody>
                  <a:tcPr/>
                </a:tc>
                <a:tc>
                  <a:txBody>
                    <a:bodyPr/>
                    <a:lstStyle/>
                    <a:p>
                      <a:r>
                        <a:rPr lang="en-US" dirty="0"/>
                        <a:t>Basic Software</a:t>
                      </a:r>
                    </a:p>
                  </a:txBody>
                  <a:tcPr/>
                </a:tc>
                <a:extLst>
                  <a:ext uri="{0D108BD9-81ED-4DB2-BD59-A6C34878D82A}">
                    <a16:rowId xmlns:a16="http://schemas.microsoft.com/office/drawing/2014/main" val="10002"/>
                  </a:ext>
                </a:extLst>
              </a:tr>
              <a:tr h="370840">
                <a:tc>
                  <a:txBody>
                    <a:bodyPr/>
                    <a:lstStyle/>
                    <a:p>
                      <a:r>
                        <a:rPr lang="en-US" dirty="0"/>
                        <a:t>FUSA</a:t>
                      </a:r>
                    </a:p>
                  </a:txBody>
                  <a:tcPr/>
                </a:tc>
                <a:tc>
                  <a:txBody>
                    <a:bodyPr/>
                    <a:lstStyle/>
                    <a:p>
                      <a:r>
                        <a:rPr lang="en-US" dirty="0"/>
                        <a:t>Functional Safety</a:t>
                      </a:r>
                    </a:p>
                  </a:txBody>
                  <a:tcPr/>
                </a:tc>
                <a:extLst>
                  <a:ext uri="{0D108BD9-81ED-4DB2-BD59-A6C34878D82A}">
                    <a16:rowId xmlns:a16="http://schemas.microsoft.com/office/drawing/2014/main" val="10003"/>
                  </a:ext>
                </a:extLst>
              </a:tr>
              <a:tr h="370840">
                <a:tc>
                  <a:txBody>
                    <a:bodyPr/>
                    <a:lstStyle/>
                    <a:p>
                      <a:r>
                        <a:rPr lang="en-US" dirty="0" err="1"/>
                        <a:t>VnV</a:t>
                      </a:r>
                      <a:endParaRPr lang="en-US" dirty="0"/>
                    </a:p>
                  </a:txBody>
                  <a:tcPr/>
                </a:tc>
                <a:tc>
                  <a:txBody>
                    <a:bodyPr/>
                    <a:lstStyle/>
                    <a:p>
                      <a:r>
                        <a:rPr lang="en-US" dirty="0"/>
                        <a:t>Verification and Validation</a:t>
                      </a:r>
                    </a:p>
                  </a:txBody>
                  <a:tcPr/>
                </a:tc>
                <a:extLst>
                  <a:ext uri="{0D108BD9-81ED-4DB2-BD59-A6C34878D82A}">
                    <a16:rowId xmlns:a16="http://schemas.microsoft.com/office/drawing/2014/main" val="10004"/>
                  </a:ext>
                </a:extLst>
              </a:tr>
              <a:tr h="370840">
                <a:tc>
                  <a:txBody>
                    <a:bodyPr/>
                    <a:lstStyle/>
                    <a:p>
                      <a:r>
                        <a:rPr lang="en-US" dirty="0"/>
                        <a:t>MOM</a:t>
                      </a:r>
                    </a:p>
                  </a:txBody>
                  <a:tcPr/>
                </a:tc>
                <a:tc>
                  <a:txBody>
                    <a:bodyPr/>
                    <a:lstStyle/>
                    <a:p>
                      <a:r>
                        <a:rPr lang="en-US" dirty="0"/>
                        <a:t>Minutes</a:t>
                      </a:r>
                      <a:r>
                        <a:rPr lang="en-US" baseline="0" dirty="0"/>
                        <a:t> of meeting</a:t>
                      </a:r>
                      <a:endParaRPr lang="en-US" dirty="0"/>
                    </a:p>
                  </a:txBody>
                  <a:tcPr/>
                </a:tc>
                <a:extLst>
                  <a:ext uri="{0D108BD9-81ED-4DB2-BD59-A6C34878D82A}">
                    <a16:rowId xmlns:a16="http://schemas.microsoft.com/office/drawing/2014/main" val="10005"/>
                  </a:ext>
                </a:extLst>
              </a:tr>
              <a:tr h="370840">
                <a:tc>
                  <a:txBody>
                    <a:bodyPr/>
                    <a:lstStyle/>
                    <a:p>
                      <a:r>
                        <a:rPr lang="en-US" dirty="0"/>
                        <a:t>MLR</a:t>
                      </a:r>
                    </a:p>
                  </a:txBody>
                  <a:tcPr/>
                </a:tc>
                <a:tc>
                  <a:txBody>
                    <a:bodyPr/>
                    <a:lstStyle/>
                    <a:p>
                      <a:r>
                        <a:rPr lang="en-US" dirty="0"/>
                        <a:t>Multi</a:t>
                      </a:r>
                      <a:r>
                        <a:rPr lang="en-US" baseline="0" dirty="0"/>
                        <a:t> Level Review</a:t>
                      </a:r>
                      <a:endParaRPr lang="en-US" dirty="0"/>
                    </a:p>
                  </a:txBody>
                  <a:tcPr/>
                </a:tc>
                <a:extLst>
                  <a:ext uri="{0D108BD9-81ED-4DB2-BD59-A6C34878D82A}">
                    <a16:rowId xmlns:a16="http://schemas.microsoft.com/office/drawing/2014/main" val="10006"/>
                  </a:ext>
                </a:extLst>
              </a:tr>
              <a:tr h="370840">
                <a:tc>
                  <a:txBody>
                    <a:bodyPr/>
                    <a:lstStyle/>
                    <a:p>
                      <a:r>
                        <a:rPr lang="en-US" dirty="0"/>
                        <a:t>MSR</a:t>
                      </a:r>
                    </a:p>
                  </a:txBody>
                  <a:tcPr/>
                </a:tc>
                <a:tc>
                  <a:txBody>
                    <a:bodyPr/>
                    <a:lstStyle/>
                    <a:p>
                      <a:r>
                        <a:rPr lang="en-US" dirty="0"/>
                        <a:t>Monthly</a:t>
                      </a:r>
                      <a:r>
                        <a:rPr lang="en-US" baseline="0" dirty="0"/>
                        <a:t> Status Report</a:t>
                      </a:r>
                      <a:endParaRPr lang="en-US" dirty="0"/>
                    </a:p>
                  </a:txBody>
                  <a:tcPr/>
                </a:tc>
                <a:extLst>
                  <a:ext uri="{0D108BD9-81ED-4DB2-BD59-A6C34878D82A}">
                    <a16:rowId xmlns:a16="http://schemas.microsoft.com/office/drawing/2014/main" val="10007"/>
                  </a:ext>
                </a:extLst>
              </a:tr>
              <a:tr h="370840">
                <a:tc>
                  <a:txBody>
                    <a:bodyPr/>
                    <a:lstStyle/>
                    <a:p>
                      <a:r>
                        <a:rPr lang="en-US" dirty="0"/>
                        <a:t>PDPS</a:t>
                      </a:r>
                    </a:p>
                  </a:txBody>
                  <a:tcPr/>
                </a:tc>
                <a:tc>
                  <a:txBody>
                    <a:bodyPr/>
                    <a:lstStyle/>
                    <a:p>
                      <a:r>
                        <a:rPr lang="en-US" dirty="0"/>
                        <a:t>Product</a:t>
                      </a:r>
                      <a:r>
                        <a:rPr lang="en-US" baseline="0" dirty="0"/>
                        <a:t> Development Process Specification</a:t>
                      </a:r>
                      <a:endParaRPr lang="en-US" dirty="0"/>
                    </a:p>
                  </a:txBody>
                  <a:tcPr/>
                </a:tc>
                <a:extLst>
                  <a:ext uri="{0D108BD9-81ED-4DB2-BD59-A6C34878D82A}">
                    <a16:rowId xmlns:a16="http://schemas.microsoft.com/office/drawing/2014/main" val="10008"/>
                  </a:ext>
                </a:extLst>
              </a:tr>
              <a:tr h="370840">
                <a:tc>
                  <a:txBody>
                    <a:bodyPr/>
                    <a:lstStyle/>
                    <a:p>
                      <a:r>
                        <a:rPr lang="en-US" dirty="0"/>
                        <a:t>PO</a:t>
                      </a:r>
                    </a:p>
                  </a:txBody>
                  <a:tcPr/>
                </a:tc>
                <a:tc>
                  <a:txBody>
                    <a:bodyPr/>
                    <a:lstStyle/>
                    <a:p>
                      <a:r>
                        <a:rPr lang="en-US" dirty="0"/>
                        <a:t>Purchase</a:t>
                      </a:r>
                      <a:r>
                        <a:rPr lang="en-US" baseline="0" dirty="0"/>
                        <a:t> Order</a:t>
                      </a:r>
                      <a:endParaRPr lang="en-US" dirty="0"/>
                    </a:p>
                  </a:txBody>
                  <a:tcPr/>
                </a:tc>
                <a:extLst>
                  <a:ext uri="{0D108BD9-81ED-4DB2-BD59-A6C34878D82A}">
                    <a16:rowId xmlns:a16="http://schemas.microsoft.com/office/drawing/2014/main" val="10009"/>
                  </a:ext>
                </a:extLst>
              </a:tr>
              <a:tr h="370840">
                <a:tc>
                  <a:txBody>
                    <a:bodyPr/>
                    <a:lstStyle/>
                    <a:p>
                      <a:r>
                        <a:rPr lang="en-US" dirty="0" err="1"/>
                        <a:t>SoW</a:t>
                      </a:r>
                      <a:endParaRPr lang="en-US" dirty="0"/>
                    </a:p>
                  </a:txBody>
                  <a:tcPr/>
                </a:tc>
                <a:tc>
                  <a:txBody>
                    <a:bodyPr/>
                    <a:lstStyle/>
                    <a:p>
                      <a:r>
                        <a:rPr lang="en-US" dirty="0"/>
                        <a:t>Statement of</a:t>
                      </a:r>
                      <a:r>
                        <a:rPr lang="en-US" baseline="0" dirty="0"/>
                        <a:t> work</a:t>
                      </a:r>
                      <a:endParaRPr lang="en-US" dirty="0"/>
                    </a:p>
                  </a:txBody>
                  <a:tcPr/>
                </a:tc>
                <a:extLst>
                  <a:ext uri="{0D108BD9-81ED-4DB2-BD59-A6C34878D82A}">
                    <a16:rowId xmlns:a16="http://schemas.microsoft.com/office/drawing/2014/main" val="10010"/>
                  </a:ext>
                </a:extLst>
              </a:tr>
            </a:tbl>
          </a:graphicData>
        </a:graphic>
      </p:graphicFrame>
      <p:sp>
        <p:nvSpPr>
          <p:cNvPr id="8" name="Left Arrow 7">
            <a:hlinkClick r:id="rId2" action="ppaction://hlinksldjump"/>
          </p:cNvPr>
          <p:cNvSpPr/>
          <p:nvPr/>
        </p:nvSpPr>
        <p:spPr>
          <a:xfrm>
            <a:off x="12801600" y="7071360"/>
            <a:ext cx="1432560" cy="57912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95524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Version Numbering &amp; Naming Conventions</a:t>
            </a:r>
          </a:p>
          <a:p>
            <a:endParaRPr lang="en-US" dirty="0"/>
          </a:p>
        </p:txBody>
      </p:sp>
      <p:sp>
        <p:nvSpPr>
          <p:cNvPr id="3" name="Text Placeholder 2"/>
          <p:cNvSpPr>
            <a:spLocks noGrp="1"/>
          </p:cNvSpPr>
          <p:nvPr>
            <p:ph type="body" sz="quarter" idx="13"/>
          </p:nvPr>
        </p:nvSpPr>
        <p:spPr/>
        <p:txBody>
          <a:bodyPr>
            <a:normAutofit/>
          </a:bodyPr>
          <a:lstStyle/>
          <a:p>
            <a:pPr lvl="0"/>
            <a:r>
              <a:rPr lang="en-GB" b="1" dirty="0">
                <a:solidFill>
                  <a:srgbClr val="0070C0"/>
                </a:solidFill>
              </a:rPr>
              <a:t>Versioning Numbering</a:t>
            </a:r>
            <a:endParaRPr lang="en-US" b="1" dirty="0">
              <a:solidFill>
                <a:srgbClr val="0070C0"/>
              </a:solidFill>
            </a:endParaRPr>
          </a:p>
          <a:p>
            <a:pPr hangingPunct="0"/>
            <a:r>
              <a:rPr lang="en-GB" dirty="0"/>
              <a:t>Following versioning guidelines shall be followed for versioning the Configuration Items. There shall be two digits version convention followed for all configuration Items as given below</a:t>
            </a:r>
            <a:endParaRPr lang="en-US" dirty="0"/>
          </a:p>
          <a:p>
            <a:pPr hangingPunct="0"/>
            <a:r>
              <a:rPr lang="en-GB" dirty="0"/>
              <a:t>X.Y</a:t>
            </a:r>
            <a:endParaRPr lang="en-US" dirty="0"/>
          </a:p>
          <a:p>
            <a:pPr hangingPunct="0"/>
            <a:r>
              <a:rPr lang="en-GB" dirty="0"/>
              <a:t>Where, X denotes a major change and Y denotes a minor change.</a:t>
            </a:r>
            <a:endParaRPr lang="en-US" dirty="0"/>
          </a:p>
          <a:p>
            <a:pPr lvl="0" hangingPunct="0"/>
            <a:r>
              <a:rPr lang="en-GB" dirty="0"/>
              <a:t>Draft versions (not </a:t>
            </a:r>
            <a:r>
              <a:rPr lang="en-GB" dirty="0" err="1"/>
              <a:t>baselined</a:t>
            </a:r>
            <a:r>
              <a:rPr lang="en-GB" dirty="0"/>
              <a:t>) of the product can use 0.1, 0.2, 0.3 … … </a:t>
            </a:r>
            <a:endParaRPr lang="en-US" dirty="0"/>
          </a:p>
          <a:p>
            <a:pPr lvl="0" hangingPunct="0"/>
            <a:r>
              <a:rPr lang="en-GB" dirty="0"/>
              <a:t>First baseline of the item shall use 1.0</a:t>
            </a:r>
            <a:endParaRPr lang="en-US" dirty="0"/>
          </a:p>
          <a:p>
            <a:pPr lvl="0" hangingPunct="0"/>
            <a:r>
              <a:rPr lang="en-GB" dirty="0"/>
              <a:t>Subsequent minor changes to the item shall use 1.1, 1.2, 1.3 … …</a:t>
            </a:r>
            <a:endParaRPr lang="en-US" dirty="0"/>
          </a:p>
          <a:p>
            <a:pPr lvl="0" hangingPunct="0"/>
            <a:r>
              <a:rPr lang="en-GB" dirty="0"/>
              <a:t>Major change to the configuration item shall use 2.0, 3.0 … …</a:t>
            </a:r>
            <a:endParaRPr lang="en-US" dirty="0"/>
          </a:p>
          <a:p>
            <a:pPr hangingPunct="0"/>
            <a:r>
              <a:rPr lang="en-GB" dirty="0"/>
              <a:t>Major Change: When there is </a:t>
            </a:r>
            <a:r>
              <a:rPr lang="en-US" dirty="0"/>
              <a:t>changes with respect to Feature, function or scope </a:t>
            </a:r>
            <a:r>
              <a:rPr lang="en-GB" dirty="0"/>
              <a:t>, we can say that major change. (</a:t>
            </a:r>
            <a:r>
              <a:rPr lang="en-GB" dirty="0" err="1"/>
              <a:t>e.g</a:t>
            </a:r>
            <a:r>
              <a:rPr lang="en-GB" dirty="0"/>
              <a:t> 1.0, 2.0)</a:t>
            </a:r>
            <a:endParaRPr lang="en-US" dirty="0"/>
          </a:p>
          <a:p>
            <a:pPr hangingPunct="0"/>
            <a:r>
              <a:rPr lang="en-GB" dirty="0"/>
              <a:t>Minor Change: In case of hotfix and cosmetic change is called Minor change. (</a:t>
            </a:r>
            <a:r>
              <a:rPr lang="en-GB" dirty="0" err="1"/>
              <a:t>e.g</a:t>
            </a:r>
            <a:r>
              <a:rPr lang="en-GB" dirty="0"/>
              <a:t> 0.1, 0.2)</a:t>
            </a:r>
            <a:endParaRPr lang="en-US" dirty="0"/>
          </a:p>
          <a:p>
            <a:endParaRPr lang="en-US" dirty="0"/>
          </a:p>
        </p:txBody>
      </p:sp>
      <p:sp>
        <p:nvSpPr>
          <p:cNvPr id="5" name="Date Placeholder 4"/>
          <p:cNvSpPr>
            <a:spLocks noGrp="1"/>
          </p:cNvSpPr>
          <p:nvPr>
            <p:ph type="dt" sz="half" idx="10"/>
          </p:nvPr>
        </p:nvSpPr>
        <p:spPr/>
        <p:txBody>
          <a:bodyPr/>
          <a:lstStyle/>
          <a:p>
            <a:fld id="{8FB7D772-D045-425D-9AAE-746A8E3C4348}" type="datetime5">
              <a:rPr lang="en-US" smtClean="0"/>
              <a:t>22-Oct-21</a:t>
            </a:fld>
            <a:endParaRPr lang="en-US" dirty="0"/>
          </a:p>
        </p:txBody>
      </p:sp>
      <p:sp>
        <p:nvSpPr>
          <p:cNvPr id="6" name="Slide Number Placeholder 5"/>
          <p:cNvSpPr>
            <a:spLocks noGrp="1"/>
          </p:cNvSpPr>
          <p:nvPr>
            <p:ph type="sldNum" sz="quarter" idx="12"/>
          </p:nvPr>
        </p:nvSpPr>
        <p:spPr/>
        <p:txBody>
          <a:bodyPr/>
          <a:lstStyle/>
          <a:p>
            <a:fld id="{19A725F3-83D0-4529-A15C-9D644B8C51E0}" type="slidenum">
              <a:rPr lang="en-US" smtClean="0"/>
              <a:pPr/>
              <a:t>8</a:t>
            </a:fld>
            <a:endParaRPr lang="en-US"/>
          </a:p>
        </p:txBody>
      </p:sp>
    </p:spTree>
    <p:extLst>
      <p:ext uri="{BB962C8B-B14F-4D97-AF65-F5344CB8AC3E}">
        <p14:creationId xmlns:p14="http://schemas.microsoft.com/office/powerpoint/2010/main" val="1017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65760" y="929898"/>
            <a:ext cx="13637261" cy="6542657"/>
          </a:xfrm>
        </p:spPr>
        <p:txBody>
          <a:bodyPr>
            <a:normAutofit/>
          </a:bodyPr>
          <a:lstStyle/>
          <a:p>
            <a:pPr lvl="0"/>
            <a:r>
              <a:rPr lang="en-GB" b="1" dirty="0">
                <a:solidFill>
                  <a:srgbClr val="0070C0"/>
                </a:solidFill>
              </a:rPr>
              <a:t>Naming Conventions</a:t>
            </a:r>
          </a:p>
          <a:p>
            <a:pPr lvl="0"/>
            <a:endParaRPr lang="en-US" b="1" dirty="0">
              <a:solidFill>
                <a:srgbClr val="0070C0"/>
              </a:solidFill>
            </a:endParaRPr>
          </a:p>
          <a:p>
            <a:pPr hangingPunct="0"/>
            <a:r>
              <a:rPr lang="en-US" dirty="0"/>
              <a:t>Every Configuration Identifier shall contain three parts as explained below</a:t>
            </a:r>
          </a:p>
          <a:p>
            <a:pPr hangingPunct="0"/>
            <a:r>
              <a:rPr lang="en-US" sz="2200" dirty="0"/>
              <a:t>&lt;Project Short Code&gt;_&lt;ITEMTYPE&gt;</a:t>
            </a:r>
          </a:p>
          <a:p>
            <a:pPr hangingPunct="0"/>
            <a:r>
              <a:rPr lang="en-US" sz="2200" dirty="0"/>
              <a:t>Where, </a:t>
            </a:r>
          </a:p>
          <a:p>
            <a:pPr lvl="0" hangingPunct="0"/>
            <a:r>
              <a:rPr lang="en-US" sz="2200" dirty="0"/>
              <a:t>“PROJID” defines a short code of the project which shall be prefixed for all </a:t>
            </a:r>
            <a:r>
              <a:rPr lang="en-US" sz="2200" dirty="0" err="1"/>
              <a:t>Config</a:t>
            </a:r>
            <a:r>
              <a:rPr lang="en-US" sz="2200" dirty="0"/>
              <a:t> IDs</a:t>
            </a:r>
          </a:p>
          <a:p>
            <a:pPr lvl="0" hangingPunct="0"/>
            <a:r>
              <a:rPr lang="en-US" sz="2200" dirty="0"/>
              <a:t>ITEMTYPE defines a short code for the type of the configuration item being defined.</a:t>
            </a:r>
          </a:p>
          <a:p>
            <a:pPr lvl="0" hangingPunct="0"/>
            <a:r>
              <a:rPr lang="en-US" sz="2200" dirty="0"/>
              <a:t>COUNTER defines unique counters to distinguish </a:t>
            </a:r>
            <a:r>
              <a:rPr lang="en-US" sz="2200" dirty="0" err="1"/>
              <a:t>Config</a:t>
            </a:r>
            <a:r>
              <a:rPr lang="en-US" sz="2200" dirty="0"/>
              <a:t> IDs of same ITEMTYPE.</a:t>
            </a:r>
          </a:p>
          <a:p>
            <a:pPr lvl="0" hangingPunct="0"/>
            <a:r>
              <a:rPr lang="en-US" sz="2200" dirty="0"/>
              <a:t>Example of Configuration Identifier, ABCD_SRSDC_001, ABCD_DESDC_002, </a:t>
            </a:r>
            <a:r>
              <a:rPr lang="en-US" sz="2200" dirty="0" err="1"/>
              <a:t>Customer_OEM</a:t>
            </a:r>
            <a:r>
              <a:rPr lang="en-US" sz="2200" dirty="0"/>
              <a:t> etc.</a:t>
            </a:r>
          </a:p>
          <a:p>
            <a:pPr lvl="0"/>
            <a:endParaRPr lang="en-GB" dirty="0"/>
          </a:p>
          <a:p>
            <a:pPr lvl="0"/>
            <a:r>
              <a:rPr lang="en-GB" dirty="0"/>
              <a:t>Release Naming Convention</a:t>
            </a:r>
          </a:p>
          <a:p>
            <a:pPr lvl="0"/>
            <a:endParaRPr lang="en-US" dirty="0"/>
          </a:p>
          <a:p>
            <a:pPr hangingPunct="0"/>
            <a:r>
              <a:rPr lang="en-US" dirty="0"/>
              <a:t>Software: - HB&lt;1, 2, ….&gt;   V&amp;V: - V&lt;1, 2, ….&gt;    </a:t>
            </a:r>
          </a:p>
          <a:p>
            <a:pPr hangingPunct="0"/>
            <a:r>
              <a:rPr lang="en-US" dirty="0"/>
              <a:t>System: - S&lt;1, 2, ….&gt;   Hardware: - &lt;H1, 2, ….&gt;    FUSA: - &lt;F1, 2, ….&gt;</a:t>
            </a:r>
          </a:p>
          <a:p>
            <a:endParaRPr lang="en-US" dirty="0"/>
          </a:p>
        </p:txBody>
      </p:sp>
      <p:sp>
        <p:nvSpPr>
          <p:cNvPr id="5" name="Date Placeholder 4"/>
          <p:cNvSpPr>
            <a:spLocks noGrp="1"/>
          </p:cNvSpPr>
          <p:nvPr>
            <p:ph type="dt" sz="half" idx="10"/>
          </p:nvPr>
        </p:nvSpPr>
        <p:spPr/>
        <p:txBody>
          <a:bodyPr/>
          <a:lstStyle/>
          <a:p>
            <a:fld id="{8FB7D772-D045-425D-9AAE-746A8E3C4348}" type="datetime5">
              <a:rPr lang="en-US" smtClean="0"/>
              <a:t>22-Oct-21</a:t>
            </a:fld>
            <a:endParaRPr lang="en-US" dirty="0"/>
          </a:p>
        </p:txBody>
      </p:sp>
      <p:sp>
        <p:nvSpPr>
          <p:cNvPr id="6" name="Slide Number Placeholder 5"/>
          <p:cNvSpPr>
            <a:spLocks noGrp="1"/>
          </p:cNvSpPr>
          <p:nvPr>
            <p:ph type="sldNum" sz="quarter" idx="12"/>
          </p:nvPr>
        </p:nvSpPr>
        <p:spPr/>
        <p:txBody>
          <a:bodyPr/>
          <a:lstStyle/>
          <a:p>
            <a:fld id="{19A725F3-83D0-4529-A15C-9D644B8C51E0}" type="slidenum">
              <a:rPr lang="en-US" smtClean="0"/>
              <a:pPr/>
              <a:t>9</a:t>
            </a:fld>
            <a:endParaRPr lang="en-US"/>
          </a:p>
        </p:txBody>
      </p:sp>
    </p:spTree>
    <p:extLst>
      <p:ext uri="{BB962C8B-B14F-4D97-AF65-F5344CB8AC3E}">
        <p14:creationId xmlns:p14="http://schemas.microsoft.com/office/powerpoint/2010/main" val="680598282"/>
      </p:ext>
    </p:extLst>
  </p:cSld>
  <p:clrMapOvr>
    <a:masterClrMapping/>
  </p:clrMapOvr>
</p:sld>
</file>

<file path=ppt/theme/theme1.xml><?xml version="1.0" encoding="utf-8"?>
<a:theme xmlns:a="http://schemas.openxmlformats.org/drawingml/2006/main" name="KPIT Master 2013-2014">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KPIT Master 2013-2014">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57150" tIns="28575" rIns="57150" bIns="28575" rtlCol="0" anchor="ctr"/>
      <a:lstStyle>
        <a:defPPr marL="171450" indent="-171450" defTabSz="816388" fontAlgn="auto">
          <a:spcBef>
            <a:spcPts val="0"/>
          </a:spcBef>
          <a:spcAft>
            <a:spcPts val="0"/>
          </a:spcAft>
          <a:buFont typeface="Wingdings" pitchFamily="2" charset="2"/>
          <a:buChar char="§"/>
          <a:defRPr sz="1100"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7_KPIT Master 2013-2014">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57150" tIns="28575" rIns="57150" bIns="28575" rtlCol="0" anchor="ctr"/>
      <a:lstStyle>
        <a:defPPr marL="171450" indent="-171450" defTabSz="816388" fontAlgn="auto">
          <a:spcBef>
            <a:spcPts val="0"/>
          </a:spcBef>
          <a:spcAft>
            <a:spcPts val="0"/>
          </a:spcAft>
          <a:buFont typeface="Wingdings" pitchFamily="2" charset="2"/>
          <a:buChar char="§"/>
          <a:defRPr sz="1100"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A0D3ABDDDAD5478F1AFE664485D86C" ma:contentTypeVersion="2" ma:contentTypeDescription="Create a new document." ma:contentTypeScope="" ma:versionID="92594977c7286cfc3dff946f55245817">
  <xsd:schema xmlns:xsd="http://www.w3.org/2001/XMLSchema" xmlns:xs="http://www.w3.org/2001/XMLSchema" xmlns:p="http://schemas.microsoft.com/office/2006/metadata/properties" xmlns:ns2="12bf10d3-f18e-4f9d-a5f4-eff87b699b14" targetNamespace="http://schemas.microsoft.com/office/2006/metadata/properties" ma:root="true" ma:fieldsID="dda40fb8f687e9304553e8bac2edfeb9" ns2:_="">
    <xsd:import namespace="12bf10d3-f18e-4f9d-a5f4-eff87b699b1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bf10d3-f18e-4f9d-a5f4-eff87b699b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9E1109-2EFE-4900-A3F1-491063C4364E}">
  <ds:schemaRefs>
    <ds:schemaRef ds:uri="http://schemas.microsoft.com/office/2006/metadata/properties"/>
    <ds:schemaRef ds:uri="c527d08a-5f4e-41eb-829e-4f7d6f29469e"/>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0E3A793C-1559-4594-9C35-8692D3380ACD}">
  <ds:schemaRefs>
    <ds:schemaRef ds:uri="http://schemas.microsoft.com/sharepoint/v3/contenttype/forms"/>
  </ds:schemaRefs>
</ds:datastoreItem>
</file>

<file path=customXml/itemProps3.xml><?xml version="1.0" encoding="utf-8"?>
<ds:datastoreItem xmlns:ds="http://schemas.openxmlformats.org/officeDocument/2006/customXml" ds:itemID="{E62FDA9C-8EE7-4BBA-8C3F-54A888AAB81E}"/>
</file>

<file path=docProps/app.xml><?xml version="1.0" encoding="utf-8"?>
<Properties xmlns="http://schemas.openxmlformats.org/officeDocument/2006/extended-properties" xmlns:vt="http://schemas.openxmlformats.org/officeDocument/2006/docPropsVTypes">
  <TotalTime>29979</TotalTime>
  <Words>3719</Words>
  <Application>Microsoft Office PowerPoint</Application>
  <PresentationFormat>Custom</PresentationFormat>
  <Paragraphs>766</Paragraphs>
  <Slides>40</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40</vt:i4>
      </vt:variant>
    </vt:vector>
  </HeadingPairs>
  <TitlesOfParts>
    <vt:vector size="49" baseType="lpstr">
      <vt:lpstr>Arial</vt:lpstr>
      <vt:lpstr>Calibri</vt:lpstr>
      <vt:lpstr>Segoe UI</vt:lpstr>
      <vt:lpstr>Trebuchet MS</vt:lpstr>
      <vt:lpstr>Wingdings</vt:lpstr>
      <vt:lpstr>Work Sans</vt:lpstr>
      <vt:lpstr>KPIT Master 2013-2014</vt:lpstr>
      <vt:lpstr>2_KPIT Master 2013-2014</vt:lpstr>
      <vt:lpstr>7_KPIT Master 2013-2014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Meet Naimesh Desai</dc:creator>
  <cp:lastModifiedBy>Neelima Jadhav</cp:lastModifiedBy>
  <cp:revision>1095</cp:revision>
  <dcterms:created xsi:type="dcterms:W3CDTF">2013-08-13T05:50:28Z</dcterms:created>
  <dcterms:modified xsi:type="dcterms:W3CDTF">2021-10-22T14:25:40Z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0x010100D3A0D3ABDDDAD5478F1AFE664485D86C</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TemplateUrl">
    <vt:lpwstr/>
  </property>
  <property fmtid="{D5CDD505-2E9C-101B-9397-08002B2CF9AE}" pid="8" name="ComplianceAssetId">
    <vt:lpwstr/>
  </property>
</Properties>
</file>