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4"/>
  </p:sldMasterIdLst>
  <p:notesMasterIdLst>
    <p:notesMasterId r:id="rId33"/>
  </p:notesMasterIdLst>
  <p:handoutMasterIdLst>
    <p:handoutMasterId r:id="rId34"/>
  </p:handoutMasterIdLst>
  <p:sldIdLst>
    <p:sldId id="351" r:id="rId5"/>
    <p:sldId id="353" r:id="rId6"/>
    <p:sldId id="298" r:id="rId7"/>
    <p:sldId id="1923" r:id="rId8"/>
    <p:sldId id="309" r:id="rId9"/>
    <p:sldId id="302" r:id="rId10"/>
    <p:sldId id="304" r:id="rId11"/>
    <p:sldId id="305" r:id="rId12"/>
    <p:sldId id="1914" r:id="rId13"/>
    <p:sldId id="352" r:id="rId14"/>
    <p:sldId id="1901" r:id="rId15"/>
    <p:sldId id="1902" r:id="rId16"/>
    <p:sldId id="1903" r:id="rId17"/>
    <p:sldId id="1904" r:id="rId18"/>
    <p:sldId id="1856" r:id="rId19"/>
    <p:sldId id="1905" r:id="rId20"/>
    <p:sldId id="346" r:id="rId21"/>
    <p:sldId id="347" r:id="rId22"/>
    <p:sldId id="1906" r:id="rId23"/>
    <p:sldId id="1924" r:id="rId24"/>
    <p:sldId id="1908" r:id="rId25"/>
    <p:sldId id="1910" r:id="rId26"/>
    <p:sldId id="1911" r:id="rId27"/>
    <p:sldId id="1912" r:id="rId28"/>
    <p:sldId id="1916" r:id="rId29"/>
    <p:sldId id="354" r:id="rId30"/>
    <p:sldId id="1917" r:id="rId31"/>
    <p:sldId id="1925" r:id="rId32"/>
  </p:sldIdLst>
  <p:sldSz cx="146304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9A8B59-7A68-48AA-9531-9764C70A8F43}">
          <p14:sldIdLst>
            <p14:sldId id="351"/>
            <p14:sldId id="353"/>
            <p14:sldId id="298"/>
            <p14:sldId id="1923"/>
            <p14:sldId id="309"/>
            <p14:sldId id="302"/>
            <p14:sldId id="304"/>
            <p14:sldId id="305"/>
            <p14:sldId id="1914"/>
            <p14:sldId id="352"/>
          </p14:sldIdLst>
        </p14:section>
        <p14:section name="Uniphase" id="{36E824EE-ABCF-448C-B3A3-07B1EADD5E31}">
          <p14:sldIdLst>
            <p14:sldId id="1901"/>
            <p14:sldId id="1902"/>
            <p14:sldId id="1903"/>
            <p14:sldId id="1904"/>
            <p14:sldId id="1856"/>
          </p14:sldIdLst>
        </p14:section>
        <p14:section name="SDP Architecture" id="{78D4457F-5A8D-454B-8978-ED749BEC0F1F}">
          <p14:sldIdLst>
            <p14:sldId id="1905"/>
            <p14:sldId id="346"/>
          </p14:sldIdLst>
        </p14:section>
        <p14:section name="EPMN" id="{6A89FC04-AB2B-47CA-838C-FD264A6C8463}">
          <p14:sldIdLst>
            <p14:sldId id="347"/>
            <p14:sldId id="1906"/>
          </p14:sldIdLst>
        </p14:section>
        <p14:section name="STAR" id="{816BA094-ECF6-40C5-A033-2A759B735367}">
          <p14:sldIdLst>
            <p14:sldId id="1924"/>
            <p14:sldId id="1908"/>
            <p14:sldId id="1910"/>
            <p14:sldId id="1911"/>
            <p14:sldId id="1912"/>
          </p14:sldIdLst>
        </p14:section>
        <p14:section name="DEG" id="{A5659421-967C-417D-B0C0-E2110990CF16}">
          <p14:sldIdLst>
            <p14:sldId id="1916"/>
            <p14:sldId id="354"/>
            <p14:sldId id="1917"/>
            <p14:sldId id="1925"/>
          </p14:sldIdLst>
        </p14:section>
      </p14:sectionLst>
    </p:ext>
    <p:ext uri="{EFAFB233-063F-42B5-8137-9DF3F51BA10A}">
      <p15:sldGuideLst xmlns:p15="http://schemas.microsoft.com/office/powerpoint/2012/main">
        <p15:guide id="1" orient="horz" pos="2592">
          <p15:clr>
            <a:srgbClr val="A4A3A4"/>
          </p15:clr>
        </p15:guide>
        <p15:guide id="2" pos="460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9CF"/>
    <a:srgbClr val="FFF996"/>
    <a:srgbClr val="6ECDF5"/>
    <a:srgbClr val="FA5838"/>
    <a:srgbClr val="E9EE8E"/>
    <a:srgbClr val="EFF3A7"/>
    <a:srgbClr val="FFCCFF"/>
    <a:srgbClr val="99CCFF"/>
    <a:srgbClr val="C1F66A"/>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3C7A5-F2B8-403B-8F54-DA5F2CF9FFA0}" v="1692" dt="2019-02-11T07:02:40.7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1" autoAdjust="0"/>
    <p:restoredTop sz="92066" autoAdjust="0"/>
  </p:normalViewPr>
  <p:slideViewPr>
    <p:cSldViewPr snapToGrid="0">
      <p:cViewPr varScale="1">
        <p:scale>
          <a:sx n="52" d="100"/>
          <a:sy n="52" d="100"/>
        </p:scale>
        <p:origin x="1200" y="84"/>
      </p:cViewPr>
      <p:guideLst>
        <p:guide orient="horz" pos="2592"/>
        <p:guide pos="460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2808"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wad Ali" userId="378714ef-3158-4427-8235-9ae4eb738952" providerId="ADAL" clId="{3413C7A5-F2B8-403B-8F54-DA5F2CF9FFA0}"/>
    <pc:docChg chg="undo custSel addSld delSld modSld modSection">
      <pc:chgData name="Jawad Ali" userId="378714ef-3158-4427-8235-9ae4eb738952" providerId="ADAL" clId="{3413C7A5-F2B8-403B-8F54-DA5F2CF9FFA0}" dt="2019-02-11T07:02:40.789" v="1690"/>
      <pc:docMkLst>
        <pc:docMk/>
      </pc:docMkLst>
      <pc:sldChg chg="addSp delSp modSp modTransition modAnim modNotesTx">
        <pc:chgData name="Jawad Ali" userId="378714ef-3158-4427-8235-9ae4eb738952" providerId="ADAL" clId="{3413C7A5-F2B8-403B-8F54-DA5F2CF9FFA0}" dt="2019-02-11T06:53:59.333" v="1670"/>
        <pc:sldMkLst>
          <pc:docMk/>
          <pc:sldMk cId="2786414757" sldId="298"/>
        </pc:sldMkLst>
        <pc:spChg chg="mod">
          <ac:chgData name="Jawad Ali" userId="378714ef-3158-4427-8235-9ae4eb738952" providerId="ADAL" clId="{3413C7A5-F2B8-403B-8F54-DA5F2CF9FFA0}" dt="2019-02-11T05:40:51.454" v="1375" actId="1036"/>
          <ac:spMkLst>
            <pc:docMk/>
            <pc:sldMk cId="2786414757" sldId="298"/>
            <ac:spMk id="15" creationId="{00000000-0000-0000-0000-000000000000}"/>
          </ac:spMkLst>
        </pc:spChg>
        <pc:picChg chg="add del mod">
          <ac:chgData name="Jawad Ali" userId="378714ef-3158-4427-8235-9ae4eb738952" providerId="ADAL" clId="{3413C7A5-F2B8-403B-8F54-DA5F2CF9FFA0}" dt="2019-02-11T06:39:55.791" v="1649"/>
          <ac:picMkLst>
            <pc:docMk/>
            <pc:sldMk cId="2786414757" sldId="298"/>
            <ac:picMk id="2" creationId="{FC56A149-574A-4A07-B3E8-682F11AAE531}"/>
          </ac:picMkLst>
        </pc:picChg>
        <pc:picChg chg="add del mod">
          <ac:chgData name="Jawad Ali" userId="378714ef-3158-4427-8235-9ae4eb738952" providerId="ADAL" clId="{3413C7A5-F2B8-403B-8F54-DA5F2CF9FFA0}" dt="2019-02-11T06:50:23.831" v="1661"/>
          <ac:picMkLst>
            <pc:docMk/>
            <pc:sldMk cId="2786414757" sldId="298"/>
            <ac:picMk id="3" creationId="{CDF09A3D-E52F-40C4-80DB-A4C3831F6DD1}"/>
          </ac:picMkLst>
        </pc:picChg>
        <pc:picChg chg="add del mod">
          <ac:chgData name="Jawad Ali" userId="378714ef-3158-4427-8235-9ae4eb738952" providerId="ADAL" clId="{3413C7A5-F2B8-403B-8F54-DA5F2CF9FFA0}" dt="2019-02-11T06:50:26.332" v="1662"/>
          <ac:picMkLst>
            <pc:docMk/>
            <pc:sldMk cId="2786414757" sldId="298"/>
            <ac:picMk id="5" creationId="{30233CE2-C480-4B7F-A95E-5A92E95DD00D}"/>
          </ac:picMkLst>
        </pc:picChg>
        <pc:picChg chg="add del mod">
          <ac:chgData name="Jawad Ali" userId="378714ef-3158-4427-8235-9ae4eb738952" providerId="ADAL" clId="{3413C7A5-F2B8-403B-8F54-DA5F2CF9FFA0}" dt="2019-02-11T06:50:47.321" v="1664"/>
          <ac:picMkLst>
            <pc:docMk/>
            <pc:sldMk cId="2786414757" sldId="298"/>
            <ac:picMk id="7" creationId="{F780740D-4921-454F-B107-FBBE0A041CE7}"/>
          </ac:picMkLst>
        </pc:picChg>
        <pc:picChg chg="add del mod">
          <ac:chgData name="Jawad Ali" userId="378714ef-3158-4427-8235-9ae4eb738952" providerId="ADAL" clId="{3413C7A5-F2B8-403B-8F54-DA5F2CF9FFA0}" dt="2019-02-11T06:51:39.943" v="1667"/>
          <ac:picMkLst>
            <pc:docMk/>
            <pc:sldMk cId="2786414757" sldId="298"/>
            <ac:picMk id="11" creationId="{2D69620A-7DAE-4FEE-BB78-7E9B822489D8}"/>
          </ac:picMkLst>
        </pc:picChg>
        <pc:picChg chg="add del mod">
          <ac:chgData name="Jawad Ali" userId="378714ef-3158-4427-8235-9ae4eb738952" providerId="ADAL" clId="{3413C7A5-F2B8-403B-8F54-DA5F2CF9FFA0}" dt="2019-02-11T06:52:07.969" v="1669"/>
          <ac:picMkLst>
            <pc:docMk/>
            <pc:sldMk cId="2786414757" sldId="298"/>
            <ac:picMk id="25" creationId="{AD0027AB-8E00-4017-9726-DBC3FE1DAC30}"/>
          </ac:picMkLst>
        </pc:picChg>
        <pc:picChg chg="add mod">
          <ac:chgData name="Jawad Ali" userId="378714ef-3158-4427-8235-9ae4eb738952" providerId="ADAL" clId="{3413C7A5-F2B8-403B-8F54-DA5F2CF9FFA0}" dt="2019-02-11T06:53:59.333" v="1670"/>
          <ac:picMkLst>
            <pc:docMk/>
            <pc:sldMk cId="2786414757" sldId="298"/>
            <ac:picMk id="26" creationId="{CDD4ECDC-61EC-47F1-8500-DCE6CBB7A59B}"/>
          </ac:picMkLst>
        </pc:picChg>
        <pc:cxnChg chg="del">
          <ac:chgData name="Jawad Ali" userId="378714ef-3158-4427-8235-9ae4eb738952" providerId="ADAL" clId="{3413C7A5-F2B8-403B-8F54-DA5F2CF9FFA0}" dt="2019-02-11T05:17:45.306" v="57" actId="478"/>
          <ac:cxnSpMkLst>
            <pc:docMk/>
            <pc:sldMk cId="2786414757" sldId="298"/>
            <ac:cxnSpMk id="9" creationId="{00000000-0000-0000-0000-000000000000}"/>
          </ac:cxnSpMkLst>
        </pc:cxnChg>
      </pc:sldChg>
      <pc:sldChg chg="del">
        <pc:chgData name="Jawad Ali" userId="378714ef-3158-4427-8235-9ae4eb738952" providerId="ADAL" clId="{3413C7A5-F2B8-403B-8F54-DA5F2CF9FFA0}" dt="2019-02-11T05:17:42.008" v="56" actId="2696"/>
        <pc:sldMkLst>
          <pc:docMk/>
          <pc:sldMk cId="3177014058" sldId="301"/>
        </pc:sldMkLst>
      </pc:sldChg>
      <pc:sldChg chg="addSp delSp modSp modTransition modAnim modNotesTx">
        <pc:chgData name="Jawad Ali" userId="378714ef-3158-4427-8235-9ae4eb738952" providerId="ADAL" clId="{3413C7A5-F2B8-403B-8F54-DA5F2CF9FFA0}" dt="2019-02-11T06:55:52.726" v="1676"/>
        <pc:sldMkLst>
          <pc:docMk/>
          <pc:sldMk cId="4269847277" sldId="302"/>
        </pc:sldMkLst>
        <pc:picChg chg="add del mod">
          <ac:chgData name="Jawad Ali" userId="378714ef-3158-4427-8235-9ae4eb738952" providerId="ADAL" clId="{3413C7A5-F2B8-403B-8F54-DA5F2CF9FFA0}" dt="2019-02-11T06:53:59.333" v="1670"/>
          <ac:picMkLst>
            <pc:docMk/>
            <pc:sldMk cId="4269847277" sldId="302"/>
            <ac:picMk id="3" creationId="{7F17CB37-934B-4105-A882-BDD6D28F86E9}"/>
          </ac:picMkLst>
        </pc:picChg>
        <pc:picChg chg="add del mod">
          <ac:chgData name="Jawad Ali" userId="378714ef-3158-4427-8235-9ae4eb738952" providerId="ADAL" clId="{3413C7A5-F2B8-403B-8F54-DA5F2CF9FFA0}" dt="2019-02-11T06:54:01.771" v="1671"/>
          <ac:picMkLst>
            <pc:docMk/>
            <pc:sldMk cId="4269847277" sldId="302"/>
            <ac:picMk id="4" creationId="{EE90D620-E044-44E7-8CA2-373C14E810C0}"/>
          </ac:picMkLst>
        </pc:picChg>
        <pc:picChg chg="add del mod">
          <ac:chgData name="Jawad Ali" userId="378714ef-3158-4427-8235-9ae4eb738952" providerId="ADAL" clId="{3413C7A5-F2B8-403B-8F54-DA5F2CF9FFA0}" dt="2019-02-11T06:54:31.463" v="1673"/>
          <ac:picMkLst>
            <pc:docMk/>
            <pc:sldMk cId="4269847277" sldId="302"/>
            <ac:picMk id="16" creationId="{B45AF82D-9FBA-4E77-8D42-CACDBAF2C646}"/>
          </ac:picMkLst>
        </pc:picChg>
        <pc:picChg chg="add del mod">
          <ac:chgData name="Jawad Ali" userId="378714ef-3158-4427-8235-9ae4eb738952" providerId="ADAL" clId="{3413C7A5-F2B8-403B-8F54-DA5F2CF9FFA0}" dt="2019-02-11T06:55:10.439" v="1675"/>
          <ac:picMkLst>
            <pc:docMk/>
            <pc:sldMk cId="4269847277" sldId="302"/>
            <ac:picMk id="17" creationId="{33A3E408-6604-400A-9D5A-5FE189872533}"/>
          </ac:picMkLst>
        </pc:picChg>
        <pc:picChg chg="add mod">
          <ac:chgData name="Jawad Ali" userId="378714ef-3158-4427-8235-9ae4eb738952" providerId="ADAL" clId="{3413C7A5-F2B8-403B-8F54-DA5F2CF9FFA0}" dt="2019-02-11T06:55:52.726" v="1676"/>
          <ac:picMkLst>
            <pc:docMk/>
            <pc:sldMk cId="4269847277" sldId="302"/>
            <ac:picMk id="18" creationId="{0F3E5231-9BC4-43D5-BD13-1EB8611FE911}"/>
          </ac:picMkLst>
        </pc:picChg>
        <pc:cxnChg chg="del">
          <ac:chgData name="Jawad Ali" userId="378714ef-3158-4427-8235-9ae4eb738952" providerId="ADAL" clId="{3413C7A5-F2B8-403B-8F54-DA5F2CF9FFA0}" dt="2019-02-11T05:17:51.800" v="59" actId="478"/>
          <ac:cxnSpMkLst>
            <pc:docMk/>
            <pc:sldMk cId="4269847277" sldId="302"/>
            <ac:cxnSpMk id="7" creationId="{00000000-0000-0000-0000-000000000000}"/>
          </ac:cxnSpMkLst>
        </pc:cxnChg>
      </pc:sldChg>
      <pc:sldChg chg="addSp delSp modSp modTransition modAnim modNotesTx">
        <pc:chgData name="Jawad Ali" userId="378714ef-3158-4427-8235-9ae4eb738952" providerId="ADAL" clId="{3413C7A5-F2B8-403B-8F54-DA5F2CF9FFA0}" dt="2019-02-11T07:01:16.584" v="1688"/>
        <pc:sldMkLst>
          <pc:docMk/>
          <pc:sldMk cId="2540526506" sldId="304"/>
        </pc:sldMkLst>
        <pc:picChg chg="add del mod">
          <ac:chgData name="Jawad Ali" userId="378714ef-3158-4427-8235-9ae4eb738952" providerId="ADAL" clId="{3413C7A5-F2B8-403B-8F54-DA5F2CF9FFA0}" dt="2019-02-11T06:55:52.726" v="1676"/>
          <ac:picMkLst>
            <pc:docMk/>
            <pc:sldMk cId="2540526506" sldId="304"/>
            <ac:picMk id="4" creationId="{BC85E455-8EEC-4A28-81D7-0FFDD400B1C9}"/>
          </ac:picMkLst>
        </pc:picChg>
        <pc:picChg chg="add del mod">
          <ac:chgData name="Jawad Ali" userId="378714ef-3158-4427-8235-9ae4eb738952" providerId="ADAL" clId="{3413C7A5-F2B8-403B-8F54-DA5F2CF9FFA0}" dt="2019-02-11T06:55:56.742" v="1677"/>
          <ac:picMkLst>
            <pc:docMk/>
            <pc:sldMk cId="2540526506" sldId="304"/>
            <ac:picMk id="7" creationId="{A71B4376-76D7-477A-816B-2C9B96598253}"/>
          </ac:picMkLst>
        </pc:picChg>
        <pc:picChg chg="add del mod">
          <ac:chgData name="Jawad Ali" userId="378714ef-3158-4427-8235-9ae4eb738952" providerId="ADAL" clId="{3413C7A5-F2B8-403B-8F54-DA5F2CF9FFA0}" dt="2019-02-11T06:56:12.124" v="1679"/>
          <ac:picMkLst>
            <pc:docMk/>
            <pc:sldMk cId="2540526506" sldId="304"/>
            <ac:picMk id="9" creationId="{10692755-DAE9-4282-A78E-2EE864394A52}"/>
          </ac:picMkLst>
        </pc:picChg>
        <pc:picChg chg="add del mod">
          <ac:chgData name="Jawad Ali" userId="378714ef-3158-4427-8235-9ae4eb738952" providerId="ADAL" clId="{3413C7A5-F2B8-403B-8F54-DA5F2CF9FFA0}" dt="2019-02-11T06:56:30.283" v="1681"/>
          <ac:picMkLst>
            <pc:docMk/>
            <pc:sldMk cId="2540526506" sldId="304"/>
            <ac:picMk id="10" creationId="{4D648FCD-DCEC-4E69-801B-016655909DBD}"/>
          </ac:picMkLst>
        </pc:picChg>
        <pc:picChg chg="add del mod">
          <ac:chgData name="Jawad Ali" userId="378714ef-3158-4427-8235-9ae4eb738952" providerId="ADAL" clId="{3413C7A5-F2B8-403B-8F54-DA5F2CF9FFA0}" dt="2019-02-11T06:57:26.440" v="1683"/>
          <ac:picMkLst>
            <pc:docMk/>
            <pc:sldMk cId="2540526506" sldId="304"/>
            <ac:picMk id="12" creationId="{1EE56802-8B81-4D74-8F9E-1D80F032D63D}"/>
          </ac:picMkLst>
        </pc:picChg>
        <pc:picChg chg="add del mod">
          <ac:chgData name="Jawad Ali" userId="378714ef-3158-4427-8235-9ae4eb738952" providerId="ADAL" clId="{3413C7A5-F2B8-403B-8F54-DA5F2CF9FFA0}" dt="2019-02-11T06:57:55.806" v="1685"/>
          <ac:picMkLst>
            <pc:docMk/>
            <pc:sldMk cId="2540526506" sldId="304"/>
            <ac:picMk id="13" creationId="{DBB07C6B-72A2-4BDC-AED2-3A20D4122B64}"/>
          </ac:picMkLst>
        </pc:picChg>
        <pc:picChg chg="add del mod">
          <ac:chgData name="Jawad Ali" userId="378714ef-3158-4427-8235-9ae4eb738952" providerId="ADAL" clId="{3413C7A5-F2B8-403B-8F54-DA5F2CF9FFA0}" dt="2019-02-11T06:59:46.884" v="1687"/>
          <ac:picMkLst>
            <pc:docMk/>
            <pc:sldMk cId="2540526506" sldId="304"/>
            <ac:picMk id="14" creationId="{A4BAEBAB-3345-43D5-A6ED-DA215DBC8EBE}"/>
          </ac:picMkLst>
        </pc:picChg>
        <pc:picChg chg="add mod">
          <ac:chgData name="Jawad Ali" userId="378714ef-3158-4427-8235-9ae4eb738952" providerId="ADAL" clId="{3413C7A5-F2B8-403B-8F54-DA5F2CF9FFA0}" dt="2019-02-11T07:01:16.584" v="1688"/>
          <ac:picMkLst>
            <pc:docMk/>
            <pc:sldMk cId="2540526506" sldId="304"/>
            <ac:picMk id="15" creationId="{9AFCF498-826C-4A69-B203-B9CA49F0AF91}"/>
          </ac:picMkLst>
        </pc:picChg>
        <pc:cxnChg chg="del">
          <ac:chgData name="Jawad Ali" userId="378714ef-3158-4427-8235-9ae4eb738952" providerId="ADAL" clId="{3413C7A5-F2B8-403B-8F54-DA5F2CF9FFA0}" dt="2019-02-11T05:17:57.113" v="60" actId="478"/>
          <ac:cxnSpMkLst>
            <pc:docMk/>
            <pc:sldMk cId="2540526506" sldId="304"/>
            <ac:cxnSpMk id="8" creationId="{00000000-0000-0000-0000-000000000000}"/>
          </ac:cxnSpMkLst>
        </pc:cxnChg>
      </pc:sldChg>
      <pc:sldChg chg="addSp delSp modSp modTransition modAnim modNotesTx">
        <pc:chgData name="Jawad Ali" userId="378714ef-3158-4427-8235-9ae4eb738952" providerId="ADAL" clId="{3413C7A5-F2B8-403B-8F54-DA5F2CF9FFA0}" dt="2019-02-11T07:02:40.789" v="1690"/>
        <pc:sldMkLst>
          <pc:docMk/>
          <pc:sldMk cId="3093279993" sldId="305"/>
        </pc:sldMkLst>
        <pc:picChg chg="add del mod">
          <ac:chgData name="Jawad Ali" userId="378714ef-3158-4427-8235-9ae4eb738952" providerId="ADAL" clId="{3413C7A5-F2B8-403B-8F54-DA5F2CF9FFA0}" dt="2019-02-11T07:01:16.584" v="1688"/>
          <ac:picMkLst>
            <pc:docMk/>
            <pc:sldMk cId="3093279993" sldId="305"/>
            <ac:picMk id="3" creationId="{11669CC1-8CC6-4DAD-9C66-652FDC3FAA9E}"/>
          </ac:picMkLst>
        </pc:picChg>
        <pc:picChg chg="add del mod">
          <ac:chgData name="Jawad Ali" userId="378714ef-3158-4427-8235-9ae4eb738952" providerId="ADAL" clId="{3413C7A5-F2B8-403B-8F54-DA5F2CF9FFA0}" dt="2019-02-11T07:01:19.303" v="1689"/>
          <ac:picMkLst>
            <pc:docMk/>
            <pc:sldMk cId="3093279993" sldId="305"/>
            <ac:picMk id="8" creationId="{C4509EB8-52D5-4F85-A5B4-D5E0C238857F}"/>
          </ac:picMkLst>
        </pc:picChg>
        <pc:picChg chg="add mod">
          <ac:chgData name="Jawad Ali" userId="378714ef-3158-4427-8235-9ae4eb738952" providerId="ADAL" clId="{3413C7A5-F2B8-403B-8F54-DA5F2CF9FFA0}" dt="2019-02-11T07:02:40.789" v="1690"/>
          <ac:picMkLst>
            <pc:docMk/>
            <pc:sldMk cId="3093279993" sldId="305"/>
            <ac:picMk id="9" creationId="{7B49FCC7-B653-40AB-81D5-22ED1D37AF0C}"/>
          </ac:picMkLst>
        </pc:picChg>
        <pc:cxnChg chg="del">
          <ac:chgData name="Jawad Ali" userId="378714ef-3158-4427-8235-9ae4eb738952" providerId="ADAL" clId="{3413C7A5-F2B8-403B-8F54-DA5F2CF9FFA0}" dt="2019-02-11T05:18:01.754" v="61" actId="478"/>
          <ac:cxnSpMkLst>
            <pc:docMk/>
            <pc:sldMk cId="3093279993" sldId="305"/>
            <ac:cxnSpMk id="7" creationId="{00000000-0000-0000-0000-000000000000}"/>
          </ac:cxnSpMkLst>
        </pc:cxnChg>
      </pc:sldChg>
      <pc:sldChg chg="addSp delSp modSp modTransition modNotesTx">
        <pc:chgData name="Jawad Ali" userId="378714ef-3158-4427-8235-9ae4eb738952" providerId="ADAL" clId="{3413C7A5-F2B8-403B-8F54-DA5F2CF9FFA0}" dt="2019-02-11T06:53:59.333" v="1670"/>
        <pc:sldMkLst>
          <pc:docMk/>
          <pc:sldMk cId="2391308746" sldId="309"/>
        </pc:sldMkLst>
        <pc:spChg chg="mod">
          <ac:chgData name="Jawad Ali" userId="378714ef-3158-4427-8235-9ae4eb738952" providerId="ADAL" clId="{3413C7A5-F2B8-403B-8F54-DA5F2CF9FFA0}" dt="2019-02-11T05:31:08.972" v="799" actId="20577"/>
          <ac:spMkLst>
            <pc:docMk/>
            <pc:sldMk cId="2391308746" sldId="309"/>
            <ac:spMk id="27" creationId="{00000000-0000-0000-0000-000000000000}"/>
          </ac:spMkLst>
        </pc:spChg>
        <pc:spChg chg="mod">
          <ac:chgData name="Jawad Ali" userId="378714ef-3158-4427-8235-9ae4eb738952" providerId="ADAL" clId="{3413C7A5-F2B8-403B-8F54-DA5F2CF9FFA0}" dt="2019-02-11T05:31:42.342" v="824" actId="1037"/>
          <ac:spMkLst>
            <pc:docMk/>
            <pc:sldMk cId="2391308746" sldId="309"/>
            <ac:spMk id="29" creationId="{00000000-0000-0000-0000-000000000000}"/>
          </ac:spMkLst>
        </pc:spChg>
        <pc:picChg chg="add del mod">
          <ac:chgData name="Jawad Ali" userId="378714ef-3158-4427-8235-9ae4eb738952" providerId="ADAL" clId="{3413C7A5-F2B8-403B-8F54-DA5F2CF9FFA0}" dt="2019-02-11T06:53:59.333" v="1670"/>
          <ac:picMkLst>
            <pc:docMk/>
            <pc:sldMk cId="2391308746" sldId="309"/>
            <ac:picMk id="3" creationId="{80E31DBE-E29F-4FA5-98E9-C67DC8B8D4ED}"/>
          </ac:picMkLst>
        </pc:picChg>
        <pc:picChg chg="add mod">
          <ac:chgData name="Jawad Ali" userId="378714ef-3158-4427-8235-9ae4eb738952" providerId="ADAL" clId="{3413C7A5-F2B8-403B-8F54-DA5F2CF9FFA0}" dt="2019-02-11T06:53:59.333" v="1670"/>
          <ac:picMkLst>
            <pc:docMk/>
            <pc:sldMk cId="2391308746" sldId="309"/>
            <ac:picMk id="4" creationId="{2CD130B5-6B50-439D-8ACA-0C0E6DDAAB19}"/>
          </ac:picMkLst>
        </pc:picChg>
      </pc:sldChg>
      <pc:sldChg chg="modTransition">
        <pc:chgData name="Jawad Ali" userId="378714ef-3158-4427-8235-9ae4eb738952" providerId="ADAL" clId="{3413C7A5-F2B8-403B-8F54-DA5F2CF9FFA0}" dt="2019-02-11T06:48:02.845" v="1651"/>
        <pc:sldMkLst>
          <pc:docMk/>
          <pc:sldMk cId="455836092" sldId="346"/>
        </pc:sldMkLst>
      </pc:sldChg>
      <pc:sldChg chg="modTransition">
        <pc:chgData name="Jawad Ali" userId="378714ef-3158-4427-8235-9ae4eb738952" providerId="ADAL" clId="{3413C7A5-F2B8-403B-8F54-DA5F2CF9FFA0}" dt="2019-02-11T06:48:02.845" v="1651"/>
        <pc:sldMkLst>
          <pc:docMk/>
          <pc:sldMk cId="259659933" sldId="347"/>
        </pc:sldMkLst>
      </pc:sldChg>
      <pc:sldChg chg="addSp delSp modSp modTransition modAnim modNotesTx">
        <pc:chgData name="Jawad Ali" userId="378714ef-3158-4427-8235-9ae4eb738952" providerId="ADAL" clId="{3413C7A5-F2B8-403B-8F54-DA5F2CF9FFA0}" dt="2019-02-11T06:50:23.831" v="1661"/>
        <pc:sldMkLst>
          <pc:docMk/>
          <pc:sldMk cId="1203074785" sldId="351"/>
        </pc:sldMkLst>
        <pc:picChg chg="add del mod">
          <ac:chgData name="Jawad Ali" userId="378714ef-3158-4427-8235-9ae4eb738952" providerId="ADAL" clId="{3413C7A5-F2B8-403B-8F54-DA5F2CF9FFA0}" dt="2019-02-11T06:37:49.590" v="1643"/>
          <ac:picMkLst>
            <pc:docMk/>
            <pc:sldMk cId="1203074785" sldId="351"/>
            <ac:picMk id="2" creationId="{CAF17493-6078-4E5A-939F-4AAEDC04775F}"/>
          </ac:picMkLst>
        </pc:picChg>
        <pc:picChg chg="add del mod">
          <ac:chgData name="Jawad Ali" userId="378714ef-3158-4427-8235-9ae4eb738952" providerId="ADAL" clId="{3413C7A5-F2B8-403B-8F54-DA5F2CF9FFA0}" dt="2019-02-11T06:38:16.628" v="1645"/>
          <ac:picMkLst>
            <pc:docMk/>
            <pc:sldMk cId="1203074785" sldId="351"/>
            <ac:picMk id="7" creationId="{7E61CB6F-1643-4901-9EEC-52B2A08B6D42}"/>
          </ac:picMkLst>
        </pc:picChg>
        <pc:picChg chg="add del mod">
          <ac:chgData name="Jawad Ali" userId="378714ef-3158-4427-8235-9ae4eb738952" providerId="ADAL" clId="{3413C7A5-F2B8-403B-8F54-DA5F2CF9FFA0}" dt="2019-02-11T06:38:46.737" v="1647"/>
          <ac:picMkLst>
            <pc:docMk/>
            <pc:sldMk cId="1203074785" sldId="351"/>
            <ac:picMk id="8" creationId="{71DE1318-7981-4D35-8492-4D9BC22F6E4E}"/>
          </ac:picMkLst>
        </pc:picChg>
        <pc:picChg chg="add del mod">
          <ac:chgData name="Jawad Ali" userId="378714ef-3158-4427-8235-9ae4eb738952" providerId="ADAL" clId="{3413C7A5-F2B8-403B-8F54-DA5F2CF9FFA0}" dt="2019-02-11T06:48:19.594" v="1656"/>
          <ac:picMkLst>
            <pc:docMk/>
            <pc:sldMk cId="1203074785" sldId="351"/>
            <ac:picMk id="9" creationId="{83DF042C-F1EA-484D-B528-F570AA828F77}"/>
          </ac:picMkLst>
        </pc:picChg>
        <pc:picChg chg="add del mod">
          <ac:chgData name="Jawad Ali" userId="378714ef-3158-4427-8235-9ae4eb738952" providerId="ADAL" clId="{3413C7A5-F2B8-403B-8F54-DA5F2CF9FFA0}" dt="2019-02-11T06:48:59.601" v="1658"/>
          <ac:picMkLst>
            <pc:docMk/>
            <pc:sldMk cId="1203074785" sldId="351"/>
            <ac:picMk id="10" creationId="{D6DB7D8D-9B41-481E-A6F3-8F76F9E2EF51}"/>
          </ac:picMkLst>
        </pc:picChg>
        <pc:picChg chg="add del mod">
          <ac:chgData name="Jawad Ali" userId="378714ef-3158-4427-8235-9ae4eb738952" providerId="ADAL" clId="{3413C7A5-F2B8-403B-8F54-DA5F2CF9FFA0}" dt="2019-02-11T06:49:25.263" v="1660"/>
          <ac:picMkLst>
            <pc:docMk/>
            <pc:sldMk cId="1203074785" sldId="351"/>
            <ac:picMk id="11" creationId="{E5B13279-44E3-44B0-AC8D-2EBA58A55FBC}"/>
          </ac:picMkLst>
        </pc:picChg>
        <pc:picChg chg="add mod">
          <ac:chgData name="Jawad Ali" userId="378714ef-3158-4427-8235-9ae4eb738952" providerId="ADAL" clId="{3413C7A5-F2B8-403B-8F54-DA5F2CF9FFA0}" dt="2019-02-11T06:50:23.831" v="1661"/>
          <ac:picMkLst>
            <pc:docMk/>
            <pc:sldMk cId="1203074785" sldId="351"/>
            <ac:picMk id="12" creationId="{05F287DB-4561-4736-A28D-A8B9FA20BEDE}"/>
          </ac:picMkLst>
        </pc:picChg>
      </pc:sldChg>
      <pc:sldChg chg="addSp modSp modTransition">
        <pc:chgData name="Jawad Ali" userId="378714ef-3158-4427-8235-9ae4eb738952" providerId="ADAL" clId="{3413C7A5-F2B8-403B-8F54-DA5F2CF9FFA0}" dt="2019-02-11T07:02:40.789" v="1690"/>
        <pc:sldMkLst>
          <pc:docMk/>
          <pc:sldMk cId="1427101905" sldId="352"/>
        </pc:sldMkLst>
        <pc:picChg chg="add mod">
          <ac:chgData name="Jawad Ali" userId="378714ef-3158-4427-8235-9ae4eb738952" providerId="ADAL" clId="{3413C7A5-F2B8-403B-8F54-DA5F2CF9FFA0}" dt="2019-02-11T07:02:40.789" v="1690"/>
          <ac:picMkLst>
            <pc:docMk/>
            <pc:sldMk cId="1427101905" sldId="352"/>
            <ac:picMk id="7" creationId="{8C2DBDEA-9B0B-4603-9F4E-324D238E802D}"/>
          </ac:picMkLst>
        </pc:picChg>
      </pc:sldChg>
      <pc:sldChg chg="addSp delSp modSp modTransition modNotesTx">
        <pc:chgData name="Jawad Ali" userId="378714ef-3158-4427-8235-9ae4eb738952" providerId="ADAL" clId="{3413C7A5-F2B8-403B-8F54-DA5F2CF9FFA0}" dt="2019-02-11T06:50:23.831" v="1661"/>
        <pc:sldMkLst>
          <pc:docMk/>
          <pc:sldMk cId="3122392543" sldId="353"/>
        </pc:sldMkLst>
        <pc:picChg chg="add del mod">
          <ac:chgData name="Jawad Ali" userId="378714ef-3158-4427-8235-9ae4eb738952" providerId="ADAL" clId="{3413C7A5-F2B8-403B-8F54-DA5F2CF9FFA0}" dt="2019-02-11T06:50:23.831" v="1661"/>
          <ac:picMkLst>
            <pc:docMk/>
            <pc:sldMk cId="3122392543" sldId="353"/>
            <ac:picMk id="2" creationId="{99CE7F70-77D8-4E9E-A821-B35D3561872F}"/>
          </ac:picMkLst>
        </pc:picChg>
        <pc:picChg chg="add mod">
          <ac:chgData name="Jawad Ali" userId="378714ef-3158-4427-8235-9ae4eb738952" providerId="ADAL" clId="{3413C7A5-F2B8-403B-8F54-DA5F2CF9FFA0}" dt="2019-02-11T06:50:23.831" v="1661"/>
          <ac:picMkLst>
            <pc:docMk/>
            <pc:sldMk cId="3122392543" sldId="353"/>
            <ac:picMk id="7" creationId="{B4CD1AA4-3539-4108-90E9-9D28B93881A1}"/>
          </ac:picMkLst>
        </pc:picChg>
      </pc:sldChg>
      <pc:sldChg chg="modTransition">
        <pc:chgData name="Jawad Ali" userId="378714ef-3158-4427-8235-9ae4eb738952" providerId="ADAL" clId="{3413C7A5-F2B8-403B-8F54-DA5F2CF9FFA0}" dt="2019-02-11T06:48:02.845" v="1651"/>
        <pc:sldMkLst>
          <pc:docMk/>
          <pc:sldMk cId="3180651056" sldId="354"/>
        </pc:sldMkLst>
      </pc:sldChg>
      <pc:sldChg chg="modTransition">
        <pc:chgData name="Jawad Ali" userId="378714ef-3158-4427-8235-9ae4eb738952" providerId="ADAL" clId="{3413C7A5-F2B8-403B-8F54-DA5F2CF9FFA0}" dt="2019-02-11T06:48:02.845" v="1651"/>
        <pc:sldMkLst>
          <pc:docMk/>
          <pc:sldMk cId="2654100154" sldId="355"/>
        </pc:sldMkLst>
      </pc:sldChg>
      <pc:sldChg chg="modTransition">
        <pc:chgData name="Jawad Ali" userId="378714ef-3158-4427-8235-9ae4eb738952" providerId="ADAL" clId="{3413C7A5-F2B8-403B-8F54-DA5F2CF9FFA0}" dt="2019-02-11T06:48:02.845" v="1651"/>
        <pc:sldMkLst>
          <pc:docMk/>
          <pc:sldMk cId="3420592056" sldId="1856"/>
        </pc:sldMkLst>
      </pc:sldChg>
      <pc:sldChg chg="addSp modSp modTransition">
        <pc:chgData name="Jawad Ali" userId="378714ef-3158-4427-8235-9ae4eb738952" providerId="ADAL" clId="{3413C7A5-F2B8-403B-8F54-DA5F2CF9FFA0}" dt="2019-02-11T07:02:40.789" v="1690"/>
        <pc:sldMkLst>
          <pc:docMk/>
          <pc:sldMk cId="1605215992" sldId="1901"/>
        </pc:sldMkLst>
        <pc:picChg chg="add mod">
          <ac:chgData name="Jawad Ali" userId="378714ef-3158-4427-8235-9ae4eb738952" providerId="ADAL" clId="{3413C7A5-F2B8-403B-8F54-DA5F2CF9FFA0}" dt="2019-02-11T07:02:40.789" v="1690"/>
          <ac:picMkLst>
            <pc:docMk/>
            <pc:sldMk cId="1605215992" sldId="1901"/>
            <ac:picMk id="2" creationId="{1ED284E0-DF8E-48C9-9619-D3CB3CFAC334}"/>
          </ac:picMkLst>
        </pc:picChg>
      </pc:sldChg>
      <pc:sldChg chg="modTransition">
        <pc:chgData name="Jawad Ali" userId="378714ef-3158-4427-8235-9ae4eb738952" providerId="ADAL" clId="{3413C7A5-F2B8-403B-8F54-DA5F2CF9FFA0}" dt="2019-02-11T06:48:02.845" v="1651"/>
        <pc:sldMkLst>
          <pc:docMk/>
          <pc:sldMk cId="2876967479" sldId="1902"/>
        </pc:sldMkLst>
      </pc:sldChg>
      <pc:sldChg chg="modTransition">
        <pc:chgData name="Jawad Ali" userId="378714ef-3158-4427-8235-9ae4eb738952" providerId="ADAL" clId="{3413C7A5-F2B8-403B-8F54-DA5F2CF9FFA0}" dt="2019-02-11T06:48:02.845" v="1651"/>
        <pc:sldMkLst>
          <pc:docMk/>
          <pc:sldMk cId="3224235268" sldId="1903"/>
        </pc:sldMkLst>
      </pc:sldChg>
      <pc:sldChg chg="modTransition">
        <pc:chgData name="Jawad Ali" userId="378714ef-3158-4427-8235-9ae4eb738952" providerId="ADAL" clId="{3413C7A5-F2B8-403B-8F54-DA5F2CF9FFA0}" dt="2019-02-11T06:48:02.845" v="1651"/>
        <pc:sldMkLst>
          <pc:docMk/>
          <pc:sldMk cId="3950343278" sldId="1904"/>
        </pc:sldMkLst>
      </pc:sldChg>
      <pc:sldChg chg="modTransition">
        <pc:chgData name="Jawad Ali" userId="378714ef-3158-4427-8235-9ae4eb738952" providerId="ADAL" clId="{3413C7A5-F2B8-403B-8F54-DA5F2CF9FFA0}" dt="2019-02-11T06:48:02.845" v="1651"/>
        <pc:sldMkLst>
          <pc:docMk/>
          <pc:sldMk cId="735657330" sldId="1905"/>
        </pc:sldMkLst>
      </pc:sldChg>
      <pc:sldChg chg="modTransition">
        <pc:chgData name="Jawad Ali" userId="378714ef-3158-4427-8235-9ae4eb738952" providerId="ADAL" clId="{3413C7A5-F2B8-403B-8F54-DA5F2CF9FFA0}" dt="2019-02-11T06:48:02.845" v="1651"/>
        <pc:sldMkLst>
          <pc:docMk/>
          <pc:sldMk cId="4124471411" sldId="1906"/>
        </pc:sldMkLst>
      </pc:sldChg>
      <pc:sldChg chg="modTransition">
        <pc:chgData name="Jawad Ali" userId="378714ef-3158-4427-8235-9ae4eb738952" providerId="ADAL" clId="{3413C7A5-F2B8-403B-8F54-DA5F2CF9FFA0}" dt="2019-02-11T06:48:02.845" v="1651"/>
        <pc:sldMkLst>
          <pc:docMk/>
          <pc:sldMk cId="2221690534" sldId="1907"/>
        </pc:sldMkLst>
      </pc:sldChg>
      <pc:sldChg chg="modTransition">
        <pc:chgData name="Jawad Ali" userId="378714ef-3158-4427-8235-9ae4eb738952" providerId="ADAL" clId="{3413C7A5-F2B8-403B-8F54-DA5F2CF9FFA0}" dt="2019-02-11T06:48:02.845" v="1651"/>
        <pc:sldMkLst>
          <pc:docMk/>
          <pc:sldMk cId="2347379543" sldId="1908"/>
        </pc:sldMkLst>
      </pc:sldChg>
      <pc:sldChg chg="modSp modTransition">
        <pc:chgData name="Jawad Ali" userId="378714ef-3158-4427-8235-9ae4eb738952" providerId="ADAL" clId="{3413C7A5-F2B8-403B-8F54-DA5F2CF9FFA0}" dt="2019-02-11T06:48:02.845" v="1651"/>
        <pc:sldMkLst>
          <pc:docMk/>
          <pc:sldMk cId="767037212" sldId="1909"/>
        </pc:sldMkLst>
        <pc:graphicFrameChg chg="mod">
          <ac:chgData name="Jawad Ali" userId="378714ef-3158-4427-8235-9ae4eb738952" providerId="ADAL" clId="{3413C7A5-F2B8-403B-8F54-DA5F2CF9FFA0}" dt="2019-02-11T05:12:22.931" v="13" actId="1035"/>
          <ac:graphicFrameMkLst>
            <pc:docMk/>
            <pc:sldMk cId="767037212" sldId="1909"/>
            <ac:graphicFrameMk id="33" creationId="{016D8FCF-A68C-4DA2-8629-4F46BEDD1C62}"/>
          </ac:graphicFrameMkLst>
        </pc:graphicFrameChg>
      </pc:sldChg>
      <pc:sldChg chg="modTransition">
        <pc:chgData name="Jawad Ali" userId="378714ef-3158-4427-8235-9ae4eb738952" providerId="ADAL" clId="{3413C7A5-F2B8-403B-8F54-DA5F2CF9FFA0}" dt="2019-02-11T06:48:02.845" v="1651"/>
        <pc:sldMkLst>
          <pc:docMk/>
          <pc:sldMk cId="1949541940" sldId="1910"/>
        </pc:sldMkLst>
      </pc:sldChg>
      <pc:sldChg chg="modTransition">
        <pc:chgData name="Jawad Ali" userId="378714ef-3158-4427-8235-9ae4eb738952" providerId="ADAL" clId="{3413C7A5-F2B8-403B-8F54-DA5F2CF9FFA0}" dt="2019-02-11T06:48:02.845" v="1651"/>
        <pc:sldMkLst>
          <pc:docMk/>
          <pc:sldMk cId="2528729804" sldId="1911"/>
        </pc:sldMkLst>
      </pc:sldChg>
      <pc:sldChg chg="modTransition">
        <pc:chgData name="Jawad Ali" userId="378714ef-3158-4427-8235-9ae4eb738952" providerId="ADAL" clId="{3413C7A5-F2B8-403B-8F54-DA5F2CF9FFA0}" dt="2019-02-11T06:48:02.845" v="1651"/>
        <pc:sldMkLst>
          <pc:docMk/>
          <pc:sldMk cId="1102448201" sldId="1912"/>
        </pc:sldMkLst>
      </pc:sldChg>
      <pc:sldChg chg="modTransition">
        <pc:chgData name="Jawad Ali" userId="378714ef-3158-4427-8235-9ae4eb738952" providerId="ADAL" clId="{3413C7A5-F2B8-403B-8F54-DA5F2CF9FFA0}" dt="2019-02-11T06:48:02.845" v="1651"/>
        <pc:sldMkLst>
          <pc:docMk/>
          <pc:sldMk cId="3253707624" sldId="1913"/>
        </pc:sldMkLst>
      </pc:sldChg>
      <pc:sldChg chg="addSp modSp modTransition">
        <pc:chgData name="Jawad Ali" userId="378714ef-3158-4427-8235-9ae4eb738952" providerId="ADAL" clId="{3413C7A5-F2B8-403B-8F54-DA5F2CF9FFA0}" dt="2019-02-11T07:02:40.789" v="1690"/>
        <pc:sldMkLst>
          <pc:docMk/>
          <pc:sldMk cId="1745978561" sldId="1914"/>
        </pc:sldMkLst>
        <pc:picChg chg="add mod">
          <ac:chgData name="Jawad Ali" userId="378714ef-3158-4427-8235-9ae4eb738952" providerId="ADAL" clId="{3413C7A5-F2B8-403B-8F54-DA5F2CF9FFA0}" dt="2019-02-11T07:02:40.789" v="1690"/>
          <ac:picMkLst>
            <pc:docMk/>
            <pc:sldMk cId="1745978561" sldId="1914"/>
            <ac:picMk id="2" creationId="{01B5510E-3C88-4708-929A-6A542A3E41AD}"/>
          </ac:picMkLst>
        </pc:picChg>
      </pc:sldChg>
      <pc:sldChg chg="modTransition">
        <pc:chgData name="Jawad Ali" userId="378714ef-3158-4427-8235-9ae4eb738952" providerId="ADAL" clId="{3413C7A5-F2B8-403B-8F54-DA5F2CF9FFA0}" dt="2019-02-11T06:48:02.845" v="1651"/>
        <pc:sldMkLst>
          <pc:docMk/>
          <pc:sldMk cId="2669657235" sldId="1915"/>
        </pc:sldMkLst>
      </pc:sldChg>
      <pc:sldChg chg="modTransition">
        <pc:chgData name="Jawad Ali" userId="378714ef-3158-4427-8235-9ae4eb738952" providerId="ADAL" clId="{3413C7A5-F2B8-403B-8F54-DA5F2CF9FFA0}" dt="2019-02-11T06:48:02.845" v="1651"/>
        <pc:sldMkLst>
          <pc:docMk/>
          <pc:sldMk cId="2065823200" sldId="1916"/>
        </pc:sldMkLst>
      </pc:sldChg>
      <pc:sldChg chg="modTransition">
        <pc:chgData name="Jawad Ali" userId="378714ef-3158-4427-8235-9ae4eb738952" providerId="ADAL" clId="{3413C7A5-F2B8-403B-8F54-DA5F2CF9FFA0}" dt="2019-02-11T06:48:02.845" v="1651"/>
        <pc:sldMkLst>
          <pc:docMk/>
          <pc:sldMk cId="1503092184" sldId="1917"/>
        </pc:sldMkLst>
      </pc:sldChg>
      <pc:sldChg chg="del">
        <pc:chgData name="Jawad Ali" userId="378714ef-3158-4427-8235-9ae4eb738952" providerId="ADAL" clId="{3413C7A5-F2B8-403B-8F54-DA5F2CF9FFA0}" dt="2019-02-11T05:10:11.929" v="0" actId="2696"/>
        <pc:sldMkLst>
          <pc:docMk/>
          <pc:sldMk cId="1315025781" sldId="1918"/>
        </pc:sldMkLst>
      </pc:sldChg>
      <pc:sldChg chg="modTransition">
        <pc:chgData name="Jawad Ali" userId="378714ef-3158-4427-8235-9ae4eb738952" providerId="ADAL" clId="{3413C7A5-F2B8-403B-8F54-DA5F2CF9FFA0}" dt="2019-02-11T06:48:02.845" v="1651"/>
        <pc:sldMkLst>
          <pc:docMk/>
          <pc:sldMk cId="2183824154" sldId="1919"/>
        </pc:sldMkLst>
      </pc:sldChg>
      <pc:sldChg chg="modTransition">
        <pc:chgData name="Jawad Ali" userId="378714ef-3158-4427-8235-9ae4eb738952" providerId="ADAL" clId="{3413C7A5-F2B8-403B-8F54-DA5F2CF9FFA0}" dt="2019-02-11T06:48:02.845" v="1651"/>
        <pc:sldMkLst>
          <pc:docMk/>
          <pc:sldMk cId="820378628" sldId="1920"/>
        </pc:sldMkLst>
      </pc:sldChg>
      <pc:sldChg chg="modTransition">
        <pc:chgData name="Jawad Ali" userId="378714ef-3158-4427-8235-9ae4eb738952" providerId="ADAL" clId="{3413C7A5-F2B8-403B-8F54-DA5F2CF9FFA0}" dt="2019-02-11T06:48:02.845" v="1651"/>
        <pc:sldMkLst>
          <pc:docMk/>
          <pc:sldMk cId="85770208" sldId="1921"/>
        </pc:sldMkLst>
      </pc:sldChg>
      <pc:sldChg chg="modTransition">
        <pc:chgData name="Jawad Ali" userId="378714ef-3158-4427-8235-9ae4eb738952" providerId="ADAL" clId="{3413C7A5-F2B8-403B-8F54-DA5F2CF9FFA0}" dt="2019-02-11T06:48:02.845" v="1651"/>
        <pc:sldMkLst>
          <pc:docMk/>
          <pc:sldMk cId="1175372902" sldId="1922"/>
        </pc:sldMkLst>
      </pc:sldChg>
      <pc:sldChg chg="addSp delSp modSp add modTransition modAnim modNotesTx">
        <pc:chgData name="Jawad Ali" userId="378714ef-3158-4427-8235-9ae4eb738952" providerId="ADAL" clId="{3413C7A5-F2B8-403B-8F54-DA5F2CF9FFA0}" dt="2019-02-11T06:53:59.333" v="1670"/>
        <pc:sldMkLst>
          <pc:docMk/>
          <pc:sldMk cId="1956870067" sldId="1923"/>
        </pc:sldMkLst>
        <pc:spChg chg="mod">
          <ac:chgData name="Jawad Ali" userId="378714ef-3158-4427-8235-9ae4eb738952" providerId="ADAL" clId="{3413C7A5-F2B8-403B-8F54-DA5F2CF9FFA0}" dt="2019-02-11T05:16:59.362" v="15"/>
          <ac:spMkLst>
            <pc:docMk/>
            <pc:sldMk cId="1956870067" sldId="1923"/>
            <ac:spMk id="6" creationId="{00000000-0000-0000-0000-000000000000}"/>
          </ac:spMkLst>
        </pc:spChg>
        <pc:spChg chg="mod">
          <ac:chgData name="Jawad Ali" userId="378714ef-3158-4427-8235-9ae4eb738952" providerId="ADAL" clId="{3413C7A5-F2B8-403B-8F54-DA5F2CF9FFA0}" dt="2019-02-11T05:40:56.314" v="1378" actId="1036"/>
          <ac:spMkLst>
            <pc:docMk/>
            <pc:sldMk cId="1956870067" sldId="1923"/>
            <ac:spMk id="15" creationId="{00000000-0000-0000-0000-000000000000}"/>
          </ac:spMkLst>
        </pc:spChg>
        <pc:spChg chg="mod">
          <ac:chgData name="Jawad Ali" userId="378714ef-3158-4427-8235-9ae4eb738952" providerId="ADAL" clId="{3413C7A5-F2B8-403B-8F54-DA5F2CF9FFA0}" dt="2019-02-11T05:17:10.533" v="31" actId="20577"/>
          <ac:spMkLst>
            <pc:docMk/>
            <pc:sldMk cId="1956870067" sldId="1923"/>
            <ac:spMk id="19" creationId="{00000000-0000-0000-0000-000000000000}"/>
          </ac:spMkLst>
        </pc:spChg>
        <pc:spChg chg="mod">
          <ac:chgData name="Jawad Ali" userId="378714ef-3158-4427-8235-9ae4eb738952" providerId="ADAL" clId="{3413C7A5-F2B8-403B-8F54-DA5F2CF9FFA0}" dt="2019-02-11T05:17:20.193" v="39" actId="20577"/>
          <ac:spMkLst>
            <pc:docMk/>
            <pc:sldMk cId="1956870067" sldId="1923"/>
            <ac:spMk id="20" creationId="{00000000-0000-0000-0000-000000000000}"/>
          </ac:spMkLst>
        </pc:spChg>
        <pc:spChg chg="mod">
          <ac:chgData name="Jawad Ali" userId="378714ef-3158-4427-8235-9ae4eb738952" providerId="ADAL" clId="{3413C7A5-F2B8-403B-8F54-DA5F2CF9FFA0}" dt="2019-02-11T05:17:30.971" v="50" actId="1036"/>
          <ac:spMkLst>
            <pc:docMk/>
            <pc:sldMk cId="1956870067" sldId="1923"/>
            <ac:spMk id="21" creationId="{00000000-0000-0000-0000-000000000000}"/>
          </ac:spMkLst>
        </pc:spChg>
        <pc:spChg chg="mod">
          <ac:chgData name="Jawad Ali" userId="378714ef-3158-4427-8235-9ae4eb738952" providerId="ADAL" clId="{3413C7A5-F2B8-403B-8F54-DA5F2CF9FFA0}" dt="2019-02-11T05:17:34.800" v="55" actId="1035"/>
          <ac:spMkLst>
            <pc:docMk/>
            <pc:sldMk cId="1956870067" sldId="1923"/>
            <ac:spMk id="22" creationId="{00000000-0000-0000-0000-000000000000}"/>
          </ac:spMkLst>
        </pc:spChg>
        <pc:picChg chg="add del mod">
          <ac:chgData name="Jawad Ali" userId="378714ef-3158-4427-8235-9ae4eb738952" providerId="ADAL" clId="{3413C7A5-F2B8-403B-8F54-DA5F2CF9FFA0}" dt="2019-02-11T06:51:32.645" v="1665"/>
          <ac:picMkLst>
            <pc:docMk/>
            <pc:sldMk cId="1956870067" sldId="1923"/>
            <ac:picMk id="2" creationId="{F79EF9E3-3FDC-43F3-9F43-BE4CD598D3B2}"/>
          </ac:picMkLst>
        </pc:picChg>
        <pc:picChg chg="add del mod">
          <ac:chgData name="Jawad Ali" userId="378714ef-3158-4427-8235-9ae4eb738952" providerId="ADAL" clId="{3413C7A5-F2B8-403B-8F54-DA5F2CF9FFA0}" dt="2019-02-11T06:51:35.098" v="1666"/>
          <ac:picMkLst>
            <pc:docMk/>
            <pc:sldMk cId="1956870067" sldId="1923"/>
            <ac:picMk id="3" creationId="{4F251A9B-909A-4AB1-B3B6-D8E3B60035F7}"/>
          </ac:picMkLst>
        </pc:picChg>
        <pc:picChg chg="add mod">
          <ac:chgData name="Jawad Ali" userId="378714ef-3158-4427-8235-9ae4eb738952" providerId="ADAL" clId="{3413C7A5-F2B8-403B-8F54-DA5F2CF9FFA0}" dt="2019-02-11T06:53:59.333" v="1670"/>
          <ac:picMkLst>
            <pc:docMk/>
            <pc:sldMk cId="1956870067" sldId="1923"/>
            <ac:picMk id="5" creationId="{2A9B6647-1ACA-4EC9-A441-805034F3C009}"/>
          </ac:picMkLst>
        </pc:picChg>
        <pc:cxnChg chg="del">
          <ac:chgData name="Jawad Ali" userId="378714ef-3158-4427-8235-9ae4eb738952" providerId="ADAL" clId="{3413C7A5-F2B8-403B-8F54-DA5F2CF9FFA0}" dt="2019-02-11T05:17:47.853" v="58" actId="478"/>
          <ac:cxnSpMkLst>
            <pc:docMk/>
            <pc:sldMk cId="1956870067" sldId="1923"/>
            <ac:cxnSpMk id="9" creationId="{00000000-0000-0000-0000-000000000000}"/>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80FA77-59CB-4EFF-A176-0C3BEBDD6B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BFA615-3C88-4463-BD62-999D7C902B5B}">
      <dgm:prSet phldrT="[Text]"/>
      <dgm:spPr/>
      <dgm:t>
        <a:bodyPr/>
        <a:lstStyle/>
        <a:p>
          <a:r>
            <a:rPr lang="en-US" dirty="0">
              <a:solidFill>
                <a:srgbClr val="FF0000"/>
              </a:solidFill>
            </a:rPr>
            <a:t>Downstream</a:t>
          </a:r>
        </a:p>
      </dgm:t>
    </dgm:pt>
    <dgm:pt modelId="{0F943E33-99BF-45B8-A205-07E08F764B63}" type="parTrans" cxnId="{3C4B4477-790B-4B47-9463-E55442F939A4}">
      <dgm:prSet/>
      <dgm:spPr/>
      <dgm:t>
        <a:bodyPr/>
        <a:lstStyle/>
        <a:p>
          <a:endParaRPr lang="en-US"/>
        </a:p>
      </dgm:t>
    </dgm:pt>
    <dgm:pt modelId="{A7E076F6-CBA3-4C64-B6E6-D8EF70B1177F}" type="sibTrans" cxnId="{3C4B4477-790B-4B47-9463-E55442F939A4}">
      <dgm:prSet/>
      <dgm:spPr/>
      <dgm:t>
        <a:bodyPr/>
        <a:lstStyle/>
        <a:p>
          <a:endParaRPr lang="en-US"/>
        </a:p>
      </dgm:t>
    </dgm:pt>
    <dgm:pt modelId="{8CEFEF27-6002-44C5-A63D-2429E56A622B}">
      <dgm:prSet phldrT="[Text]"/>
      <dgm:spPr/>
      <dgm:t>
        <a:bodyPr/>
        <a:lstStyle/>
        <a:p>
          <a:r>
            <a:rPr lang="en-US" dirty="0"/>
            <a:t>Fit for Use</a:t>
          </a:r>
        </a:p>
      </dgm:t>
    </dgm:pt>
    <dgm:pt modelId="{0746F2A7-0DE0-45A2-B17B-2BEDD5B5561C}" type="parTrans" cxnId="{DDE5CF90-7877-4D17-A268-3777C7D2128A}">
      <dgm:prSet/>
      <dgm:spPr/>
      <dgm:t>
        <a:bodyPr/>
        <a:lstStyle/>
        <a:p>
          <a:endParaRPr lang="en-US"/>
        </a:p>
      </dgm:t>
    </dgm:pt>
    <dgm:pt modelId="{E298FCC6-93EB-4815-8F0C-0B6D193A94DA}" type="sibTrans" cxnId="{DDE5CF90-7877-4D17-A268-3777C7D2128A}">
      <dgm:prSet/>
      <dgm:spPr/>
      <dgm:t>
        <a:bodyPr/>
        <a:lstStyle/>
        <a:p>
          <a:endParaRPr lang="en-US"/>
        </a:p>
      </dgm:t>
    </dgm:pt>
    <dgm:pt modelId="{76ABD277-2046-4890-A936-C928ED1026AC}">
      <dgm:prSet phldrT="[Text]"/>
      <dgm:spPr/>
      <dgm:t>
        <a:bodyPr/>
        <a:lstStyle/>
        <a:p>
          <a:r>
            <a:rPr lang="en-US" dirty="0"/>
            <a:t>Completeness</a:t>
          </a:r>
        </a:p>
      </dgm:t>
    </dgm:pt>
    <dgm:pt modelId="{92C813E5-1635-4324-8E54-DF693344E752}" type="parTrans" cxnId="{BBB84BE5-D8FF-4BDB-B845-29965C508249}">
      <dgm:prSet/>
      <dgm:spPr/>
      <dgm:t>
        <a:bodyPr/>
        <a:lstStyle/>
        <a:p>
          <a:endParaRPr lang="en-US"/>
        </a:p>
      </dgm:t>
    </dgm:pt>
    <dgm:pt modelId="{12063E57-A7D1-46D4-9FED-003DBDB887CF}" type="sibTrans" cxnId="{BBB84BE5-D8FF-4BDB-B845-29965C508249}">
      <dgm:prSet/>
      <dgm:spPr/>
      <dgm:t>
        <a:bodyPr/>
        <a:lstStyle/>
        <a:p>
          <a:endParaRPr lang="en-US"/>
        </a:p>
      </dgm:t>
    </dgm:pt>
    <dgm:pt modelId="{514EEA37-0048-498B-B08C-D127F16B5853}" type="pres">
      <dgm:prSet presAssocID="{3180FA77-59CB-4EFF-A176-0C3BEBDD6BE8}" presName="linear" presStyleCnt="0">
        <dgm:presLayoutVars>
          <dgm:animLvl val="lvl"/>
          <dgm:resizeHandles val="exact"/>
        </dgm:presLayoutVars>
      </dgm:prSet>
      <dgm:spPr/>
    </dgm:pt>
    <dgm:pt modelId="{336C3C40-54CE-4DA6-A00E-87741608F32A}" type="pres">
      <dgm:prSet presAssocID="{78BFA615-3C88-4463-BD62-999D7C902B5B}" presName="parentText" presStyleLbl="node1" presStyleIdx="0" presStyleCnt="1">
        <dgm:presLayoutVars>
          <dgm:chMax val="0"/>
          <dgm:bulletEnabled val="1"/>
        </dgm:presLayoutVars>
      </dgm:prSet>
      <dgm:spPr/>
    </dgm:pt>
    <dgm:pt modelId="{9A6F54C1-8DC7-4BF6-A917-C4628878169D}" type="pres">
      <dgm:prSet presAssocID="{78BFA615-3C88-4463-BD62-999D7C902B5B}" presName="childText" presStyleLbl="revTx" presStyleIdx="0" presStyleCnt="1">
        <dgm:presLayoutVars>
          <dgm:bulletEnabled val="1"/>
        </dgm:presLayoutVars>
      </dgm:prSet>
      <dgm:spPr/>
    </dgm:pt>
  </dgm:ptLst>
  <dgm:cxnLst>
    <dgm:cxn modelId="{E0F1D062-2057-405B-BB8B-6DDC1415F8E0}" type="presOf" srcId="{8CEFEF27-6002-44C5-A63D-2429E56A622B}" destId="{9A6F54C1-8DC7-4BF6-A917-C4628878169D}" srcOrd="0" destOrd="0" presId="urn:microsoft.com/office/officeart/2005/8/layout/vList2"/>
    <dgm:cxn modelId="{C0D45C4E-6925-4D2D-B1B3-19832D39A229}" type="presOf" srcId="{76ABD277-2046-4890-A936-C928ED1026AC}" destId="{9A6F54C1-8DC7-4BF6-A917-C4628878169D}" srcOrd="0" destOrd="1" presId="urn:microsoft.com/office/officeart/2005/8/layout/vList2"/>
    <dgm:cxn modelId="{3C4B4477-790B-4B47-9463-E55442F939A4}" srcId="{3180FA77-59CB-4EFF-A176-0C3BEBDD6BE8}" destId="{78BFA615-3C88-4463-BD62-999D7C902B5B}" srcOrd="0" destOrd="0" parTransId="{0F943E33-99BF-45B8-A205-07E08F764B63}" sibTransId="{A7E076F6-CBA3-4C64-B6E6-D8EF70B1177F}"/>
    <dgm:cxn modelId="{EE2BC886-2B7A-43DD-BC5F-B2DFE4ECBF38}" type="presOf" srcId="{3180FA77-59CB-4EFF-A176-0C3BEBDD6BE8}" destId="{514EEA37-0048-498B-B08C-D127F16B5853}" srcOrd="0" destOrd="0" presId="urn:microsoft.com/office/officeart/2005/8/layout/vList2"/>
    <dgm:cxn modelId="{DDE5CF90-7877-4D17-A268-3777C7D2128A}" srcId="{78BFA615-3C88-4463-BD62-999D7C902B5B}" destId="{8CEFEF27-6002-44C5-A63D-2429E56A622B}" srcOrd="0" destOrd="0" parTransId="{0746F2A7-0DE0-45A2-B17B-2BEDD5B5561C}" sibTransId="{E298FCC6-93EB-4815-8F0C-0B6D193A94DA}"/>
    <dgm:cxn modelId="{BBB84BE5-D8FF-4BDB-B845-29965C508249}" srcId="{78BFA615-3C88-4463-BD62-999D7C902B5B}" destId="{76ABD277-2046-4890-A936-C928ED1026AC}" srcOrd="1" destOrd="0" parTransId="{92C813E5-1635-4324-8E54-DF693344E752}" sibTransId="{12063E57-A7D1-46D4-9FED-003DBDB887CF}"/>
    <dgm:cxn modelId="{8D033EF8-AC3E-4CDC-935C-46B6421BA2BD}" type="presOf" srcId="{78BFA615-3C88-4463-BD62-999D7C902B5B}" destId="{336C3C40-54CE-4DA6-A00E-87741608F32A}" srcOrd="0" destOrd="0" presId="urn:microsoft.com/office/officeart/2005/8/layout/vList2"/>
    <dgm:cxn modelId="{CD98B3FC-5E08-4C0B-9C16-F00E6E7CF104}" type="presParOf" srcId="{514EEA37-0048-498B-B08C-D127F16B5853}" destId="{336C3C40-54CE-4DA6-A00E-87741608F32A}" srcOrd="0" destOrd="0" presId="urn:microsoft.com/office/officeart/2005/8/layout/vList2"/>
    <dgm:cxn modelId="{9CB51C72-F6BC-412F-9382-49A600B82E04}" type="presParOf" srcId="{514EEA37-0048-498B-B08C-D127F16B5853}" destId="{9A6F54C1-8DC7-4BF6-A917-C4628878169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0FA77-59CB-4EFF-A176-0C3BEBDD6B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BFA615-3C88-4463-BD62-999D7C902B5B}">
      <dgm:prSet phldrT="[Text]"/>
      <dgm:spPr/>
      <dgm:t>
        <a:bodyPr/>
        <a:lstStyle/>
        <a:p>
          <a:r>
            <a:rPr lang="en-US" dirty="0">
              <a:solidFill>
                <a:srgbClr val="FF0000"/>
              </a:solidFill>
            </a:rPr>
            <a:t>Upstream</a:t>
          </a:r>
        </a:p>
      </dgm:t>
    </dgm:pt>
    <dgm:pt modelId="{0F943E33-99BF-45B8-A205-07E08F764B63}" type="parTrans" cxnId="{3C4B4477-790B-4B47-9463-E55442F939A4}">
      <dgm:prSet/>
      <dgm:spPr/>
      <dgm:t>
        <a:bodyPr/>
        <a:lstStyle/>
        <a:p>
          <a:endParaRPr lang="en-US"/>
        </a:p>
      </dgm:t>
    </dgm:pt>
    <dgm:pt modelId="{A7E076F6-CBA3-4C64-B6E6-D8EF70B1177F}" type="sibTrans" cxnId="{3C4B4477-790B-4B47-9463-E55442F939A4}">
      <dgm:prSet/>
      <dgm:spPr/>
      <dgm:t>
        <a:bodyPr/>
        <a:lstStyle/>
        <a:p>
          <a:endParaRPr lang="en-US"/>
        </a:p>
      </dgm:t>
    </dgm:pt>
    <dgm:pt modelId="{8CEFEF27-6002-44C5-A63D-2429E56A622B}">
      <dgm:prSet phldrT="[Text]"/>
      <dgm:spPr/>
      <dgm:t>
        <a:bodyPr/>
        <a:lstStyle/>
        <a:p>
          <a:r>
            <a:rPr lang="en-US" dirty="0"/>
            <a:t>Continuity with Inputs</a:t>
          </a:r>
        </a:p>
      </dgm:t>
    </dgm:pt>
    <dgm:pt modelId="{0746F2A7-0DE0-45A2-B17B-2BEDD5B5561C}" type="parTrans" cxnId="{DDE5CF90-7877-4D17-A268-3777C7D2128A}">
      <dgm:prSet/>
      <dgm:spPr/>
      <dgm:t>
        <a:bodyPr/>
        <a:lstStyle/>
        <a:p>
          <a:endParaRPr lang="en-US"/>
        </a:p>
      </dgm:t>
    </dgm:pt>
    <dgm:pt modelId="{E298FCC6-93EB-4815-8F0C-0B6D193A94DA}" type="sibTrans" cxnId="{DDE5CF90-7877-4D17-A268-3777C7D2128A}">
      <dgm:prSet/>
      <dgm:spPr/>
      <dgm:t>
        <a:bodyPr/>
        <a:lstStyle/>
        <a:p>
          <a:endParaRPr lang="en-US"/>
        </a:p>
      </dgm:t>
    </dgm:pt>
    <dgm:pt modelId="{76ABD277-2046-4890-A936-C928ED1026AC}">
      <dgm:prSet phldrT="[Text]"/>
      <dgm:spPr/>
      <dgm:t>
        <a:bodyPr/>
        <a:lstStyle/>
        <a:p>
          <a:r>
            <a:rPr lang="en-US" dirty="0"/>
            <a:t>Traceability</a:t>
          </a:r>
        </a:p>
      </dgm:t>
    </dgm:pt>
    <dgm:pt modelId="{92C813E5-1635-4324-8E54-DF693344E752}" type="parTrans" cxnId="{BBB84BE5-D8FF-4BDB-B845-29965C508249}">
      <dgm:prSet/>
      <dgm:spPr/>
      <dgm:t>
        <a:bodyPr/>
        <a:lstStyle/>
        <a:p>
          <a:endParaRPr lang="en-US"/>
        </a:p>
      </dgm:t>
    </dgm:pt>
    <dgm:pt modelId="{12063E57-A7D1-46D4-9FED-003DBDB887CF}" type="sibTrans" cxnId="{BBB84BE5-D8FF-4BDB-B845-29965C508249}">
      <dgm:prSet/>
      <dgm:spPr/>
      <dgm:t>
        <a:bodyPr/>
        <a:lstStyle/>
        <a:p>
          <a:endParaRPr lang="en-US"/>
        </a:p>
      </dgm:t>
    </dgm:pt>
    <dgm:pt modelId="{514EEA37-0048-498B-B08C-D127F16B5853}" type="pres">
      <dgm:prSet presAssocID="{3180FA77-59CB-4EFF-A176-0C3BEBDD6BE8}" presName="linear" presStyleCnt="0">
        <dgm:presLayoutVars>
          <dgm:animLvl val="lvl"/>
          <dgm:resizeHandles val="exact"/>
        </dgm:presLayoutVars>
      </dgm:prSet>
      <dgm:spPr/>
    </dgm:pt>
    <dgm:pt modelId="{336C3C40-54CE-4DA6-A00E-87741608F32A}" type="pres">
      <dgm:prSet presAssocID="{78BFA615-3C88-4463-BD62-999D7C902B5B}" presName="parentText" presStyleLbl="node1" presStyleIdx="0" presStyleCnt="1">
        <dgm:presLayoutVars>
          <dgm:chMax val="0"/>
          <dgm:bulletEnabled val="1"/>
        </dgm:presLayoutVars>
      </dgm:prSet>
      <dgm:spPr/>
    </dgm:pt>
    <dgm:pt modelId="{9A6F54C1-8DC7-4BF6-A917-C4628878169D}" type="pres">
      <dgm:prSet presAssocID="{78BFA615-3C88-4463-BD62-999D7C902B5B}" presName="childText" presStyleLbl="revTx" presStyleIdx="0" presStyleCnt="1">
        <dgm:presLayoutVars>
          <dgm:bulletEnabled val="1"/>
        </dgm:presLayoutVars>
      </dgm:prSet>
      <dgm:spPr/>
    </dgm:pt>
  </dgm:ptLst>
  <dgm:cxnLst>
    <dgm:cxn modelId="{E0F1D062-2057-405B-BB8B-6DDC1415F8E0}" type="presOf" srcId="{8CEFEF27-6002-44C5-A63D-2429E56A622B}" destId="{9A6F54C1-8DC7-4BF6-A917-C4628878169D}" srcOrd="0" destOrd="0" presId="urn:microsoft.com/office/officeart/2005/8/layout/vList2"/>
    <dgm:cxn modelId="{C0D45C4E-6925-4D2D-B1B3-19832D39A229}" type="presOf" srcId="{76ABD277-2046-4890-A936-C928ED1026AC}" destId="{9A6F54C1-8DC7-4BF6-A917-C4628878169D}" srcOrd="0" destOrd="1" presId="urn:microsoft.com/office/officeart/2005/8/layout/vList2"/>
    <dgm:cxn modelId="{3C4B4477-790B-4B47-9463-E55442F939A4}" srcId="{3180FA77-59CB-4EFF-A176-0C3BEBDD6BE8}" destId="{78BFA615-3C88-4463-BD62-999D7C902B5B}" srcOrd="0" destOrd="0" parTransId="{0F943E33-99BF-45B8-A205-07E08F764B63}" sibTransId="{A7E076F6-CBA3-4C64-B6E6-D8EF70B1177F}"/>
    <dgm:cxn modelId="{EE2BC886-2B7A-43DD-BC5F-B2DFE4ECBF38}" type="presOf" srcId="{3180FA77-59CB-4EFF-A176-0C3BEBDD6BE8}" destId="{514EEA37-0048-498B-B08C-D127F16B5853}" srcOrd="0" destOrd="0" presId="urn:microsoft.com/office/officeart/2005/8/layout/vList2"/>
    <dgm:cxn modelId="{DDE5CF90-7877-4D17-A268-3777C7D2128A}" srcId="{78BFA615-3C88-4463-BD62-999D7C902B5B}" destId="{8CEFEF27-6002-44C5-A63D-2429E56A622B}" srcOrd="0" destOrd="0" parTransId="{0746F2A7-0DE0-45A2-B17B-2BEDD5B5561C}" sibTransId="{E298FCC6-93EB-4815-8F0C-0B6D193A94DA}"/>
    <dgm:cxn modelId="{BBB84BE5-D8FF-4BDB-B845-29965C508249}" srcId="{78BFA615-3C88-4463-BD62-999D7C902B5B}" destId="{76ABD277-2046-4890-A936-C928ED1026AC}" srcOrd="1" destOrd="0" parTransId="{92C813E5-1635-4324-8E54-DF693344E752}" sibTransId="{12063E57-A7D1-46D4-9FED-003DBDB887CF}"/>
    <dgm:cxn modelId="{8D033EF8-AC3E-4CDC-935C-46B6421BA2BD}" type="presOf" srcId="{78BFA615-3C88-4463-BD62-999D7C902B5B}" destId="{336C3C40-54CE-4DA6-A00E-87741608F32A}" srcOrd="0" destOrd="0" presId="urn:microsoft.com/office/officeart/2005/8/layout/vList2"/>
    <dgm:cxn modelId="{CD98B3FC-5E08-4C0B-9C16-F00E6E7CF104}" type="presParOf" srcId="{514EEA37-0048-498B-B08C-D127F16B5853}" destId="{336C3C40-54CE-4DA6-A00E-87741608F32A}" srcOrd="0" destOrd="0" presId="urn:microsoft.com/office/officeart/2005/8/layout/vList2"/>
    <dgm:cxn modelId="{9CB51C72-F6BC-412F-9382-49A600B82E04}" type="presParOf" srcId="{514EEA37-0048-498B-B08C-D127F16B5853}" destId="{9A6F54C1-8DC7-4BF6-A917-C4628878169D}"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80FA77-59CB-4EFF-A176-0C3BEBDD6B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8BFA615-3C88-4463-BD62-999D7C902B5B}">
      <dgm:prSet phldrT="[Text]"/>
      <dgm:spPr/>
      <dgm:t>
        <a:bodyPr/>
        <a:lstStyle/>
        <a:p>
          <a:r>
            <a:rPr lang="en-US" dirty="0">
              <a:solidFill>
                <a:srgbClr val="FF0000"/>
              </a:solidFill>
            </a:rPr>
            <a:t>Quality &amp; CM</a:t>
          </a:r>
        </a:p>
      </dgm:t>
    </dgm:pt>
    <dgm:pt modelId="{0F943E33-99BF-45B8-A205-07E08F764B63}" type="parTrans" cxnId="{3C4B4477-790B-4B47-9463-E55442F939A4}">
      <dgm:prSet/>
      <dgm:spPr/>
      <dgm:t>
        <a:bodyPr/>
        <a:lstStyle/>
        <a:p>
          <a:endParaRPr lang="en-US"/>
        </a:p>
      </dgm:t>
    </dgm:pt>
    <dgm:pt modelId="{A7E076F6-CBA3-4C64-B6E6-D8EF70B1177F}" type="sibTrans" cxnId="{3C4B4477-790B-4B47-9463-E55442F939A4}">
      <dgm:prSet/>
      <dgm:spPr/>
      <dgm:t>
        <a:bodyPr/>
        <a:lstStyle/>
        <a:p>
          <a:endParaRPr lang="en-US"/>
        </a:p>
      </dgm:t>
    </dgm:pt>
    <dgm:pt modelId="{8CEFEF27-6002-44C5-A63D-2429E56A622B}">
      <dgm:prSet phldrT="[Text]"/>
      <dgm:spPr/>
      <dgm:t>
        <a:bodyPr/>
        <a:lstStyle/>
        <a:p>
          <a:r>
            <a:rPr lang="en-US" dirty="0"/>
            <a:t>Conformance to Standard</a:t>
          </a:r>
        </a:p>
      </dgm:t>
    </dgm:pt>
    <dgm:pt modelId="{0746F2A7-0DE0-45A2-B17B-2BEDD5B5561C}" type="parTrans" cxnId="{DDE5CF90-7877-4D17-A268-3777C7D2128A}">
      <dgm:prSet/>
      <dgm:spPr/>
      <dgm:t>
        <a:bodyPr/>
        <a:lstStyle/>
        <a:p>
          <a:endParaRPr lang="en-US"/>
        </a:p>
      </dgm:t>
    </dgm:pt>
    <dgm:pt modelId="{E298FCC6-93EB-4815-8F0C-0B6D193A94DA}" type="sibTrans" cxnId="{DDE5CF90-7877-4D17-A268-3777C7D2128A}">
      <dgm:prSet/>
      <dgm:spPr/>
      <dgm:t>
        <a:bodyPr/>
        <a:lstStyle/>
        <a:p>
          <a:endParaRPr lang="en-US"/>
        </a:p>
      </dgm:t>
    </dgm:pt>
    <dgm:pt modelId="{76ABD277-2046-4890-A936-C928ED1026AC}">
      <dgm:prSet phldrT="[Text]"/>
      <dgm:spPr/>
      <dgm:t>
        <a:bodyPr/>
        <a:lstStyle/>
        <a:p>
          <a:r>
            <a:rPr lang="en-US" dirty="0"/>
            <a:t>Right Input</a:t>
          </a:r>
        </a:p>
      </dgm:t>
    </dgm:pt>
    <dgm:pt modelId="{92C813E5-1635-4324-8E54-DF693344E752}" type="parTrans" cxnId="{BBB84BE5-D8FF-4BDB-B845-29965C508249}">
      <dgm:prSet/>
      <dgm:spPr/>
      <dgm:t>
        <a:bodyPr/>
        <a:lstStyle/>
        <a:p>
          <a:endParaRPr lang="en-US"/>
        </a:p>
      </dgm:t>
    </dgm:pt>
    <dgm:pt modelId="{12063E57-A7D1-46D4-9FED-003DBDB887CF}" type="sibTrans" cxnId="{BBB84BE5-D8FF-4BDB-B845-29965C508249}">
      <dgm:prSet/>
      <dgm:spPr/>
      <dgm:t>
        <a:bodyPr/>
        <a:lstStyle/>
        <a:p>
          <a:endParaRPr lang="en-US"/>
        </a:p>
      </dgm:t>
    </dgm:pt>
    <dgm:pt modelId="{514EEA37-0048-498B-B08C-D127F16B5853}" type="pres">
      <dgm:prSet presAssocID="{3180FA77-59CB-4EFF-A176-0C3BEBDD6BE8}" presName="linear" presStyleCnt="0">
        <dgm:presLayoutVars>
          <dgm:animLvl val="lvl"/>
          <dgm:resizeHandles val="exact"/>
        </dgm:presLayoutVars>
      </dgm:prSet>
      <dgm:spPr/>
    </dgm:pt>
    <dgm:pt modelId="{336C3C40-54CE-4DA6-A00E-87741608F32A}" type="pres">
      <dgm:prSet presAssocID="{78BFA615-3C88-4463-BD62-999D7C902B5B}" presName="parentText" presStyleLbl="node1" presStyleIdx="0" presStyleCnt="1">
        <dgm:presLayoutVars>
          <dgm:chMax val="0"/>
          <dgm:bulletEnabled val="1"/>
        </dgm:presLayoutVars>
      </dgm:prSet>
      <dgm:spPr/>
    </dgm:pt>
    <dgm:pt modelId="{9A6F54C1-8DC7-4BF6-A917-C4628878169D}" type="pres">
      <dgm:prSet presAssocID="{78BFA615-3C88-4463-BD62-999D7C902B5B}" presName="childText" presStyleLbl="revTx" presStyleIdx="0" presStyleCnt="1">
        <dgm:presLayoutVars>
          <dgm:bulletEnabled val="1"/>
        </dgm:presLayoutVars>
      </dgm:prSet>
      <dgm:spPr/>
    </dgm:pt>
  </dgm:ptLst>
  <dgm:cxnLst>
    <dgm:cxn modelId="{E0F1D062-2057-405B-BB8B-6DDC1415F8E0}" type="presOf" srcId="{8CEFEF27-6002-44C5-A63D-2429E56A622B}" destId="{9A6F54C1-8DC7-4BF6-A917-C4628878169D}" srcOrd="0" destOrd="0" presId="urn:microsoft.com/office/officeart/2005/8/layout/vList2"/>
    <dgm:cxn modelId="{C0D45C4E-6925-4D2D-B1B3-19832D39A229}" type="presOf" srcId="{76ABD277-2046-4890-A936-C928ED1026AC}" destId="{9A6F54C1-8DC7-4BF6-A917-C4628878169D}" srcOrd="0" destOrd="1" presId="urn:microsoft.com/office/officeart/2005/8/layout/vList2"/>
    <dgm:cxn modelId="{3C4B4477-790B-4B47-9463-E55442F939A4}" srcId="{3180FA77-59CB-4EFF-A176-0C3BEBDD6BE8}" destId="{78BFA615-3C88-4463-BD62-999D7C902B5B}" srcOrd="0" destOrd="0" parTransId="{0F943E33-99BF-45B8-A205-07E08F764B63}" sibTransId="{A7E076F6-CBA3-4C64-B6E6-D8EF70B1177F}"/>
    <dgm:cxn modelId="{EE2BC886-2B7A-43DD-BC5F-B2DFE4ECBF38}" type="presOf" srcId="{3180FA77-59CB-4EFF-A176-0C3BEBDD6BE8}" destId="{514EEA37-0048-498B-B08C-D127F16B5853}" srcOrd="0" destOrd="0" presId="urn:microsoft.com/office/officeart/2005/8/layout/vList2"/>
    <dgm:cxn modelId="{DDE5CF90-7877-4D17-A268-3777C7D2128A}" srcId="{78BFA615-3C88-4463-BD62-999D7C902B5B}" destId="{8CEFEF27-6002-44C5-A63D-2429E56A622B}" srcOrd="0" destOrd="0" parTransId="{0746F2A7-0DE0-45A2-B17B-2BEDD5B5561C}" sibTransId="{E298FCC6-93EB-4815-8F0C-0B6D193A94DA}"/>
    <dgm:cxn modelId="{BBB84BE5-D8FF-4BDB-B845-29965C508249}" srcId="{78BFA615-3C88-4463-BD62-999D7C902B5B}" destId="{76ABD277-2046-4890-A936-C928ED1026AC}" srcOrd="1" destOrd="0" parTransId="{92C813E5-1635-4324-8E54-DF693344E752}" sibTransId="{12063E57-A7D1-46D4-9FED-003DBDB887CF}"/>
    <dgm:cxn modelId="{8D033EF8-AC3E-4CDC-935C-46B6421BA2BD}" type="presOf" srcId="{78BFA615-3C88-4463-BD62-999D7C902B5B}" destId="{336C3C40-54CE-4DA6-A00E-87741608F32A}" srcOrd="0" destOrd="0" presId="urn:microsoft.com/office/officeart/2005/8/layout/vList2"/>
    <dgm:cxn modelId="{CD98B3FC-5E08-4C0B-9C16-F00E6E7CF104}" type="presParOf" srcId="{514EEA37-0048-498B-B08C-D127F16B5853}" destId="{336C3C40-54CE-4DA6-A00E-87741608F32A}" srcOrd="0" destOrd="0" presId="urn:microsoft.com/office/officeart/2005/8/layout/vList2"/>
    <dgm:cxn modelId="{9CB51C72-F6BC-412F-9382-49A600B82E04}" type="presParOf" srcId="{514EEA37-0048-498B-B08C-D127F16B5853}" destId="{9A6F54C1-8DC7-4BF6-A917-C4628878169D}" srcOrd="1"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C3C40-54CE-4DA6-A00E-87741608F32A}">
      <dsp:nvSpPr>
        <dsp:cNvPr id="0" name=""/>
        <dsp:cNvSpPr/>
      </dsp:nvSpPr>
      <dsp:spPr>
        <a:xfrm>
          <a:off x="0" y="19584"/>
          <a:ext cx="3294710" cy="8189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solidFill>
                <a:srgbClr val="FF0000"/>
              </a:solidFill>
            </a:rPr>
            <a:t>Downstream</a:t>
          </a:r>
        </a:p>
      </dsp:txBody>
      <dsp:txXfrm>
        <a:off x="39980" y="59564"/>
        <a:ext cx="3214750" cy="739039"/>
      </dsp:txXfrm>
    </dsp:sp>
    <dsp:sp modelId="{9A6F54C1-8DC7-4BF6-A917-C4628878169D}">
      <dsp:nvSpPr>
        <dsp:cNvPr id="0" name=""/>
        <dsp:cNvSpPr/>
      </dsp:nvSpPr>
      <dsp:spPr>
        <a:xfrm>
          <a:off x="0" y="838584"/>
          <a:ext cx="3294710" cy="90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0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Fit for Use</a:t>
          </a:r>
        </a:p>
        <a:p>
          <a:pPr marL="228600" lvl="1" indent="-228600" algn="l" defTabSz="1200150">
            <a:lnSpc>
              <a:spcPct val="90000"/>
            </a:lnSpc>
            <a:spcBef>
              <a:spcPct val="0"/>
            </a:spcBef>
            <a:spcAft>
              <a:spcPct val="20000"/>
            </a:spcAft>
            <a:buChar char="•"/>
          </a:pPr>
          <a:r>
            <a:rPr lang="en-US" sz="2700" kern="1200" dirty="0"/>
            <a:t>Completeness</a:t>
          </a:r>
        </a:p>
      </dsp:txBody>
      <dsp:txXfrm>
        <a:off x="0" y="838584"/>
        <a:ext cx="3294710" cy="905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C3C40-54CE-4DA6-A00E-87741608F32A}">
      <dsp:nvSpPr>
        <dsp:cNvPr id="0" name=""/>
        <dsp:cNvSpPr/>
      </dsp:nvSpPr>
      <dsp:spPr>
        <a:xfrm>
          <a:off x="0" y="41469"/>
          <a:ext cx="3534667" cy="725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solidFill>
                <a:srgbClr val="FF0000"/>
              </a:solidFill>
            </a:rPr>
            <a:t>Upstream</a:t>
          </a:r>
        </a:p>
      </dsp:txBody>
      <dsp:txXfrm>
        <a:off x="35411" y="76880"/>
        <a:ext cx="3463845" cy="654577"/>
      </dsp:txXfrm>
    </dsp:sp>
    <dsp:sp modelId="{9A6F54C1-8DC7-4BF6-A917-C4628878169D}">
      <dsp:nvSpPr>
        <dsp:cNvPr id="0" name=""/>
        <dsp:cNvSpPr/>
      </dsp:nvSpPr>
      <dsp:spPr>
        <a:xfrm>
          <a:off x="0" y="766869"/>
          <a:ext cx="3534667" cy="1122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226"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Continuity with Inputs</a:t>
          </a:r>
        </a:p>
        <a:p>
          <a:pPr marL="228600" lvl="1" indent="-228600" algn="l" defTabSz="1066800">
            <a:lnSpc>
              <a:spcPct val="90000"/>
            </a:lnSpc>
            <a:spcBef>
              <a:spcPct val="0"/>
            </a:spcBef>
            <a:spcAft>
              <a:spcPct val="20000"/>
            </a:spcAft>
            <a:buChar char="•"/>
          </a:pPr>
          <a:r>
            <a:rPr lang="en-US" sz="2400" kern="1200" dirty="0"/>
            <a:t>Traceability</a:t>
          </a:r>
        </a:p>
      </dsp:txBody>
      <dsp:txXfrm>
        <a:off x="0" y="766869"/>
        <a:ext cx="3534667" cy="11229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6C3C40-54CE-4DA6-A00E-87741608F32A}">
      <dsp:nvSpPr>
        <dsp:cNvPr id="0" name=""/>
        <dsp:cNvSpPr/>
      </dsp:nvSpPr>
      <dsp:spPr>
        <a:xfrm>
          <a:off x="0" y="2327"/>
          <a:ext cx="3436967"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solidFill>
                <a:srgbClr val="FF0000"/>
              </a:solidFill>
            </a:rPr>
            <a:t>Quality &amp; CM</a:t>
          </a:r>
        </a:p>
      </dsp:txBody>
      <dsp:txXfrm>
        <a:off x="33127" y="35454"/>
        <a:ext cx="3370713" cy="612346"/>
      </dsp:txXfrm>
    </dsp:sp>
    <dsp:sp modelId="{9A6F54C1-8DC7-4BF6-A917-C4628878169D}">
      <dsp:nvSpPr>
        <dsp:cNvPr id="0" name=""/>
        <dsp:cNvSpPr/>
      </dsp:nvSpPr>
      <dsp:spPr>
        <a:xfrm>
          <a:off x="0" y="680927"/>
          <a:ext cx="3436967" cy="108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124"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Conformance to Standard</a:t>
          </a:r>
        </a:p>
        <a:p>
          <a:pPr marL="228600" lvl="1" indent="-228600" algn="l" defTabSz="1022350">
            <a:lnSpc>
              <a:spcPct val="90000"/>
            </a:lnSpc>
            <a:spcBef>
              <a:spcPct val="0"/>
            </a:spcBef>
            <a:spcAft>
              <a:spcPct val="20000"/>
            </a:spcAft>
            <a:buChar char="•"/>
          </a:pPr>
          <a:r>
            <a:rPr lang="en-US" sz="2300" kern="1200" dirty="0"/>
            <a:t>Right Input</a:t>
          </a:r>
        </a:p>
      </dsp:txBody>
      <dsp:txXfrm>
        <a:off x="0" y="680927"/>
        <a:ext cx="3436967" cy="10805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DD/MM/YYYY</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093B7C-D984-4431-B1EC-749E9461140C}" type="slidenum">
              <a:rPr lang="en-US" smtClean="0"/>
              <a:t>‹#›</a:t>
            </a:fld>
            <a:endParaRPr lang="en-US"/>
          </a:p>
        </p:txBody>
      </p:sp>
    </p:spTree>
    <p:extLst>
      <p:ext uri="{BB962C8B-B14F-4D97-AF65-F5344CB8AC3E}">
        <p14:creationId xmlns:p14="http://schemas.microsoft.com/office/powerpoint/2010/main" val="427300375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a:t>DD/MM/YYYY</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5261C-3A85-4AB8-ADC8-CB695DC4D818}" type="slidenum">
              <a:rPr lang="en-US" smtClean="0"/>
              <a:pPr/>
              <a:t>‹#›</a:t>
            </a:fld>
            <a:endParaRPr lang="en-US"/>
          </a:p>
        </p:txBody>
      </p:sp>
    </p:spTree>
    <p:extLst>
      <p:ext uri="{BB962C8B-B14F-4D97-AF65-F5344CB8AC3E}">
        <p14:creationId xmlns:p14="http://schemas.microsoft.com/office/powerpoint/2010/main" val="1932340157"/>
      </p:ext>
    </p:extLst>
  </p:cSld>
  <p:clrMap bg1="lt1" tx1="dk1" bg2="lt2" tx2="dk2" accent1="accent1" accent2="accent2" accent3="accent3" accent4="accent4" accent5="accent5" accent6="accent6" hlink="hlink" folHlink="folHlink"/>
  <p:hf hdr="0" ftr="0"/>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US" dirty="0"/>
          </a:p>
        </p:txBody>
      </p:sp>
      <p:sp>
        <p:nvSpPr>
          <p:cNvPr id="4" name="Date Placeholder 3"/>
          <p:cNvSpPr>
            <a:spLocks noGrp="1"/>
          </p:cNvSpPr>
          <p:nvPr>
            <p:ph type="dt" idx="1"/>
          </p:nvPr>
        </p:nvSpPr>
        <p:spPr/>
        <p:txBody>
          <a:bodyPr/>
          <a:lstStyle/>
          <a:p>
            <a:r>
              <a:rPr lang="en-US"/>
              <a:t>DD/MM/YYYY</a:t>
            </a:r>
          </a:p>
        </p:txBody>
      </p:sp>
      <p:sp>
        <p:nvSpPr>
          <p:cNvPr id="5" name="Slide Number Placeholder 4"/>
          <p:cNvSpPr>
            <a:spLocks noGrp="1"/>
          </p:cNvSpPr>
          <p:nvPr>
            <p:ph type="sldNum" sz="quarter" idx="5"/>
          </p:nvPr>
        </p:nvSpPr>
        <p:spPr/>
        <p:txBody>
          <a:bodyPr/>
          <a:lstStyle/>
          <a:p>
            <a:fld id="{AC65261C-3A85-4AB8-ADC8-CB695DC4D818}" type="slidenum">
              <a:rPr lang="en-US" smtClean="0"/>
              <a:pPr/>
              <a:t>1</a:t>
            </a:fld>
            <a:endParaRPr lang="en-US"/>
          </a:p>
        </p:txBody>
      </p:sp>
    </p:spTree>
    <p:extLst>
      <p:ext uri="{BB962C8B-B14F-4D97-AF65-F5344CB8AC3E}">
        <p14:creationId xmlns:p14="http://schemas.microsoft.com/office/powerpoint/2010/main" val="843919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12</a:t>
            </a:fld>
            <a:endParaRPr lang="en-US"/>
          </a:p>
        </p:txBody>
      </p:sp>
    </p:spTree>
    <p:extLst>
      <p:ext uri="{BB962C8B-B14F-4D97-AF65-F5344CB8AC3E}">
        <p14:creationId xmlns:p14="http://schemas.microsoft.com/office/powerpoint/2010/main" val="611782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fld id="{74691DC8-69D7-4721-BBD8-982E3BBF7EE5}" type="datetime1">
              <a:rPr lang="en-US" smtClean="0"/>
              <a:t>1/7/2020</a:t>
            </a:fld>
            <a:endParaRPr lang="en-US" dirty="0"/>
          </a:p>
        </p:txBody>
      </p:sp>
      <p:sp>
        <p:nvSpPr>
          <p:cNvPr id="5" name="Footer Placeholder 4"/>
          <p:cNvSpPr>
            <a:spLocks noGrp="1"/>
          </p:cNvSpPr>
          <p:nvPr>
            <p:ph type="ftr" sz="quarter" idx="11"/>
          </p:nvPr>
        </p:nvSpPr>
        <p:spPr/>
        <p:txBody>
          <a:bodyPr/>
          <a:lstStyle/>
          <a:p>
            <a:pPr>
              <a:defRPr/>
            </a:pPr>
            <a:r>
              <a:rPr lang="en-US" dirty="0"/>
              <a:t>Name of the presenter</a:t>
            </a:r>
          </a:p>
        </p:txBody>
      </p:sp>
      <p:sp>
        <p:nvSpPr>
          <p:cNvPr id="6" name="Slide Number Placeholder 5"/>
          <p:cNvSpPr>
            <a:spLocks noGrp="1"/>
          </p:cNvSpPr>
          <p:nvPr>
            <p:ph type="sldNum" sz="quarter" idx="12"/>
          </p:nvPr>
        </p:nvSpPr>
        <p:spPr/>
        <p:txBody>
          <a:bodyPr/>
          <a:lstStyle/>
          <a:p>
            <a:pPr>
              <a:defRPr/>
            </a:pPr>
            <a:fld id="{769F5574-A04B-42A7-AA83-E194B93FB1FD}" type="slidenum">
              <a:rPr lang="en-US" smtClean="0"/>
              <a:pPr>
                <a:defRPr/>
              </a:pPr>
              <a:t>15</a:t>
            </a:fld>
            <a:endParaRPr lang="en-US" dirty="0"/>
          </a:p>
        </p:txBody>
      </p:sp>
    </p:spTree>
    <p:extLst>
      <p:ext uri="{BB962C8B-B14F-4D97-AF65-F5344CB8AC3E}">
        <p14:creationId xmlns:p14="http://schemas.microsoft.com/office/powerpoint/2010/main" val="1377895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20</a:t>
            </a:fld>
            <a:endParaRPr lang="en-US"/>
          </a:p>
        </p:txBody>
      </p:sp>
    </p:spTree>
    <p:extLst>
      <p:ext uri="{BB962C8B-B14F-4D97-AF65-F5344CB8AC3E}">
        <p14:creationId xmlns:p14="http://schemas.microsoft.com/office/powerpoint/2010/main" val="997631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r>
              <a:rPr lang="en-US"/>
              <a:t>DD/MM/YYYY</a:t>
            </a:r>
          </a:p>
        </p:txBody>
      </p:sp>
      <p:sp>
        <p:nvSpPr>
          <p:cNvPr id="5" name="Slide Number Placeholder 4"/>
          <p:cNvSpPr>
            <a:spLocks noGrp="1"/>
          </p:cNvSpPr>
          <p:nvPr>
            <p:ph type="sldNum" sz="quarter" idx="5"/>
          </p:nvPr>
        </p:nvSpPr>
        <p:spPr/>
        <p:txBody>
          <a:bodyPr/>
          <a:lstStyle/>
          <a:p>
            <a:fld id="{AC65261C-3A85-4AB8-ADC8-CB695DC4D818}" type="slidenum">
              <a:rPr lang="en-US" smtClean="0"/>
              <a:pPr/>
              <a:t>2</a:t>
            </a:fld>
            <a:endParaRPr lang="en-US"/>
          </a:p>
        </p:txBody>
      </p:sp>
    </p:spTree>
    <p:extLst>
      <p:ext uri="{BB962C8B-B14F-4D97-AF65-F5344CB8AC3E}">
        <p14:creationId xmlns:p14="http://schemas.microsoft.com/office/powerpoint/2010/main" val="1155698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65261C-3A85-4AB8-ADC8-CB695DC4D818}" type="slidenum">
              <a:rPr lang="en-US" smtClean="0"/>
              <a:pPr/>
              <a:t>3</a:t>
            </a:fld>
            <a:endParaRPr lang="en-US"/>
          </a:p>
        </p:txBody>
      </p:sp>
      <p:sp>
        <p:nvSpPr>
          <p:cNvPr id="5" name="Date Placeholder 4"/>
          <p:cNvSpPr>
            <a:spLocks noGrp="1"/>
          </p:cNvSpPr>
          <p:nvPr>
            <p:ph type="dt" idx="11"/>
          </p:nvPr>
        </p:nvSpPr>
        <p:spPr/>
        <p:txBody>
          <a:bodyPr/>
          <a:lstStyle/>
          <a:p>
            <a:r>
              <a:rPr lang="en-US"/>
              <a:t>DD/MM/YYYY</a:t>
            </a:r>
          </a:p>
        </p:txBody>
      </p:sp>
    </p:spTree>
    <p:extLst>
      <p:ext uri="{BB962C8B-B14F-4D97-AF65-F5344CB8AC3E}">
        <p14:creationId xmlns:p14="http://schemas.microsoft.com/office/powerpoint/2010/main" val="4050640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AC65261C-3A85-4AB8-ADC8-CB695DC4D818}" type="slidenum">
              <a:rPr lang="en-US" smtClean="0"/>
              <a:pPr/>
              <a:t>4</a:t>
            </a:fld>
            <a:endParaRPr lang="en-US"/>
          </a:p>
        </p:txBody>
      </p:sp>
      <p:sp>
        <p:nvSpPr>
          <p:cNvPr id="5" name="Date Placeholder 4"/>
          <p:cNvSpPr>
            <a:spLocks noGrp="1"/>
          </p:cNvSpPr>
          <p:nvPr>
            <p:ph type="dt" idx="11"/>
          </p:nvPr>
        </p:nvSpPr>
        <p:spPr/>
        <p:txBody>
          <a:bodyPr/>
          <a:lstStyle/>
          <a:p>
            <a:r>
              <a:rPr lang="en-US"/>
              <a:t>DD/MM/YYYY</a:t>
            </a:r>
          </a:p>
        </p:txBody>
      </p:sp>
    </p:spTree>
    <p:extLst>
      <p:ext uri="{BB962C8B-B14F-4D97-AF65-F5344CB8AC3E}">
        <p14:creationId xmlns:p14="http://schemas.microsoft.com/office/powerpoint/2010/main" val="1693900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5</a:t>
            </a:fld>
            <a:endParaRPr lang="en-US"/>
          </a:p>
        </p:txBody>
      </p:sp>
    </p:spTree>
    <p:extLst>
      <p:ext uri="{BB962C8B-B14F-4D97-AF65-F5344CB8AC3E}">
        <p14:creationId xmlns:p14="http://schemas.microsoft.com/office/powerpoint/2010/main" val="2037061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6</a:t>
            </a:fld>
            <a:endParaRPr lang="en-US"/>
          </a:p>
        </p:txBody>
      </p:sp>
    </p:spTree>
    <p:extLst>
      <p:ext uri="{BB962C8B-B14F-4D97-AF65-F5344CB8AC3E}">
        <p14:creationId xmlns:p14="http://schemas.microsoft.com/office/powerpoint/2010/main" val="1129926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7</a:t>
            </a:fld>
            <a:endParaRPr lang="en-US"/>
          </a:p>
        </p:txBody>
      </p:sp>
    </p:spTree>
    <p:extLst>
      <p:ext uri="{BB962C8B-B14F-4D97-AF65-F5344CB8AC3E}">
        <p14:creationId xmlns:p14="http://schemas.microsoft.com/office/powerpoint/2010/main" val="918193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r>
              <a:rPr lang="en-US"/>
              <a:t>DD/MM/YYYY</a:t>
            </a:r>
          </a:p>
        </p:txBody>
      </p:sp>
      <p:sp>
        <p:nvSpPr>
          <p:cNvPr id="5" name="Slide Number Placeholder 4"/>
          <p:cNvSpPr>
            <a:spLocks noGrp="1"/>
          </p:cNvSpPr>
          <p:nvPr>
            <p:ph type="sldNum" sz="quarter" idx="11"/>
          </p:nvPr>
        </p:nvSpPr>
        <p:spPr/>
        <p:txBody>
          <a:bodyPr/>
          <a:lstStyle/>
          <a:p>
            <a:fld id="{AC65261C-3A85-4AB8-ADC8-CB695DC4D818}" type="slidenum">
              <a:rPr lang="en-US" smtClean="0"/>
              <a:pPr/>
              <a:t>8</a:t>
            </a:fld>
            <a:endParaRPr lang="en-US"/>
          </a:p>
        </p:txBody>
      </p:sp>
    </p:spTree>
    <p:extLst>
      <p:ext uri="{BB962C8B-B14F-4D97-AF65-F5344CB8AC3E}">
        <p14:creationId xmlns:p14="http://schemas.microsoft.com/office/powerpoint/2010/main" val="4040133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r>
              <a:rPr lang="en-US"/>
              <a:t>DD/MM/YYYY</a:t>
            </a:r>
          </a:p>
        </p:txBody>
      </p:sp>
      <p:sp>
        <p:nvSpPr>
          <p:cNvPr id="5" name="Slide Number Placeholder 4"/>
          <p:cNvSpPr>
            <a:spLocks noGrp="1"/>
          </p:cNvSpPr>
          <p:nvPr>
            <p:ph type="sldNum" sz="quarter" idx="5"/>
          </p:nvPr>
        </p:nvSpPr>
        <p:spPr/>
        <p:txBody>
          <a:bodyPr/>
          <a:lstStyle/>
          <a:p>
            <a:fld id="{AC65261C-3A85-4AB8-ADC8-CB695DC4D818}" type="slidenum">
              <a:rPr lang="en-US" smtClean="0"/>
              <a:pPr/>
              <a:t>10</a:t>
            </a:fld>
            <a:endParaRPr lang="en-US"/>
          </a:p>
        </p:txBody>
      </p:sp>
    </p:spTree>
    <p:extLst>
      <p:ext uri="{BB962C8B-B14F-4D97-AF65-F5344CB8AC3E}">
        <p14:creationId xmlns:p14="http://schemas.microsoft.com/office/powerpoint/2010/main" val="69670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Opening_1">
    <p:bg>
      <p:bgPr>
        <a:solidFill>
          <a:schemeClr val="accent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AC14F98-EB08-4070-A49C-A8A25D76B6E3}"/>
              </a:ext>
            </a:extLst>
          </p:cNvPr>
          <p:cNvSpPr/>
          <p:nvPr/>
        </p:nvSpPr>
        <p:spPr>
          <a:xfrm>
            <a:off x="0" y="0"/>
            <a:ext cx="14630400" cy="822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7" name="Picture Placeholder 6">
            <a:extLst>
              <a:ext uri="{FF2B5EF4-FFF2-40B4-BE49-F238E27FC236}">
                <a16:creationId xmlns:a16="http://schemas.microsoft.com/office/drawing/2014/main" id="{5838D46C-1FA0-4C20-A3A5-A71F44DAB3E8}"/>
              </a:ext>
            </a:extLst>
          </p:cNvPr>
          <p:cNvSpPr>
            <a:spLocks noGrp="1"/>
          </p:cNvSpPr>
          <p:nvPr>
            <p:ph type="pic" sz="quarter" idx="19"/>
          </p:nvPr>
        </p:nvSpPr>
        <p:spPr>
          <a:xfrm>
            <a:off x="0" y="0"/>
            <a:ext cx="14630400" cy="8229600"/>
          </a:xfrm>
          <a:noFill/>
        </p:spPr>
        <p:txBody>
          <a:bodyPr/>
          <a:lstStyle>
            <a:lvl1pPr marL="0" indent="0">
              <a:buNone/>
              <a:defRPr>
                <a:noFill/>
              </a:defRPr>
            </a:lvl1pPr>
          </a:lstStyle>
          <a:p>
            <a:r>
              <a:rPr lang="en-US"/>
              <a:t>Click icon to add picture</a:t>
            </a:r>
            <a:endParaRPr lang="en-US" dirty="0"/>
          </a:p>
        </p:txBody>
      </p:sp>
      <p:sp>
        <p:nvSpPr>
          <p:cNvPr id="2" name="Title_big_white"/>
          <p:cNvSpPr>
            <a:spLocks noGrp="1"/>
          </p:cNvSpPr>
          <p:nvPr>
            <p:ph type="title"/>
          </p:nvPr>
        </p:nvSpPr>
        <p:spPr>
          <a:xfrm>
            <a:off x="644951" y="2885241"/>
            <a:ext cx="13340500" cy="849463"/>
          </a:xfrm>
        </p:spPr>
        <p:txBody>
          <a:bodyPr/>
          <a:lstStyle>
            <a:lvl1pPr>
              <a:defRPr sz="4800" spc="0" baseline="0">
                <a:solidFill>
                  <a:srgbClr val="FFFFFF"/>
                </a:solidFill>
                <a:latin typeface="+mj-lt"/>
              </a:defRPr>
            </a:lvl1pPr>
          </a:lstStyle>
          <a:p>
            <a:r>
              <a:rPr lang="en-US"/>
              <a:t>Click to edit Master title style</a:t>
            </a:r>
            <a:endParaRPr lang="en-US" dirty="0"/>
          </a:p>
        </p:txBody>
      </p:sp>
      <p:sp>
        <p:nvSpPr>
          <p:cNvPr id="10" name="Text Placeholder 8"/>
          <p:cNvSpPr>
            <a:spLocks noGrp="1"/>
          </p:cNvSpPr>
          <p:nvPr>
            <p:ph type="body" sz="quarter" idx="16" hasCustomPrompt="1"/>
          </p:nvPr>
        </p:nvSpPr>
        <p:spPr>
          <a:xfrm>
            <a:off x="644951"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9" name="Footer Placeholder 8">
            <a:extLst>
              <a:ext uri="{FF2B5EF4-FFF2-40B4-BE49-F238E27FC236}">
                <a16:creationId xmlns:a16="http://schemas.microsoft.com/office/drawing/2014/main" id="{62156780-F5F3-4753-93A5-D6CFAECEA982}"/>
              </a:ext>
            </a:extLst>
          </p:cNvPr>
          <p:cNvSpPr>
            <a:spLocks noGrp="1"/>
          </p:cNvSpPr>
          <p:nvPr>
            <p:ph type="ftr" sz="quarter" idx="21"/>
          </p:nvPr>
        </p:nvSpPr>
        <p:spPr>
          <a:xfrm>
            <a:off x="644950" y="7588457"/>
            <a:ext cx="6670250" cy="294931"/>
          </a:xfrm>
        </p:spPr>
        <p:txBody>
          <a:bodyPr/>
          <a:lstStyle>
            <a:lvl1pPr algn="l">
              <a:defRPr>
                <a:solidFill>
                  <a:srgbClr val="FFFFFF"/>
                </a:solidFill>
              </a:defRPr>
            </a:lvl1pPr>
          </a:lstStyle>
          <a:p>
            <a:endParaRPr lang="en-US" dirty="0"/>
          </a:p>
        </p:txBody>
      </p:sp>
      <p:sp>
        <p:nvSpPr>
          <p:cNvPr id="11" name="Slide Number Placeholder 10">
            <a:extLst>
              <a:ext uri="{FF2B5EF4-FFF2-40B4-BE49-F238E27FC236}">
                <a16:creationId xmlns:a16="http://schemas.microsoft.com/office/drawing/2014/main" id="{E5774761-0146-4E08-A9F3-F691FF15CC94}"/>
              </a:ext>
            </a:extLst>
          </p:cNvPr>
          <p:cNvSpPr>
            <a:spLocks noGrp="1"/>
          </p:cNvSpPr>
          <p:nvPr>
            <p:ph type="sldNum" sz="quarter" idx="22"/>
          </p:nvPr>
        </p:nvSpPr>
        <p:spPr/>
        <p:txBody>
          <a:bodyPr/>
          <a:lstStyle>
            <a:lvl1pPr>
              <a:defRPr>
                <a:solidFill>
                  <a:srgbClr val="FFFFFF"/>
                </a:solidFill>
              </a:defRPr>
            </a:lvl1pPr>
          </a:lstStyle>
          <a:p>
            <a:fld id="{19A725F3-83D0-4529-A15C-9D644B8C51E0}" type="slidenum">
              <a:rPr lang="en-US" smtClean="0"/>
              <a:pPr/>
              <a:t>‹#›</a:t>
            </a:fld>
            <a:endParaRPr lang="en-US"/>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644951" y="5166544"/>
            <a:ext cx="5227320" cy="371474"/>
          </a:xfrm>
        </p:spPr>
        <p:txBody>
          <a:bodyPr/>
          <a:lstStyle>
            <a:lvl1pPr marL="0" indent="0" algn="l">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Tree>
    <p:extLst>
      <p:ext uri="{BB962C8B-B14F-4D97-AF65-F5344CB8AC3E}">
        <p14:creationId xmlns:p14="http://schemas.microsoft.com/office/powerpoint/2010/main" val="862890465"/>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middle with background">
    <p:bg>
      <p:bgRef idx="1001">
        <a:schemeClr val="bg2"/>
      </p:bgRef>
    </p:bg>
    <p:spTree>
      <p:nvGrpSpPr>
        <p:cNvPr id="1" name=""/>
        <p:cNvGrpSpPr/>
        <p:nvPr/>
      </p:nvGrpSpPr>
      <p:grpSpPr>
        <a:xfrm>
          <a:off x="0" y="0"/>
          <a:ext cx="0" cy="0"/>
          <a:chOff x="0" y="0"/>
          <a:chExt cx="0" cy="0"/>
        </a:xfrm>
      </p:grpSpPr>
      <p:sp>
        <p:nvSpPr>
          <p:cNvPr id="7" name="Picture Placeholder 6"/>
          <p:cNvSpPr>
            <a:spLocks noGrp="1"/>
          </p:cNvSpPr>
          <p:nvPr>
            <p:ph type="pic" sz="quarter" idx="16"/>
          </p:nvPr>
        </p:nvSpPr>
        <p:spPr>
          <a:xfrm>
            <a:off x="0" y="0"/>
            <a:ext cx="14630400" cy="8229600"/>
          </a:xfrm>
          <a:prstGeom prst="rect">
            <a:avLst/>
          </a:prstGeom>
          <a:noFill/>
        </p:spPr>
        <p:txBody>
          <a:bodyPr/>
          <a:lstStyle>
            <a:lvl1pPr marL="0" indent="0">
              <a:buNone/>
              <a:defRPr>
                <a:noFill/>
              </a:defRPr>
            </a:lvl1pPr>
          </a:lstStyle>
          <a:p>
            <a:r>
              <a:rPr lang="en-US"/>
              <a:t>Click icon to add picture</a:t>
            </a:r>
            <a:endParaRPr lang="en-US" dirty="0"/>
          </a:p>
        </p:txBody>
      </p:sp>
      <p:sp>
        <p:nvSpPr>
          <p:cNvPr id="114" name="Title_big_white"/>
          <p:cNvSpPr>
            <a:spLocks noGrp="1"/>
          </p:cNvSpPr>
          <p:nvPr>
            <p:ph type="title"/>
          </p:nvPr>
        </p:nvSpPr>
        <p:spPr>
          <a:xfrm>
            <a:off x="644951" y="3594029"/>
            <a:ext cx="13340500" cy="960263"/>
          </a:xfrm>
        </p:spPr>
        <p:txBody>
          <a:bodyPr anchor="ctr" anchorCtr="0"/>
          <a:lstStyle>
            <a:lvl1pPr algn="ctr">
              <a:lnSpc>
                <a:spcPct val="100000"/>
              </a:lnSpc>
              <a:defRPr sz="5520" b="0" spc="0" baseline="0">
                <a:solidFill>
                  <a:srgbClr val="FFFFFF"/>
                </a:solidFill>
                <a:latin typeface="+mj-lt"/>
                <a:ea typeface="Work Sans Medium" panose="020B0706030804020204" pitchFamily="34" charset="0"/>
                <a:cs typeface="Work Sans Medium" panose="020B0706030804020204" pitchFamily="34" charset="0"/>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86FF18A5-09F4-47C1-A4BD-EC66B9E1685D}"/>
              </a:ext>
            </a:extLst>
          </p:cNvPr>
          <p:cNvSpPr>
            <a:spLocks noGrp="1"/>
          </p:cNvSpPr>
          <p:nvPr>
            <p:ph type="dt" sz="half" idx="17"/>
          </p:nvPr>
        </p:nvSpPr>
        <p:spPr/>
        <p:txBody>
          <a:bodyPr/>
          <a:lstStyle>
            <a:lvl1pPr>
              <a:defRPr>
                <a:solidFill>
                  <a:srgbClr val="FFFFFF"/>
                </a:solidFill>
              </a:defRPr>
            </a:lvl1pPr>
          </a:lstStyle>
          <a:p>
            <a:fld id="{CBCDA45C-D5B8-41DA-92C1-215B3665EAD6}" type="datetime1">
              <a:rPr lang="en-US" smtClean="0"/>
              <a:t>1/7/2020</a:t>
            </a:fld>
            <a:endParaRPr lang="en-US"/>
          </a:p>
        </p:txBody>
      </p:sp>
      <p:sp>
        <p:nvSpPr>
          <p:cNvPr id="8" name="Footer Placeholder 7">
            <a:extLst>
              <a:ext uri="{FF2B5EF4-FFF2-40B4-BE49-F238E27FC236}">
                <a16:creationId xmlns:a16="http://schemas.microsoft.com/office/drawing/2014/main" id="{2BEBA99D-F27E-46D4-86A6-1803583B424A}"/>
              </a:ext>
            </a:extLst>
          </p:cNvPr>
          <p:cNvSpPr>
            <a:spLocks noGrp="1"/>
          </p:cNvSpPr>
          <p:nvPr>
            <p:ph type="ftr" sz="quarter" idx="18"/>
          </p:nvPr>
        </p:nvSpPr>
        <p:spPr>
          <a:xfrm>
            <a:off x="643680" y="7588457"/>
            <a:ext cx="6671520" cy="294931"/>
          </a:xfrm>
        </p:spPr>
        <p:txBody>
          <a:bodyPr/>
          <a:lstStyle>
            <a:lvl1pPr algn="l">
              <a:defRPr>
                <a:solidFill>
                  <a:srgbClr val="FFFFFF"/>
                </a:solidFill>
              </a:defRPr>
            </a:lvl1pPr>
          </a:lstStyle>
          <a:p>
            <a:endParaRPr lang="en-US" dirty="0"/>
          </a:p>
        </p:txBody>
      </p:sp>
      <p:sp>
        <p:nvSpPr>
          <p:cNvPr id="9" name="Slide Number Placeholder 8">
            <a:extLst>
              <a:ext uri="{FF2B5EF4-FFF2-40B4-BE49-F238E27FC236}">
                <a16:creationId xmlns:a16="http://schemas.microsoft.com/office/drawing/2014/main" id="{C78AA439-BB0B-4BC6-A160-9D3AE0EBCD93}"/>
              </a:ext>
            </a:extLst>
          </p:cNvPr>
          <p:cNvSpPr>
            <a:spLocks noGrp="1"/>
          </p:cNvSpPr>
          <p:nvPr>
            <p:ph type="sldNum" sz="quarter" idx="19"/>
          </p:nvPr>
        </p:nvSpPr>
        <p:spPr/>
        <p:txBody>
          <a:bodyPr/>
          <a:lstStyle>
            <a:lvl1pPr>
              <a:defRPr>
                <a:solidFill>
                  <a:srgbClr val="FFFFFF"/>
                </a:solidFill>
              </a:defRPr>
            </a:lvl1pPr>
          </a:lstStyle>
          <a:p>
            <a:fld id="{19A725F3-83D0-4529-A15C-9D644B8C51E0}" type="slidenum">
              <a:rPr lang="en-US" smtClean="0"/>
              <a:pPr/>
              <a:t>‹#›</a:t>
            </a:fld>
            <a:endParaRPr lang="en-US"/>
          </a:p>
        </p:txBody>
      </p:sp>
    </p:spTree>
    <p:extLst>
      <p:ext uri="{BB962C8B-B14F-4D97-AF65-F5344CB8AC3E}">
        <p14:creationId xmlns:p14="http://schemas.microsoft.com/office/powerpoint/2010/main" val="3896969712"/>
      </p:ext>
    </p:extLst>
  </p:cSld>
  <p:clrMapOvr>
    <a:overrideClrMapping bg1="dk1" tx1="lt1" bg2="dk2" tx2="lt2" accent1="accent1" accent2="accent2" accent3="accent3" accent4="accent4" accent5="accent5" accent6="accent6" hlink="hlink" folHlink="folHlink"/>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Half Background Left">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7010400" cy="822960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4" name="Title_half_left">
            <a:extLst>
              <a:ext uri="{FF2B5EF4-FFF2-40B4-BE49-F238E27FC236}">
                <a16:creationId xmlns:a16="http://schemas.microsoft.com/office/drawing/2014/main" id="{35197603-5189-4129-8F15-E1A3230F165B}"/>
              </a:ext>
            </a:extLst>
          </p:cNvPr>
          <p:cNvSpPr>
            <a:spLocks noGrp="1"/>
          </p:cNvSpPr>
          <p:nvPr>
            <p:ph type="title"/>
          </p:nvPr>
        </p:nvSpPr>
        <p:spPr>
          <a:xfrm>
            <a:off x="7706480" y="3398033"/>
            <a:ext cx="6294989" cy="1274195"/>
          </a:xfrm>
        </p:spPr>
        <p:txBody>
          <a:bodyPr/>
          <a:lstStyle/>
          <a:p>
            <a:r>
              <a:rPr lang="en-US"/>
              <a:t>Click to edit Master title style</a:t>
            </a:r>
            <a:endParaRPr lang="en-US" dirty="0"/>
          </a:p>
        </p:txBody>
      </p:sp>
    </p:spTree>
    <p:extLst>
      <p:ext uri="{BB962C8B-B14F-4D97-AF65-F5344CB8AC3E}">
        <p14:creationId xmlns:p14="http://schemas.microsoft.com/office/powerpoint/2010/main" val="2388818231"/>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Half Background Right">
    <p:spTree>
      <p:nvGrpSpPr>
        <p:cNvPr id="1" name=""/>
        <p:cNvGrpSpPr/>
        <p:nvPr/>
      </p:nvGrpSpPr>
      <p:grpSpPr>
        <a:xfrm>
          <a:off x="0" y="0"/>
          <a:ext cx="0" cy="0"/>
          <a:chOff x="0" y="0"/>
          <a:chExt cx="0" cy="0"/>
        </a:xfrm>
      </p:grpSpPr>
      <p:sp>
        <p:nvSpPr>
          <p:cNvPr id="2" name="Title_half_left"/>
          <p:cNvSpPr>
            <a:spLocks noGrp="1"/>
          </p:cNvSpPr>
          <p:nvPr>
            <p:ph type="title"/>
          </p:nvPr>
        </p:nvSpPr>
        <p:spPr>
          <a:xfrm>
            <a:off x="644952" y="511710"/>
            <a:ext cx="6294989" cy="1274195"/>
          </a:xfrm>
        </p:spPr>
        <p:txBody>
          <a:bodyPr/>
          <a:lstStyle/>
          <a:p>
            <a:r>
              <a:rPr lang="en-US"/>
              <a:t>Click to edit Master title style</a:t>
            </a:r>
            <a:endParaRPr lang="en-US" dirty="0"/>
          </a:p>
        </p:txBody>
      </p:sp>
      <p:sp>
        <p:nvSpPr>
          <p:cNvPr id="6" name="Picture Placeholder 5"/>
          <p:cNvSpPr>
            <a:spLocks noGrp="1"/>
          </p:cNvSpPr>
          <p:nvPr>
            <p:ph type="pic" sz="quarter" idx="11"/>
          </p:nvPr>
        </p:nvSpPr>
        <p:spPr>
          <a:xfrm>
            <a:off x="7621469" y="0"/>
            <a:ext cx="7008931" cy="822960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8" name="Subtitle_half_left"/>
          <p:cNvSpPr>
            <a:spLocks noGrp="1"/>
          </p:cNvSpPr>
          <p:nvPr>
            <p:ph type="body" sz="quarter" idx="14" hasCustomPrompt="1"/>
          </p:nvPr>
        </p:nvSpPr>
        <p:spPr>
          <a:xfrm>
            <a:off x="643681" y="1228478"/>
            <a:ext cx="6310332" cy="610873"/>
          </a:xfrm>
          <a:prstGeom prst="rect">
            <a:avLst/>
          </a:prstGeom>
        </p:spPr>
        <p:txBody>
          <a:bodyPr wrap="square">
            <a:spAutoFit/>
          </a:bodyPr>
          <a:lstStyle>
            <a:lvl1pPr marL="0" indent="0">
              <a:buNone/>
              <a:defRPr sz="2880">
                <a:latin typeface="Work Sans Light" panose="00000400000000000000" pitchFamily="2" charset="0"/>
              </a:defRPr>
            </a:lvl1pPr>
          </a:lstStyle>
          <a:p>
            <a:pPr lvl="0"/>
            <a:r>
              <a:rPr lang="en-US" dirty="0"/>
              <a:t>Subtitle goes here</a:t>
            </a:r>
          </a:p>
        </p:txBody>
      </p:sp>
    </p:spTree>
    <p:extLst>
      <p:ext uri="{BB962C8B-B14F-4D97-AF65-F5344CB8AC3E}">
        <p14:creationId xmlns:p14="http://schemas.microsoft.com/office/powerpoint/2010/main" val="879706347"/>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Half background Bottom">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3590014"/>
            <a:ext cx="14630400" cy="4639586"/>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pic>
        <p:nvPicPr>
          <p:cNvPr id="8" name="Picture 7">
            <a:extLst>
              <a:ext uri="{FF2B5EF4-FFF2-40B4-BE49-F238E27FC236}">
                <a16:creationId xmlns:a16="http://schemas.microsoft.com/office/drawing/2014/main" id="{4E988EB7-C821-4EEA-B8AF-13B106E73F0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2044903" y="523343"/>
            <a:ext cx="2072786" cy="596963"/>
          </a:xfrm>
          <a:prstGeom prst="rect">
            <a:avLst/>
          </a:prstGeom>
        </p:spPr>
      </p:pic>
      <p:sp>
        <p:nvSpPr>
          <p:cNvPr id="9" name="Text Placeholder 8">
            <a:extLst>
              <a:ext uri="{FF2B5EF4-FFF2-40B4-BE49-F238E27FC236}">
                <a16:creationId xmlns:a16="http://schemas.microsoft.com/office/drawing/2014/main" id="{5B896ED2-8998-45EC-B37F-E645AEBA4DDE}"/>
              </a:ext>
            </a:extLst>
          </p:cNvPr>
          <p:cNvSpPr>
            <a:spLocks noGrp="1"/>
          </p:cNvSpPr>
          <p:nvPr>
            <p:ph type="body" sz="quarter" idx="14"/>
          </p:nvPr>
        </p:nvSpPr>
        <p:spPr>
          <a:xfrm>
            <a:off x="643682" y="410083"/>
            <a:ext cx="10234880" cy="710222"/>
          </a:xfrm>
        </p:spPr>
        <p:txBody>
          <a:bodyPr>
            <a:noAutofit/>
          </a:bodyPr>
          <a:lstStyle>
            <a:lvl1pPr marL="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1pPr>
            <a:lvl2pPr marL="32004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2pPr>
            <a:lvl3pPr marL="109728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3pPr>
            <a:lvl4pPr marL="1645920" indent="0" algn="l" defTabSz="1097280" rtl="0" eaLnBrk="1" latinLnBrk="0" hangingPunct="1">
              <a:lnSpc>
                <a:spcPct val="100000"/>
              </a:lnSpc>
              <a:spcBef>
                <a:spcPct val="0"/>
              </a:spcBef>
              <a:buNone/>
              <a:defRPr lang="en-US" sz="3840" kern="1200" spc="0" baseline="0" dirty="0" smtClean="0">
                <a:solidFill>
                  <a:schemeClr val="tx1"/>
                </a:solidFill>
                <a:latin typeface="+mj-lt"/>
                <a:ea typeface="+mj-ea"/>
                <a:cs typeface="+mj-cs"/>
              </a:defRPr>
            </a:lvl4pPr>
            <a:lvl5pPr marL="2194560" indent="0" algn="l" defTabSz="1097280" rtl="0" eaLnBrk="1" latinLnBrk="0" hangingPunct="1">
              <a:lnSpc>
                <a:spcPct val="100000"/>
              </a:lnSpc>
              <a:spcBef>
                <a:spcPct val="0"/>
              </a:spcBef>
              <a:buNone/>
              <a:defRPr lang="en-IN" sz="3840" kern="1200" spc="0" baseline="0" dirty="0">
                <a:solidFill>
                  <a:schemeClr val="tx1"/>
                </a:solidFill>
                <a:latin typeface="+mj-lt"/>
                <a:ea typeface="+mj-ea"/>
                <a:cs typeface="+mj-cs"/>
              </a:defRPr>
            </a:lvl5pPr>
          </a:lstStyle>
          <a:p>
            <a:pPr lvl="0"/>
            <a:r>
              <a:rPr lang="en-US"/>
              <a:t>Edit Master text styles</a:t>
            </a:r>
          </a:p>
        </p:txBody>
      </p:sp>
      <p:sp>
        <p:nvSpPr>
          <p:cNvPr id="7" name="Subtitle_half_left">
            <a:extLst>
              <a:ext uri="{FF2B5EF4-FFF2-40B4-BE49-F238E27FC236}">
                <a16:creationId xmlns:a16="http://schemas.microsoft.com/office/drawing/2014/main" id="{77E6C968-BC80-4BF5-89B5-09F0B60719D2}"/>
              </a:ext>
            </a:extLst>
          </p:cNvPr>
          <p:cNvSpPr>
            <a:spLocks noGrp="1"/>
          </p:cNvSpPr>
          <p:nvPr>
            <p:ph type="body" sz="quarter" idx="15" hasCustomPrompt="1"/>
          </p:nvPr>
        </p:nvSpPr>
        <p:spPr>
          <a:xfrm>
            <a:off x="643681" y="1228478"/>
            <a:ext cx="6310332" cy="610873"/>
          </a:xfrm>
          <a:prstGeom prst="rect">
            <a:avLst/>
          </a:prstGeom>
        </p:spPr>
        <p:txBody>
          <a:bodyPr wrap="square">
            <a:spAutoFit/>
          </a:bodyPr>
          <a:lstStyle>
            <a:lvl1pPr marL="0" indent="0">
              <a:buNone/>
              <a:defRPr sz="2880">
                <a:latin typeface="Work Sans Light" panose="00000400000000000000" pitchFamily="2" charset="0"/>
              </a:defRPr>
            </a:lvl1pPr>
          </a:lstStyle>
          <a:p>
            <a:pPr lvl="0"/>
            <a:r>
              <a:rPr lang="en-US" dirty="0"/>
              <a:t>Subtitle goes here</a:t>
            </a:r>
          </a:p>
        </p:txBody>
      </p:sp>
    </p:spTree>
    <p:extLst>
      <p:ext uri="{BB962C8B-B14F-4D97-AF65-F5344CB8AC3E}">
        <p14:creationId xmlns:p14="http://schemas.microsoft.com/office/powerpoint/2010/main" val="3752489907"/>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alf Background Top">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9A725F3-83D0-4529-A15C-9D644B8C51E0}" type="slidenum">
              <a:rPr lang="en-US" smtClean="0"/>
              <a:pPr/>
              <a:t>‹#›</a:t>
            </a:fld>
            <a:endParaRPr lang="en-US"/>
          </a:p>
        </p:txBody>
      </p:sp>
      <p:sp>
        <p:nvSpPr>
          <p:cNvPr id="5" name="Picture Placeholder 5"/>
          <p:cNvSpPr>
            <a:spLocks noGrp="1"/>
          </p:cNvSpPr>
          <p:nvPr>
            <p:ph type="pic" sz="quarter" idx="12"/>
          </p:nvPr>
        </p:nvSpPr>
        <p:spPr>
          <a:xfrm>
            <a:off x="0" y="1"/>
            <a:ext cx="14630400" cy="510159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4" name="Footer Placeholder 3"/>
          <p:cNvSpPr>
            <a:spLocks noGrp="1"/>
          </p:cNvSpPr>
          <p:nvPr>
            <p:ph type="ftr" sz="quarter" idx="13"/>
          </p:nvPr>
        </p:nvSpPr>
        <p:spPr/>
        <p:txBody>
          <a:bodyPr/>
          <a:lstStyle/>
          <a:p>
            <a:endParaRPr lang="en-US" dirty="0"/>
          </a:p>
        </p:txBody>
      </p:sp>
      <p:sp>
        <p:nvSpPr>
          <p:cNvPr id="6" name="Title_white"/>
          <p:cNvSpPr>
            <a:spLocks noGrp="1"/>
          </p:cNvSpPr>
          <p:nvPr>
            <p:ph type="title"/>
          </p:nvPr>
        </p:nvSpPr>
        <p:spPr>
          <a:xfrm>
            <a:off x="644951" y="609120"/>
            <a:ext cx="13340500" cy="683264"/>
          </a:xfrm>
        </p:spPr>
        <p:txBody>
          <a:bodyPr/>
          <a:lstStyle>
            <a:lvl1pPr>
              <a:defRPr>
                <a:solidFill>
                  <a:srgbClr val="FFFFFF"/>
                </a:solidFill>
              </a:defRPr>
            </a:lvl1pPr>
          </a:lstStyle>
          <a:p>
            <a:r>
              <a:rPr lang="en-US"/>
              <a:t>Click to edit Master title style</a:t>
            </a:r>
            <a:endParaRPr lang="en-US" dirty="0"/>
          </a:p>
        </p:txBody>
      </p:sp>
      <p:sp>
        <p:nvSpPr>
          <p:cNvPr id="7" name="Subtitle_white"/>
          <p:cNvSpPr>
            <a:spLocks noGrp="1"/>
          </p:cNvSpPr>
          <p:nvPr>
            <p:ph type="body" sz="quarter" idx="14" hasCustomPrompt="1"/>
          </p:nvPr>
        </p:nvSpPr>
        <p:spPr>
          <a:xfrm>
            <a:off x="643681" y="1110241"/>
            <a:ext cx="13201650" cy="610873"/>
          </a:xfrm>
          <a:prstGeom prst="rect">
            <a:avLst/>
          </a:prstGeom>
        </p:spPr>
        <p:txBody>
          <a:bodyPr>
            <a:spAutoFit/>
          </a:bodyPr>
          <a:lstStyle>
            <a:lvl1pPr marL="0" indent="0">
              <a:buNone/>
              <a:defRPr sz="2880">
                <a:solidFill>
                  <a:srgbClr val="FFFFFF"/>
                </a:solidFill>
                <a:latin typeface="Work Sans Light" panose="00000400000000000000" pitchFamily="2" charset="0"/>
              </a:defRPr>
            </a:lvl1pPr>
          </a:lstStyle>
          <a:p>
            <a:pPr lvl="0"/>
            <a:r>
              <a:rPr lang="en-US" dirty="0"/>
              <a:t>Subtitle goes here</a:t>
            </a:r>
          </a:p>
        </p:txBody>
      </p:sp>
      <p:sp>
        <p:nvSpPr>
          <p:cNvPr id="2" name="Date Placeholder 1">
            <a:extLst>
              <a:ext uri="{FF2B5EF4-FFF2-40B4-BE49-F238E27FC236}">
                <a16:creationId xmlns:a16="http://schemas.microsoft.com/office/drawing/2014/main" id="{8EE8390B-E553-4AFB-9D02-3A91A917F16B}"/>
              </a:ext>
            </a:extLst>
          </p:cNvPr>
          <p:cNvSpPr>
            <a:spLocks noGrp="1"/>
          </p:cNvSpPr>
          <p:nvPr>
            <p:ph type="dt" sz="half" idx="15"/>
          </p:nvPr>
        </p:nvSpPr>
        <p:spPr/>
        <p:txBody>
          <a:bodyPr/>
          <a:lstStyle/>
          <a:p>
            <a:fld id="{CBCDA45C-D5B8-41DA-92C1-215B3665EAD6}" type="datetime1">
              <a:rPr lang="en-US" smtClean="0"/>
              <a:t>1/7/2020</a:t>
            </a:fld>
            <a:endParaRPr lang="en-US"/>
          </a:p>
        </p:txBody>
      </p:sp>
    </p:spTree>
    <p:extLst>
      <p:ext uri="{BB962C8B-B14F-4D97-AF65-F5344CB8AC3E}">
        <p14:creationId xmlns:p14="http://schemas.microsoft.com/office/powerpoint/2010/main" val="1982634014"/>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bottom with video">
    <p:spTree>
      <p:nvGrpSpPr>
        <p:cNvPr id="1" name=""/>
        <p:cNvGrpSpPr/>
        <p:nvPr/>
      </p:nvGrpSpPr>
      <p:grpSpPr>
        <a:xfrm>
          <a:off x="0" y="0"/>
          <a:ext cx="0" cy="0"/>
          <a:chOff x="0" y="0"/>
          <a:chExt cx="0" cy="0"/>
        </a:xfrm>
      </p:grpSpPr>
      <p:sp>
        <p:nvSpPr>
          <p:cNvPr id="2" name="Title_bottom"/>
          <p:cNvSpPr>
            <a:spLocks noGrp="1"/>
          </p:cNvSpPr>
          <p:nvPr>
            <p:ph type="title"/>
          </p:nvPr>
        </p:nvSpPr>
        <p:spPr>
          <a:xfrm>
            <a:off x="536746" y="5642579"/>
            <a:ext cx="4266684" cy="1274195"/>
          </a:xfrm>
        </p:spPr>
        <p:txBody>
          <a:bodyPr/>
          <a:lstStyle>
            <a:lvl1pPr algn="r">
              <a:lnSpc>
                <a:spcPct val="100000"/>
              </a:lnSpc>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19A725F3-83D0-4529-A15C-9D644B8C51E0}" type="slidenum">
              <a:rPr lang="en-US" smtClean="0"/>
              <a:pPr/>
              <a:t>‹#›</a:t>
            </a:fld>
            <a:endParaRPr lang="en-US"/>
          </a:p>
        </p:txBody>
      </p:sp>
      <p:sp>
        <p:nvSpPr>
          <p:cNvPr id="6" name="Media Placeholder 5"/>
          <p:cNvSpPr>
            <a:spLocks noGrp="1"/>
          </p:cNvSpPr>
          <p:nvPr>
            <p:ph type="media" sz="quarter" idx="12"/>
          </p:nvPr>
        </p:nvSpPr>
        <p:spPr>
          <a:xfrm>
            <a:off x="0" y="1"/>
            <a:ext cx="14630400" cy="5101590"/>
          </a:xfrm>
          <a:prstGeom prst="rect">
            <a:avLst/>
          </a:prstGeom>
          <a:solidFill>
            <a:schemeClr val="bg1">
              <a:lumMod val="95000"/>
            </a:schemeClr>
          </a:solidFill>
        </p:spPr>
        <p:txBody>
          <a:bodyPr/>
          <a:lstStyle>
            <a:lvl1pPr marL="0" indent="0">
              <a:buNone/>
              <a:defRPr>
                <a:noFill/>
              </a:defRPr>
            </a:lvl1pPr>
          </a:lstStyle>
          <a:p>
            <a:r>
              <a:rPr lang="en-US"/>
              <a:t>Click icon to add media</a:t>
            </a:r>
            <a:endParaRPr lang="en-US" dirty="0"/>
          </a:p>
        </p:txBody>
      </p:sp>
      <p:sp>
        <p:nvSpPr>
          <p:cNvPr id="4" name="Footer Placeholder 3"/>
          <p:cNvSpPr>
            <a:spLocks noGrp="1"/>
          </p:cNvSpPr>
          <p:nvPr>
            <p:ph type="ftr" sz="quarter" idx="13"/>
          </p:nvPr>
        </p:nvSpPr>
        <p:spPr/>
        <p:txBody>
          <a:bodyPr/>
          <a:lstStyle/>
          <a:p>
            <a:endParaRPr lang="en-US" dirty="0"/>
          </a:p>
        </p:txBody>
      </p:sp>
      <p:sp>
        <p:nvSpPr>
          <p:cNvPr id="5" name="Date Placeholder 4">
            <a:extLst>
              <a:ext uri="{FF2B5EF4-FFF2-40B4-BE49-F238E27FC236}">
                <a16:creationId xmlns:a16="http://schemas.microsoft.com/office/drawing/2014/main" id="{86B36426-6EC5-4026-9861-2E3B511F9B35}"/>
              </a:ext>
            </a:extLst>
          </p:cNvPr>
          <p:cNvSpPr>
            <a:spLocks noGrp="1"/>
          </p:cNvSpPr>
          <p:nvPr>
            <p:ph type="dt" sz="half" idx="14"/>
          </p:nvPr>
        </p:nvSpPr>
        <p:spPr/>
        <p:txBody>
          <a:bodyPr/>
          <a:lstStyle/>
          <a:p>
            <a:fld id="{CBCDA45C-D5B8-41DA-92C1-215B3665EAD6}" type="datetime1">
              <a:rPr lang="en-US" smtClean="0"/>
              <a:t>1/7/2020</a:t>
            </a:fld>
            <a:endParaRPr lang="en-US"/>
          </a:p>
        </p:txBody>
      </p:sp>
    </p:spTree>
    <p:extLst>
      <p:ext uri="{BB962C8B-B14F-4D97-AF65-F5344CB8AC3E}">
        <p14:creationId xmlns:p14="http://schemas.microsoft.com/office/powerpoint/2010/main" val="3327490205"/>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1_Opening_1">
    <p:bg>
      <p:bgPr>
        <a:solidFill>
          <a:schemeClr val="bg1"/>
        </a:solidFill>
        <a:effectLst/>
      </p:bgPr>
    </p:bg>
    <p:spTree>
      <p:nvGrpSpPr>
        <p:cNvPr id="1" name=""/>
        <p:cNvGrpSpPr/>
        <p:nvPr/>
      </p:nvGrpSpPr>
      <p:grpSpPr>
        <a:xfrm>
          <a:off x="0" y="0"/>
          <a:ext cx="0" cy="0"/>
          <a:chOff x="0" y="0"/>
          <a:chExt cx="0" cy="0"/>
        </a:xfrm>
      </p:grpSpPr>
      <p:sp>
        <p:nvSpPr>
          <p:cNvPr id="10" name="Text Placeholder 8"/>
          <p:cNvSpPr>
            <a:spLocks noGrp="1"/>
          </p:cNvSpPr>
          <p:nvPr>
            <p:ph type="body" sz="quarter" idx="16" hasCustomPrompt="1"/>
          </p:nvPr>
        </p:nvSpPr>
        <p:spPr>
          <a:xfrm>
            <a:off x="592531"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592531" y="5493079"/>
            <a:ext cx="6116789" cy="474907"/>
          </a:xfrm>
        </p:spPr>
        <p:txBody>
          <a:bodyPr/>
          <a:lstStyle>
            <a:lvl1pPr marL="0" indent="0" algn="l">
              <a:buNone/>
              <a:defRPr>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2" name="Title_big_white"/>
          <p:cNvSpPr>
            <a:spLocks noGrp="1"/>
          </p:cNvSpPr>
          <p:nvPr>
            <p:ph type="title"/>
          </p:nvPr>
        </p:nvSpPr>
        <p:spPr>
          <a:xfrm>
            <a:off x="592531" y="2877437"/>
            <a:ext cx="8395682" cy="1588127"/>
          </a:xfrm>
        </p:spPr>
        <p:txBody>
          <a:bodyPr/>
          <a:lstStyle>
            <a:lvl1pPr>
              <a:defRPr sz="4800" spc="0" baseline="0">
                <a:solidFill>
                  <a:schemeClr val="tx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14588944"/>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1_Opening_4">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7621469" y="0"/>
            <a:ext cx="7008931" cy="8229600"/>
          </a:xfrm>
          <a:prstGeom prst="rect">
            <a:avLst/>
          </a:prstGeom>
          <a:blipFill>
            <a:blip r:embed="rId2">
              <a:extLst>
                <a:ext uri="{28A0092B-C50C-407E-A947-70E740481C1C}">
                  <a14:useLocalDpi xmlns:a14="http://schemas.microsoft.com/office/drawing/2010/main" val="0"/>
                </a:ext>
              </a:extLst>
            </a:blip>
            <a:stretch>
              <a:fillRect/>
            </a:stretch>
          </a:blipFill>
        </p:spPr>
        <p:txBody>
          <a:bodyPr/>
          <a:lstStyle>
            <a:lvl1pPr marL="0" indent="0">
              <a:buNone/>
              <a:defRPr>
                <a:noFill/>
              </a:defRPr>
            </a:lvl1pPr>
          </a:lstStyle>
          <a:p>
            <a:r>
              <a:rPr lang="en-US"/>
              <a:t>Click icon to add picture</a:t>
            </a:r>
            <a:endParaRPr lang="en-US" dirty="0"/>
          </a:p>
        </p:txBody>
      </p:sp>
      <p:sp>
        <p:nvSpPr>
          <p:cNvPr id="2" name="Title_half_left"/>
          <p:cNvSpPr>
            <a:spLocks noGrp="1"/>
          </p:cNvSpPr>
          <p:nvPr>
            <p:ph type="title"/>
          </p:nvPr>
        </p:nvSpPr>
        <p:spPr>
          <a:xfrm>
            <a:off x="605701" y="3380717"/>
            <a:ext cx="6294989" cy="1274195"/>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243D586E-F233-48FE-A780-BB4D0BED1192}"/>
              </a:ext>
            </a:extLst>
          </p:cNvPr>
          <p:cNvSpPr>
            <a:spLocks noGrp="1"/>
          </p:cNvSpPr>
          <p:nvPr>
            <p:ph type="body" sz="quarter" idx="12" hasCustomPrompt="1"/>
          </p:nvPr>
        </p:nvSpPr>
        <p:spPr>
          <a:xfrm>
            <a:off x="608276" y="5259706"/>
            <a:ext cx="6292415" cy="441379"/>
          </a:xfrm>
        </p:spPr>
        <p:txBody>
          <a:bodyPr/>
          <a:lstStyle>
            <a:lvl1pPr marL="0" indent="0">
              <a:buNone/>
              <a:defRPr/>
            </a:lvl1pPr>
            <a:lvl2pPr marL="320040" indent="0">
              <a:buNone/>
              <a:defRPr/>
            </a:lvl2pPr>
            <a:lvl3pPr marL="1097280" indent="0">
              <a:buNone/>
              <a:defRPr/>
            </a:lvl3pPr>
            <a:lvl4pPr marL="1645920" indent="0">
              <a:buNone/>
              <a:defRPr/>
            </a:lvl4pPr>
            <a:lvl5pPr marL="2194560" indent="0">
              <a:buNone/>
              <a:defRPr/>
            </a:lvl5pPr>
          </a:lstStyle>
          <a:p>
            <a:pPr lvl="0"/>
            <a:r>
              <a:rPr lang="en-US" dirty="0"/>
              <a:t>Presenter Name</a:t>
            </a:r>
            <a:endParaRPr lang="en-IN" dirty="0"/>
          </a:p>
        </p:txBody>
      </p:sp>
    </p:spTree>
    <p:extLst>
      <p:ext uri="{BB962C8B-B14F-4D97-AF65-F5344CB8AC3E}">
        <p14:creationId xmlns:p14="http://schemas.microsoft.com/office/powerpoint/2010/main" val="4275317725"/>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Opening_2">
    <p:bg>
      <p:bgPr>
        <a:solidFill>
          <a:schemeClr val="accent2"/>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21EBD52-9DDE-4C3D-BF91-2DD57BB3A21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0" name="Text Placeholder 8"/>
          <p:cNvSpPr>
            <a:spLocks noGrp="1"/>
          </p:cNvSpPr>
          <p:nvPr>
            <p:ph type="body" sz="quarter" idx="16" hasCustomPrompt="1"/>
          </p:nvPr>
        </p:nvSpPr>
        <p:spPr>
          <a:xfrm>
            <a:off x="644949"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9" name="Footer Placeholder 8">
            <a:extLst>
              <a:ext uri="{FF2B5EF4-FFF2-40B4-BE49-F238E27FC236}">
                <a16:creationId xmlns:a16="http://schemas.microsoft.com/office/drawing/2014/main" id="{62156780-F5F3-4753-93A5-D6CFAECEA982}"/>
              </a:ext>
            </a:extLst>
          </p:cNvPr>
          <p:cNvSpPr>
            <a:spLocks noGrp="1"/>
          </p:cNvSpPr>
          <p:nvPr>
            <p:ph type="ftr" sz="quarter" idx="21"/>
          </p:nvPr>
        </p:nvSpPr>
        <p:spPr>
          <a:xfrm>
            <a:off x="644950" y="7588457"/>
            <a:ext cx="6670250" cy="294931"/>
          </a:xfrm>
        </p:spPr>
        <p:txBody>
          <a:bodyPr/>
          <a:lstStyle>
            <a:lvl1pPr algn="l">
              <a:defRPr>
                <a:solidFill>
                  <a:srgbClr val="FFFFFF"/>
                </a:solidFill>
              </a:defRPr>
            </a:lvl1pPr>
          </a:lstStyle>
          <a:p>
            <a:r>
              <a:rPr lang="en-US" dirty="0"/>
              <a:t>Restricted and Confidential © Work Sans 10 </a:t>
            </a:r>
            <a:r>
              <a:rPr lang="en-US" dirty="0" err="1"/>
              <a:t>pt</a:t>
            </a:r>
            <a:endParaRPr lang="en-US" dirty="0"/>
          </a:p>
        </p:txBody>
      </p:sp>
      <p:sp>
        <p:nvSpPr>
          <p:cNvPr id="11" name="Slide Number Placeholder 10">
            <a:extLst>
              <a:ext uri="{FF2B5EF4-FFF2-40B4-BE49-F238E27FC236}">
                <a16:creationId xmlns:a16="http://schemas.microsoft.com/office/drawing/2014/main" id="{E5774761-0146-4E08-A9F3-F691FF15CC94}"/>
              </a:ext>
            </a:extLst>
          </p:cNvPr>
          <p:cNvSpPr>
            <a:spLocks noGrp="1"/>
          </p:cNvSpPr>
          <p:nvPr>
            <p:ph type="sldNum" sz="quarter" idx="22"/>
          </p:nvPr>
        </p:nvSpPr>
        <p:spPr/>
        <p:txBody>
          <a:bodyPr/>
          <a:lstStyle>
            <a:lvl1pPr>
              <a:defRPr>
                <a:solidFill>
                  <a:srgbClr val="FFFFFF"/>
                </a:solidFill>
              </a:defRPr>
            </a:lvl1pPr>
          </a:lstStyle>
          <a:p>
            <a:fld id="{19A725F3-83D0-4529-A15C-9D644B8C51E0}" type="slidenum">
              <a:rPr lang="en-US" smtClean="0"/>
              <a:pPr/>
              <a:t>‹#›</a:t>
            </a:fld>
            <a:endParaRPr lang="en-US"/>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644949" y="5423064"/>
            <a:ext cx="6116789" cy="474907"/>
          </a:xfrm>
        </p:spPr>
        <p:txBody>
          <a:bodyPr/>
          <a:lstStyle>
            <a:lvl1pPr marL="0" indent="0" algn="l">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3" name="Rectangle 2">
            <a:extLst>
              <a:ext uri="{FF2B5EF4-FFF2-40B4-BE49-F238E27FC236}">
                <a16:creationId xmlns:a16="http://schemas.microsoft.com/office/drawing/2014/main" id="{E507BD00-5D13-4A3C-90DA-C226C07456C8}"/>
              </a:ext>
            </a:extLst>
          </p:cNvPr>
          <p:cNvSpPr/>
          <p:nvPr/>
        </p:nvSpPr>
        <p:spPr>
          <a:xfrm>
            <a:off x="6762584" y="2325756"/>
            <a:ext cx="1105234" cy="1133062"/>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2" name="Title_big_white"/>
          <p:cNvSpPr>
            <a:spLocks noGrp="1"/>
          </p:cNvSpPr>
          <p:nvPr>
            <p:ph type="title"/>
          </p:nvPr>
        </p:nvSpPr>
        <p:spPr>
          <a:xfrm>
            <a:off x="644950" y="2885241"/>
            <a:ext cx="8395682" cy="1569660"/>
          </a:xfrm>
        </p:spPr>
        <p:txBody>
          <a:bodyPr/>
          <a:lstStyle>
            <a:lvl1pPr>
              <a:defRPr sz="4800" spc="0" baseline="0">
                <a:solidFill>
                  <a:srgbClr val="FFFFFF"/>
                </a:solidFill>
                <a:latin typeface="+mj-lt"/>
              </a:defRPr>
            </a:lvl1pPr>
          </a:lstStyle>
          <a:p>
            <a:r>
              <a:rPr lang="en-US"/>
              <a:t>Click to edit Master title style</a:t>
            </a:r>
            <a:endParaRPr lang="en-US" dirty="0"/>
          </a:p>
        </p:txBody>
      </p:sp>
      <p:grpSp>
        <p:nvGrpSpPr>
          <p:cNvPr id="13" name="Group 12">
            <a:extLst>
              <a:ext uri="{FF2B5EF4-FFF2-40B4-BE49-F238E27FC236}">
                <a16:creationId xmlns:a16="http://schemas.microsoft.com/office/drawing/2014/main" id="{1BB25C1C-6629-4BA4-9851-F12F6AFDD6B6}"/>
              </a:ext>
            </a:extLst>
          </p:cNvPr>
          <p:cNvGrpSpPr/>
          <p:nvPr/>
        </p:nvGrpSpPr>
        <p:grpSpPr>
          <a:xfrm>
            <a:off x="644950" y="5106858"/>
            <a:ext cx="734916" cy="150583"/>
            <a:chOff x="575859" y="4778289"/>
            <a:chExt cx="887181" cy="181782"/>
          </a:xfrm>
          <a:solidFill>
            <a:schemeClr val="accent4"/>
          </a:solidFill>
        </p:grpSpPr>
        <p:sp>
          <p:nvSpPr>
            <p:cNvPr id="14" name="Oval 13">
              <a:extLst>
                <a:ext uri="{FF2B5EF4-FFF2-40B4-BE49-F238E27FC236}">
                  <a16:creationId xmlns:a16="http://schemas.microsoft.com/office/drawing/2014/main" id="{7F9D0966-B22F-47C2-BA2B-ECBA03B6232D}"/>
                </a:ext>
              </a:extLst>
            </p:cNvPr>
            <p:cNvSpPr/>
            <p:nvPr/>
          </p:nvSpPr>
          <p:spPr>
            <a:xfrm>
              <a:off x="575859" y="4778289"/>
              <a:ext cx="181782" cy="181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prstClr val="white"/>
                </a:solidFill>
              </a:endParaRPr>
            </a:p>
          </p:txBody>
        </p:sp>
        <p:sp>
          <p:nvSpPr>
            <p:cNvPr id="15" name="Rectangle 14">
              <a:extLst>
                <a:ext uri="{FF2B5EF4-FFF2-40B4-BE49-F238E27FC236}">
                  <a16:creationId xmlns:a16="http://schemas.microsoft.com/office/drawing/2014/main" id="{814F64AA-4A70-49BD-9FA1-7F42629FCA3C}"/>
                </a:ext>
              </a:extLst>
            </p:cNvPr>
            <p:cNvSpPr/>
            <p:nvPr/>
          </p:nvSpPr>
          <p:spPr>
            <a:xfrm>
              <a:off x="845820" y="4788492"/>
              <a:ext cx="617220" cy="1613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prstClr val="white"/>
                </a:solidFill>
              </a:endParaRPr>
            </a:p>
          </p:txBody>
        </p:sp>
      </p:grpSp>
      <p:grpSp>
        <p:nvGrpSpPr>
          <p:cNvPr id="16" name="Group 15">
            <a:extLst>
              <a:ext uri="{FF2B5EF4-FFF2-40B4-BE49-F238E27FC236}">
                <a16:creationId xmlns:a16="http://schemas.microsoft.com/office/drawing/2014/main" id="{FE003E77-5EC9-4043-82E6-DA753DA68411}"/>
              </a:ext>
            </a:extLst>
          </p:cNvPr>
          <p:cNvGrpSpPr/>
          <p:nvPr/>
        </p:nvGrpSpPr>
        <p:grpSpPr>
          <a:xfrm>
            <a:off x="644950" y="802004"/>
            <a:ext cx="2200300" cy="632688"/>
            <a:chOff x="522288" y="496888"/>
            <a:chExt cx="866775" cy="249238"/>
          </a:xfrm>
          <a:solidFill>
            <a:schemeClr val="accent2"/>
          </a:solidFill>
        </p:grpSpPr>
        <p:sp>
          <p:nvSpPr>
            <p:cNvPr id="17" name="Rectangle 5">
              <a:extLst>
                <a:ext uri="{FF2B5EF4-FFF2-40B4-BE49-F238E27FC236}">
                  <a16:creationId xmlns:a16="http://schemas.microsoft.com/office/drawing/2014/main" id="{D171461C-7E11-4727-BC70-1A3E99B78E08}"/>
                </a:ext>
              </a:extLst>
            </p:cNvPr>
            <p:cNvSpPr>
              <a:spLocks noChangeArrowheads="1"/>
            </p:cNvSpPr>
            <p:nvPr/>
          </p:nvSpPr>
          <p:spPr bwMode="auto">
            <a:xfrm>
              <a:off x="1054100" y="500063"/>
              <a:ext cx="38100" cy="244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18" name="Freeform 6">
              <a:extLst>
                <a:ext uri="{FF2B5EF4-FFF2-40B4-BE49-F238E27FC236}">
                  <a16:creationId xmlns:a16="http://schemas.microsoft.com/office/drawing/2014/main" id="{CDCB1985-1E91-4176-A736-EDBF686BACE5}"/>
                </a:ext>
              </a:extLst>
            </p:cNvPr>
            <p:cNvSpPr>
              <a:spLocks/>
            </p:cNvSpPr>
            <p:nvPr/>
          </p:nvSpPr>
          <p:spPr bwMode="auto">
            <a:xfrm>
              <a:off x="1198563" y="500063"/>
              <a:ext cx="106363" cy="244475"/>
            </a:xfrm>
            <a:custGeom>
              <a:avLst/>
              <a:gdLst>
                <a:gd name="T0" fmla="*/ 0 w 67"/>
                <a:gd name="T1" fmla="*/ 0 h 154"/>
                <a:gd name="T2" fmla="*/ 0 w 67"/>
                <a:gd name="T3" fmla="*/ 22 h 154"/>
                <a:gd name="T4" fmla="*/ 44 w 67"/>
                <a:gd name="T5" fmla="*/ 22 h 154"/>
                <a:gd name="T6" fmla="*/ 44 w 67"/>
                <a:gd name="T7" fmla="*/ 154 h 154"/>
                <a:gd name="T8" fmla="*/ 67 w 67"/>
                <a:gd name="T9" fmla="*/ 154 h 154"/>
                <a:gd name="T10" fmla="*/ 67 w 67"/>
                <a:gd name="T11" fmla="*/ 22 h 154"/>
                <a:gd name="T12" fmla="*/ 67 w 67"/>
                <a:gd name="T13" fmla="*/ 0 h 154"/>
                <a:gd name="T14" fmla="*/ 0 w 67"/>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4">
                  <a:moveTo>
                    <a:pt x="0" y="0"/>
                  </a:moveTo>
                  <a:lnTo>
                    <a:pt x="0" y="22"/>
                  </a:lnTo>
                  <a:lnTo>
                    <a:pt x="44" y="22"/>
                  </a:lnTo>
                  <a:lnTo>
                    <a:pt x="44" y="154"/>
                  </a:lnTo>
                  <a:lnTo>
                    <a:pt x="67" y="154"/>
                  </a:lnTo>
                  <a:lnTo>
                    <a:pt x="67" y="22"/>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19" name="Freeform 7">
              <a:extLst>
                <a:ext uri="{FF2B5EF4-FFF2-40B4-BE49-F238E27FC236}">
                  <a16:creationId xmlns:a16="http://schemas.microsoft.com/office/drawing/2014/main" id="{EBA7B760-C9CC-4119-BE9E-1F211E951866}"/>
                </a:ext>
              </a:extLst>
            </p:cNvPr>
            <p:cNvSpPr>
              <a:spLocks noEditPoints="1"/>
            </p:cNvSpPr>
            <p:nvPr/>
          </p:nvSpPr>
          <p:spPr bwMode="auto">
            <a:xfrm>
              <a:off x="790575" y="500063"/>
              <a:ext cx="176213" cy="244475"/>
            </a:xfrm>
            <a:custGeom>
              <a:avLst/>
              <a:gdLst>
                <a:gd name="T0" fmla="*/ 411 w 471"/>
                <a:gd name="T1" fmla="*/ 58 h 648"/>
                <a:gd name="T2" fmla="*/ 249 w 471"/>
                <a:gd name="T3" fmla="*/ 0 h 648"/>
                <a:gd name="T4" fmla="*/ 0 w 471"/>
                <a:gd name="T5" fmla="*/ 0 h 648"/>
                <a:gd name="T6" fmla="*/ 0 w 471"/>
                <a:gd name="T7" fmla="*/ 648 h 648"/>
                <a:gd name="T8" fmla="*/ 101 w 471"/>
                <a:gd name="T9" fmla="*/ 648 h 648"/>
                <a:gd name="T10" fmla="*/ 101 w 471"/>
                <a:gd name="T11" fmla="*/ 422 h 648"/>
                <a:gd name="T12" fmla="*/ 242 w 471"/>
                <a:gd name="T13" fmla="*/ 422 h 648"/>
                <a:gd name="T14" fmla="*/ 409 w 471"/>
                <a:gd name="T15" fmla="*/ 365 h 648"/>
                <a:gd name="T16" fmla="*/ 471 w 471"/>
                <a:gd name="T17" fmla="*/ 210 h 648"/>
                <a:gd name="T18" fmla="*/ 411 w 471"/>
                <a:gd name="T19" fmla="*/ 58 h 648"/>
                <a:gd name="T20" fmla="*/ 365 w 471"/>
                <a:gd name="T21" fmla="*/ 210 h 648"/>
                <a:gd name="T22" fmla="*/ 331 w 471"/>
                <a:gd name="T23" fmla="*/ 296 h 648"/>
                <a:gd name="T24" fmla="*/ 233 w 471"/>
                <a:gd name="T25" fmla="*/ 327 h 648"/>
                <a:gd name="T26" fmla="*/ 101 w 471"/>
                <a:gd name="T27" fmla="*/ 327 h 648"/>
                <a:gd name="T28" fmla="*/ 101 w 471"/>
                <a:gd name="T29" fmla="*/ 95 h 648"/>
                <a:gd name="T30" fmla="*/ 239 w 471"/>
                <a:gd name="T31" fmla="*/ 95 h 648"/>
                <a:gd name="T32" fmla="*/ 331 w 471"/>
                <a:gd name="T33" fmla="*/ 126 h 648"/>
                <a:gd name="T34" fmla="*/ 365 w 471"/>
                <a:gd name="T35" fmla="*/ 2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648">
                  <a:moveTo>
                    <a:pt x="411" y="58"/>
                  </a:moveTo>
                  <a:cubicBezTo>
                    <a:pt x="370" y="20"/>
                    <a:pt x="316" y="0"/>
                    <a:pt x="249" y="0"/>
                  </a:cubicBezTo>
                  <a:cubicBezTo>
                    <a:pt x="0" y="0"/>
                    <a:pt x="0" y="0"/>
                    <a:pt x="0" y="0"/>
                  </a:cubicBezTo>
                  <a:cubicBezTo>
                    <a:pt x="0" y="648"/>
                    <a:pt x="0" y="648"/>
                    <a:pt x="0" y="648"/>
                  </a:cubicBezTo>
                  <a:cubicBezTo>
                    <a:pt x="101" y="648"/>
                    <a:pt x="101" y="648"/>
                    <a:pt x="101" y="648"/>
                  </a:cubicBezTo>
                  <a:cubicBezTo>
                    <a:pt x="101" y="422"/>
                    <a:pt x="101" y="422"/>
                    <a:pt x="101" y="422"/>
                  </a:cubicBezTo>
                  <a:cubicBezTo>
                    <a:pt x="242" y="422"/>
                    <a:pt x="242" y="422"/>
                    <a:pt x="242" y="422"/>
                  </a:cubicBezTo>
                  <a:cubicBezTo>
                    <a:pt x="313" y="422"/>
                    <a:pt x="369" y="403"/>
                    <a:pt x="409" y="365"/>
                  </a:cubicBezTo>
                  <a:cubicBezTo>
                    <a:pt x="450" y="327"/>
                    <a:pt x="471" y="275"/>
                    <a:pt x="471" y="210"/>
                  </a:cubicBezTo>
                  <a:cubicBezTo>
                    <a:pt x="471" y="148"/>
                    <a:pt x="451" y="97"/>
                    <a:pt x="411" y="58"/>
                  </a:cubicBezTo>
                  <a:moveTo>
                    <a:pt x="365" y="210"/>
                  </a:moveTo>
                  <a:cubicBezTo>
                    <a:pt x="365" y="247"/>
                    <a:pt x="354" y="276"/>
                    <a:pt x="331" y="296"/>
                  </a:cubicBezTo>
                  <a:cubicBezTo>
                    <a:pt x="308" y="317"/>
                    <a:pt x="275" y="327"/>
                    <a:pt x="233" y="327"/>
                  </a:cubicBezTo>
                  <a:cubicBezTo>
                    <a:pt x="101" y="327"/>
                    <a:pt x="101" y="327"/>
                    <a:pt x="101" y="327"/>
                  </a:cubicBezTo>
                  <a:cubicBezTo>
                    <a:pt x="101" y="95"/>
                    <a:pt x="101" y="95"/>
                    <a:pt x="101" y="95"/>
                  </a:cubicBezTo>
                  <a:cubicBezTo>
                    <a:pt x="239" y="95"/>
                    <a:pt x="239" y="95"/>
                    <a:pt x="239" y="95"/>
                  </a:cubicBezTo>
                  <a:cubicBezTo>
                    <a:pt x="278" y="95"/>
                    <a:pt x="309" y="106"/>
                    <a:pt x="331" y="126"/>
                  </a:cubicBezTo>
                  <a:cubicBezTo>
                    <a:pt x="354" y="146"/>
                    <a:pt x="365" y="174"/>
                    <a:pt x="365"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20" name="Freeform 8">
              <a:extLst>
                <a:ext uri="{FF2B5EF4-FFF2-40B4-BE49-F238E27FC236}">
                  <a16:creationId xmlns:a16="http://schemas.microsoft.com/office/drawing/2014/main" id="{C9D52E03-D7AD-4990-8226-88567044F114}"/>
                </a:ext>
              </a:extLst>
            </p:cNvPr>
            <p:cNvSpPr>
              <a:spLocks/>
            </p:cNvSpPr>
            <p:nvPr/>
          </p:nvSpPr>
          <p:spPr bwMode="auto">
            <a:xfrm>
              <a:off x="525463" y="500063"/>
              <a:ext cx="182563" cy="244475"/>
            </a:xfrm>
            <a:custGeom>
              <a:avLst/>
              <a:gdLst>
                <a:gd name="T0" fmla="*/ 53 w 115"/>
                <a:gd name="T1" fmla="*/ 75 h 154"/>
                <a:gd name="T2" fmla="*/ 115 w 115"/>
                <a:gd name="T3" fmla="*/ 0 h 154"/>
                <a:gd name="T4" fmla="*/ 86 w 115"/>
                <a:gd name="T5" fmla="*/ 0 h 154"/>
                <a:gd name="T6" fmla="*/ 34 w 115"/>
                <a:gd name="T7" fmla="*/ 64 h 154"/>
                <a:gd name="T8" fmla="*/ 34 w 115"/>
                <a:gd name="T9" fmla="*/ 64 h 154"/>
                <a:gd name="T10" fmla="*/ 33 w 115"/>
                <a:gd name="T11" fmla="*/ 64 h 154"/>
                <a:gd name="T12" fmla="*/ 24 w 115"/>
                <a:gd name="T13" fmla="*/ 64 h 154"/>
                <a:gd name="T14" fmla="*/ 24 w 115"/>
                <a:gd name="T15" fmla="*/ 51 h 154"/>
                <a:gd name="T16" fmla="*/ 24 w 115"/>
                <a:gd name="T17" fmla="*/ 19 h 154"/>
                <a:gd name="T18" fmla="*/ 24 w 115"/>
                <a:gd name="T19" fmla="*/ 0 h 154"/>
                <a:gd name="T20" fmla="*/ 23 w 115"/>
                <a:gd name="T21" fmla="*/ 0 h 154"/>
                <a:gd name="T22" fmla="*/ 0 w 115"/>
                <a:gd name="T23" fmla="*/ 0 h 154"/>
                <a:gd name="T24" fmla="*/ 0 w 115"/>
                <a:gd name="T25" fmla="*/ 19 h 154"/>
                <a:gd name="T26" fmla="*/ 0 w 115"/>
                <a:gd name="T27" fmla="*/ 51 h 154"/>
                <a:gd name="T28" fmla="*/ 0 w 115"/>
                <a:gd name="T29" fmla="*/ 64 h 154"/>
                <a:gd name="T30" fmla="*/ 0 w 115"/>
                <a:gd name="T31" fmla="*/ 86 h 154"/>
                <a:gd name="T32" fmla="*/ 0 w 115"/>
                <a:gd name="T33" fmla="*/ 109 h 154"/>
                <a:gd name="T34" fmla="*/ 24 w 115"/>
                <a:gd name="T35" fmla="*/ 109 h 154"/>
                <a:gd name="T36" fmla="*/ 24 w 115"/>
                <a:gd name="T37" fmla="*/ 86 h 154"/>
                <a:gd name="T38" fmla="*/ 34 w 115"/>
                <a:gd name="T39" fmla="*/ 86 h 154"/>
                <a:gd name="T40" fmla="*/ 44 w 115"/>
                <a:gd name="T41" fmla="*/ 98 h 154"/>
                <a:gd name="T42" fmla="*/ 88 w 115"/>
                <a:gd name="T43" fmla="*/ 154 h 154"/>
                <a:gd name="T44" fmla="*/ 115 w 115"/>
                <a:gd name="T45" fmla="*/ 154 h 154"/>
                <a:gd name="T46" fmla="*/ 53 w 115"/>
                <a:gd name="T47" fmla="*/ 7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154">
                  <a:moveTo>
                    <a:pt x="53" y="75"/>
                  </a:moveTo>
                  <a:lnTo>
                    <a:pt x="115" y="0"/>
                  </a:lnTo>
                  <a:lnTo>
                    <a:pt x="86" y="0"/>
                  </a:lnTo>
                  <a:lnTo>
                    <a:pt x="34" y="64"/>
                  </a:lnTo>
                  <a:lnTo>
                    <a:pt x="34" y="64"/>
                  </a:lnTo>
                  <a:lnTo>
                    <a:pt x="33" y="64"/>
                  </a:lnTo>
                  <a:lnTo>
                    <a:pt x="24" y="64"/>
                  </a:lnTo>
                  <a:lnTo>
                    <a:pt x="24" y="51"/>
                  </a:lnTo>
                  <a:lnTo>
                    <a:pt x="24" y="19"/>
                  </a:lnTo>
                  <a:lnTo>
                    <a:pt x="24" y="0"/>
                  </a:lnTo>
                  <a:lnTo>
                    <a:pt x="23" y="0"/>
                  </a:lnTo>
                  <a:lnTo>
                    <a:pt x="0" y="0"/>
                  </a:lnTo>
                  <a:lnTo>
                    <a:pt x="0" y="19"/>
                  </a:lnTo>
                  <a:lnTo>
                    <a:pt x="0" y="51"/>
                  </a:lnTo>
                  <a:lnTo>
                    <a:pt x="0" y="64"/>
                  </a:lnTo>
                  <a:lnTo>
                    <a:pt x="0" y="86"/>
                  </a:lnTo>
                  <a:lnTo>
                    <a:pt x="0" y="109"/>
                  </a:lnTo>
                  <a:lnTo>
                    <a:pt x="24" y="109"/>
                  </a:lnTo>
                  <a:lnTo>
                    <a:pt x="24" y="86"/>
                  </a:lnTo>
                  <a:lnTo>
                    <a:pt x="34" y="86"/>
                  </a:lnTo>
                  <a:lnTo>
                    <a:pt x="44" y="98"/>
                  </a:lnTo>
                  <a:lnTo>
                    <a:pt x="88" y="154"/>
                  </a:lnTo>
                  <a:lnTo>
                    <a:pt x="115" y="154"/>
                  </a:lnTo>
                  <a:lnTo>
                    <a:pt x="5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21" name="Freeform 9">
              <a:extLst>
                <a:ext uri="{FF2B5EF4-FFF2-40B4-BE49-F238E27FC236}">
                  <a16:creationId xmlns:a16="http://schemas.microsoft.com/office/drawing/2014/main" id="{1D48C1F2-89B1-4202-8201-04D58C3872DA}"/>
                </a:ext>
              </a:extLst>
            </p:cNvPr>
            <p:cNvSpPr>
              <a:spLocks/>
            </p:cNvSpPr>
            <p:nvPr/>
          </p:nvSpPr>
          <p:spPr bwMode="auto">
            <a:xfrm>
              <a:off x="1344613" y="496888"/>
              <a:ext cx="44450" cy="42863"/>
            </a:xfrm>
            <a:custGeom>
              <a:avLst/>
              <a:gdLst>
                <a:gd name="T0" fmla="*/ 73 w 119"/>
                <a:gd name="T1" fmla="*/ 4 h 114"/>
                <a:gd name="T2" fmla="*/ 30 w 119"/>
                <a:gd name="T3" fmla="*/ 9 h 114"/>
                <a:gd name="T4" fmla="*/ 4 w 119"/>
                <a:gd name="T5" fmla="*/ 43 h 114"/>
                <a:gd name="T6" fmla="*/ 9 w 119"/>
                <a:gd name="T7" fmla="*/ 85 h 114"/>
                <a:gd name="T8" fmla="*/ 43 w 119"/>
                <a:gd name="T9" fmla="*/ 112 h 114"/>
                <a:gd name="T10" fmla="*/ 57 w 119"/>
                <a:gd name="T11" fmla="*/ 114 h 114"/>
                <a:gd name="T12" fmla="*/ 111 w 119"/>
                <a:gd name="T13" fmla="*/ 73 h 114"/>
                <a:gd name="T14" fmla="*/ 73 w 119"/>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14">
                  <a:moveTo>
                    <a:pt x="73" y="4"/>
                  </a:moveTo>
                  <a:cubicBezTo>
                    <a:pt x="59" y="0"/>
                    <a:pt x="44" y="2"/>
                    <a:pt x="30" y="9"/>
                  </a:cubicBezTo>
                  <a:cubicBezTo>
                    <a:pt x="17" y="17"/>
                    <a:pt x="8" y="29"/>
                    <a:pt x="4" y="43"/>
                  </a:cubicBezTo>
                  <a:cubicBezTo>
                    <a:pt x="0" y="57"/>
                    <a:pt x="1" y="72"/>
                    <a:pt x="9" y="85"/>
                  </a:cubicBezTo>
                  <a:cubicBezTo>
                    <a:pt x="16" y="98"/>
                    <a:pt x="28" y="107"/>
                    <a:pt x="43" y="112"/>
                  </a:cubicBezTo>
                  <a:cubicBezTo>
                    <a:pt x="48" y="113"/>
                    <a:pt x="52" y="114"/>
                    <a:pt x="57" y="114"/>
                  </a:cubicBezTo>
                  <a:cubicBezTo>
                    <a:pt x="81" y="114"/>
                    <a:pt x="104" y="97"/>
                    <a:pt x="111" y="73"/>
                  </a:cubicBezTo>
                  <a:cubicBezTo>
                    <a:pt x="119" y="44"/>
                    <a:pt x="102" y="12"/>
                    <a:pt x="7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22" name="Freeform 10">
              <a:extLst>
                <a:ext uri="{FF2B5EF4-FFF2-40B4-BE49-F238E27FC236}">
                  <a16:creationId xmlns:a16="http://schemas.microsoft.com/office/drawing/2014/main" id="{83419930-EB06-420C-9C85-6453A218E99D}"/>
                </a:ext>
              </a:extLst>
            </p:cNvPr>
            <p:cNvSpPr>
              <a:spLocks/>
            </p:cNvSpPr>
            <p:nvPr/>
          </p:nvSpPr>
          <p:spPr bwMode="auto">
            <a:xfrm>
              <a:off x="522288" y="703263"/>
              <a:ext cx="42863" cy="42863"/>
            </a:xfrm>
            <a:custGeom>
              <a:avLst/>
              <a:gdLst>
                <a:gd name="T0" fmla="*/ 74 w 115"/>
                <a:gd name="T1" fmla="*/ 4 h 114"/>
                <a:gd name="T2" fmla="*/ 31 w 115"/>
                <a:gd name="T3" fmla="*/ 9 h 114"/>
                <a:gd name="T4" fmla="*/ 4 w 115"/>
                <a:gd name="T5" fmla="*/ 43 h 114"/>
                <a:gd name="T6" fmla="*/ 9 w 115"/>
                <a:gd name="T7" fmla="*/ 85 h 114"/>
                <a:gd name="T8" fmla="*/ 43 w 115"/>
                <a:gd name="T9" fmla="*/ 112 h 114"/>
                <a:gd name="T10" fmla="*/ 58 w 115"/>
                <a:gd name="T11" fmla="*/ 114 h 114"/>
                <a:gd name="T12" fmla="*/ 111 w 115"/>
                <a:gd name="T13" fmla="*/ 74 h 114"/>
                <a:gd name="T14" fmla="*/ 106 w 115"/>
                <a:gd name="T15" fmla="*/ 31 h 114"/>
                <a:gd name="T16" fmla="*/ 74 w 115"/>
                <a:gd name="T1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4">
                  <a:moveTo>
                    <a:pt x="74" y="4"/>
                  </a:moveTo>
                  <a:cubicBezTo>
                    <a:pt x="59" y="0"/>
                    <a:pt x="44" y="2"/>
                    <a:pt x="31" y="9"/>
                  </a:cubicBezTo>
                  <a:cubicBezTo>
                    <a:pt x="18" y="17"/>
                    <a:pt x="8" y="29"/>
                    <a:pt x="4" y="43"/>
                  </a:cubicBezTo>
                  <a:cubicBezTo>
                    <a:pt x="0" y="57"/>
                    <a:pt x="2" y="72"/>
                    <a:pt x="9" y="85"/>
                  </a:cubicBezTo>
                  <a:cubicBezTo>
                    <a:pt x="17" y="98"/>
                    <a:pt x="29" y="108"/>
                    <a:pt x="43" y="112"/>
                  </a:cubicBezTo>
                  <a:cubicBezTo>
                    <a:pt x="48" y="113"/>
                    <a:pt x="53" y="114"/>
                    <a:pt x="58" y="114"/>
                  </a:cubicBezTo>
                  <a:cubicBezTo>
                    <a:pt x="82" y="114"/>
                    <a:pt x="105" y="98"/>
                    <a:pt x="111" y="74"/>
                  </a:cubicBezTo>
                  <a:cubicBezTo>
                    <a:pt x="115" y="59"/>
                    <a:pt x="114" y="44"/>
                    <a:pt x="106" y="31"/>
                  </a:cubicBezTo>
                  <a:cubicBezTo>
                    <a:pt x="99" y="18"/>
                    <a:pt x="88" y="8"/>
                    <a:pt x="74"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grpSp>
    </p:spTree>
    <p:extLst>
      <p:ext uri="{BB962C8B-B14F-4D97-AF65-F5344CB8AC3E}">
        <p14:creationId xmlns:p14="http://schemas.microsoft.com/office/powerpoint/2010/main" val="953549176"/>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Opening_3">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87CF25C-82C5-4E39-9DBF-813F29A7D81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
          <a:stretch/>
        </p:blipFill>
        <p:spPr>
          <a:xfrm>
            <a:off x="6230381" y="0"/>
            <a:ext cx="8400018" cy="8229600"/>
          </a:xfrm>
          <a:prstGeom prst="rect">
            <a:avLst/>
          </a:prstGeom>
        </p:spPr>
      </p:pic>
      <p:sp>
        <p:nvSpPr>
          <p:cNvPr id="10" name="Text Placeholder 8"/>
          <p:cNvSpPr>
            <a:spLocks noGrp="1"/>
          </p:cNvSpPr>
          <p:nvPr>
            <p:ph type="body" sz="quarter" idx="16" hasCustomPrompt="1"/>
          </p:nvPr>
        </p:nvSpPr>
        <p:spPr>
          <a:xfrm>
            <a:off x="592531" y="2198080"/>
            <a:ext cx="1911082" cy="461592"/>
          </a:xfrm>
          <a:prstGeom prst="rect">
            <a:avLst/>
          </a:prstGeom>
          <a:solidFill>
            <a:schemeClr val="accent1"/>
          </a:solidFill>
        </p:spPr>
        <p:txBody>
          <a:bodyPr wrap="none" lIns="324000" tIns="36000" rIns="324000" bIns="36000" anchor="ctr" anchorCtr="0">
            <a:spAutoFit/>
          </a:bodyPr>
          <a:lstStyle>
            <a:lvl1pPr marL="0" indent="0" algn="l">
              <a:buNone/>
              <a:defRPr>
                <a:solidFill>
                  <a:schemeClr val="tx1"/>
                </a:solidFill>
                <a:latin typeface="+mj-lt"/>
                <a:ea typeface="Work Sans" panose="00000500000000000000" pitchFamily="2" charset="0"/>
                <a:cs typeface="Work Sans" panose="00000500000000000000" pitchFamily="2" charset="0"/>
              </a:defRPr>
            </a:lvl1pPr>
          </a:lstStyle>
          <a:p>
            <a:pPr lvl="0"/>
            <a:r>
              <a:rPr lang="en-US" dirty="0"/>
              <a:t>Add Date</a:t>
            </a:r>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592531" y="5493079"/>
            <a:ext cx="6116789" cy="474907"/>
          </a:xfrm>
        </p:spPr>
        <p:txBody>
          <a:bodyPr/>
          <a:lstStyle>
            <a:lvl1pPr marL="0" indent="0" algn="l">
              <a:buNone/>
              <a:defRPr>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3" name="Rectangle 2">
            <a:extLst>
              <a:ext uri="{FF2B5EF4-FFF2-40B4-BE49-F238E27FC236}">
                <a16:creationId xmlns:a16="http://schemas.microsoft.com/office/drawing/2014/main" id="{E507BD00-5D13-4A3C-90DA-C226C07456C8}"/>
              </a:ext>
            </a:extLst>
          </p:cNvPr>
          <p:cNvSpPr/>
          <p:nvPr/>
        </p:nvSpPr>
        <p:spPr>
          <a:xfrm>
            <a:off x="5891916" y="2668383"/>
            <a:ext cx="3017520" cy="19115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2" name="Title_big_white"/>
          <p:cNvSpPr>
            <a:spLocks noGrp="1"/>
          </p:cNvSpPr>
          <p:nvPr>
            <p:ph type="title"/>
          </p:nvPr>
        </p:nvSpPr>
        <p:spPr>
          <a:xfrm>
            <a:off x="592531" y="2877437"/>
            <a:ext cx="8395682" cy="1588127"/>
          </a:xfrm>
        </p:spPr>
        <p:txBody>
          <a:bodyPr/>
          <a:lstStyle>
            <a:lvl1pPr>
              <a:defRPr sz="4800" spc="0" baseline="0">
                <a:solidFill>
                  <a:schemeClr val="tx1"/>
                </a:solidFill>
                <a:latin typeface="+mj-lt"/>
              </a:defRPr>
            </a:lvl1pPr>
          </a:lstStyle>
          <a:p>
            <a:r>
              <a:rPr lang="en-US"/>
              <a:t>Click to edit Master title style</a:t>
            </a:r>
            <a:endParaRPr lang="en-US" dirty="0"/>
          </a:p>
        </p:txBody>
      </p:sp>
      <p:sp>
        <p:nvSpPr>
          <p:cNvPr id="14" name="Rectangle 13">
            <a:extLst>
              <a:ext uri="{FF2B5EF4-FFF2-40B4-BE49-F238E27FC236}">
                <a16:creationId xmlns:a16="http://schemas.microsoft.com/office/drawing/2014/main" id="{79881018-9257-4330-ACBD-1BA79AA27977}"/>
              </a:ext>
            </a:extLst>
          </p:cNvPr>
          <p:cNvSpPr/>
          <p:nvPr/>
        </p:nvSpPr>
        <p:spPr>
          <a:xfrm>
            <a:off x="4552388" y="720"/>
            <a:ext cx="3017520" cy="11919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grpSp>
        <p:nvGrpSpPr>
          <p:cNvPr id="15" name="Group 14">
            <a:extLst>
              <a:ext uri="{FF2B5EF4-FFF2-40B4-BE49-F238E27FC236}">
                <a16:creationId xmlns:a16="http://schemas.microsoft.com/office/drawing/2014/main" id="{D78D1809-26DB-4EAB-B9FE-A9F69EA3676B}"/>
              </a:ext>
            </a:extLst>
          </p:cNvPr>
          <p:cNvGrpSpPr/>
          <p:nvPr/>
        </p:nvGrpSpPr>
        <p:grpSpPr>
          <a:xfrm>
            <a:off x="592531" y="5106858"/>
            <a:ext cx="734916" cy="150583"/>
            <a:chOff x="575859" y="4778289"/>
            <a:chExt cx="887181" cy="181782"/>
          </a:xfrm>
          <a:solidFill>
            <a:schemeClr val="accent4"/>
          </a:solidFill>
        </p:grpSpPr>
        <p:sp>
          <p:nvSpPr>
            <p:cNvPr id="16" name="Oval 15">
              <a:extLst>
                <a:ext uri="{FF2B5EF4-FFF2-40B4-BE49-F238E27FC236}">
                  <a16:creationId xmlns:a16="http://schemas.microsoft.com/office/drawing/2014/main" id="{04E08BE1-618C-49D8-B7EF-C3C543F809DA}"/>
                </a:ext>
              </a:extLst>
            </p:cNvPr>
            <p:cNvSpPr/>
            <p:nvPr/>
          </p:nvSpPr>
          <p:spPr>
            <a:xfrm>
              <a:off x="575859" y="4778289"/>
              <a:ext cx="181782" cy="181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prstClr val="white"/>
                </a:solidFill>
              </a:endParaRPr>
            </a:p>
          </p:txBody>
        </p:sp>
        <p:sp>
          <p:nvSpPr>
            <p:cNvPr id="17" name="Rectangle 16">
              <a:extLst>
                <a:ext uri="{FF2B5EF4-FFF2-40B4-BE49-F238E27FC236}">
                  <a16:creationId xmlns:a16="http://schemas.microsoft.com/office/drawing/2014/main" id="{3A3BF6B8-D820-4EF1-9D81-6550D585FB39}"/>
                </a:ext>
              </a:extLst>
            </p:cNvPr>
            <p:cNvSpPr/>
            <p:nvPr/>
          </p:nvSpPr>
          <p:spPr>
            <a:xfrm>
              <a:off x="845820" y="4788492"/>
              <a:ext cx="617220" cy="1613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solidFill>
                  <a:prstClr val="white"/>
                </a:solidFill>
              </a:endParaRPr>
            </a:p>
          </p:txBody>
        </p:sp>
      </p:grpSp>
      <p:grpSp>
        <p:nvGrpSpPr>
          <p:cNvPr id="23" name="Group 22">
            <a:extLst>
              <a:ext uri="{FF2B5EF4-FFF2-40B4-BE49-F238E27FC236}">
                <a16:creationId xmlns:a16="http://schemas.microsoft.com/office/drawing/2014/main" id="{4A045D3C-8236-4AEA-9D24-B742D74089AF}"/>
              </a:ext>
            </a:extLst>
          </p:cNvPr>
          <p:cNvGrpSpPr/>
          <p:nvPr/>
        </p:nvGrpSpPr>
        <p:grpSpPr>
          <a:xfrm>
            <a:off x="592532" y="802004"/>
            <a:ext cx="2200300" cy="632688"/>
            <a:chOff x="522288" y="496888"/>
            <a:chExt cx="866775" cy="249238"/>
          </a:xfrm>
          <a:solidFill>
            <a:schemeClr val="tx1"/>
          </a:solidFill>
        </p:grpSpPr>
        <p:sp>
          <p:nvSpPr>
            <p:cNvPr id="24" name="Rectangle 5">
              <a:extLst>
                <a:ext uri="{FF2B5EF4-FFF2-40B4-BE49-F238E27FC236}">
                  <a16:creationId xmlns:a16="http://schemas.microsoft.com/office/drawing/2014/main" id="{79A4EA13-CF31-48DE-96E1-28BADD2F2CC6}"/>
                </a:ext>
              </a:extLst>
            </p:cNvPr>
            <p:cNvSpPr>
              <a:spLocks noChangeArrowheads="1"/>
            </p:cNvSpPr>
            <p:nvPr/>
          </p:nvSpPr>
          <p:spPr bwMode="auto">
            <a:xfrm>
              <a:off x="1054100" y="500063"/>
              <a:ext cx="38100" cy="244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25" name="Freeform 6">
              <a:extLst>
                <a:ext uri="{FF2B5EF4-FFF2-40B4-BE49-F238E27FC236}">
                  <a16:creationId xmlns:a16="http://schemas.microsoft.com/office/drawing/2014/main" id="{D5A1E693-B34D-4A8B-9209-B9B03E4A17BC}"/>
                </a:ext>
              </a:extLst>
            </p:cNvPr>
            <p:cNvSpPr>
              <a:spLocks/>
            </p:cNvSpPr>
            <p:nvPr/>
          </p:nvSpPr>
          <p:spPr bwMode="auto">
            <a:xfrm>
              <a:off x="1198563" y="500063"/>
              <a:ext cx="106363" cy="244475"/>
            </a:xfrm>
            <a:custGeom>
              <a:avLst/>
              <a:gdLst>
                <a:gd name="T0" fmla="*/ 0 w 67"/>
                <a:gd name="T1" fmla="*/ 0 h 154"/>
                <a:gd name="T2" fmla="*/ 0 w 67"/>
                <a:gd name="T3" fmla="*/ 22 h 154"/>
                <a:gd name="T4" fmla="*/ 44 w 67"/>
                <a:gd name="T5" fmla="*/ 22 h 154"/>
                <a:gd name="T6" fmla="*/ 44 w 67"/>
                <a:gd name="T7" fmla="*/ 154 h 154"/>
                <a:gd name="T8" fmla="*/ 67 w 67"/>
                <a:gd name="T9" fmla="*/ 154 h 154"/>
                <a:gd name="T10" fmla="*/ 67 w 67"/>
                <a:gd name="T11" fmla="*/ 22 h 154"/>
                <a:gd name="T12" fmla="*/ 67 w 67"/>
                <a:gd name="T13" fmla="*/ 0 h 154"/>
                <a:gd name="T14" fmla="*/ 0 w 67"/>
                <a:gd name="T15" fmla="*/ 0 h 1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154">
                  <a:moveTo>
                    <a:pt x="0" y="0"/>
                  </a:moveTo>
                  <a:lnTo>
                    <a:pt x="0" y="22"/>
                  </a:lnTo>
                  <a:lnTo>
                    <a:pt x="44" y="22"/>
                  </a:lnTo>
                  <a:lnTo>
                    <a:pt x="44" y="154"/>
                  </a:lnTo>
                  <a:lnTo>
                    <a:pt x="67" y="154"/>
                  </a:lnTo>
                  <a:lnTo>
                    <a:pt x="67" y="22"/>
                  </a:lnTo>
                  <a:lnTo>
                    <a:pt x="67"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26" name="Freeform 7">
              <a:extLst>
                <a:ext uri="{FF2B5EF4-FFF2-40B4-BE49-F238E27FC236}">
                  <a16:creationId xmlns:a16="http://schemas.microsoft.com/office/drawing/2014/main" id="{6B23526B-DCF2-4446-A8DF-97A435855539}"/>
                </a:ext>
              </a:extLst>
            </p:cNvPr>
            <p:cNvSpPr>
              <a:spLocks noEditPoints="1"/>
            </p:cNvSpPr>
            <p:nvPr/>
          </p:nvSpPr>
          <p:spPr bwMode="auto">
            <a:xfrm>
              <a:off x="790575" y="500063"/>
              <a:ext cx="176213" cy="244475"/>
            </a:xfrm>
            <a:custGeom>
              <a:avLst/>
              <a:gdLst>
                <a:gd name="T0" fmla="*/ 411 w 471"/>
                <a:gd name="T1" fmla="*/ 58 h 648"/>
                <a:gd name="T2" fmla="*/ 249 w 471"/>
                <a:gd name="T3" fmla="*/ 0 h 648"/>
                <a:gd name="T4" fmla="*/ 0 w 471"/>
                <a:gd name="T5" fmla="*/ 0 h 648"/>
                <a:gd name="T6" fmla="*/ 0 w 471"/>
                <a:gd name="T7" fmla="*/ 648 h 648"/>
                <a:gd name="T8" fmla="*/ 101 w 471"/>
                <a:gd name="T9" fmla="*/ 648 h 648"/>
                <a:gd name="T10" fmla="*/ 101 w 471"/>
                <a:gd name="T11" fmla="*/ 422 h 648"/>
                <a:gd name="T12" fmla="*/ 242 w 471"/>
                <a:gd name="T13" fmla="*/ 422 h 648"/>
                <a:gd name="T14" fmla="*/ 409 w 471"/>
                <a:gd name="T15" fmla="*/ 365 h 648"/>
                <a:gd name="T16" fmla="*/ 471 w 471"/>
                <a:gd name="T17" fmla="*/ 210 h 648"/>
                <a:gd name="T18" fmla="*/ 411 w 471"/>
                <a:gd name="T19" fmla="*/ 58 h 648"/>
                <a:gd name="T20" fmla="*/ 365 w 471"/>
                <a:gd name="T21" fmla="*/ 210 h 648"/>
                <a:gd name="T22" fmla="*/ 331 w 471"/>
                <a:gd name="T23" fmla="*/ 296 h 648"/>
                <a:gd name="T24" fmla="*/ 233 w 471"/>
                <a:gd name="T25" fmla="*/ 327 h 648"/>
                <a:gd name="T26" fmla="*/ 101 w 471"/>
                <a:gd name="T27" fmla="*/ 327 h 648"/>
                <a:gd name="T28" fmla="*/ 101 w 471"/>
                <a:gd name="T29" fmla="*/ 95 h 648"/>
                <a:gd name="T30" fmla="*/ 239 w 471"/>
                <a:gd name="T31" fmla="*/ 95 h 648"/>
                <a:gd name="T32" fmla="*/ 331 w 471"/>
                <a:gd name="T33" fmla="*/ 126 h 648"/>
                <a:gd name="T34" fmla="*/ 365 w 471"/>
                <a:gd name="T35" fmla="*/ 21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1" h="648">
                  <a:moveTo>
                    <a:pt x="411" y="58"/>
                  </a:moveTo>
                  <a:cubicBezTo>
                    <a:pt x="370" y="20"/>
                    <a:pt x="316" y="0"/>
                    <a:pt x="249" y="0"/>
                  </a:cubicBezTo>
                  <a:cubicBezTo>
                    <a:pt x="0" y="0"/>
                    <a:pt x="0" y="0"/>
                    <a:pt x="0" y="0"/>
                  </a:cubicBezTo>
                  <a:cubicBezTo>
                    <a:pt x="0" y="648"/>
                    <a:pt x="0" y="648"/>
                    <a:pt x="0" y="648"/>
                  </a:cubicBezTo>
                  <a:cubicBezTo>
                    <a:pt x="101" y="648"/>
                    <a:pt x="101" y="648"/>
                    <a:pt x="101" y="648"/>
                  </a:cubicBezTo>
                  <a:cubicBezTo>
                    <a:pt x="101" y="422"/>
                    <a:pt x="101" y="422"/>
                    <a:pt x="101" y="422"/>
                  </a:cubicBezTo>
                  <a:cubicBezTo>
                    <a:pt x="242" y="422"/>
                    <a:pt x="242" y="422"/>
                    <a:pt x="242" y="422"/>
                  </a:cubicBezTo>
                  <a:cubicBezTo>
                    <a:pt x="313" y="422"/>
                    <a:pt x="369" y="403"/>
                    <a:pt x="409" y="365"/>
                  </a:cubicBezTo>
                  <a:cubicBezTo>
                    <a:pt x="450" y="327"/>
                    <a:pt x="471" y="275"/>
                    <a:pt x="471" y="210"/>
                  </a:cubicBezTo>
                  <a:cubicBezTo>
                    <a:pt x="471" y="148"/>
                    <a:pt x="451" y="97"/>
                    <a:pt x="411" y="58"/>
                  </a:cubicBezTo>
                  <a:moveTo>
                    <a:pt x="365" y="210"/>
                  </a:moveTo>
                  <a:cubicBezTo>
                    <a:pt x="365" y="247"/>
                    <a:pt x="354" y="276"/>
                    <a:pt x="331" y="296"/>
                  </a:cubicBezTo>
                  <a:cubicBezTo>
                    <a:pt x="308" y="317"/>
                    <a:pt x="275" y="327"/>
                    <a:pt x="233" y="327"/>
                  </a:cubicBezTo>
                  <a:cubicBezTo>
                    <a:pt x="101" y="327"/>
                    <a:pt x="101" y="327"/>
                    <a:pt x="101" y="327"/>
                  </a:cubicBezTo>
                  <a:cubicBezTo>
                    <a:pt x="101" y="95"/>
                    <a:pt x="101" y="95"/>
                    <a:pt x="101" y="95"/>
                  </a:cubicBezTo>
                  <a:cubicBezTo>
                    <a:pt x="239" y="95"/>
                    <a:pt x="239" y="95"/>
                    <a:pt x="239" y="95"/>
                  </a:cubicBezTo>
                  <a:cubicBezTo>
                    <a:pt x="278" y="95"/>
                    <a:pt x="309" y="106"/>
                    <a:pt x="331" y="126"/>
                  </a:cubicBezTo>
                  <a:cubicBezTo>
                    <a:pt x="354" y="146"/>
                    <a:pt x="365" y="174"/>
                    <a:pt x="365" y="21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27" name="Freeform 8">
              <a:extLst>
                <a:ext uri="{FF2B5EF4-FFF2-40B4-BE49-F238E27FC236}">
                  <a16:creationId xmlns:a16="http://schemas.microsoft.com/office/drawing/2014/main" id="{55C3E40B-FD7B-49C5-A50A-33AFAB8ED72E}"/>
                </a:ext>
              </a:extLst>
            </p:cNvPr>
            <p:cNvSpPr>
              <a:spLocks/>
            </p:cNvSpPr>
            <p:nvPr/>
          </p:nvSpPr>
          <p:spPr bwMode="auto">
            <a:xfrm>
              <a:off x="525463" y="500063"/>
              <a:ext cx="182563" cy="244475"/>
            </a:xfrm>
            <a:custGeom>
              <a:avLst/>
              <a:gdLst>
                <a:gd name="T0" fmla="*/ 53 w 115"/>
                <a:gd name="T1" fmla="*/ 75 h 154"/>
                <a:gd name="T2" fmla="*/ 115 w 115"/>
                <a:gd name="T3" fmla="*/ 0 h 154"/>
                <a:gd name="T4" fmla="*/ 86 w 115"/>
                <a:gd name="T5" fmla="*/ 0 h 154"/>
                <a:gd name="T6" fmla="*/ 34 w 115"/>
                <a:gd name="T7" fmla="*/ 64 h 154"/>
                <a:gd name="T8" fmla="*/ 34 w 115"/>
                <a:gd name="T9" fmla="*/ 64 h 154"/>
                <a:gd name="T10" fmla="*/ 33 w 115"/>
                <a:gd name="T11" fmla="*/ 64 h 154"/>
                <a:gd name="T12" fmla="*/ 24 w 115"/>
                <a:gd name="T13" fmla="*/ 64 h 154"/>
                <a:gd name="T14" fmla="*/ 24 w 115"/>
                <a:gd name="T15" fmla="*/ 51 h 154"/>
                <a:gd name="T16" fmla="*/ 24 w 115"/>
                <a:gd name="T17" fmla="*/ 19 h 154"/>
                <a:gd name="T18" fmla="*/ 24 w 115"/>
                <a:gd name="T19" fmla="*/ 0 h 154"/>
                <a:gd name="T20" fmla="*/ 23 w 115"/>
                <a:gd name="T21" fmla="*/ 0 h 154"/>
                <a:gd name="T22" fmla="*/ 0 w 115"/>
                <a:gd name="T23" fmla="*/ 0 h 154"/>
                <a:gd name="T24" fmla="*/ 0 w 115"/>
                <a:gd name="T25" fmla="*/ 19 h 154"/>
                <a:gd name="T26" fmla="*/ 0 w 115"/>
                <a:gd name="T27" fmla="*/ 51 h 154"/>
                <a:gd name="T28" fmla="*/ 0 w 115"/>
                <a:gd name="T29" fmla="*/ 64 h 154"/>
                <a:gd name="T30" fmla="*/ 0 w 115"/>
                <a:gd name="T31" fmla="*/ 86 h 154"/>
                <a:gd name="T32" fmla="*/ 0 w 115"/>
                <a:gd name="T33" fmla="*/ 109 h 154"/>
                <a:gd name="T34" fmla="*/ 24 w 115"/>
                <a:gd name="T35" fmla="*/ 109 h 154"/>
                <a:gd name="T36" fmla="*/ 24 w 115"/>
                <a:gd name="T37" fmla="*/ 86 h 154"/>
                <a:gd name="T38" fmla="*/ 34 w 115"/>
                <a:gd name="T39" fmla="*/ 86 h 154"/>
                <a:gd name="T40" fmla="*/ 44 w 115"/>
                <a:gd name="T41" fmla="*/ 98 h 154"/>
                <a:gd name="T42" fmla="*/ 88 w 115"/>
                <a:gd name="T43" fmla="*/ 154 h 154"/>
                <a:gd name="T44" fmla="*/ 115 w 115"/>
                <a:gd name="T45" fmla="*/ 154 h 154"/>
                <a:gd name="T46" fmla="*/ 53 w 115"/>
                <a:gd name="T47" fmla="*/ 7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154">
                  <a:moveTo>
                    <a:pt x="53" y="75"/>
                  </a:moveTo>
                  <a:lnTo>
                    <a:pt x="115" y="0"/>
                  </a:lnTo>
                  <a:lnTo>
                    <a:pt x="86" y="0"/>
                  </a:lnTo>
                  <a:lnTo>
                    <a:pt x="34" y="64"/>
                  </a:lnTo>
                  <a:lnTo>
                    <a:pt x="34" y="64"/>
                  </a:lnTo>
                  <a:lnTo>
                    <a:pt x="33" y="64"/>
                  </a:lnTo>
                  <a:lnTo>
                    <a:pt x="24" y="64"/>
                  </a:lnTo>
                  <a:lnTo>
                    <a:pt x="24" y="51"/>
                  </a:lnTo>
                  <a:lnTo>
                    <a:pt x="24" y="19"/>
                  </a:lnTo>
                  <a:lnTo>
                    <a:pt x="24" y="0"/>
                  </a:lnTo>
                  <a:lnTo>
                    <a:pt x="23" y="0"/>
                  </a:lnTo>
                  <a:lnTo>
                    <a:pt x="0" y="0"/>
                  </a:lnTo>
                  <a:lnTo>
                    <a:pt x="0" y="19"/>
                  </a:lnTo>
                  <a:lnTo>
                    <a:pt x="0" y="51"/>
                  </a:lnTo>
                  <a:lnTo>
                    <a:pt x="0" y="64"/>
                  </a:lnTo>
                  <a:lnTo>
                    <a:pt x="0" y="86"/>
                  </a:lnTo>
                  <a:lnTo>
                    <a:pt x="0" y="109"/>
                  </a:lnTo>
                  <a:lnTo>
                    <a:pt x="24" y="109"/>
                  </a:lnTo>
                  <a:lnTo>
                    <a:pt x="24" y="86"/>
                  </a:lnTo>
                  <a:lnTo>
                    <a:pt x="34" y="86"/>
                  </a:lnTo>
                  <a:lnTo>
                    <a:pt x="44" y="98"/>
                  </a:lnTo>
                  <a:lnTo>
                    <a:pt x="88" y="154"/>
                  </a:lnTo>
                  <a:lnTo>
                    <a:pt x="115" y="154"/>
                  </a:lnTo>
                  <a:lnTo>
                    <a:pt x="53"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28" name="Freeform 9">
              <a:extLst>
                <a:ext uri="{FF2B5EF4-FFF2-40B4-BE49-F238E27FC236}">
                  <a16:creationId xmlns:a16="http://schemas.microsoft.com/office/drawing/2014/main" id="{20ABD8C8-DA77-4033-9AF1-7EBB5B37EAD2}"/>
                </a:ext>
              </a:extLst>
            </p:cNvPr>
            <p:cNvSpPr>
              <a:spLocks/>
            </p:cNvSpPr>
            <p:nvPr/>
          </p:nvSpPr>
          <p:spPr bwMode="auto">
            <a:xfrm>
              <a:off x="1344613" y="496888"/>
              <a:ext cx="44450" cy="42863"/>
            </a:xfrm>
            <a:custGeom>
              <a:avLst/>
              <a:gdLst>
                <a:gd name="T0" fmla="*/ 73 w 119"/>
                <a:gd name="T1" fmla="*/ 4 h 114"/>
                <a:gd name="T2" fmla="*/ 30 w 119"/>
                <a:gd name="T3" fmla="*/ 9 h 114"/>
                <a:gd name="T4" fmla="*/ 4 w 119"/>
                <a:gd name="T5" fmla="*/ 43 h 114"/>
                <a:gd name="T6" fmla="*/ 9 w 119"/>
                <a:gd name="T7" fmla="*/ 85 h 114"/>
                <a:gd name="T8" fmla="*/ 43 w 119"/>
                <a:gd name="T9" fmla="*/ 112 h 114"/>
                <a:gd name="T10" fmla="*/ 57 w 119"/>
                <a:gd name="T11" fmla="*/ 114 h 114"/>
                <a:gd name="T12" fmla="*/ 111 w 119"/>
                <a:gd name="T13" fmla="*/ 73 h 114"/>
                <a:gd name="T14" fmla="*/ 73 w 119"/>
                <a:gd name="T15" fmla="*/ 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9" h="114">
                  <a:moveTo>
                    <a:pt x="73" y="4"/>
                  </a:moveTo>
                  <a:cubicBezTo>
                    <a:pt x="59" y="0"/>
                    <a:pt x="44" y="2"/>
                    <a:pt x="30" y="9"/>
                  </a:cubicBezTo>
                  <a:cubicBezTo>
                    <a:pt x="17" y="17"/>
                    <a:pt x="8" y="29"/>
                    <a:pt x="4" y="43"/>
                  </a:cubicBezTo>
                  <a:cubicBezTo>
                    <a:pt x="0" y="57"/>
                    <a:pt x="1" y="72"/>
                    <a:pt x="9" y="85"/>
                  </a:cubicBezTo>
                  <a:cubicBezTo>
                    <a:pt x="16" y="98"/>
                    <a:pt x="28" y="107"/>
                    <a:pt x="43" y="112"/>
                  </a:cubicBezTo>
                  <a:cubicBezTo>
                    <a:pt x="48" y="113"/>
                    <a:pt x="52" y="114"/>
                    <a:pt x="57" y="114"/>
                  </a:cubicBezTo>
                  <a:cubicBezTo>
                    <a:pt x="81" y="114"/>
                    <a:pt x="104" y="97"/>
                    <a:pt x="111" y="73"/>
                  </a:cubicBezTo>
                  <a:cubicBezTo>
                    <a:pt x="119" y="44"/>
                    <a:pt x="102" y="12"/>
                    <a:pt x="73"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sp>
          <p:nvSpPr>
            <p:cNvPr id="29" name="Freeform 10">
              <a:extLst>
                <a:ext uri="{FF2B5EF4-FFF2-40B4-BE49-F238E27FC236}">
                  <a16:creationId xmlns:a16="http://schemas.microsoft.com/office/drawing/2014/main" id="{87159288-A5ED-4305-8773-CBBE6AB133C2}"/>
                </a:ext>
              </a:extLst>
            </p:cNvPr>
            <p:cNvSpPr>
              <a:spLocks/>
            </p:cNvSpPr>
            <p:nvPr/>
          </p:nvSpPr>
          <p:spPr bwMode="auto">
            <a:xfrm>
              <a:off x="522288" y="703263"/>
              <a:ext cx="42863" cy="42863"/>
            </a:xfrm>
            <a:custGeom>
              <a:avLst/>
              <a:gdLst>
                <a:gd name="T0" fmla="*/ 74 w 115"/>
                <a:gd name="T1" fmla="*/ 4 h 114"/>
                <a:gd name="T2" fmla="*/ 31 w 115"/>
                <a:gd name="T3" fmla="*/ 9 h 114"/>
                <a:gd name="T4" fmla="*/ 4 w 115"/>
                <a:gd name="T5" fmla="*/ 43 h 114"/>
                <a:gd name="T6" fmla="*/ 9 w 115"/>
                <a:gd name="T7" fmla="*/ 85 h 114"/>
                <a:gd name="T8" fmla="*/ 43 w 115"/>
                <a:gd name="T9" fmla="*/ 112 h 114"/>
                <a:gd name="T10" fmla="*/ 58 w 115"/>
                <a:gd name="T11" fmla="*/ 114 h 114"/>
                <a:gd name="T12" fmla="*/ 111 w 115"/>
                <a:gd name="T13" fmla="*/ 74 h 114"/>
                <a:gd name="T14" fmla="*/ 106 w 115"/>
                <a:gd name="T15" fmla="*/ 31 h 114"/>
                <a:gd name="T16" fmla="*/ 74 w 115"/>
                <a:gd name="T17" fmla="*/ 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14">
                  <a:moveTo>
                    <a:pt x="74" y="4"/>
                  </a:moveTo>
                  <a:cubicBezTo>
                    <a:pt x="59" y="0"/>
                    <a:pt x="44" y="2"/>
                    <a:pt x="31" y="9"/>
                  </a:cubicBezTo>
                  <a:cubicBezTo>
                    <a:pt x="18" y="17"/>
                    <a:pt x="8" y="29"/>
                    <a:pt x="4" y="43"/>
                  </a:cubicBezTo>
                  <a:cubicBezTo>
                    <a:pt x="0" y="57"/>
                    <a:pt x="2" y="72"/>
                    <a:pt x="9" y="85"/>
                  </a:cubicBezTo>
                  <a:cubicBezTo>
                    <a:pt x="17" y="98"/>
                    <a:pt x="29" y="108"/>
                    <a:pt x="43" y="112"/>
                  </a:cubicBezTo>
                  <a:cubicBezTo>
                    <a:pt x="48" y="113"/>
                    <a:pt x="53" y="114"/>
                    <a:pt x="58" y="114"/>
                  </a:cubicBezTo>
                  <a:cubicBezTo>
                    <a:pt x="82" y="114"/>
                    <a:pt x="105" y="98"/>
                    <a:pt x="111" y="74"/>
                  </a:cubicBezTo>
                  <a:cubicBezTo>
                    <a:pt x="115" y="59"/>
                    <a:pt x="114" y="44"/>
                    <a:pt x="106" y="31"/>
                  </a:cubicBezTo>
                  <a:cubicBezTo>
                    <a:pt x="99" y="18"/>
                    <a:pt x="88" y="8"/>
                    <a:pt x="74"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2160">
                <a:solidFill>
                  <a:srgbClr val="000000"/>
                </a:solidFill>
              </a:endParaRPr>
            </a:p>
          </p:txBody>
        </p:sp>
      </p:grpSp>
    </p:spTree>
    <p:extLst>
      <p:ext uri="{BB962C8B-B14F-4D97-AF65-F5344CB8AC3E}">
        <p14:creationId xmlns:p14="http://schemas.microsoft.com/office/powerpoint/2010/main" val="2292332689"/>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Opening_4">
    <p:bg>
      <p:bgRef idx="1001">
        <a:schemeClr val="bg2"/>
      </p:bgRef>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0A59897F-F414-49C6-A032-D9B2F8A7FBC0}"/>
              </a:ext>
            </a:extLst>
          </p:cNvPr>
          <p:cNvSpPr>
            <a:spLocks noGrp="1"/>
          </p:cNvSpPr>
          <p:nvPr>
            <p:ph type="pic" sz="quarter" idx="24"/>
          </p:nvPr>
        </p:nvSpPr>
        <p:spPr>
          <a:xfrm>
            <a:off x="0" y="0"/>
            <a:ext cx="14630400" cy="8229600"/>
          </a:xfrm>
        </p:spPr>
        <p:txBody>
          <a:bodyPr/>
          <a:lstStyle/>
          <a:p>
            <a:r>
              <a:rPr lang="en-US"/>
              <a:t>Click icon to add picture</a:t>
            </a:r>
            <a:endParaRPr lang="en-IN" dirty="0"/>
          </a:p>
        </p:txBody>
      </p:sp>
      <p:sp>
        <p:nvSpPr>
          <p:cNvPr id="20" name="Table Placeholder 19">
            <a:extLst>
              <a:ext uri="{FF2B5EF4-FFF2-40B4-BE49-F238E27FC236}">
                <a16:creationId xmlns:a16="http://schemas.microsoft.com/office/drawing/2014/main" id="{DE47ABF5-E890-49AD-AC79-CB2EF6AAF111}"/>
              </a:ext>
            </a:extLst>
          </p:cNvPr>
          <p:cNvSpPr>
            <a:spLocks noGrp="1"/>
          </p:cNvSpPr>
          <p:nvPr>
            <p:ph type="tbl" sz="quarter" idx="25"/>
          </p:nvPr>
        </p:nvSpPr>
        <p:spPr>
          <a:xfrm>
            <a:off x="644950" y="661058"/>
            <a:ext cx="6441650" cy="3517751"/>
          </a:xfrm>
          <a:solidFill>
            <a:schemeClr val="tx1">
              <a:alpha val="86000"/>
            </a:schemeClr>
          </a:solidFill>
        </p:spPr>
        <p:txBody>
          <a:bodyPr/>
          <a:lstStyle>
            <a:lvl1pPr marL="0" indent="0">
              <a:buNone/>
              <a:defRPr/>
            </a:lvl1pPr>
          </a:lstStyle>
          <a:p>
            <a:r>
              <a:rPr lang="en-US"/>
              <a:t>Click icon to add table</a:t>
            </a:r>
            <a:endParaRPr lang="en-IN" dirty="0"/>
          </a:p>
        </p:txBody>
      </p:sp>
      <p:sp>
        <p:nvSpPr>
          <p:cNvPr id="9" name="Footer Placeholder 8">
            <a:extLst>
              <a:ext uri="{FF2B5EF4-FFF2-40B4-BE49-F238E27FC236}">
                <a16:creationId xmlns:a16="http://schemas.microsoft.com/office/drawing/2014/main" id="{62156780-F5F3-4753-93A5-D6CFAECEA982}"/>
              </a:ext>
            </a:extLst>
          </p:cNvPr>
          <p:cNvSpPr>
            <a:spLocks noGrp="1"/>
          </p:cNvSpPr>
          <p:nvPr>
            <p:ph type="ftr" sz="quarter" idx="21"/>
          </p:nvPr>
        </p:nvSpPr>
        <p:spPr>
          <a:xfrm>
            <a:off x="644950" y="7588457"/>
            <a:ext cx="6670250" cy="294931"/>
          </a:xfrm>
        </p:spPr>
        <p:txBody>
          <a:bodyPr/>
          <a:lstStyle>
            <a:lvl1pPr algn="l">
              <a:defRPr>
                <a:solidFill>
                  <a:srgbClr val="FFFFFF"/>
                </a:solidFill>
              </a:defRPr>
            </a:lvl1pPr>
          </a:lstStyle>
          <a:p>
            <a:endParaRPr lang="en-US" dirty="0"/>
          </a:p>
        </p:txBody>
      </p:sp>
      <p:sp>
        <p:nvSpPr>
          <p:cNvPr id="11" name="Slide Number Placeholder 10">
            <a:extLst>
              <a:ext uri="{FF2B5EF4-FFF2-40B4-BE49-F238E27FC236}">
                <a16:creationId xmlns:a16="http://schemas.microsoft.com/office/drawing/2014/main" id="{E5774761-0146-4E08-A9F3-F691FF15CC94}"/>
              </a:ext>
            </a:extLst>
          </p:cNvPr>
          <p:cNvSpPr>
            <a:spLocks noGrp="1"/>
          </p:cNvSpPr>
          <p:nvPr>
            <p:ph type="sldNum" sz="quarter" idx="22"/>
          </p:nvPr>
        </p:nvSpPr>
        <p:spPr/>
        <p:txBody>
          <a:bodyPr/>
          <a:lstStyle>
            <a:lvl1pPr>
              <a:defRPr>
                <a:solidFill>
                  <a:srgbClr val="FFFFFF"/>
                </a:solidFill>
              </a:defRPr>
            </a:lvl1pPr>
          </a:lstStyle>
          <a:p>
            <a:fld id="{19A725F3-83D0-4529-A15C-9D644B8C51E0}" type="slidenum">
              <a:rPr lang="en-US" smtClean="0"/>
              <a:pPr/>
              <a:t>‹#›</a:t>
            </a:fld>
            <a:endParaRPr lang="en-US"/>
          </a:p>
        </p:txBody>
      </p:sp>
      <p:sp>
        <p:nvSpPr>
          <p:cNvPr id="4" name="Text Placeholder 3">
            <a:extLst>
              <a:ext uri="{FF2B5EF4-FFF2-40B4-BE49-F238E27FC236}">
                <a16:creationId xmlns:a16="http://schemas.microsoft.com/office/drawing/2014/main" id="{856D766E-B641-420F-ADC0-C99054ADED1A}"/>
              </a:ext>
            </a:extLst>
          </p:cNvPr>
          <p:cNvSpPr>
            <a:spLocks noGrp="1"/>
          </p:cNvSpPr>
          <p:nvPr>
            <p:ph type="body" sz="quarter" idx="23" hasCustomPrompt="1"/>
          </p:nvPr>
        </p:nvSpPr>
        <p:spPr>
          <a:xfrm>
            <a:off x="644949" y="4220897"/>
            <a:ext cx="6441650" cy="626052"/>
          </a:xfrm>
          <a:solidFill>
            <a:schemeClr val="tx2">
              <a:alpha val="86000"/>
            </a:schemeClr>
          </a:solidFill>
        </p:spPr>
        <p:txBody>
          <a:bodyPr lIns="288000" rIns="0" anchor="ctr" anchorCtr="0"/>
          <a:lstStyle>
            <a:lvl1pPr marL="0" indent="0" algn="l">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 Name</a:t>
            </a:r>
            <a:endParaRPr lang="en-IN" dirty="0"/>
          </a:p>
        </p:txBody>
      </p:sp>
      <p:sp>
        <p:nvSpPr>
          <p:cNvPr id="2" name="Title_big_white"/>
          <p:cNvSpPr>
            <a:spLocks noGrp="1"/>
          </p:cNvSpPr>
          <p:nvPr>
            <p:ph type="title"/>
          </p:nvPr>
        </p:nvSpPr>
        <p:spPr>
          <a:xfrm>
            <a:off x="999615" y="1895498"/>
            <a:ext cx="5492406" cy="1274195"/>
          </a:xfrm>
        </p:spPr>
        <p:txBody>
          <a:bodyPr lIns="0" rIns="0"/>
          <a:lstStyle>
            <a:lvl1pPr>
              <a:defRPr sz="3840" spc="0" baseline="0">
                <a:solidFill>
                  <a:srgbClr val="FFFFFF"/>
                </a:solidFill>
                <a:latin typeface="+mj-lt"/>
              </a:defRPr>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C1B7C1B9-2095-4997-AB3E-0290BD55F21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99614" y="923971"/>
            <a:ext cx="2002109" cy="590653"/>
          </a:xfrm>
          <a:prstGeom prst="rect">
            <a:avLst/>
          </a:prstGeom>
        </p:spPr>
      </p:pic>
    </p:spTree>
    <p:extLst>
      <p:ext uri="{BB962C8B-B14F-4D97-AF65-F5344CB8AC3E}">
        <p14:creationId xmlns:p14="http://schemas.microsoft.com/office/powerpoint/2010/main" val="401003667"/>
      </p:ext>
    </p:extLst>
  </p:cSld>
  <p:clrMapOvr>
    <a:overrideClrMapping bg1="lt1" tx1="dk1" bg2="lt2" tx2="dk2" accent1="accent1" accent2="accent2" accent3="accent3" accent4="accent4" accent5="accent5" accent6="accent6" hlink="hlink" folHlink="folHlink"/>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Opening_5">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7621469" y="0"/>
            <a:ext cx="7008931" cy="8229600"/>
          </a:xfrm>
          <a:prstGeom prst="rect">
            <a:avLst/>
          </a:prstGeom>
          <a:solidFill>
            <a:schemeClr val="bg1">
              <a:lumMod val="95000"/>
            </a:schemeClr>
          </a:solidFill>
        </p:spPr>
        <p:txBody>
          <a:bodyPr/>
          <a:lstStyle>
            <a:lvl1pPr marL="0" indent="0">
              <a:buNone/>
              <a:defRPr>
                <a:noFill/>
              </a:defRPr>
            </a:lvl1pPr>
          </a:lstStyle>
          <a:p>
            <a:r>
              <a:rPr lang="en-US"/>
              <a:t>Click icon to add picture</a:t>
            </a:r>
            <a:endParaRPr lang="en-US" dirty="0"/>
          </a:p>
        </p:txBody>
      </p:sp>
      <p:sp>
        <p:nvSpPr>
          <p:cNvPr id="2" name="Title_half_left"/>
          <p:cNvSpPr>
            <a:spLocks noGrp="1"/>
          </p:cNvSpPr>
          <p:nvPr>
            <p:ph type="title"/>
          </p:nvPr>
        </p:nvSpPr>
        <p:spPr>
          <a:xfrm>
            <a:off x="605701" y="3380717"/>
            <a:ext cx="6294989" cy="1274195"/>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243D586E-F233-48FE-A780-BB4D0BED1192}"/>
              </a:ext>
            </a:extLst>
          </p:cNvPr>
          <p:cNvSpPr>
            <a:spLocks noGrp="1"/>
          </p:cNvSpPr>
          <p:nvPr>
            <p:ph type="body" sz="quarter" idx="12" hasCustomPrompt="1"/>
          </p:nvPr>
        </p:nvSpPr>
        <p:spPr>
          <a:xfrm>
            <a:off x="608276" y="5259706"/>
            <a:ext cx="6292415" cy="441379"/>
          </a:xfrm>
        </p:spPr>
        <p:txBody>
          <a:bodyPr/>
          <a:lstStyle>
            <a:lvl1pPr marL="0" indent="0">
              <a:buNone/>
              <a:defRPr/>
            </a:lvl1pPr>
            <a:lvl2pPr marL="320040" indent="0">
              <a:buNone/>
              <a:defRPr/>
            </a:lvl2pPr>
            <a:lvl3pPr marL="1097280" indent="0">
              <a:buNone/>
              <a:defRPr/>
            </a:lvl3pPr>
            <a:lvl4pPr marL="1645920" indent="0">
              <a:buNone/>
              <a:defRPr/>
            </a:lvl4pPr>
            <a:lvl5pPr marL="2194560" indent="0">
              <a:buNone/>
              <a:defRPr/>
            </a:lvl5pPr>
          </a:lstStyle>
          <a:p>
            <a:pPr lvl="0"/>
            <a:r>
              <a:rPr lang="en-US" dirty="0"/>
              <a:t>Presenter Name</a:t>
            </a:r>
            <a:endParaRPr lang="en-IN" dirty="0"/>
          </a:p>
        </p:txBody>
      </p:sp>
      <p:pic>
        <p:nvPicPr>
          <p:cNvPr id="7" name="Picture 6">
            <a:extLst>
              <a:ext uri="{FF2B5EF4-FFF2-40B4-BE49-F238E27FC236}">
                <a16:creationId xmlns:a16="http://schemas.microsoft.com/office/drawing/2014/main" id="{04BDFC6F-3286-4A3D-A782-EF139340A1F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5701" y="557633"/>
            <a:ext cx="2072786" cy="596963"/>
          </a:xfrm>
          <a:prstGeom prst="rect">
            <a:avLst/>
          </a:prstGeom>
        </p:spPr>
      </p:pic>
    </p:spTree>
    <p:extLst>
      <p:ext uri="{BB962C8B-B14F-4D97-AF65-F5344CB8AC3E}">
        <p14:creationId xmlns:p14="http://schemas.microsoft.com/office/powerpoint/2010/main" val="1081038120"/>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Work Sans" panose="00000500000000000000" pitchFamily="2" charset="0"/>
              </a:defRPr>
            </a:lvl1pPr>
          </a:lstStyle>
          <a:p>
            <a:fld id="{19A725F3-83D0-4529-A15C-9D644B8C51E0}"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6" name="Date Placeholder 5">
            <a:extLst>
              <a:ext uri="{FF2B5EF4-FFF2-40B4-BE49-F238E27FC236}">
                <a16:creationId xmlns:a16="http://schemas.microsoft.com/office/drawing/2014/main" id="{FBB9A967-9DD9-4DD6-A720-46986134B147}"/>
              </a:ext>
            </a:extLst>
          </p:cNvPr>
          <p:cNvSpPr>
            <a:spLocks noGrp="1"/>
          </p:cNvSpPr>
          <p:nvPr>
            <p:ph type="dt" sz="half" idx="12"/>
          </p:nvPr>
        </p:nvSpPr>
        <p:spPr/>
        <p:txBody>
          <a:bodyPr/>
          <a:lstStyle/>
          <a:p>
            <a:fld id="{CBCDA45C-D5B8-41DA-92C1-215B3665EAD6}" type="datetime1">
              <a:rPr lang="en-US" smtClean="0"/>
              <a:t>1/7/2020</a:t>
            </a:fld>
            <a:endParaRPr lang="en-US"/>
          </a:p>
        </p:txBody>
      </p:sp>
    </p:spTree>
    <p:extLst>
      <p:ext uri="{BB962C8B-B14F-4D97-AF65-F5344CB8AC3E}">
        <p14:creationId xmlns:p14="http://schemas.microsoft.com/office/powerpoint/2010/main" val="2665946269"/>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Work Sans" panose="00000500000000000000" pitchFamily="2" charset="0"/>
              </a:defRPr>
            </a:lvl1pPr>
          </a:lstStyle>
          <a:p>
            <a:fld id="{19A725F3-83D0-4529-A15C-9D644B8C51E0}"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7" name="Subtitle"/>
          <p:cNvSpPr>
            <a:spLocks noGrp="1"/>
          </p:cNvSpPr>
          <p:nvPr>
            <p:ph type="body" sz="quarter" idx="12" hasCustomPrompt="1"/>
          </p:nvPr>
        </p:nvSpPr>
        <p:spPr>
          <a:xfrm>
            <a:off x="643681" y="1249426"/>
            <a:ext cx="13201650" cy="610873"/>
          </a:xfrm>
          <a:prstGeom prst="rect">
            <a:avLst/>
          </a:prstGeom>
        </p:spPr>
        <p:txBody>
          <a:bodyPr>
            <a:spAutoFit/>
          </a:bodyPr>
          <a:lstStyle>
            <a:lvl1pPr marL="0" indent="0">
              <a:buNone/>
              <a:defRPr sz="2880">
                <a:latin typeface="Work Sans Light" panose="00000400000000000000" pitchFamily="2" charset="0"/>
              </a:defRPr>
            </a:lvl1pPr>
          </a:lstStyle>
          <a:p>
            <a:pPr lvl="0"/>
            <a:r>
              <a:rPr lang="en-US" dirty="0"/>
              <a:t>Subtitle goes here</a:t>
            </a:r>
          </a:p>
        </p:txBody>
      </p:sp>
      <p:sp>
        <p:nvSpPr>
          <p:cNvPr id="5" name="Date Placeholder 4">
            <a:extLst>
              <a:ext uri="{FF2B5EF4-FFF2-40B4-BE49-F238E27FC236}">
                <a16:creationId xmlns:a16="http://schemas.microsoft.com/office/drawing/2014/main" id="{FAC4EAAC-FB47-49ED-97B6-A5D15BB5B0BB}"/>
              </a:ext>
            </a:extLst>
          </p:cNvPr>
          <p:cNvSpPr>
            <a:spLocks noGrp="1"/>
          </p:cNvSpPr>
          <p:nvPr>
            <p:ph type="dt" sz="half" idx="13"/>
          </p:nvPr>
        </p:nvSpPr>
        <p:spPr/>
        <p:txBody>
          <a:bodyPr/>
          <a:lstStyle/>
          <a:p>
            <a:fld id="{CBCDA45C-D5B8-41DA-92C1-215B3665EAD6}" type="datetime1">
              <a:rPr lang="en-US" smtClean="0"/>
              <a:t>1/7/2020</a:t>
            </a:fld>
            <a:endParaRPr lang="en-US"/>
          </a:p>
        </p:txBody>
      </p:sp>
      <p:sp>
        <p:nvSpPr>
          <p:cNvPr id="9" name="Title 8">
            <a:extLst>
              <a:ext uri="{FF2B5EF4-FFF2-40B4-BE49-F238E27FC236}">
                <a16:creationId xmlns:a16="http://schemas.microsoft.com/office/drawing/2014/main" id="{5995F111-8597-4705-A658-A748EE2E77E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23071331"/>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title &amp; Conten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latin typeface="Work Sans" panose="00000500000000000000" pitchFamily="2" charset="0"/>
              </a:defRPr>
            </a:lvl1pPr>
          </a:lstStyle>
          <a:p>
            <a:fld id="{19A725F3-83D0-4529-A15C-9D644B8C51E0}" type="slidenum">
              <a:rPr lang="en-US" smtClean="0"/>
              <a:pPr/>
              <a:t>‹#›</a:t>
            </a:fld>
            <a:endParaRPr lang="en-US"/>
          </a:p>
        </p:txBody>
      </p:sp>
      <p:sp>
        <p:nvSpPr>
          <p:cNvPr id="4" name="Footer Placeholder 3"/>
          <p:cNvSpPr>
            <a:spLocks noGrp="1"/>
          </p:cNvSpPr>
          <p:nvPr>
            <p:ph type="ftr" sz="quarter" idx="11"/>
          </p:nvPr>
        </p:nvSpPr>
        <p:spPr/>
        <p:txBody>
          <a:bodyPr/>
          <a:lstStyle/>
          <a:p>
            <a:endParaRPr lang="en-US" dirty="0"/>
          </a:p>
        </p:txBody>
      </p:sp>
      <p:sp>
        <p:nvSpPr>
          <p:cNvPr id="7" name="Subtitle"/>
          <p:cNvSpPr>
            <a:spLocks noGrp="1"/>
          </p:cNvSpPr>
          <p:nvPr>
            <p:ph type="body" sz="quarter" idx="12" hasCustomPrompt="1"/>
          </p:nvPr>
        </p:nvSpPr>
        <p:spPr>
          <a:xfrm>
            <a:off x="643681" y="1249426"/>
            <a:ext cx="13201650" cy="610873"/>
          </a:xfrm>
          <a:prstGeom prst="rect">
            <a:avLst/>
          </a:prstGeom>
        </p:spPr>
        <p:txBody>
          <a:bodyPr>
            <a:spAutoFit/>
          </a:bodyPr>
          <a:lstStyle>
            <a:lvl1pPr marL="0" indent="0">
              <a:buNone/>
              <a:defRPr sz="2880">
                <a:latin typeface="Work Sans Light" panose="00000400000000000000" pitchFamily="2" charset="0"/>
              </a:defRPr>
            </a:lvl1pPr>
          </a:lstStyle>
          <a:p>
            <a:pPr lvl="0"/>
            <a:r>
              <a:rPr lang="en-US" dirty="0"/>
              <a:t>Subtitle goes here</a:t>
            </a:r>
          </a:p>
        </p:txBody>
      </p:sp>
      <p:sp>
        <p:nvSpPr>
          <p:cNvPr id="5" name="Date Placeholder 4">
            <a:extLst>
              <a:ext uri="{FF2B5EF4-FFF2-40B4-BE49-F238E27FC236}">
                <a16:creationId xmlns:a16="http://schemas.microsoft.com/office/drawing/2014/main" id="{FAC4EAAC-FB47-49ED-97B6-A5D15BB5B0BB}"/>
              </a:ext>
            </a:extLst>
          </p:cNvPr>
          <p:cNvSpPr>
            <a:spLocks noGrp="1"/>
          </p:cNvSpPr>
          <p:nvPr>
            <p:ph type="dt" sz="half" idx="13"/>
          </p:nvPr>
        </p:nvSpPr>
        <p:spPr/>
        <p:txBody>
          <a:bodyPr/>
          <a:lstStyle/>
          <a:p>
            <a:fld id="{CBCDA45C-D5B8-41DA-92C1-215B3665EAD6}" type="datetime1">
              <a:rPr lang="en-US" smtClean="0"/>
              <a:t>1/7/2020</a:t>
            </a:fld>
            <a:endParaRPr lang="en-US"/>
          </a:p>
        </p:txBody>
      </p:sp>
      <p:sp>
        <p:nvSpPr>
          <p:cNvPr id="9" name="Title 8">
            <a:extLst>
              <a:ext uri="{FF2B5EF4-FFF2-40B4-BE49-F238E27FC236}">
                <a16:creationId xmlns:a16="http://schemas.microsoft.com/office/drawing/2014/main" id="{5995F111-8597-4705-A658-A748EE2E77E5}"/>
              </a:ext>
            </a:extLst>
          </p:cNvPr>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4"/>
          </p:nvPr>
        </p:nvSpPr>
        <p:spPr>
          <a:xfrm>
            <a:off x="643890" y="1969623"/>
            <a:ext cx="13340716" cy="517603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0908652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bottom with background">
    <p:bg>
      <p:bgRef idx="1001">
        <a:schemeClr val="bg2"/>
      </p:bgRef>
    </p:bg>
    <p:spTree>
      <p:nvGrpSpPr>
        <p:cNvPr id="1" name=""/>
        <p:cNvGrpSpPr/>
        <p:nvPr/>
      </p:nvGrpSpPr>
      <p:grpSpPr>
        <a:xfrm>
          <a:off x="0" y="0"/>
          <a:ext cx="0" cy="0"/>
          <a:chOff x="0" y="0"/>
          <a:chExt cx="0" cy="0"/>
        </a:xfrm>
      </p:grpSpPr>
      <p:sp>
        <p:nvSpPr>
          <p:cNvPr id="6" name="Picture Placeholder 6"/>
          <p:cNvSpPr>
            <a:spLocks noGrp="1"/>
          </p:cNvSpPr>
          <p:nvPr>
            <p:ph type="pic" sz="quarter" idx="13"/>
          </p:nvPr>
        </p:nvSpPr>
        <p:spPr>
          <a:xfrm>
            <a:off x="0" y="0"/>
            <a:ext cx="14630400" cy="8229600"/>
          </a:xfrm>
          <a:prstGeom prst="rect">
            <a:avLst/>
          </a:prstGeom>
          <a:noFill/>
        </p:spPr>
        <p:txBody>
          <a:bodyPr/>
          <a:lstStyle>
            <a:lvl1pPr marL="0" indent="0">
              <a:buNone/>
              <a:defRPr>
                <a:noFill/>
              </a:defRPr>
            </a:lvl1pPr>
          </a:lstStyle>
          <a:p>
            <a:r>
              <a:rPr lang="en-US"/>
              <a:t>Click icon to add picture</a:t>
            </a:r>
            <a:endParaRPr lang="en-US" dirty="0"/>
          </a:p>
        </p:txBody>
      </p:sp>
      <p:sp>
        <p:nvSpPr>
          <p:cNvPr id="2" name="Title_big_bottom"/>
          <p:cNvSpPr>
            <a:spLocks noGrp="1"/>
          </p:cNvSpPr>
          <p:nvPr>
            <p:ph type="title"/>
          </p:nvPr>
        </p:nvSpPr>
        <p:spPr>
          <a:xfrm>
            <a:off x="644951" y="5251521"/>
            <a:ext cx="13340500" cy="960263"/>
          </a:xfrm>
        </p:spPr>
        <p:txBody>
          <a:bodyPr/>
          <a:lstStyle>
            <a:lvl1pPr>
              <a:defRPr sz="5520">
                <a:solidFill>
                  <a:srgbClr val="FFFFFF"/>
                </a:solidFill>
                <a:latin typeface="+mj-lt"/>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E0820E8D-C14D-4C0B-BD6B-8F88D7BAADED}"/>
              </a:ext>
            </a:extLst>
          </p:cNvPr>
          <p:cNvSpPr>
            <a:spLocks noGrp="1"/>
          </p:cNvSpPr>
          <p:nvPr>
            <p:ph type="dt" sz="half" idx="14"/>
          </p:nvPr>
        </p:nvSpPr>
        <p:spPr/>
        <p:txBody>
          <a:bodyPr/>
          <a:lstStyle>
            <a:lvl1pPr>
              <a:defRPr>
                <a:solidFill>
                  <a:srgbClr val="FFFFFF"/>
                </a:solidFill>
              </a:defRPr>
            </a:lvl1pPr>
          </a:lstStyle>
          <a:p>
            <a:fld id="{CBCDA45C-D5B8-41DA-92C1-215B3665EAD6}" type="datetime1">
              <a:rPr lang="en-US" smtClean="0"/>
              <a:t>1/7/2020</a:t>
            </a:fld>
            <a:endParaRPr lang="en-US"/>
          </a:p>
        </p:txBody>
      </p:sp>
      <p:sp>
        <p:nvSpPr>
          <p:cNvPr id="9" name="Footer Placeholder 8">
            <a:extLst>
              <a:ext uri="{FF2B5EF4-FFF2-40B4-BE49-F238E27FC236}">
                <a16:creationId xmlns:a16="http://schemas.microsoft.com/office/drawing/2014/main" id="{374A7328-CA38-4B1B-B573-1B0774D3AC94}"/>
              </a:ext>
            </a:extLst>
          </p:cNvPr>
          <p:cNvSpPr>
            <a:spLocks noGrp="1"/>
          </p:cNvSpPr>
          <p:nvPr>
            <p:ph type="ftr" sz="quarter" idx="15"/>
          </p:nvPr>
        </p:nvSpPr>
        <p:spPr>
          <a:xfrm>
            <a:off x="643680" y="7588457"/>
            <a:ext cx="6671520" cy="294931"/>
          </a:xfrm>
        </p:spPr>
        <p:txBody>
          <a:bodyPr/>
          <a:lstStyle>
            <a:lvl1pPr algn="l">
              <a:defRPr>
                <a:solidFill>
                  <a:srgbClr val="FFFFFF"/>
                </a:solidFill>
              </a:defRPr>
            </a:lvl1pPr>
          </a:lstStyle>
          <a:p>
            <a:endParaRPr lang="en-US" dirty="0"/>
          </a:p>
        </p:txBody>
      </p:sp>
      <p:sp>
        <p:nvSpPr>
          <p:cNvPr id="10" name="Slide Number Placeholder 9">
            <a:extLst>
              <a:ext uri="{FF2B5EF4-FFF2-40B4-BE49-F238E27FC236}">
                <a16:creationId xmlns:a16="http://schemas.microsoft.com/office/drawing/2014/main" id="{ADFC39A8-2928-4641-814D-B19F9B6E95DD}"/>
              </a:ext>
            </a:extLst>
          </p:cNvPr>
          <p:cNvSpPr>
            <a:spLocks noGrp="1"/>
          </p:cNvSpPr>
          <p:nvPr>
            <p:ph type="sldNum" sz="quarter" idx="16"/>
          </p:nvPr>
        </p:nvSpPr>
        <p:spPr/>
        <p:txBody>
          <a:bodyPr/>
          <a:lstStyle>
            <a:lvl1pPr>
              <a:defRPr>
                <a:solidFill>
                  <a:srgbClr val="FFFFFF"/>
                </a:solidFill>
              </a:defRPr>
            </a:lvl1pPr>
          </a:lstStyle>
          <a:p>
            <a:fld id="{19A725F3-83D0-4529-A15C-9D644B8C51E0}" type="slidenum">
              <a:rPr lang="en-US" smtClean="0"/>
              <a:pPr/>
              <a:t>‹#›</a:t>
            </a:fld>
            <a:endParaRPr lang="en-US"/>
          </a:p>
        </p:txBody>
      </p:sp>
    </p:spTree>
    <p:extLst>
      <p:ext uri="{BB962C8B-B14F-4D97-AF65-F5344CB8AC3E}">
        <p14:creationId xmlns:p14="http://schemas.microsoft.com/office/powerpoint/2010/main" val="1740212440"/>
      </p:ext>
    </p:extLst>
  </p:cSld>
  <p:clrMapOvr>
    <a:overrideClrMapping bg1="dk1" tx1="lt1" bg2="dk2" tx2="lt2" accent1="accent1" accent2="accent2" accent3="accent3" accent4="accent4" accent5="accent5" accent6="accent6" hlink="hlink" folHlink="folHlink"/>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644951" y="607124"/>
            <a:ext cx="13340500" cy="683264"/>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4" name="Slide Number Placeholder 3"/>
          <p:cNvSpPr>
            <a:spLocks noGrp="1"/>
          </p:cNvSpPr>
          <p:nvPr>
            <p:ph type="sldNum" sz="quarter" idx="4"/>
          </p:nvPr>
        </p:nvSpPr>
        <p:spPr>
          <a:xfrm>
            <a:off x="13427585" y="7593088"/>
            <a:ext cx="557866" cy="285671"/>
          </a:xfrm>
          <a:prstGeom prst="rect">
            <a:avLst/>
          </a:prstGeom>
        </p:spPr>
        <p:txBody>
          <a:bodyPr vert="horz" lIns="91440" tIns="45720" rIns="91440" bIns="45720" rtlCol="0" anchor="ctr"/>
          <a:lstStyle>
            <a:lvl1pPr algn="r">
              <a:defRPr sz="1200">
                <a:solidFill>
                  <a:schemeClr val="accent5"/>
                </a:solidFill>
                <a:latin typeface="Work Sans" panose="00000500000000000000" pitchFamily="2" charset="0"/>
              </a:defRPr>
            </a:lvl1pPr>
          </a:lstStyle>
          <a:p>
            <a:fld id="{19A725F3-83D0-4529-A15C-9D644B8C51E0}" type="slidenum">
              <a:rPr lang="en-US" smtClean="0"/>
              <a:pPr/>
              <a:t>‹#›</a:t>
            </a:fld>
            <a:endParaRPr lang="en-US"/>
          </a:p>
        </p:txBody>
      </p:sp>
      <p:cxnSp>
        <p:nvCxnSpPr>
          <p:cNvPr id="6" name="Straight Connector 5"/>
          <p:cNvCxnSpPr>
            <a:cxnSpLocks/>
          </p:cNvCxnSpPr>
          <p:nvPr/>
        </p:nvCxnSpPr>
        <p:spPr>
          <a:xfrm>
            <a:off x="746761" y="7468001"/>
            <a:ext cx="13117830" cy="0"/>
          </a:xfrm>
          <a:prstGeom prst="line">
            <a:avLst/>
          </a:prstGeom>
          <a:ln w="9525">
            <a:solidFill>
              <a:schemeClr val="accent5"/>
            </a:solidFill>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3"/>
          </p:nvPr>
        </p:nvSpPr>
        <p:spPr>
          <a:xfrm>
            <a:off x="3383280" y="7588457"/>
            <a:ext cx="8631938" cy="294931"/>
          </a:xfrm>
          <a:prstGeom prst="rect">
            <a:avLst/>
          </a:prstGeom>
          <a:noFill/>
          <a:ln w="0">
            <a:noFill/>
          </a:ln>
        </p:spPr>
        <p:txBody>
          <a:bodyPr vert="horz" lIns="91440" tIns="45720" rIns="91440" bIns="45720" rtlCol="0" anchor="ctr"/>
          <a:lstStyle>
            <a:lvl1pPr algn="r">
              <a:defRPr sz="1200">
                <a:solidFill>
                  <a:schemeClr val="tx1">
                    <a:lumMod val="50000"/>
                    <a:lumOff val="50000"/>
                  </a:schemeClr>
                </a:solidFill>
                <a:latin typeface="Work Sans" panose="00000500000000000000" pitchFamily="2" charset="0"/>
              </a:defRPr>
            </a:lvl1pPr>
          </a:lstStyle>
          <a:p>
            <a:endParaRPr lang="en-US" dirty="0"/>
          </a:p>
        </p:txBody>
      </p:sp>
      <p:sp>
        <p:nvSpPr>
          <p:cNvPr id="8" name="Text Placeholder 2">
            <a:extLst>
              <a:ext uri="{FF2B5EF4-FFF2-40B4-BE49-F238E27FC236}">
                <a16:creationId xmlns:a16="http://schemas.microsoft.com/office/drawing/2014/main" id="{97D543A4-DB23-4DCA-833E-17026CDF0F3F}"/>
              </a:ext>
            </a:extLst>
          </p:cNvPr>
          <p:cNvSpPr>
            <a:spLocks noGrp="1"/>
          </p:cNvSpPr>
          <p:nvPr>
            <p:ph type="body" idx="1"/>
          </p:nvPr>
        </p:nvSpPr>
        <p:spPr>
          <a:xfrm>
            <a:off x="641268" y="1653047"/>
            <a:ext cx="13366865" cy="561465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a16="http://schemas.microsoft.com/office/drawing/2014/main" id="{CF716FE4-ACCB-44AB-A7B9-4C13936B52C0}"/>
              </a:ext>
            </a:extLst>
          </p:cNvPr>
          <p:cNvSpPr>
            <a:spLocks noGrp="1"/>
          </p:cNvSpPr>
          <p:nvPr>
            <p:ph type="dt" sz="half" idx="2"/>
          </p:nvPr>
        </p:nvSpPr>
        <p:spPr>
          <a:xfrm flipH="1">
            <a:off x="12260580" y="7593093"/>
            <a:ext cx="1039368" cy="285661"/>
          </a:xfrm>
          <a:prstGeom prst="rect">
            <a:avLst/>
          </a:prstGeom>
        </p:spPr>
        <p:txBody>
          <a:bodyPr vert="horz" lIns="91440" tIns="45720" rIns="91440" bIns="45720" rtlCol="0" anchor="ctr"/>
          <a:lstStyle>
            <a:lvl1pPr algn="r">
              <a:defRPr sz="1200">
                <a:solidFill>
                  <a:schemeClr val="tx1">
                    <a:lumMod val="50000"/>
                    <a:lumOff val="50000"/>
                  </a:schemeClr>
                </a:solidFill>
                <a:latin typeface="Work Sans" panose="00000500000000000000" pitchFamily="2" charset="0"/>
              </a:defRPr>
            </a:lvl1pPr>
          </a:lstStyle>
          <a:p>
            <a:fld id="{CBCDA45C-D5B8-41DA-92C1-215B3665EAD6}" type="datetime1">
              <a:rPr lang="en-US" smtClean="0"/>
              <a:t>1/7/2020</a:t>
            </a:fld>
            <a:endParaRPr lang="en-US"/>
          </a:p>
        </p:txBody>
      </p:sp>
      <p:pic>
        <p:nvPicPr>
          <p:cNvPr id="12" name="Picture 11">
            <a:extLst>
              <a:ext uri="{FF2B5EF4-FFF2-40B4-BE49-F238E27FC236}">
                <a16:creationId xmlns:a16="http://schemas.microsoft.com/office/drawing/2014/main" id="{8E64D412-F064-400C-8012-40BEB9578E7A}"/>
              </a:ext>
            </a:extLst>
          </p:cNvPr>
          <p:cNvPicPr>
            <a:picLocks noChangeAspect="1"/>
          </p:cNvPicPr>
          <p:nvPr/>
        </p:nvPicPr>
        <p:blipFill>
          <a:blip r:embed="rId19" cstate="email">
            <a:extLst>
              <a:ext uri="{28A0092B-C50C-407E-A947-70E740481C1C}">
                <a14:useLocalDpi xmlns:a14="http://schemas.microsoft.com/office/drawing/2010/main" val="0"/>
              </a:ext>
            </a:extLst>
          </a:blip>
          <a:stretch>
            <a:fillRect/>
          </a:stretch>
        </p:blipFill>
        <p:spPr>
          <a:xfrm>
            <a:off x="763908" y="7615428"/>
            <a:ext cx="914324" cy="263326"/>
          </a:xfrm>
          <a:prstGeom prst="rect">
            <a:avLst/>
          </a:prstGeom>
        </p:spPr>
      </p:pic>
    </p:spTree>
    <p:extLst>
      <p:ext uri="{BB962C8B-B14F-4D97-AF65-F5344CB8AC3E}">
        <p14:creationId xmlns:p14="http://schemas.microsoft.com/office/powerpoint/2010/main" val="309127941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hdr="0" ftr="0"/>
  <p:txStyles>
    <p:titleStyle>
      <a:lvl1pPr algn="l" defTabSz="1097280" rtl="0" eaLnBrk="1" latinLnBrk="0" hangingPunct="1">
        <a:lnSpc>
          <a:spcPct val="100000"/>
        </a:lnSpc>
        <a:spcBef>
          <a:spcPct val="0"/>
        </a:spcBef>
        <a:buNone/>
        <a:defRPr sz="3840" kern="1200" spc="-24" baseline="0">
          <a:solidFill>
            <a:schemeClr val="tx2"/>
          </a:solidFill>
          <a:latin typeface="+mj-lt"/>
          <a:ea typeface="+mj-ea"/>
          <a:cs typeface="+mj-cs"/>
        </a:defRPr>
      </a:lvl1pPr>
    </p:titleStyle>
    <p:bodyStyle>
      <a:lvl1pPr marL="320040" indent="-32004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1pPr>
      <a:lvl2pPr marL="541020" indent="-220980" algn="l" defTabSz="1097280" rtl="0" eaLnBrk="1" latinLnBrk="0" hangingPunct="1">
        <a:lnSpc>
          <a:spcPct val="117000"/>
        </a:lnSpc>
        <a:spcBef>
          <a:spcPts val="0"/>
        </a:spcBef>
        <a:spcAft>
          <a:spcPts val="720"/>
        </a:spcAft>
        <a:buClr>
          <a:schemeClr val="tx1"/>
        </a:buClr>
        <a:buSzPct val="100000"/>
        <a:buFont typeface="Work Sans" panose="020B0604020202020204" pitchFamily="34" charset="0"/>
        <a:buChar char="•"/>
        <a:defRPr sz="2160" kern="1200">
          <a:solidFill>
            <a:schemeClr val="tx1"/>
          </a:solidFill>
          <a:latin typeface="+mn-lt"/>
          <a:ea typeface="+mn-ea"/>
          <a:cs typeface="+mn-cs"/>
        </a:defRPr>
      </a:lvl2pPr>
      <a:lvl3pPr marL="137160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0"/>
        </a:spcBef>
        <a:spcAft>
          <a:spcPts val="720"/>
        </a:spcAft>
        <a:buClr>
          <a:schemeClr val="tx1"/>
        </a:buClr>
        <a:buFont typeface="Work Sans"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Work Sans"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slide" Target="slide18.xml"/><Relationship Id="rId3" Type="http://schemas.openxmlformats.org/officeDocument/2006/relationships/image" Target="../media/image11.png"/><Relationship Id="rId7" Type="http://schemas.openxmlformats.org/officeDocument/2006/relationships/slide" Target="slide20.xml"/><Relationship Id="rId12"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3.png"/><Relationship Id="rId5" Type="http://schemas.openxmlformats.org/officeDocument/2006/relationships/image" Target="../media/image11.png"/><Relationship Id="rId10" Type="http://schemas.openxmlformats.org/officeDocument/2006/relationships/slide" Target="slide11.xml"/><Relationship Id="rId4" Type="http://schemas.openxmlformats.org/officeDocument/2006/relationships/slide" Target="slide16.xml"/><Relationship Id="rId9" Type="http://schemas.openxmlformats.org/officeDocument/2006/relationships/image" Target="../media/image13.png"/><Relationship Id="rId1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17.gif"/><Relationship Id="rId1" Type="http://schemas.openxmlformats.org/officeDocument/2006/relationships/slideLayout" Target="../slideLayouts/slideLayout6.xml"/><Relationship Id="rId5" Type="http://schemas.openxmlformats.org/officeDocument/2006/relationships/image" Target="../media/image15.gif"/><Relationship Id="rId4" Type="http://schemas.openxmlformats.org/officeDocument/2006/relationships/image" Target="../media/image17.gif"/></Relationships>
</file>

<file path=ppt/slides/_rels/slide19.xml.rels><?xml version="1.0" encoding="UTF-8" standalone="yes"?>
<Relationships xmlns="http://schemas.openxmlformats.org/package/2006/relationships"><Relationship Id="rId8" Type="http://schemas.openxmlformats.org/officeDocument/2006/relationships/image" Target="../media/image24.jpg"/><Relationship Id="rId13" Type="http://schemas.openxmlformats.org/officeDocument/2006/relationships/image" Target="../media/image29.jpg"/><Relationship Id="rId3" Type="http://schemas.openxmlformats.org/officeDocument/2006/relationships/image" Target="../media/image19.jpg"/><Relationship Id="rId7" Type="http://schemas.openxmlformats.org/officeDocument/2006/relationships/image" Target="../media/image23.jpg"/><Relationship Id="rId12" Type="http://schemas.openxmlformats.org/officeDocument/2006/relationships/image" Target="../media/image28.jpg"/><Relationship Id="rId2" Type="http://schemas.openxmlformats.org/officeDocument/2006/relationships/image" Target="../media/image18.jpg"/><Relationship Id="rId16" Type="http://schemas.openxmlformats.org/officeDocument/2006/relationships/image" Target="../media/image32.jpg"/><Relationship Id="rId1" Type="http://schemas.openxmlformats.org/officeDocument/2006/relationships/slideLayout" Target="../slideLayouts/slideLayout6.xml"/><Relationship Id="rId6" Type="http://schemas.openxmlformats.org/officeDocument/2006/relationships/image" Target="../media/image22.jpg"/><Relationship Id="rId11" Type="http://schemas.openxmlformats.org/officeDocument/2006/relationships/image" Target="../media/image27.jpeg"/><Relationship Id="rId5" Type="http://schemas.openxmlformats.org/officeDocument/2006/relationships/image" Target="../media/image21.jpg"/><Relationship Id="rId15" Type="http://schemas.openxmlformats.org/officeDocument/2006/relationships/image" Target="../media/image31.jpeg"/><Relationship Id="rId10" Type="http://schemas.openxmlformats.org/officeDocument/2006/relationships/image" Target="../media/image26.jpg"/><Relationship Id="rId4" Type="http://schemas.openxmlformats.org/officeDocument/2006/relationships/image" Target="../media/image20.jpg"/><Relationship Id="rId9" Type="http://schemas.openxmlformats.org/officeDocument/2006/relationships/image" Target="../media/image25.jpg"/><Relationship Id="rId14" Type="http://schemas.openxmlformats.org/officeDocument/2006/relationships/image" Target="../media/image30.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slide" Target="slide24.xml"/><Relationship Id="rId3" Type="http://schemas.openxmlformats.org/officeDocument/2006/relationships/image" Target="../media/image33.png"/><Relationship Id="rId7" Type="http://schemas.openxmlformats.org/officeDocument/2006/relationships/slide" Target="slide21.xml"/><Relationship Id="rId12"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4.png"/><Relationship Id="rId11" Type="http://schemas.openxmlformats.org/officeDocument/2006/relationships/image" Target="../media/image390.png"/><Relationship Id="rId5" Type="http://schemas.openxmlformats.org/officeDocument/2006/relationships/image" Target="../media/image370.png"/><Relationship Id="rId10" Type="http://schemas.openxmlformats.org/officeDocument/2006/relationships/slide" Target="slide22.xml"/><Relationship Id="rId4" Type="http://schemas.openxmlformats.org/officeDocument/2006/relationships/slide" Target="slide23.xml"/><Relationship Id="rId9" Type="http://schemas.openxmlformats.org/officeDocument/2006/relationships/image" Target="../media/image35.png"/><Relationship Id="rId14" Type="http://schemas.openxmlformats.org/officeDocument/2006/relationships/image" Target="../media/image40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s://kpitc.sharepoint.com/sites/Auto_Repository" TargetMode="External"/><Relationship Id="rId2" Type="http://schemas.openxmlformats.org/officeDocument/2006/relationships/hyperlink" Target="https://sdpm.kpit.com/" TargetMode="External"/><Relationship Id="rId1" Type="http://schemas.openxmlformats.org/officeDocument/2006/relationships/slideLayout" Target="../slideLayouts/slideLayout6.xml"/><Relationship Id="rId6" Type="http://schemas.openxmlformats.org/officeDocument/2006/relationships/hyperlink" Target="https://kap.kpit.com/redmine/" TargetMode="External"/><Relationship Id="rId5" Type="http://schemas.openxmlformats.org/officeDocument/2006/relationships/hyperlink" Target="https://drona-kel.kpit.com/" TargetMode="External"/><Relationship Id="rId4" Type="http://schemas.openxmlformats.org/officeDocument/2006/relationships/hyperlink" Target="https://unipro.kpit.com/"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png"/><Relationship Id="rId7" Type="http://schemas.openxmlformats.org/officeDocument/2006/relationships/hyperlink" Target="http://agileconsulting.blogspot.com/2011/12/looking-at-why-agile-works-tells-tells.htm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hyperlink" Target="https://en.wikipedia.org/wiki/Spiral_optimization_algorithm" TargetMode="Externa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FF868-17CD-4936-8118-986882832D04}"/>
              </a:ext>
            </a:extLst>
          </p:cNvPr>
          <p:cNvSpPr>
            <a:spLocks noGrp="1"/>
          </p:cNvSpPr>
          <p:nvPr>
            <p:ph type="body" sz="quarter" idx="16"/>
          </p:nvPr>
        </p:nvSpPr>
        <p:spPr/>
        <p:txBody>
          <a:bodyPr>
            <a:normAutofit/>
          </a:bodyPr>
          <a:lstStyle/>
          <a:p>
            <a:r>
              <a:rPr lang="en-US" dirty="0"/>
              <a:t>DD-MM-YY</a:t>
            </a:r>
          </a:p>
        </p:txBody>
      </p:sp>
      <p:sp>
        <p:nvSpPr>
          <p:cNvPr id="3" name="Text Placeholder 2">
            <a:extLst>
              <a:ext uri="{FF2B5EF4-FFF2-40B4-BE49-F238E27FC236}">
                <a16:creationId xmlns:a16="http://schemas.microsoft.com/office/drawing/2014/main" id="{6A7F86BA-78FD-49FF-B63E-DBBF84A05695}"/>
              </a:ext>
            </a:extLst>
          </p:cNvPr>
          <p:cNvSpPr>
            <a:spLocks noGrp="1"/>
          </p:cNvSpPr>
          <p:nvPr>
            <p:ph type="body" sz="quarter" idx="23"/>
          </p:nvPr>
        </p:nvSpPr>
        <p:spPr/>
        <p:txBody>
          <a:bodyPr>
            <a:normAutofit/>
          </a:bodyPr>
          <a:lstStyle/>
          <a:p>
            <a:r>
              <a:rPr lang="en-US" dirty="0"/>
              <a:t>PEG, KPIT Technologies </a:t>
            </a:r>
          </a:p>
        </p:txBody>
      </p:sp>
      <p:sp>
        <p:nvSpPr>
          <p:cNvPr id="2" name="Title 1">
            <a:extLst>
              <a:ext uri="{FF2B5EF4-FFF2-40B4-BE49-F238E27FC236}">
                <a16:creationId xmlns:a16="http://schemas.microsoft.com/office/drawing/2014/main" id="{0B55047B-ABEC-4B49-8613-B60AA1F0745E}"/>
              </a:ext>
            </a:extLst>
          </p:cNvPr>
          <p:cNvSpPr>
            <a:spLocks noGrp="1"/>
          </p:cNvSpPr>
          <p:nvPr>
            <p:ph type="title"/>
          </p:nvPr>
        </p:nvSpPr>
        <p:spPr/>
        <p:txBody>
          <a:bodyPr/>
          <a:lstStyle/>
          <a:p>
            <a:r>
              <a:rPr lang="en-US" sz="4000" b="1" dirty="0"/>
              <a:t>Basic Software Development Process Methodology</a:t>
            </a:r>
            <a:br>
              <a:rPr lang="en-US" sz="4000" b="1" dirty="0"/>
            </a:br>
            <a:br>
              <a:rPr lang="en-US" sz="2400" b="1" dirty="0"/>
            </a:br>
            <a:r>
              <a:rPr lang="en-US" sz="2400" b="1" dirty="0"/>
              <a:t>Unit 1 – INTRODUCTION AND CONTINUITY</a:t>
            </a:r>
            <a:endParaRPr lang="en-US" dirty="0"/>
          </a:p>
        </p:txBody>
      </p:sp>
      <p:sp>
        <p:nvSpPr>
          <p:cNvPr id="4" name="Slide Number Placeholder 3">
            <a:extLst>
              <a:ext uri="{FF2B5EF4-FFF2-40B4-BE49-F238E27FC236}">
                <a16:creationId xmlns:a16="http://schemas.microsoft.com/office/drawing/2014/main" id="{CC040D73-B74C-4389-B89B-1CB36C5A9236}"/>
              </a:ext>
            </a:extLst>
          </p:cNvPr>
          <p:cNvSpPr>
            <a:spLocks noGrp="1"/>
          </p:cNvSpPr>
          <p:nvPr>
            <p:ph type="sldNum" sz="quarter" idx="4294967295"/>
          </p:nvPr>
        </p:nvSpPr>
        <p:spPr>
          <a:xfrm>
            <a:off x="0" y="7818438"/>
            <a:ext cx="366713" cy="274637"/>
          </a:xfrm>
        </p:spPr>
        <p:txBody>
          <a:bodyPr/>
          <a:lstStyle/>
          <a:p>
            <a:fld id="{19A725F3-83D0-4529-A15C-9D644B8C51E0}" type="slidenum">
              <a:rPr lang="en-US" smtClean="0"/>
              <a:pPr/>
              <a:t>1</a:t>
            </a:fld>
            <a:endParaRPr lang="en-US"/>
          </a:p>
        </p:txBody>
      </p:sp>
    </p:spTree>
    <p:extLst>
      <p:ext uri="{BB962C8B-B14F-4D97-AF65-F5344CB8AC3E}">
        <p14:creationId xmlns:p14="http://schemas.microsoft.com/office/powerpoint/2010/main" val="1203074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4749-1736-4D56-AF52-68085CA6C826}"/>
              </a:ext>
            </a:extLst>
          </p:cNvPr>
          <p:cNvSpPr>
            <a:spLocks noGrp="1"/>
          </p:cNvSpPr>
          <p:nvPr>
            <p:ph type="title"/>
          </p:nvPr>
        </p:nvSpPr>
        <p:spPr>
          <a:xfrm>
            <a:off x="644949" y="474028"/>
            <a:ext cx="13340500" cy="683264"/>
          </a:xfrm>
        </p:spPr>
        <p:txBody>
          <a:bodyPr/>
          <a:lstStyle/>
          <a:p>
            <a:r>
              <a:rPr lang="en-US" dirty="0"/>
              <a:t>SDPM</a:t>
            </a:r>
          </a:p>
        </p:txBody>
      </p:sp>
      <p:sp>
        <p:nvSpPr>
          <p:cNvPr id="4" name="Slide Number Placeholder 3">
            <a:extLst>
              <a:ext uri="{FF2B5EF4-FFF2-40B4-BE49-F238E27FC236}">
                <a16:creationId xmlns:a16="http://schemas.microsoft.com/office/drawing/2014/main" id="{04A2D5D8-A79B-46F4-A38D-645D5246AF6E}"/>
              </a:ext>
            </a:extLst>
          </p:cNvPr>
          <p:cNvSpPr>
            <a:spLocks noGrp="1"/>
          </p:cNvSpPr>
          <p:nvPr>
            <p:ph type="sldNum" sz="quarter" idx="10"/>
          </p:nvPr>
        </p:nvSpPr>
        <p:spPr/>
        <p:txBody>
          <a:bodyPr/>
          <a:lstStyle/>
          <a:p>
            <a:fld id="{19A725F3-83D0-4529-A15C-9D644B8C51E0}" type="slidenum">
              <a:rPr lang="en-US" smtClean="0"/>
              <a:pPr/>
              <a:t>10</a:t>
            </a:fld>
            <a:endParaRPr lang="en-US"/>
          </a:p>
        </p:txBody>
      </p:sp>
      <p:sp>
        <p:nvSpPr>
          <p:cNvPr id="3" name="Date Placeholder 2">
            <a:extLst>
              <a:ext uri="{FF2B5EF4-FFF2-40B4-BE49-F238E27FC236}">
                <a16:creationId xmlns:a16="http://schemas.microsoft.com/office/drawing/2014/main" id="{28B9F3A3-6CA3-4855-AA65-BA49E4964844}"/>
              </a:ext>
            </a:extLst>
          </p:cNvPr>
          <p:cNvSpPr>
            <a:spLocks noGrp="1"/>
          </p:cNvSpPr>
          <p:nvPr>
            <p:ph type="dt" sz="half" idx="12"/>
          </p:nvPr>
        </p:nvSpPr>
        <p:spPr/>
        <p:txBody>
          <a:bodyPr/>
          <a:lstStyle/>
          <a:p>
            <a:fld id="{7E290B97-6828-4C2A-812F-FC26345FF1DC}" type="datetime1">
              <a:rPr lang="en-US" smtClean="0"/>
              <a:t>1/7/2020</a:t>
            </a:fld>
            <a:endParaRPr lang="en-US" dirty="0"/>
          </a:p>
        </p:txBody>
      </p:sp>
      <p:sp>
        <p:nvSpPr>
          <p:cNvPr id="5" name="Rectangle 4">
            <a:extLst>
              <a:ext uri="{FF2B5EF4-FFF2-40B4-BE49-F238E27FC236}">
                <a16:creationId xmlns:a16="http://schemas.microsoft.com/office/drawing/2014/main" id="{10C96254-CA30-4ADF-906F-14123235E50F}"/>
              </a:ext>
            </a:extLst>
          </p:cNvPr>
          <p:cNvSpPr/>
          <p:nvPr/>
        </p:nvSpPr>
        <p:spPr>
          <a:xfrm>
            <a:off x="644949" y="997289"/>
            <a:ext cx="13340500" cy="1569660"/>
          </a:xfrm>
          <a:prstGeom prst="rect">
            <a:avLst/>
          </a:prstGeom>
        </p:spPr>
        <p:txBody>
          <a:bodyPr wrap="square">
            <a:spAutoFit/>
          </a:bodyPr>
          <a:lstStyle/>
          <a:p>
            <a:pPr algn="just"/>
            <a:r>
              <a:rPr lang="en-US" sz="2400" u="sng" dirty="0">
                <a:solidFill>
                  <a:srgbClr val="000000"/>
                </a:solidFill>
              </a:rPr>
              <a:t>Software Development Process Methodology</a:t>
            </a:r>
            <a:r>
              <a:rPr lang="en-US" sz="2400" dirty="0">
                <a:solidFill>
                  <a:srgbClr val="000000"/>
                </a:solidFill>
              </a:rPr>
              <a:t> (SDPM) is a proprietary methodology used by KPIT for all engineering product development and services. SDPM provides frameworks for projects to develop, plan and execute unique and specific processes suitable to individual needs. </a:t>
            </a:r>
            <a:endParaRPr lang="en-US" sz="2400" dirty="0"/>
          </a:p>
        </p:txBody>
      </p:sp>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5E6C3958-E2D0-46F4-AF50-690954C88858}"/>
                  </a:ext>
                </a:extLst>
              </p:cNvPr>
              <p:cNvGraphicFramePr>
                <a:graphicFrameLocks noChangeAspect="1"/>
              </p:cNvGraphicFramePr>
              <p:nvPr>
                <p:extLst>
                  <p:ext uri="{D42A27DB-BD31-4B8C-83A1-F6EECF244321}">
                    <p14:modId xmlns:p14="http://schemas.microsoft.com/office/powerpoint/2010/main" val="2716998183"/>
                  </p:ext>
                </p:extLst>
              </p:nvPr>
            </p:nvGraphicFramePr>
            <p:xfrm>
              <a:off x="6895485" y="2812954"/>
              <a:ext cx="2357043" cy="4342677"/>
            </p:xfrm>
            <a:graphic>
              <a:graphicData uri="http://schemas.microsoft.com/office/powerpoint/2016/sectionzoom">
                <psez:sectionZm>
                  <psez:sectionZmObj sectionId="{78D4457F-5A8D-454B-8978-ED749BEC0F1F}">
                    <psez:zmPr id="{099C433B-2C93-43B9-AC48-15FB8C3C3FCF}" imageType="cover" transitionDur="1000">
                      <p166:blipFill xmlns:p166="http://schemas.microsoft.com/office/powerpoint/2016/6/main">
                        <a:blip r:embed="rId3">
                          <a:extLst>
                            <a:ext uri="{28A0092B-C50C-407E-A947-70E740481C1C}">
                              <a14:useLocalDpi xmlns:a14="http://schemas.microsoft.com/office/drawing/2010/main" val="0"/>
                            </a:ext>
                          </a:extLst>
                        </a:blip>
                        <a:stretch>
                          <a:fillRect/>
                        </a:stretch>
                      </p166:blipFill>
                      <p166:spPr xmlns:p166="http://schemas.microsoft.com/office/powerpoint/2016/6/main">
                        <a:xfrm>
                          <a:off x="0" y="0"/>
                          <a:ext cx="2357043" cy="4342677"/>
                        </a:xfrm>
                        <a:prstGeom prst="rect">
                          <a:avLst/>
                        </a:prstGeom>
                        <a:ln w="3175">
                          <a:noFill/>
                        </a:ln>
                      </p166:spPr>
                    </psez:zmPr>
                  </psez:sectionZmObj>
                </psez:sectionZm>
              </a:graphicData>
            </a:graphic>
          </p:graphicFrame>
        </mc:Choice>
        <mc:Fallback xmlns="">
          <p:pic>
            <p:nvPicPr>
              <p:cNvPr id="17" name="Section Zoom 16">
                <a:hlinkClick r:id="rId4" action="ppaction://hlinksldjump"/>
                <a:extLst>
                  <a:ext uri="{FF2B5EF4-FFF2-40B4-BE49-F238E27FC236}">
                    <a16:creationId xmlns:a16="http://schemas.microsoft.com/office/drawing/2014/main" id="{5E6C3958-E2D0-46F4-AF50-690954C88858}"/>
                  </a:ext>
                </a:extLst>
              </p:cNvPr>
              <p:cNvPicPr>
                <a:picLocks noGrp="1" noRot="1" noChangeAspect="1" noMove="1" noResize="1" noEditPoints="1" noAdjustHandles="1" noChangeArrowheads="1" noChangeShapeType="1"/>
              </p:cNvPicPr>
              <p:nvPr/>
            </p:nvPicPr>
            <p:blipFill>
              <a:blip r:embed="rId5">
                <a:extLst>
                  <a:ext uri="{28A0092B-C50C-407E-A947-70E740481C1C}">
                    <a14:useLocalDpi xmlns:a14="http://schemas.microsoft.com/office/drawing/2010/main" val="0"/>
                  </a:ext>
                </a:extLst>
              </a:blip>
              <a:stretch>
                <a:fillRect/>
              </a:stretch>
            </p:blipFill>
            <p:spPr>
              <a:xfrm>
                <a:off x="6895485" y="2812954"/>
                <a:ext cx="2357043" cy="4342677"/>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21" name="Section Zoom 20">
                <a:extLst>
                  <a:ext uri="{FF2B5EF4-FFF2-40B4-BE49-F238E27FC236}">
                    <a16:creationId xmlns:a16="http://schemas.microsoft.com/office/drawing/2014/main" id="{56E91C2F-8380-4B60-87C1-6A5B3D7144F7}"/>
                  </a:ext>
                </a:extLst>
              </p:cNvPr>
              <p:cNvGraphicFramePr>
                <a:graphicFrameLocks noChangeAspect="1"/>
              </p:cNvGraphicFramePr>
              <p:nvPr>
                <p:extLst>
                  <p:ext uri="{D42A27DB-BD31-4B8C-83A1-F6EECF244321}">
                    <p14:modId xmlns:p14="http://schemas.microsoft.com/office/powerpoint/2010/main" val="3894810503"/>
                  </p:ext>
                </p:extLst>
              </p:nvPr>
            </p:nvGraphicFramePr>
            <p:xfrm>
              <a:off x="4144600" y="2817801"/>
              <a:ext cx="2327026" cy="4236025"/>
            </p:xfrm>
            <a:graphic>
              <a:graphicData uri="http://schemas.microsoft.com/office/powerpoint/2016/sectionzoom">
                <psez:sectionZm>
                  <psez:sectionZmObj sectionId="{816BA094-ECF6-40C5-A033-2A759B735367}">
                    <psez:zmPr id="{E494CFE2-1664-4501-AE5C-E7F368F0332E}" imageType="cover" transitionDur="1000">
                      <p166:blipFill xmlns:p166="http://schemas.microsoft.com/office/powerpoint/2016/6/main">
                        <a:blip r:embed="rId6">
                          <a:extLst>
                            <a:ext uri="{28A0092B-C50C-407E-A947-70E740481C1C}">
                              <a14:useLocalDpi xmlns:a14="http://schemas.microsoft.com/office/drawing/2010/main" val="0"/>
                            </a:ext>
                          </a:extLst>
                        </a:blip>
                        <a:stretch>
                          <a:fillRect/>
                        </a:stretch>
                      </p166:blipFill>
                      <p166:spPr xmlns:p166="http://schemas.microsoft.com/office/powerpoint/2016/6/main">
                        <a:xfrm>
                          <a:off x="0" y="0"/>
                          <a:ext cx="2327026" cy="4236025"/>
                        </a:xfrm>
                        <a:prstGeom prst="rect">
                          <a:avLst/>
                        </a:prstGeom>
                        <a:ln w="3175">
                          <a:noFill/>
                        </a:ln>
                      </p166:spPr>
                    </psez:zmPr>
                  </psez:sectionZmObj>
                </psez:sectionZm>
              </a:graphicData>
            </a:graphic>
          </p:graphicFrame>
        </mc:Choice>
        <mc:Fallback xmlns="">
          <p:pic>
            <p:nvPicPr>
              <p:cNvPr id="21" name="Section Zoom 20">
                <a:hlinkClick r:id="rId7" action="ppaction://hlinksldjump"/>
                <a:extLst>
                  <a:ext uri="{FF2B5EF4-FFF2-40B4-BE49-F238E27FC236}">
                    <a16:creationId xmlns:a16="http://schemas.microsoft.com/office/drawing/2014/main" id="{56E91C2F-8380-4B60-87C1-6A5B3D7144F7}"/>
                  </a:ext>
                </a:extLst>
              </p:cNvPr>
              <p:cNvPicPr>
                <a:picLocks noGrp="1" noRot="1" noChangeAspect="1" noMove="1" noResize="1" noEditPoints="1" noAdjustHandles="1" noChangeArrowheads="1" noChangeShapeType="1"/>
              </p:cNvPicPr>
              <p:nvPr/>
            </p:nvPicPr>
            <p:blipFill>
              <a:blip r:embed="rId8">
                <a:extLst>
                  <a:ext uri="{28A0092B-C50C-407E-A947-70E740481C1C}">
                    <a14:useLocalDpi xmlns:a14="http://schemas.microsoft.com/office/drawing/2010/main" val="0"/>
                  </a:ext>
                </a:extLst>
              </a:blip>
              <a:stretch>
                <a:fillRect/>
              </a:stretch>
            </p:blipFill>
            <p:spPr>
              <a:xfrm>
                <a:off x="4144600" y="2817801"/>
                <a:ext cx="2327026" cy="4236025"/>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5" name="Section Zoom 14">
                <a:extLst>
                  <a:ext uri="{FF2B5EF4-FFF2-40B4-BE49-F238E27FC236}">
                    <a16:creationId xmlns:a16="http://schemas.microsoft.com/office/drawing/2014/main" id="{290A481A-5FE8-4D0C-AE43-065469C2DFB3}"/>
                  </a:ext>
                </a:extLst>
              </p:cNvPr>
              <p:cNvGraphicFramePr>
                <a:graphicFrameLocks noChangeAspect="1"/>
              </p:cNvGraphicFramePr>
              <p:nvPr>
                <p:extLst>
                  <p:ext uri="{D42A27DB-BD31-4B8C-83A1-F6EECF244321}">
                    <p14:modId xmlns:p14="http://schemas.microsoft.com/office/powerpoint/2010/main" val="1876824430"/>
                  </p:ext>
                </p:extLst>
              </p:nvPr>
            </p:nvGraphicFramePr>
            <p:xfrm>
              <a:off x="4489358" y="2299895"/>
              <a:ext cx="4321831" cy="2499017"/>
            </p:xfrm>
            <a:graphic>
              <a:graphicData uri="http://schemas.microsoft.com/office/powerpoint/2016/sectionzoom">
                <psez:sectionZm>
                  <psez:sectionZmObj sectionId="{36E824EE-ABCF-448C-B3A3-07B1EADD5E31}">
                    <psez:zmPr id="{7FEDF833-B445-4D65-9239-562B0DE79C3F}" imageType="cover" transitionDur="1000">
                      <p166:blipFill xmlns:p166="http://schemas.microsoft.com/office/powerpoint/2016/6/main">
                        <a:blip r:embed="rId9">
                          <a:extLst>
                            <a:ext uri="{28A0092B-C50C-407E-A947-70E740481C1C}">
                              <a14:useLocalDpi xmlns:a14="http://schemas.microsoft.com/office/drawing/2010/main" val="0"/>
                            </a:ext>
                          </a:extLst>
                        </a:blip>
                        <a:stretch>
                          <a:fillRect/>
                        </a:stretch>
                      </p166:blipFill>
                      <p166:spPr xmlns:p166="http://schemas.microsoft.com/office/powerpoint/2016/6/main">
                        <a:xfrm>
                          <a:off x="0" y="0"/>
                          <a:ext cx="4321831" cy="2499017"/>
                        </a:xfrm>
                        <a:prstGeom prst="rect">
                          <a:avLst/>
                        </a:prstGeom>
                        <a:ln w="3175">
                          <a:noFill/>
                        </a:ln>
                      </p166:spPr>
                    </psez:zmPr>
                  </psez:sectionZmObj>
                </psez:sectionZm>
              </a:graphicData>
            </a:graphic>
          </p:graphicFrame>
        </mc:Choice>
        <mc:Fallback xmlns="">
          <p:pic>
            <p:nvPicPr>
              <p:cNvPr id="15" name="Section Zoom 14">
                <a:hlinkClick r:id="rId10" action="ppaction://hlinksldjump"/>
                <a:extLst>
                  <a:ext uri="{FF2B5EF4-FFF2-40B4-BE49-F238E27FC236}">
                    <a16:creationId xmlns:a16="http://schemas.microsoft.com/office/drawing/2014/main" id="{290A481A-5FE8-4D0C-AE43-065469C2DFB3}"/>
                  </a:ext>
                </a:extLst>
              </p:cNvPr>
              <p:cNvPicPr>
                <a:picLocks noGrp="1" noRot="1" noChangeAspect="1" noMove="1" noResize="1" noEditPoints="1" noAdjustHandles="1" noChangeArrowheads="1" noChangeShapeType="1"/>
              </p:cNvPicPr>
              <p:nvPr/>
            </p:nvPicPr>
            <p:blipFill>
              <a:blip r:embed="rId11">
                <a:extLst>
                  <a:ext uri="{28A0092B-C50C-407E-A947-70E740481C1C}">
                    <a14:useLocalDpi xmlns:a14="http://schemas.microsoft.com/office/drawing/2010/main" val="0"/>
                  </a:ext>
                </a:extLst>
              </a:blip>
              <a:stretch>
                <a:fillRect/>
              </a:stretch>
            </p:blipFill>
            <p:spPr>
              <a:xfrm>
                <a:off x="4489358" y="2299895"/>
                <a:ext cx="4321831" cy="2499017"/>
              </a:xfrm>
              <a:prstGeom prst="rect">
                <a:avLst/>
              </a:prstGeom>
              <a:ln w="3175">
                <a:noFill/>
              </a:ln>
            </p:spPr>
          </p:pic>
        </mc:Fallback>
      </mc:AlternateContent>
      <mc:AlternateContent xmlns:mc="http://schemas.openxmlformats.org/markup-compatibility/2006" xmlns:psez="http://schemas.microsoft.com/office/powerpoint/2016/sectionzoom">
        <mc:Choice Requires="psez">
          <p:graphicFrame>
            <p:nvGraphicFramePr>
              <p:cNvPr id="19" name="Section Zoom 18">
                <a:extLst>
                  <a:ext uri="{FF2B5EF4-FFF2-40B4-BE49-F238E27FC236}">
                    <a16:creationId xmlns:a16="http://schemas.microsoft.com/office/drawing/2014/main" id="{3424FB17-3CB5-40C5-9C5C-5C11C4DB5D76}"/>
                  </a:ext>
                </a:extLst>
              </p:cNvPr>
              <p:cNvGraphicFramePr>
                <a:graphicFrameLocks noChangeAspect="1"/>
              </p:cNvGraphicFramePr>
              <p:nvPr>
                <p:extLst>
                  <p:ext uri="{D42A27DB-BD31-4B8C-83A1-F6EECF244321}">
                    <p14:modId xmlns:p14="http://schemas.microsoft.com/office/powerpoint/2010/main" val="1268625043"/>
                  </p:ext>
                </p:extLst>
              </p:nvPr>
            </p:nvGraphicFramePr>
            <p:xfrm>
              <a:off x="4653796" y="5098160"/>
              <a:ext cx="4190104" cy="2494107"/>
            </p:xfrm>
            <a:graphic>
              <a:graphicData uri="http://schemas.microsoft.com/office/powerpoint/2016/sectionzoom">
                <psez:sectionZm>
                  <psez:sectionZmObj sectionId="{6A89FC04-AB2B-47CA-838C-FD264A6C8463}">
                    <psez:zmPr id="{E7F05683-A393-40BF-BDED-25D028E506FB}" imageType="cover" transitionDur="1000">
                      <p166:blipFill xmlns:p166="http://schemas.microsoft.com/office/powerpoint/2016/6/main">
                        <a:blip r:embed="rId12">
                          <a:extLst>
                            <a:ext uri="{28A0092B-C50C-407E-A947-70E740481C1C}">
                              <a14:useLocalDpi xmlns:a14="http://schemas.microsoft.com/office/drawing/2010/main" val="0"/>
                            </a:ext>
                          </a:extLst>
                        </a:blip>
                        <a:stretch>
                          <a:fillRect/>
                        </a:stretch>
                      </p166:blipFill>
                      <p166:spPr xmlns:p166="http://schemas.microsoft.com/office/powerpoint/2016/6/main">
                        <a:xfrm>
                          <a:off x="0" y="0"/>
                          <a:ext cx="4190104" cy="2494107"/>
                        </a:xfrm>
                        <a:prstGeom prst="rect">
                          <a:avLst/>
                        </a:prstGeom>
                        <a:ln w="3175">
                          <a:noFill/>
                        </a:ln>
                      </p166:spPr>
                    </psez:zmPr>
                  </psez:sectionZmObj>
                </psez:sectionZm>
              </a:graphicData>
            </a:graphic>
          </p:graphicFrame>
        </mc:Choice>
        <mc:Fallback xmlns="">
          <p:pic>
            <p:nvPicPr>
              <p:cNvPr id="19" name="Section Zoom 18">
                <a:hlinkClick r:id="rId13" action="ppaction://hlinksldjump"/>
                <a:extLst>
                  <a:ext uri="{FF2B5EF4-FFF2-40B4-BE49-F238E27FC236}">
                    <a16:creationId xmlns:a16="http://schemas.microsoft.com/office/drawing/2014/main" id="{3424FB17-3CB5-40C5-9C5C-5C11C4DB5D76}"/>
                  </a:ext>
                </a:extLst>
              </p:cNvPr>
              <p:cNvPicPr>
                <a:picLocks noGrp="1" noRot="1" noChangeAspect="1" noMove="1" noResize="1" noEditPoints="1" noAdjustHandles="1" noChangeArrowheads="1" noChangeShapeType="1"/>
              </p:cNvPicPr>
              <p:nvPr/>
            </p:nvPicPr>
            <p:blipFill>
              <a:blip r:embed="rId14">
                <a:extLst>
                  <a:ext uri="{28A0092B-C50C-407E-A947-70E740481C1C}">
                    <a14:useLocalDpi xmlns:a14="http://schemas.microsoft.com/office/drawing/2010/main" val="0"/>
                  </a:ext>
                </a:extLst>
              </a:blip>
              <a:stretch>
                <a:fillRect/>
              </a:stretch>
            </p:blipFill>
            <p:spPr>
              <a:xfrm>
                <a:off x="4653796" y="5098160"/>
                <a:ext cx="4190104" cy="2494107"/>
              </a:xfrm>
              <a:prstGeom prst="rect">
                <a:avLst/>
              </a:prstGeom>
              <a:ln w="3175">
                <a:noFill/>
              </a:ln>
            </p:spPr>
          </p:pic>
        </mc:Fallback>
      </mc:AlternateContent>
    </p:spTree>
    <p:extLst>
      <p:ext uri="{BB962C8B-B14F-4D97-AF65-F5344CB8AC3E}">
        <p14:creationId xmlns:p14="http://schemas.microsoft.com/office/powerpoint/2010/main" val="1427101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8710-25CB-4CDC-BB58-52A83FA44829}"/>
              </a:ext>
            </a:extLst>
          </p:cNvPr>
          <p:cNvSpPr>
            <a:spLocks noGrp="1"/>
          </p:cNvSpPr>
          <p:nvPr>
            <p:ph type="title"/>
          </p:nvPr>
        </p:nvSpPr>
        <p:spPr/>
        <p:txBody>
          <a:bodyPr/>
          <a:lstStyle/>
          <a:p>
            <a:r>
              <a:rPr lang="en-US" dirty="0"/>
              <a:t>Uniphase</a:t>
            </a:r>
          </a:p>
        </p:txBody>
      </p:sp>
      <p:sp>
        <p:nvSpPr>
          <p:cNvPr id="6" name="Slide Number Placeholder 5">
            <a:extLst>
              <a:ext uri="{FF2B5EF4-FFF2-40B4-BE49-F238E27FC236}">
                <a16:creationId xmlns:a16="http://schemas.microsoft.com/office/drawing/2014/main" id="{B04EAF54-94B4-4F73-9451-6D9746DD07FE}"/>
              </a:ext>
            </a:extLst>
          </p:cNvPr>
          <p:cNvSpPr>
            <a:spLocks noGrp="1"/>
          </p:cNvSpPr>
          <p:nvPr>
            <p:ph type="sldNum" sz="quarter" idx="10"/>
          </p:nvPr>
        </p:nvSpPr>
        <p:spPr/>
        <p:txBody>
          <a:bodyPr/>
          <a:lstStyle/>
          <a:p>
            <a:fld id="{19A725F3-83D0-4529-A15C-9D644B8C51E0}" type="slidenum">
              <a:rPr lang="en-US" smtClean="0"/>
              <a:pPr/>
              <a:t>11</a:t>
            </a:fld>
            <a:endParaRPr lang="en-US"/>
          </a:p>
        </p:txBody>
      </p:sp>
      <p:sp>
        <p:nvSpPr>
          <p:cNvPr id="5" name="Date Placeholder 4">
            <a:extLst>
              <a:ext uri="{FF2B5EF4-FFF2-40B4-BE49-F238E27FC236}">
                <a16:creationId xmlns:a16="http://schemas.microsoft.com/office/drawing/2014/main" id="{AD2D9FDD-B2AB-4987-8AC3-33F276A6CCD3}"/>
              </a:ext>
            </a:extLst>
          </p:cNvPr>
          <p:cNvSpPr>
            <a:spLocks noGrp="1"/>
          </p:cNvSpPr>
          <p:nvPr>
            <p:ph type="dt" sz="half" idx="12"/>
          </p:nvPr>
        </p:nvSpPr>
        <p:spPr/>
        <p:txBody>
          <a:bodyPr/>
          <a:lstStyle/>
          <a:p>
            <a:fld id="{00D0D910-E66D-4453-A023-F502384849E1}" type="datetime1">
              <a:rPr lang="en-US" smtClean="0"/>
              <a:t>1/7/2020</a:t>
            </a:fld>
            <a:endParaRPr lang="en-US" dirty="0"/>
          </a:p>
        </p:txBody>
      </p:sp>
      <p:sp>
        <p:nvSpPr>
          <p:cNvPr id="22" name="Rectangle 21">
            <a:extLst>
              <a:ext uri="{FF2B5EF4-FFF2-40B4-BE49-F238E27FC236}">
                <a16:creationId xmlns:a16="http://schemas.microsoft.com/office/drawing/2014/main" id="{066BB6C9-3490-4556-9042-3F09B0B43327}"/>
              </a:ext>
            </a:extLst>
          </p:cNvPr>
          <p:cNvSpPr/>
          <p:nvPr/>
        </p:nvSpPr>
        <p:spPr>
          <a:xfrm>
            <a:off x="767266" y="1247167"/>
            <a:ext cx="13340500" cy="1015663"/>
          </a:xfrm>
          <a:prstGeom prst="rect">
            <a:avLst/>
          </a:prstGeom>
        </p:spPr>
        <p:txBody>
          <a:bodyPr wrap="square">
            <a:spAutoFit/>
          </a:bodyPr>
          <a:lstStyle/>
          <a:p>
            <a:pPr algn="just"/>
            <a:r>
              <a:rPr lang="en-US" sz="2000" b="1" dirty="0"/>
              <a:t>Uniphase</a:t>
            </a:r>
            <a:r>
              <a:rPr lang="en-US" sz="2000" dirty="0"/>
              <a:t> is a small manageable phase of a process. All Project’s engineering processes are created in terms of one or more Uniphase. Uniphase is used to uniformly identify all activities, information and actors that specify the definition of that small manageable phase i.e. Uniphase. </a:t>
            </a:r>
            <a:endParaRPr lang="en-US" sz="1600" dirty="0"/>
          </a:p>
        </p:txBody>
      </p:sp>
      <p:sp>
        <p:nvSpPr>
          <p:cNvPr id="20" name="Oval 4">
            <a:extLst>
              <a:ext uri="{FF2B5EF4-FFF2-40B4-BE49-F238E27FC236}">
                <a16:creationId xmlns:a16="http://schemas.microsoft.com/office/drawing/2014/main" id="{B4B9ABE5-99AC-4F2E-8B27-7537B1DFFFE3}"/>
              </a:ext>
            </a:extLst>
          </p:cNvPr>
          <p:cNvSpPr>
            <a:spLocks noChangeArrowheads="1"/>
          </p:cNvSpPr>
          <p:nvPr/>
        </p:nvSpPr>
        <p:spPr bwMode="auto">
          <a:xfrm>
            <a:off x="4823353" y="4525316"/>
            <a:ext cx="645958" cy="1022220"/>
          </a:xfrm>
          <a:prstGeom prst="ellipse">
            <a:avLst/>
          </a:prstGeom>
          <a:solidFill>
            <a:schemeClr val="accent1"/>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4000" dirty="0"/>
              <a:t>P</a:t>
            </a:r>
          </a:p>
        </p:txBody>
      </p:sp>
      <p:sp>
        <p:nvSpPr>
          <p:cNvPr id="21" name="Rectangle 5">
            <a:extLst>
              <a:ext uri="{FF2B5EF4-FFF2-40B4-BE49-F238E27FC236}">
                <a16:creationId xmlns:a16="http://schemas.microsoft.com/office/drawing/2014/main" id="{A604B617-E2FB-4529-ADDD-6F0605278CF7}"/>
              </a:ext>
            </a:extLst>
          </p:cNvPr>
          <p:cNvSpPr>
            <a:spLocks noChangeArrowheads="1"/>
          </p:cNvSpPr>
          <p:nvPr/>
        </p:nvSpPr>
        <p:spPr bwMode="auto">
          <a:xfrm>
            <a:off x="6489794" y="4574726"/>
            <a:ext cx="883288" cy="728227"/>
          </a:xfrm>
          <a:prstGeom prst="rect">
            <a:avLst/>
          </a:prstGeom>
          <a:solidFill>
            <a:schemeClr val="accent3">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4000" dirty="0"/>
              <a:t>S</a:t>
            </a:r>
          </a:p>
        </p:txBody>
      </p:sp>
      <p:cxnSp>
        <p:nvCxnSpPr>
          <p:cNvPr id="24" name="Elbow Connector 3">
            <a:extLst>
              <a:ext uri="{FF2B5EF4-FFF2-40B4-BE49-F238E27FC236}">
                <a16:creationId xmlns:a16="http://schemas.microsoft.com/office/drawing/2014/main" id="{82C7A9BF-99FE-46A7-8543-63050324CE87}"/>
              </a:ext>
            </a:extLst>
          </p:cNvPr>
          <p:cNvCxnSpPr>
            <a:cxnSpLocks/>
          </p:cNvCxnSpPr>
          <p:nvPr/>
        </p:nvCxnSpPr>
        <p:spPr>
          <a:xfrm rot="10800000">
            <a:off x="4822108" y="5010273"/>
            <a:ext cx="3918616" cy="1185522"/>
          </a:xfrm>
          <a:prstGeom prst="bentConnector3">
            <a:avLst>
              <a:gd name="adj1" fmla="val 10867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3">
            <a:extLst>
              <a:ext uri="{FF2B5EF4-FFF2-40B4-BE49-F238E27FC236}">
                <a16:creationId xmlns:a16="http://schemas.microsoft.com/office/drawing/2014/main" id="{E3BCE6E6-B621-473D-8276-A1DB1B011CD6}"/>
              </a:ext>
            </a:extLst>
          </p:cNvPr>
          <p:cNvSpPr>
            <a:spLocks noChangeArrowheads="1"/>
          </p:cNvSpPr>
          <p:nvPr/>
        </p:nvSpPr>
        <p:spPr bwMode="auto">
          <a:xfrm>
            <a:off x="6260683" y="2949596"/>
            <a:ext cx="1223723" cy="902132"/>
          </a:xfrm>
          <a:prstGeom prst="ellipse">
            <a:avLst/>
          </a:prstGeom>
          <a:solidFill>
            <a:schemeClr val="bg2">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4000" dirty="0">
                <a:latin typeface="+mj-lt"/>
              </a:rPr>
              <a:t>M&amp;C</a:t>
            </a:r>
          </a:p>
        </p:txBody>
      </p:sp>
      <p:sp>
        <p:nvSpPr>
          <p:cNvPr id="26" name="Line 8">
            <a:extLst>
              <a:ext uri="{FF2B5EF4-FFF2-40B4-BE49-F238E27FC236}">
                <a16:creationId xmlns:a16="http://schemas.microsoft.com/office/drawing/2014/main" id="{43591E95-E10E-4797-89E6-CB5E2778B5AB}"/>
              </a:ext>
            </a:extLst>
          </p:cNvPr>
          <p:cNvSpPr>
            <a:spLocks noChangeShapeType="1"/>
          </p:cNvSpPr>
          <p:nvPr/>
        </p:nvSpPr>
        <p:spPr bwMode="auto">
          <a:xfrm flipH="1">
            <a:off x="5229531" y="3704283"/>
            <a:ext cx="1137920" cy="871485"/>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4000"/>
          </a:p>
        </p:txBody>
      </p:sp>
      <p:sp>
        <p:nvSpPr>
          <p:cNvPr id="27" name="Line 9">
            <a:extLst>
              <a:ext uri="{FF2B5EF4-FFF2-40B4-BE49-F238E27FC236}">
                <a16:creationId xmlns:a16="http://schemas.microsoft.com/office/drawing/2014/main" id="{D19FB835-AD1A-45A6-9CFE-5CC3D4AF4A30}"/>
              </a:ext>
            </a:extLst>
          </p:cNvPr>
          <p:cNvSpPr>
            <a:spLocks noChangeShapeType="1"/>
          </p:cNvSpPr>
          <p:nvPr/>
        </p:nvSpPr>
        <p:spPr bwMode="auto">
          <a:xfrm>
            <a:off x="6818811" y="3842439"/>
            <a:ext cx="26663" cy="682877"/>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4000"/>
          </a:p>
        </p:txBody>
      </p:sp>
      <p:sp>
        <p:nvSpPr>
          <p:cNvPr id="29" name="Line 19">
            <a:extLst>
              <a:ext uri="{FF2B5EF4-FFF2-40B4-BE49-F238E27FC236}">
                <a16:creationId xmlns:a16="http://schemas.microsoft.com/office/drawing/2014/main" id="{E3BB5C02-ED79-43FE-BBBD-58E9E82CCAA5}"/>
              </a:ext>
            </a:extLst>
          </p:cNvPr>
          <p:cNvSpPr>
            <a:spLocks noChangeShapeType="1"/>
          </p:cNvSpPr>
          <p:nvPr/>
        </p:nvSpPr>
        <p:spPr bwMode="auto">
          <a:xfrm flipV="1">
            <a:off x="5469311" y="5228836"/>
            <a:ext cx="1020482" cy="2223"/>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sz="4000"/>
          </a:p>
        </p:txBody>
      </p:sp>
      <p:sp>
        <p:nvSpPr>
          <p:cNvPr id="31" name="Line 21">
            <a:extLst>
              <a:ext uri="{FF2B5EF4-FFF2-40B4-BE49-F238E27FC236}">
                <a16:creationId xmlns:a16="http://schemas.microsoft.com/office/drawing/2014/main" id="{160FD31C-16D5-481C-869E-6CDB9E94DB99}"/>
              </a:ext>
            </a:extLst>
          </p:cNvPr>
          <p:cNvSpPr>
            <a:spLocks noChangeShapeType="1"/>
          </p:cNvSpPr>
          <p:nvPr/>
        </p:nvSpPr>
        <p:spPr bwMode="auto">
          <a:xfrm flipV="1">
            <a:off x="5469311" y="4772101"/>
            <a:ext cx="1020482" cy="179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4000" dirty="0"/>
          </a:p>
        </p:txBody>
      </p:sp>
      <p:sp>
        <p:nvSpPr>
          <p:cNvPr id="32" name="Oval 7">
            <a:extLst>
              <a:ext uri="{FF2B5EF4-FFF2-40B4-BE49-F238E27FC236}">
                <a16:creationId xmlns:a16="http://schemas.microsoft.com/office/drawing/2014/main" id="{D5354582-E6AB-43E9-ADD6-F0658F95E312}"/>
              </a:ext>
            </a:extLst>
          </p:cNvPr>
          <p:cNvSpPr>
            <a:spLocks noChangeArrowheads="1"/>
          </p:cNvSpPr>
          <p:nvPr/>
        </p:nvSpPr>
        <p:spPr bwMode="auto">
          <a:xfrm>
            <a:off x="8235961" y="3727290"/>
            <a:ext cx="1012015" cy="917759"/>
          </a:xfrm>
          <a:prstGeom prst="ellipse">
            <a:avLst/>
          </a:prstGeom>
          <a:solidFill>
            <a:schemeClr val="accent3">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4000" dirty="0"/>
              <a:t>C</a:t>
            </a:r>
          </a:p>
        </p:txBody>
      </p:sp>
      <p:sp>
        <p:nvSpPr>
          <p:cNvPr id="33" name="Line 10">
            <a:extLst>
              <a:ext uri="{FF2B5EF4-FFF2-40B4-BE49-F238E27FC236}">
                <a16:creationId xmlns:a16="http://schemas.microsoft.com/office/drawing/2014/main" id="{DCB55EF5-3A54-464D-8261-1ED7268A739D}"/>
              </a:ext>
            </a:extLst>
          </p:cNvPr>
          <p:cNvSpPr>
            <a:spLocks noChangeShapeType="1"/>
          </p:cNvSpPr>
          <p:nvPr/>
        </p:nvSpPr>
        <p:spPr bwMode="auto">
          <a:xfrm>
            <a:off x="7350160" y="3727289"/>
            <a:ext cx="908187" cy="418286"/>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4000"/>
          </a:p>
        </p:txBody>
      </p:sp>
      <p:sp>
        <p:nvSpPr>
          <p:cNvPr id="35" name="Rectangle 6">
            <a:extLst>
              <a:ext uri="{FF2B5EF4-FFF2-40B4-BE49-F238E27FC236}">
                <a16:creationId xmlns:a16="http://schemas.microsoft.com/office/drawing/2014/main" id="{FD5F0A72-969D-437E-98C4-AE2E969145B5}"/>
              </a:ext>
            </a:extLst>
          </p:cNvPr>
          <p:cNvSpPr>
            <a:spLocks noChangeArrowheads="1"/>
          </p:cNvSpPr>
          <p:nvPr/>
        </p:nvSpPr>
        <p:spPr bwMode="auto">
          <a:xfrm>
            <a:off x="8111130" y="4564334"/>
            <a:ext cx="1259189" cy="728227"/>
          </a:xfrm>
          <a:prstGeom prst="rect">
            <a:avLst/>
          </a:prstGeom>
          <a:solidFill>
            <a:schemeClr val="tx2">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sz="4000"/>
          </a:p>
        </p:txBody>
      </p:sp>
      <p:cxnSp>
        <p:nvCxnSpPr>
          <p:cNvPr id="36" name="Elbow Connector 3">
            <a:extLst>
              <a:ext uri="{FF2B5EF4-FFF2-40B4-BE49-F238E27FC236}">
                <a16:creationId xmlns:a16="http://schemas.microsoft.com/office/drawing/2014/main" id="{374A6A50-D8F9-4B32-8A8B-639D6CF31063}"/>
              </a:ext>
            </a:extLst>
          </p:cNvPr>
          <p:cNvCxnSpPr>
            <a:cxnSpLocks/>
            <a:endCxn id="35" idx="3"/>
          </p:cNvCxnSpPr>
          <p:nvPr/>
        </p:nvCxnSpPr>
        <p:spPr>
          <a:xfrm rot="5400000" flipH="1" flipV="1">
            <a:off x="8421848" y="5247326"/>
            <a:ext cx="1267348" cy="629593"/>
          </a:xfrm>
          <a:prstGeom prst="bentConnector4">
            <a:avLst>
              <a:gd name="adj1" fmla="val -441"/>
              <a:gd name="adj2" fmla="val 18195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Line 21">
            <a:extLst>
              <a:ext uri="{FF2B5EF4-FFF2-40B4-BE49-F238E27FC236}">
                <a16:creationId xmlns:a16="http://schemas.microsoft.com/office/drawing/2014/main" id="{0742577C-8DCD-47FC-A8BC-3D56E6F4DB6E}"/>
              </a:ext>
            </a:extLst>
          </p:cNvPr>
          <p:cNvSpPr>
            <a:spLocks noChangeShapeType="1"/>
          </p:cNvSpPr>
          <p:nvPr/>
        </p:nvSpPr>
        <p:spPr bwMode="auto">
          <a:xfrm flipV="1">
            <a:off x="7373081" y="4928446"/>
            <a:ext cx="73804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4000"/>
          </a:p>
        </p:txBody>
      </p:sp>
    </p:spTree>
    <p:extLst>
      <p:ext uri="{BB962C8B-B14F-4D97-AF65-F5344CB8AC3E}">
        <p14:creationId xmlns:p14="http://schemas.microsoft.com/office/powerpoint/2010/main" val="1605215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88BC-FB89-4559-BFB1-0FF93700062A}"/>
              </a:ext>
            </a:extLst>
          </p:cNvPr>
          <p:cNvSpPr>
            <a:spLocks noGrp="1"/>
          </p:cNvSpPr>
          <p:nvPr>
            <p:ph type="title"/>
          </p:nvPr>
        </p:nvSpPr>
        <p:spPr/>
        <p:txBody>
          <a:bodyPr/>
          <a:lstStyle/>
          <a:p>
            <a:r>
              <a:rPr lang="en-US" dirty="0"/>
              <a:t>Process Element</a:t>
            </a:r>
          </a:p>
        </p:txBody>
      </p:sp>
      <p:sp>
        <p:nvSpPr>
          <p:cNvPr id="6" name="Slide Number Placeholder 5">
            <a:extLst>
              <a:ext uri="{FF2B5EF4-FFF2-40B4-BE49-F238E27FC236}">
                <a16:creationId xmlns:a16="http://schemas.microsoft.com/office/drawing/2014/main" id="{C374E83E-0586-49EE-AA88-15A5A9CAEBAA}"/>
              </a:ext>
            </a:extLst>
          </p:cNvPr>
          <p:cNvSpPr>
            <a:spLocks noGrp="1"/>
          </p:cNvSpPr>
          <p:nvPr>
            <p:ph type="sldNum" sz="quarter" idx="10"/>
          </p:nvPr>
        </p:nvSpPr>
        <p:spPr/>
        <p:txBody>
          <a:bodyPr/>
          <a:lstStyle/>
          <a:p>
            <a:fld id="{19A725F3-83D0-4529-A15C-9D644B8C51E0}" type="slidenum">
              <a:rPr lang="en-US" smtClean="0"/>
              <a:pPr/>
              <a:t>12</a:t>
            </a:fld>
            <a:endParaRPr lang="en-US"/>
          </a:p>
        </p:txBody>
      </p:sp>
      <p:sp>
        <p:nvSpPr>
          <p:cNvPr id="5" name="Date Placeholder 4">
            <a:extLst>
              <a:ext uri="{FF2B5EF4-FFF2-40B4-BE49-F238E27FC236}">
                <a16:creationId xmlns:a16="http://schemas.microsoft.com/office/drawing/2014/main" id="{E4DF5E6F-74F7-4B06-87EF-BC4442BB26D7}"/>
              </a:ext>
            </a:extLst>
          </p:cNvPr>
          <p:cNvSpPr>
            <a:spLocks noGrp="1"/>
          </p:cNvSpPr>
          <p:nvPr>
            <p:ph type="dt" sz="half" idx="12"/>
          </p:nvPr>
        </p:nvSpPr>
        <p:spPr/>
        <p:txBody>
          <a:bodyPr/>
          <a:lstStyle/>
          <a:p>
            <a:fld id="{00D0D910-E66D-4453-A023-F502384849E1}" type="datetime1">
              <a:rPr lang="en-US" smtClean="0"/>
              <a:t>1/7/2020</a:t>
            </a:fld>
            <a:endParaRPr lang="en-US" dirty="0"/>
          </a:p>
        </p:txBody>
      </p:sp>
      <p:sp>
        <p:nvSpPr>
          <p:cNvPr id="8" name="Rectangle 7">
            <a:extLst>
              <a:ext uri="{FF2B5EF4-FFF2-40B4-BE49-F238E27FC236}">
                <a16:creationId xmlns:a16="http://schemas.microsoft.com/office/drawing/2014/main" id="{08474342-FF0D-4911-8FE3-1DAD265DBFC8}"/>
              </a:ext>
            </a:extLst>
          </p:cNvPr>
          <p:cNvSpPr/>
          <p:nvPr/>
        </p:nvSpPr>
        <p:spPr>
          <a:xfrm>
            <a:off x="644951" y="1489702"/>
            <a:ext cx="6232099" cy="1631216"/>
          </a:xfrm>
          <a:prstGeom prst="rect">
            <a:avLst/>
          </a:prstGeom>
        </p:spPr>
        <p:txBody>
          <a:bodyPr wrap="square">
            <a:spAutoFit/>
          </a:bodyPr>
          <a:lstStyle/>
          <a:p>
            <a:pPr algn="just"/>
            <a:r>
              <a:rPr lang="en-US" sz="2000" b="1" dirty="0"/>
              <a:t>Process (P)</a:t>
            </a:r>
            <a:r>
              <a:rPr lang="en-US" sz="2000" dirty="0"/>
              <a:t> element describes the transformation activities of the Uniphase. Activities (and their relationships) which transforms an (a set of) input into an (a set of) output are defined in P element.</a:t>
            </a:r>
          </a:p>
        </p:txBody>
      </p:sp>
      <p:sp>
        <p:nvSpPr>
          <p:cNvPr id="10" name="TextBox 9">
            <a:extLst>
              <a:ext uri="{FF2B5EF4-FFF2-40B4-BE49-F238E27FC236}">
                <a16:creationId xmlns:a16="http://schemas.microsoft.com/office/drawing/2014/main" id="{31B6BA71-AB00-4127-8E3F-148D47DA5D4D}"/>
              </a:ext>
            </a:extLst>
          </p:cNvPr>
          <p:cNvSpPr txBox="1"/>
          <p:nvPr/>
        </p:nvSpPr>
        <p:spPr>
          <a:xfrm>
            <a:off x="7315201" y="7183950"/>
            <a:ext cx="1299010" cy="363176"/>
          </a:xfrm>
          <a:prstGeom prst="rect">
            <a:avLst/>
          </a:prstGeom>
          <a:noFill/>
        </p:spPr>
        <p:txBody>
          <a:bodyPr wrap="none" rtlCol="0">
            <a:spAutoFit/>
          </a:bodyPr>
          <a:lstStyle/>
          <a:p>
            <a:r>
              <a:rPr lang="en-US" sz="1760" dirty="0">
                <a:latin typeface="+mj-lt"/>
              </a:rPr>
              <a:t>*Illustrative</a:t>
            </a:r>
            <a:endParaRPr lang="en-IN" sz="1760" dirty="0">
              <a:latin typeface="+mj-lt"/>
            </a:endParaRPr>
          </a:p>
        </p:txBody>
      </p:sp>
      <p:pic>
        <p:nvPicPr>
          <p:cNvPr id="13" name="Picture 12">
            <a:extLst>
              <a:ext uri="{FF2B5EF4-FFF2-40B4-BE49-F238E27FC236}">
                <a16:creationId xmlns:a16="http://schemas.microsoft.com/office/drawing/2014/main" id="{4B1CA767-C193-44C6-A6B5-0C80E8876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1850" y="607124"/>
            <a:ext cx="6267450" cy="6727126"/>
          </a:xfrm>
          <a:prstGeom prst="rect">
            <a:avLst/>
          </a:prstGeom>
        </p:spPr>
      </p:pic>
    </p:spTree>
    <p:extLst>
      <p:ext uri="{BB962C8B-B14F-4D97-AF65-F5344CB8AC3E}">
        <p14:creationId xmlns:p14="http://schemas.microsoft.com/office/powerpoint/2010/main" val="287696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20FD9-194C-40C1-8025-57A05630FD4C}"/>
              </a:ext>
            </a:extLst>
          </p:cNvPr>
          <p:cNvSpPr>
            <a:spLocks noGrp="1"/>
          </p:cNvSpPr>
          <p:nvPr>
            <p:ph type="title"/>
          </p:nvPr>
        </p:nvSpPr>
        <p:spPr/>
        <p:txBody>
          <a:bodyPr/>
          <a:lstStyle/>
          <a:p>
            <a:r>
              <a:rPr lang="en-US" dirty="0"/>
              <a:t>Screen Element</a:t>
            </a:r>
          </a:p>
        </p:txBody>
      </p:sp>
      <p:sp>
        <p:nvSpPr>
          <p:cNvPr id="6" name="Slide Number Placeholder 5">
            <a:extLst>
              <a:ext uri="{FF2B5EF4-FFF2-40B4-BE49-F238E27FC236}">
                <a16:creationId xmlns:a16="http://schemas.microsoft.com/office/drawing/2014/main" id="{65E64D32-0373-4608-AC5E-4CEE8F31432B}"/>
              </a:ext>
            </a:extLst>
          </p:cNvPr>
          <p:cNvSpPr>
            <a:spLocks noGrp="1"/>
          </p:cNvSpPr>
          <p:nvPr>
            <p:ph type="sldNum" sz="quarter" idx="10"/>
          </p:nvPr>
        </p:nvSpPr>
        <p:spPr/>
        <p:txBody>
          <a:bodyPr/>
          <a:lstStyle/>
          <a:p>
            <a:fld id="{19A725F3-83D0-4529-A15C-9D644B8C51E0}" type="slidenum">
              <a:rPr lang="en-US" smtClean="0"/>
              <a:pPr/>
              <a:t>13</a:t>
            </a:fld>
            <a:endParaRPr lang="en-US"/>
          </a:p>
        </p:txBody>
      </p:sp>
      <p:sp>
        <p:nvSpPr>
          <p:cNvPr id="5" name="Date Placeholder 4">
            <a:extLst>
              <a:ext uri="{FF2B5EF4-FFF2-40B4-BE49-F238E27FC236}">
                <a16:creationId xmlns:a16="http://schemas.microsoft.com/office/drawing/2014/main" id="{438383EC-711D-4288-A43F-D45C4038C4D4}"/>
              </a:ext>
            </a:extLst>
          </p:cNvPr>
          <p:cNvSpPr>
            <a:spLocks noGrp="1"/>
          </p:cNvSpPr>
          <p:nvPr>
            <p:ph type="dt" sz="half" idx="12"/>
          </p:nvPr>
        </p:nvSpPr>
        <p:spPr/>
        <p:txBody>
          <a:bodyPr/>
          <a:lstStyle/>
          <a:p>
            <a:fld id="{00D0D910-E66D-4453-A023-F502384849E1}" type="datetime1">
              <a:rPr lang="en-US" smtClean="0"/>
              <a:t>1/7/2020</a:t>
            </a:fld>
            <a:endParaRPr lang="en-US" dirty="0"/>
          </a:p>
        </p:txBody>
      </p:sp>
      <p:grpSp>
        <p:nvGrpSpPr>
          <p:cNvPr id="8" name="Group 7">
            <a:extLst>
              <a:ext uri="{FF2B5EF4-FFF2-40B4-BE49-F238E27FC236}">
                <a16:creationId xmlns:a16="http://schemas.microsoft.com/office/drawing/2014/main" id="{F518C675-5316-404C-9B6E-61EC394B765A}"/>
              </a:ext>
            </a:extLst>
          </p:cNvPr>
          <p:cNvGrpSpPr/>
          <p:nvPr/>
        </p:nvGrpSpPr>
        <p:grpSpPr>
          <a:xfrm>
            <a:off x="7807875" y="3182070"/>
            <a:ext cx="1616213" cy="1273838"/>
            <a:chOff x="4030392" y="2819400"/>
            <a:chExt cx="1097280" cy="914400"/>
          </a:xfrm>
        </p:grpSpPr>
        <p:sp>
          <p:nvSpPr>
            <p:cNvPr id="9" name="Rectangle 13">
              <a:extLst>
                <a:ext uri="{FF2B5EF4-FFF2-40B4-BE49-F238E27FC236}">
                  <a16:creationId xmlns:a16="http://schemas.microsoft.com/office/drawing/2014/main" id="{A2010F8E-EE12-4571-B73A-E053202CF2A7}"/>
                </a:ext>
              </a:extLst>
            </p:cNvPr>
            <p:cNvSpPr>
              <a:spLocks noChangeArrowheads="1"/>
            </p:cNvSpPr>
            <p:nvPr/>
          </p:nvSpPr>
          <p:spPr bwMode="auto">
            <a:xfrm>
              <a:off x="4030392" y="2819400"/>
              <a:ext cx="1097280" cy="914400"/>
            </a:xfrm>
            <a:prstGeom prst="rect">
              <a:avLst/>
            </a:prstGeom>
            <a:solidFill>
              <a:schemeClr val="tx2">
                <a:lumMod val="60000"/>
                <a:lumOff val="40000"/>
              </a:schemeClr>
            </a:solidFill>
            <a:ln w="12700">
              <a:solidFill>
                <a:schemeClr val="tx1"/>
              </a:solidFill>
              <a:miter lim="800000"/>
              <a:headEnd/>
              <a:tailEnd/>
            </a:ln>
          </p:spPr>
          <p:txBody>
            <a:bodyPr wrap="none" anchor="ctr"/>
            <a:lstStyle/>
            <a:p>
              <a:endParaRPr lang="en-US" sz="1501" b="1" dirty="0">
                <a:latin typeface="Segoe UI" panose="020B0502040204020203" pitchFamily="34" charset="0"/>
                <a:cs typeface="Segoe UI" panose="020B0502040204020203" pitchFamily="34" charset="0"/>
              </a:endParaRPr>
            </a:p>
          </p:txBody>
        </p:sp>
        <p:sp>
          <p:nvSpPr>
            <p:cNvPr id="10" name="Rectangle 14">
              <a:extLst>
                <a:ext uri="{FF2B5EF4-FFF2-40B4-BE49-F238E27FC236}">
                  <a16:creationId xmlns:a16="http://schemas.microsoft.com/office/drawing/2014/main" id="{1B07ACF2-18DA-4E14-AF18-67418F38B8C9}"/>
                </a:ext>
              </a:extLst>
            </p:cNvPr>
            <p:cNvSpPr>
              <a:spLocks noChangeArrowheads="1"/>
            </p:cNvSpPr>
            <p:nvPr/>
          </p:nvSpPr>
          <p:spPr bwMode="auto">
            <a:xfrm>
              <a:off x="4103168" y="3128306"/>
              <a:ext cx="941739" cy="408909"/>
            </a:xfrm>
            <a:prstGeom prst="rect">
              <a:avLst/>
            </a:prstGeom>
            <a:noFill/>
            <a:ln w="12700">
              <a:noFill/>
              <a:miter lim="800000"/>
              <a:headEnd/>
              <a:tailEnd/>
            </a:ln>
          </p:spPr>
          <p:txBody>
            <a:bodyPr wrap="none" lIns="108586" tIns="53341" rIns="108586" bIns="53341">
              <a:spAutoFit/>
            </a:bodyPr>
            <a:lstStyle/>
            <a:p>
              <a:pPr algn="ctr" eaLnBrk="0" hangingPunct="0">
                <a:spcBef>
                  <a:spcPct val="0"/>
                </a:spcBef>
                <a:buClrTx/>
                <a:buSzTx/>
                <a:buFontTx/>
                <a:buNone/>
              </a:pPr>
              <a:r>
                <a:rPr lang="en-US" sz="1501" b="1" dirty="0">
                  <a:latin typeface="Segoe UI" panose="020B0502040204020203" pitchFamily="34" charset="0"/>
                  <a:cs typeface="Segoe UI" panose="020B0502040204020203" pitchFamily="34" charset="0"/>
                </a:rPr>
                <a:t>Software </a:t>
              </a:r>
            </a:p>
            <a:p>
              <a:pPr algn="ctr" eaLnBrk="0" hangingPunct="0">
                <a:spcBef>
                  <a:spcPct val="0"/>
                </a:spcBef>
                <a:buClrTx/>
                <a:buSzTx/>
                <a:buFontTx/>
                <a:buNone/>
              </a:pPr>
              <a:r>
                <a:rPr lang="en-US" sz="1501" b="1" dirty="0">
                  <a:latin typeface="Segoe UI" panose="020B0502040204020203" pitchFamily="34" charset="0"/>
                  <a:cs typeface="Segoe UI" panose="020B0502040204020203" pitchFamily="34" charset="0"/>
                </a:rPr>
                <a:t>Requirement</a:t>
              </a:r>
            </a:p>
          </p:txBody>
        </p:sp>
      </p:grpSp>
      <p:grpSp>
        <p:nvGrpSpPr>
          <p:cNvPr id="11" name="Group 10">
            <a:extLst>
              <a:ext uri="{FF2B5EF4-FFF2-40B4-BE49-F238E27FC236}">
                <a16:creationId xmlns:a16="http://schemas.microsoft.com/office/drawing/2014/main" id="{79D8DB24-009F-4346-BB7C-D5C63B048597}"/>
              </a:ext>
            </a:extLst>
          </p:cNvPr>
          <p:cNvGrpSpPr/>
          <p:nvPr/>
        </p:nvGrpSpPr>
        <p:grpSpPr>
          <a:xfrm>
            <a:off x="8493148" y="2092243"/>
            <a:ext cx="489245" cy="1046430"/>
            <a:chOff x="4336256" y="1968273"/>
            <a:chExt cx="274184" cy="698727"/>
          </a:xfrm>
        </p:grpSpPr>
        <p:sp>
          <p:nvSpPr>
            <p:cNvPr id="12" name="Line 20">
              <a:extLst>
                <a:ext uri="{FF2B5EF4-FFF2-40B4-BE49-F238E27FC236}">
                  <a16:creationId xmlns:a16="http://schemas.microsoft.com/office/drawing/2014/main" id="{9771FBE8-6861-4393-A68B-3F68E7042119}"/>
                </a:ext>
              </a:extLst>
            </p:cNvPr>
            <p:cNvSpPr>
              <a:spLocks noChangeShapeType="1"/>
            </p:cNvSpPr>
            <p:nvPr/>
          </p:nvSpPr>
          <p:spPr bwMode="auto">
            <a:xfrm>
              <a:off x="4336256" y="1968273"/>
              <a:ext cx="0" cy="698727"/>
            </a:xfrm>
            <a:prstGeom prst="line">
              <a:avLst/>
            </a:prstGeom>
            <a:noFill/>
            <a:ln w="44450">
              <a:solidFill>
                <a:schemeClr val="tx1"/>
              </a:solidFill>
              <a:round/>
              <a:headEnd/>
              <a:tailEnd type="triangle" w="med" len="med"/>
            </a:ln>
          </p:spPr>
          <p:txBody>
            <a:bodyPr/>
            <a:lstStyle/>
            <a:p>
              <a:endParaRPr lang="en-US" sz="1920" dirty="0">
                <a:latin typeface="Segoe UI" panose="020B0502040204020203" pitchFamily="34" charset="0"/>
                <a:cs typeface="Segoe UI" panose="020B0502040204020203" pitchFamily="34" charset="0"/>
              </a:endParaRPr>
            </a:p>
          </p:txBody>
        </p:sp>
        <p:sp>
          <p:nvSpPr>
            <p:cNvPr id="13" name="Line 21">
              <a:extLst>
                <a:ext uri="{FF2B5EF4-FFF2-40B4-BE49-F238E27FC236}">
                  <a16:creationId xmlns:a16="http://schemas.microsoft.com/office/drawing/2014/main" id="{EA1D9F6E-92A3-4BDF-B76D-7B15CC59F479}"/>
                </a:ext>
              </a:extLst>
            </p:cNvPr>
            <p:cNvSpPr>
              <a:spLocks noChangeShapeType="1"/>
            </p:cNvSpPr>
            <p:nvPr/>
          </p:nvSpPr>
          <p:spPr bwMode="auto">
            <a:xfrm flipV="1">
              <a:off x="4610440" y="1968273"/>
              <a:ext cx="0" cy="698727"/>
            </a:xfrm>
            <a:prstGeom prst="line">
              <a:avLst/>
            </a:prstGeom>
            <a:noFill/>
            <a:ln w="44450">
              <a:solidFill>
                <a:schemeClr val="tx1"/>
              </a:solidFill>
              <a:round/>
              <a:headEnd/>
              <a:tailEnd type="triangle" w="med" len="med"/>
            </a:ln>
          </p:spPr>
          <p:txBody>
            <a:bodyPr/>
            <a:lstStyle/>
            <a:p>
              <a:endParaRPr lang="en-US" sz="1920" dirty="0">
                <a:latin typeface="Segoe UI" panose="020B0502040204020203" pitchFamily="34" charset="0"/>
                <a:cs typeface="Segoe UI" panose="020B0502040204020203" pitchFamily="34" charset="0"/>
              </a:endParaRPr>
            </a:p>
          </p:txBody>
        </p:sp>
      </p:grpSp>
      <p:sp>
        <p:nvSpPr>
          <p:cNvPr id="14" name="AutoShape 23">
            <a:extLst>
              <a:ext uri="{FF2B5EF4-FFF2-40B4-BE49-F238E27FC236}">
                <a16:creationId xmlns:a16="http://schemas.microsoft.com/office/drawing/2014/main" id="{D0BCAAEC-74C4-426C-BC19-F4B285257CB4}"/>
              </a:ext>
            </a:extLst>
          </p:cNvPr>
          <p:cNvSpPr>
            <a:spLocks/>
          </p:cNvSpPr>
          <p:nvPr/>
        </p:nvSpPr>
        <p:spPr bwMode="auto">
          <a:xfrm>
            <a:off x="9564514" y="1713254"/>
            <a:ext cx="329166" cy="1259854"/>
          </a:xfrm>
          <a:prstGeom prst="rightBrace">
            <a:avLst>
              <a:gd name="adj1" fmla="val 58333"/>
              <a:gd name="adj2" fmla="val 48081"/>
            </a:avLst>
          </a:prstGeom>
          <a:noFill/>
          <a:ln w="25400">
            <a:solidFill>
              <a:srgbClr val="0066FF"/>
            </a:solidFill>
            <a:round/>
            <a:headEnd/>
            <a:tailEnd/>
          </a:ln>
        </p:spPr>
        <p:txBody>
          <a:bodyPr wrap="square" anchor="ctr">
            <a:spAutoFit/>
          </a:bodyPr>
          <a:lstStyle/>
          <a:p>
            <a:endParaRPr lang="en-US" sz="1920" dirty="0">
              <a:latin typeface="Segoe UI" panose="020B0502040204020203" pitchFamily="34" charset="0"/>
              <a:cs typeface="Segoe UI" panose="020B0502040204020203" pitchFamily="34" charset="0"/>
            </a:endParaRPr>
          </a:p>
        </p:txBody>
      </p:sp>
      <p:sp>
        <p:nvSpPr>
          <p:cNvPr id="16" name="Rectangle 9">
            <a:extLst>
              <a:ext uri="{FF2B5EF4-FFF2-40B4-BE49-F238E27FC236}">
                <a16:creationId xmlns:a16="http://schemas.microsoft.com/office/drawing/2014/main" id="{950832D8-A610-4623-8A7D-D131E909DA3B}"/>
              </a:ext>
            </a:extLst>
          </p:cNvPr>
          <p:cNvSpPr>
            <a:spLocks noChangeArrowheads="1"/>
          </p:cNvSpPr>
          <p:nvPr/>
        </p:nvSpPr>
        <p:spPr bwMode="auto">
          <a:xfrm>
            <a:off x="7787471" y="726972"/>
            <a:ext cx="1621904" cy="1298082"/>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lgn="ctr"/>
            <a:endParaRPr lang="en-US" sz="1501" dirty="0">
              <a:latin typeface="Segoe UI" panose="020B0502040204020203" pitchFamily="34" charset="0"/>
              <a:cs typeface="Segoe UI" panose="020B0502040204020203" pitchFamily="34" charset="0"/>
            </a:endParaRPr>
          </a:p>
        </p:txBody>
      </p:sp>
      <p:sp>
        <p:nvSpPr>
          <p:cNvPr id="17" name="Text Box 11">
            <a:extLst>
              <a:ext uri="{FF2B5EF4-FFF2-40B4-BE49-F238E27FC236}">
                <a16:creationId xmlns:a16="http://schemas.microsoft.com/office/drawing/2014/main" id="{310BB91F-267D-4D95-84C7-14E53500CA2C}"/>
              </a:ext>
            </a:extLst>
          </p:cNvPr>
          <p:cNvSpPr txBox="1">
            <a:spLocks noChangeArrowheads="1"/>
          </p:cNvSpPr>
          <p:nvPr/>
        </p:nvSpPr>
        <p:spPr bwMode="auto">
          <a:xfrm rot="16200000">
            <a:off x="7139327" y="1118001"/>
            <a:ext cx="893734" cy="387798"/>
          </a:xfrm>
          <a:prstGeom prst="rect">
            <a:avLst/>
          </a:prstGeom>
          <a:noFill/>
          <a:ln w="12700">
            <a:noFill/>
            <a:miter lim="800000"/>
            <a:headEnd/>
            <a:tailEnd/>
          </a:ln>
        </p:spPr>
        <p:txBody>
          <a:bodyPr>
            <a:spAutoFit/>
          </a:bodyPr>
          <a:lstStyle/>
          <a:p>
            <a:pPr eaLnBrk="0" hangingPunct="0">
              <a:spcBef>
                <a:spcPct val="50000"/>
              </a:spcBef>
              <a:buClrTx/>
              <a:buSzTx/>
              <a:buFontTx/>
              <a:buNone/>
            </a:pPr>
            <a:r>
              <a:rPr lang="en-US" sz="1920" dirty="0">
                <a:latin typeface="Segoe UI" panose="020B0502040204020203" pitchFamily="34" charset="0"/>
                <a:cs typeface="Segoe UI" panose="020B0502040204020203" pitchFamily="34" charset="0"/>
              </a:rPr>
              <a:t>Input</a:t>
            </a:r>
          </a:p>
        </p:txBody>
      </p:sp>
      <p:sp>
        <p:nvSpPr>
          <p:cNvPr id="18" name="Text Box 15">
            <a:extLst>
              <a:ext uri="{FF2B5EF4-FFF2-40B4-BE49-F238E27FC236}">
                <a16:creationId xmlns:a16="http://schemas.microsoft.com/office/drawing/2014/main" id="{DDFF028E-10BD-44CF-A4C1-271E48982555}"/>
              </a:ext>
            </a:extLst>
          </p:cNvPr>
          <p:cNvSpPr txBox="1">
            <a:spLocks noChangeArrowheads="1"/>
          </p:cNvSpPr>
          <p:nvPr/>
        </p:nvSpPr>
        <p:spPr bwMode="auto">
          <a:xfrm rot="16200000">
            <a:off x="7004281" y="3521886"/>
            <a:ext cx="1178582" cy="387798"/>
          </a:xfrm>
          <a:prstGeom prst="rect">
            <a:avLst/>
          </a:prstGeom>
          <a:noFill/>
          <a:ln w="12700">
            <a:noFill/>
            <a:miter lim="800000"/>
            <a:headEnd/>
            <a:tailEnd/>
          </a:ln>
        </p:spPr>
        <p:txBody>
          <a:bodyPr wrap="square">
            <a:spAutoFit/>
          </a:bodyPr>
          <a:lstStyle/>
          <a:p>
            <a:pPr eaLnBrk="0" hangingPunct="0">
              <a:spcBef>
                <a:spcPct val="50000"/>
              </a:spcBef>
              <a:buClrTx/>
              <a:buSzTx/>
              <a:buFontTx/>
              <a:buNone/>
            </a:pPr>
            <a:r>
              <a:rPr lang="en-US" sz="1920" dirty="0">
                <a:latin typeface="Segoe UI" panose="020B0502040204020203" pitchFamily="34" charset="0"/>
                <a:cs typeface="Segoe UI" panose="020B0502040204020203" pitchFamily="34" charset="0"/>
              </a:rPr>
              <a:t>Product</a:t>
            </a:r>
          </a:p>
        </p:txBody>
      </p:sp>
      <p:grpSp>
        <p:nvGrpSpPr>
          <p:cNvPr id="20" name="Group 19">
            <a:extLst>
              <a:ext uri="{FF2B5EF4-FFF2-40B4-BE49-F238E27FC236}">
                <a16:creationId xmlns:a16="http://schemas.microsoft.com/office/drawing/2014/main" id="{AC4A24E8-F1BA-4B6E-A915-2D13AD50276F}"/>
              </a:ext>
            </a:extLst>
          </p:cNvPr>
          <p:cNvGrpSpPr/>
          <p:nvPr/>
        </p:nvGrpSpPr>
        <p:grpSpPr>
          <a:xfrm>
            <a:off x="7878013" y="6034065"/>
            <a:ext cx="1609056" cy="1200687"/>
            <a:chOff x="3885050" y="4485829"/>
            <a:chExt cx="1340880" cy="1000572"/>
          </a:xfrm>
        </p:grpSpPr>
        <p:sp>
          <p:nvSpPr>
            <p:cNvPr id="27" name="Rectangle 25">
              <a:extLst>
                <a:ext uri="{FF2B5EF4-FFF2-40B4-BE49-F238E27FC236}">
                  <a16:creationId xmlns:a16="http://schemas.microsoft.com/office/drawing/2014/main" id="{7CB9B869-92D5-402B-BF80-05292A5D2CEA}"/>
                </a:ext>
              </a:extLst>
            </p:cNvPr>
            <p:cNvSpPr>
              <a:spLocks noChangeArrowheads="1"/>
            </p:cNvSpPr>
            <p:nvPr/>
          </p:nvSpPr>
          <p:spPr bwMode="auto">
            <a:xfrm>
              <a:off x="3885050" y="4485829"/>
              <a:ext cx="1340880" cy="1000572"/>
            </a:xfrm>
            <a:prstGeom prst="rect">
              <a:avLst/>
            </a:prstGeom>
            <a:solidFill>
              <a:schemeClr val="accent1">
                <a:lumMod val="20000"/>
                <a:lumOff val="80000"/>
              </a:schemeClr>
            </a:solidFill>
            <a:ln w="25400" cap="rnd">
              <a:solidFill>
                <a:schemeClr val="tx2"/>
              </a:solidFill>
              <a:prstDash val="sysDot"/>
              <a:miter lim="800000"/>
              <a:headEnd/>
              <a:tailEnd/>
            </a:ln>
          </p:spPr>
          <p:txBody>
            <a:bodyPr wrap="none" anchor="ctr"/>
            <a:lstStyle/>
            <a:p>
              <a:pPr algn="ctr"/>
              <a:endParaRPr lang="en-US" sz="1501" b="1" dirty="0">
                <a:latin typeface="Segoe UI" panose="020B0502040204020203" pitchFamily="34" charset="0"/>
                <a:cs typeface="Segoe UI" panose="020B0502040204020203" pitchFamily="34" charset="0"/>
              </a:endParaRPr>
            </a:p>
          </p:txBody>
        </p:sp>
        <p:sp>
          <p:nvSpPr>
            <p:cNvPr id="28" name="Rectangle 26">
              <a:extLst>
                <a:ext uri="{FF2B5EF4-FFF2-40B4-BE49-F238E27FC236}">
                  <a16:creationId xmlns:a16="http://schemas.microsoft.com/office/drawing/2014/main" id="{E2651300-37FC-43D2-8355-ED6B54041096}"/>
                </a:ext>
              </a:extLst>
            </p:cNvPr>
            <p:cNvSpPr>
              <a:spLocks noChangeArrowheads="1"/>
            </p:cNvSpPr>
            <p:nvPr/>
          </p:nvSpPr>
          <p:spPr bwMode="auto">
            <a:xfrm>
              <a:off x="4090748" y="4698625"/>
              <a:ext cx="874706" cy="459102"/>
            </a:xfrm>
            <a:prstGeom prst="rect">
              <a:avLst/>
            </a:prstGeom>
            <a:noFill/>
            <a:ln w="12700">
              <a:noFill/>
              <a:miter lim="800000"/>
              <a:headEnd/>
              <a:tailEnd/>
            </a:ln>
          </p:spPr>
          <p:txBody>
            <a:bodyPr wrap="none" lIns="108586" tIns="53341" rIns="108586" bIns="53341">
              <a:spAutoFit/>
            </a:bodyPr>
            <a:lstStyle/>
            <a:p>
              <a:pPr algn="ctr" eaLnBrk="0" hangingPunct="0">
                <a:spcBef>
                  <a:spcPct val="0"/>
                </a:spcBef>
                <a:buClrTx/>
                <a:buSzTx/>
                <a:buFontTx/>
                <a:buNone/>
              </a:pPr>
              <a:r>
                <a:rPr lang="en-US" sz="1440" b="1" dirty="0">
                  <a:latin typeface="Segoe UI" panose="020B0502040204020203" pitchFamily="34" charset="0"/>
                  <a:cs typeface="Segoe UI" panose="020B0502040204020203" pitchFamily="34" charset="0"/>
                </a:rPr>
                <a:t>Software </a:t>
              </a:r>
            </a:p>
            <a:p>
              <a:pPr algn="ctr" eaLnBrk="0" hangingPunct="0">
                <a:spcBef>
                  <a:spcPct val="0"/>
                </a:spcBef>
                <a:buClrTx/>
                <a:buSzTx/>
                <a:buFontTx/>
                <a:buNone/>
              </a:pPr>
              <a:r>
                <a:rPr lang="en-US" sz="1440" b="1" dirty="0">
                  <a:latin typeface="Segoe UI" panose="020B0502040204020203" pitchFamily="34" charset="0"/>
                  <a:cs typeface="Segoe UI" panose="020B0502040204020203" pitchFamily="34" charset="0"/>
                </a:rPr>
                <a:t>Design</a:t>
              </a:r>
            </a:p>
          </p:txBody>
        </p:sp>
      </p:grpSp>
      <p:sp>
        <p:nvSpPr>
          <p:cNvPr id="21" name="Text Box 27">
            <a:extLst>
              <a:ext uri="{FF2B5EF4-FFF2-40B4-BE49-F238E27FC236}">
                <a16:creationId xmlns:a16="http://schemas.microsoft.com/office/drawing/2014/main" id="{4EC96E32-2967-47CD-B841-6A91BA4B0C36}"/>
              </a:ext>
            </a:extLst>
          </p:cNvPr>
          <p:cNvSpPr txBox="1">
            <a:spLocks noChangeArrowheads="1"/>
          </p:cNvSpPr>
          <p:nvPr/>
        </p:nvSpPr>
        <p:spPr bwMode="auto">
          <a:xfrm rot="16200000">
            <a:off x="6726223" y="6352542"/>
            <a:ext cx="1847578" cy="387798"/>
          </a:xfrm>
          <a:prstGeom prst="rect">
            <a:avLst/>
          </a:prstGeom>
          <a:noFill/>
          <a:ln w="12700">
            <a:noFill/>
            <a:miter lim="800000"/>
            <a:headEnd/>
            <a:tailEnd/>
          </a:ln>
        </p:spPr>
        <p:txBody>
          <a:bodyPr>
            <a:spAutoFit/>
          </a:bodyPr>
          <a:lstStyle/>
          <a:p>
            <a:pPr eaLnBrk="0" hangingPunct="0">
              <a:spcBef>
                <a:spcPct val="50000"/>
              </a:spcBef>
              <a:buClrTx/>
              <a:buSzTx/>
              <a:buFontTx/>
              <a:buNone/>
            </a:pPr>
            <a:r>
              <a:rPr lang="en-US" sz="1920" dirty="0">
                <a:latin typeface="Segoe UI" panose="020B0502040204020203" pitchFamily="34" charset="0"/>
                <a:cs typeface="Segoe UI" panose="020B0502040204020203" pitchFamily="34" charset="0"/>
              </a:rPr>
              <a:t>Next Product</a:t>
            </a:r>
          </a:p>
        </p:txBody>
      </p:sp>
      <p:sp>
        <p:nvSpPr>
          <p:cNvPr id="22" name="AutoShape 23">
            <a:extLst>
              <a:ext uri="{FF2B5EF4-FFF2-40B4-BE49-F238E27FC236}">
                <a16:creationId xmlns:a16="http://schemas.microsoft.com/office/drawing/2014/main" id="{0DB14221-7D0D-4E7D-A773-265DA50966C8}"/>
              </a:ext>
            </a:extLst>
          </p:cNvPr>
          <p:cNvSpPr>
            <a:spLocks/>
          </p:cNvSpPr>
          <p:nvPr/>
        </p:nvSpPr>
        <p:spPr bwMode="auto">
          <a:xfrm>
            <a:off x="9560534" y="4778277"/>
            <a:ext cx="270080" cy="1385362"/>
          </a:xfrm>
          <a:prstGeom prst="rightBrace">
            <a:avLst>
              <a:gd name="adj1" fmla="val 58333"/>
              <a:gd name="adj2" fmla="val 74879"/>
            </a:avLst>
          </a:prstGeom>
          <a:noFill/>
          <a:ln w="25400">
            <a:solidFill>
              <a:srgbClr val="0066FF"/>
            </a:solidFill>
            <a:round/>
            <a:headEnd/>
            <a:tailEnd/>
          </a:ln>
        </p:spPr>
        <p:txBody>
          <a:bodyPr wrap="square" anchor="ctr">
            <a:spAutoFit/>
          </a:bodyPr>
          <a:lstStyle/>
          <a:p>
            <a:endParaRPr lang="en-US" sz="1920" dirty="0">
              <a:latin typeface="Segoe UI" panose="020B0502040204020203" pitchFamily="34" charset="0"/>
              <a:cs typeface="Segoe UI" panose="020B0502040204020203" pitchFamily="34" charset="0"/>
            </a:endParaRPr>
          </a:p>
        </p:txBody>
      </p:sp>
      <p:sp>
        <p:nvSpPr>
          <p:cNvPr id="25" name="Line 20">
            <a:extLst>
              <a:ext uri="{FF2B5EF4-FFF2-40B4-BE49-F238E27FC236}">
                <a16:creationId xmlns:a16="http://schemas.microsoft.com/office/drawing/2014/main" id="{6DE3564C-A954-43B2-B995-A9FF38DD1ADA}"/>
              </a:ext>
            </a:extLst>
          </p:cNvPr>
          <p:cNvSpPr>
            <a:spLocks noChangeShapeType="1"/>
          </p:cNvSpPr>
          <p:nvPr/>
        </p:nvSpPr>
        <p:spPr bwMode="auto">
          <a:xfrm>
            <a:off x="8740800" y="4494766"/>
            <a:ext cx="0" cy="1471716"/>
          </a:xfrm>
          <a:prstGeom prst="line">
            <a:avLst/>
          </a:prstGeom>
          <a:noFill/>
          <a:ln w="44450">
            <a:solidFill>
              <a:schemeClr val="tx1"/>
            </a:solidFill>
            <a:round/>
            <a:headEnd/>
            <a:tailEnd type="triangle" w="med" len="med"/>
          </a:ln>
        </p:spPr>
        <p:txBody>
          <a:bodyPr/>
          <a:lstStyle/>
          <a:p>
            <a:endParaRPr lang="en-US" sz="1920" dirty="0">
              <a:latin typeface="Segoe UI" panose="020B0502040204020203" pitchFamily="34" charset="0"/>
              <a:cs typeface="Segoe UI" panose="020B0502040204020203" pitchFamily="34" charset="0"/>
            </a:endParaRPr>
          </a:p>
        </p:txBody>
      </p:sp>
      <p:sp>
        <p:nvSpPr>
          <p:cNvPr id="33" name="Rectangle 14">
            <a:extLst>
              <a:ext uri="{FF2B5EF4-FFF2-40B4-BE49-F238E27FC236}">
                <a16:creationId xmlns:a16="http://schemas.microsoft.com/office/drawing/2014/main" id="{9606B48A-C192-48C2-9F57-CDA13A2E16D1}"/>
              </a:ext>
            </a:extLst>
          </p:cNvPr>
          <p:cNvSpPr>
            <a:spLocks noChangeArrowheads="1"/>
          </p:cNvSpPr>
          <p:nvPr/>
        </p:nvSpPr>
        <p:spPr bwMode="auto">
          <a:xfrm>
            <a:off x="7888547" y="1027897"/>
            <a:ext cx="1472072" cy="569645"/>
          </a:xfrm>
          <a:prstGeom prst="rect">
            <a:avLst/>
          </a:prstGeom>
          <a:noFill/>
          <a:ln w="12700">
            <a:noFill/>
            <a:miter lim="800000"/>
            <a:headEnd/>
            <a:tailEnd/>
          </a:ln>
        </p:spPr>
        <p:txBody>
          <a:bodyPr wrap="none" lIns="108586" tIns="53341" rIns="108586" bIns="53341">
            <a:spAutoFit/>
          </a:bodyPr>
          <a:lstStyle/>
          <a:p>
            <a:pPr algn="ctr" eaLnBrk="0" hangingPunct="0">
              <a:spcBef>
                <a:spcPct val="0"/>
              </a:spcBef>
              <a:buClrTx/>
              <a:buSzTx/>
              <a:buFontTx/>
              <a:buNone/>
            </a:pPr>
            <a:r>
              <a:rPr lang="en-US" sz="1501" b="1" dirty="0">
                <a:latin typeface="Segoe UI" panose="020B0502040204020203" pitchFamily="34" charset="0"/>
                <a:cs typeface="Segoe UI" panose="020B0502040204020203" pitchFamily="34" charset="0"/>
              </a:rPr>
              <a:t>Business </a:t>
            </a:r>
          </a:p>
          <a:p>
            <a:pPr algn="ctr" eaLnBrk="0" hangingPunct="0">
              <a:spcBef>
                <a:spcPct val="0"/>
              </a:spcBef>
              <a:buClrTx/>
              <a:buSzTx/>
              <a:buFontTx/>
              <a:buNone/>
            </a:pPr>
            <a:r>
              <a:rPr lang="en-US" sz="1501" b="1" dirty="0">
                <a:latin typeface="Segoe UI" panose="020B0502040204020203" pitchFamily="34" charset="0"/>
                <a:cs typeface="Segoe UI" panose="020B0502040204020203" pitchFamily="34" charset="0"/>
              </a:rPr>
              <a:t>Requirements</a:t>
            </a:r>
          </a:p>
        </p:txBody>
      </p:sp>
      <p:graphicFrame>
        <p:nvGraphicFramePr>
          <p:cNvPr id="36" name="Diagram 35">
            <a:extLst>
              <a:ext uri="{FF2B5EF4-FFF2-40B4-BE49-F238E27FC236}">
                <a16:creationId xmlns:a16="http://schemas.microsoft.com/office/drawing/2014/main" id="{5045EDC0-A15B-43F1-95DB-8B49CF675A4B}"/>
              </a:ext>
            </a:extLst>
          </p:cNvPr>
          <p:cNvGraphicFramePr/>
          <p:nvPr>
            <p:extLst>
              <p:ext uri="{D42A27DB-BD31-4B8C-83A1-F6EECF244321}">
                <p14:modId xmlns:p14="http://schemas.microsoft.com/office/powerpoint/2010/main" val="1447020901"/>
              </p:ext>
            </p:extLst>
          </p:nvPr>
        </p:nvGraphicFramePr>
        <p:xfrm>
          <a:off x="10430616" y="5470958"/>
          <a:ext cx="3294710" cy="17637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7" name="Diagram 36">
            <a:extLst>
              <a:ext uri="{FF2B5EF4-FFF2-40B4-BE49-F238E27FC236}">
                <a16:creationId xmlns:a16="http://schemas.microsoft.com/office/drawing/2014/main" id="{0CCC9147-4133-4D63-B2D2-6DAB56D71B0D}"/>
              </a:ext>
            </a:extLst>
          </p:cNvPr>
          <p:cNvGraphicFramePr/>
          <p:nvPr>
            <p:extLst>
              <p:ext uri="{D42A27DB-BD31-4B8C-83A1-F6EECF244321}">
                <p14:modId xmlns:p14="http://schemas.microsoft.com/office/powerpoint/2010/main" val="4184694748"/>
              </p:ext>
            </p:extLst>
          </p:nvPr>
        </p:nvGraphicFramePr>
        <p:xfrm>
          <a:off x="10359641" y="1377524"/>
          <a:ext cx="3534667" cy="19313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1" name="Diagram 40">
            <a:extLst>
              <a:ext uri="{FF2B5EF4-FFF2-40B4-BE49-F238E27FC236}">
                <a16:creationId xmlns:a16="http://schemas.microsoft.com/office/drawing/2014/main" id="{B7677A36-0C11-4BA1-8DC5-EA9D6E5BF37E}"/>
              </a:ext>
            </a:extLst>
          </p:cNvPr>
          <p:cNvGraphicFramePr/>
          <p:nvPr>
            <p:extLst>
              <p:ext uri="{D42A27DB-BD31-4B8C-83A1-F6EECF244321}">
                <p14:modId xmlns:p14="http://schemas.microsoft.com/office/powerpoint/2010/main" val="2580802197"/>
              </p:ext>
            </p:extLst>
          </p:nvPr>
        </p:nvGraphicFramePr>
        <p:xfrm>
          <a:off x="10359641" y="3300151"/>
          <a:ext cx="3436967" cy="176379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42" name="AutoShape 23">
            <a:extLst>
              <a:ext uri="{FF2B5EF4-FFF2-40B4-BE49-F238E27FC236}">
                <a16:creationId xmlns:a16="http://schemas.microsoft.com/office/drawing/2014/main" id="{211DA261-D05D-4445-9AD7-A1F9BA5EA35A}"/>
              </a:ext>
            </a:extLst>
          </p:cNvPr>
          <p:cNvSpPr>
            <a:spLocks/>
          </p:cNvSpPr>
          <p:nvPr/>
        </p:nvSpPr>
        <p:spPr bwMode="auto">
          <a:xfrm>
            <a:off x="9590666" y="3234638"/>
            <a:ext cx="329166" cy="1259854"/>
          </a:xfrm>
          <a:prstGeom prst="rightBrace">
            <a:avLst>
              <a:gd name="adj1" fmla="val 58333"/>
              <a:gd name="adj2" fmla="val 47173"/>
            </a:avLst>
          </a:prstGeom>
          <a:noFill/>
          <a:ln w="25400">
            <a:solidFill>
              <a:srgbClr val="0066FF"/>
            </a:solidFill>
            <a:round/>
            <a:headEnd/>
            <a:tailEnd/>
          </a:ln>
        </p:spPr>
        <p:txBody>
          <a:bodyPr wrap="square" anchor="ctr">
            <a:spAutoFit/>
          </a:bodyPr>
          <a:lstStyle/>
          <a:p>
            <a:endParaRPr lang="en-US" sz="1920" dirty="0">
              <a:latin typeface="Segoe UI" panose="020B0502040204020203" pitchFamily="34" charset="0"/>
              <a:cs typeface="Segoe UI" panose="020B0502040204020203" pitchFamily="34" charset="0"/>
            </a:endParaRPr>
          </a:p>
        </p:txBody>
      </p:sp>
      <p:sp>
        <p:nvSpPr>
          <p:cNvPr id="43" name="Rectangle 42">
            <a:extLst>
              <a:ext uri="{FF2B5EF4-FFF2-40B4-BE49-F238E27FC236}">
                <a16:creationId xmlns:a16="http://schemas.microsoft.com/office/drawing/2014/main" id="{79BE47C4-690F-455C-AA43-6F076ACD47E4}"/>
              </a:ext>
            </a:extLst>
          </p:cNvPr>
          <p:cNvSpPr/>
          <p:nvPr/>
        </p:nvSpPr>
        <p:spPr>
          <a:xfrm>
            <a:off x="644951" y="1468216"/>
            <a:ext cx="6614531" cy="1323439"/>
          </a:xfrm>
          <a:prstGeom prst="rect">
            <a:avLst/>
          </a:prstGeom>
        </p:spPr>
        <p:txBody>
          <a:bodyPr wrap="square">
            <a:spAutoFit/>
          </a:bodyPr>
          <a:lstStyle/>
          <a:p>
            <a:pPr algn="just"/>
            <a:r>
              <a:rPr lang="en-US" sz="2000" b="1" dirty="0"/>
              <a:t>Screen (S)</a:t>
            </a:r>
            <a:r>
              <a:rPr lang="en-US" sz="2000" dirty="0"/>
              <a:t> element describes the final verification &amp; validation to be performed on outputs generated in P element. Screen element ensures the continuity between inputs and outputs.</a:t>
            </a:r>
          </a:p>
        </p:txBody>
      </p:sp>
    </p:spTree>
    <p:extLst>
      <p:ext uri="{BB962C8B-B14F-4D97-AF65-F5344CB8AC3E}">
        <p14:creationId xmlns:p14="http://schemas.microsoft.com/office/powerpoint/2010/main" val="3224235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9BE47C4-690F-455C-AA43-6F076ACD47E4}"/>
              </a:ext>
            </a:extLst>
          </p:cNvPr>
          <p:cNvSpPr/>
          <p:nvPr/>
        </p:nvSpPr>
        <p:spPr>
          <a:xfrm>
            <a:off x="662624" y="1388398"/>
            <a:ext cx="5198625" cy="1015663"/>
          </a:xfrm>
          <a:prstGeom prst="rect">
            <a:avLst/>
          </a:prstGeom>
        </p:spPr>
        <p:txBody>
          <a:bodyPr wrap="square">
            <a:spAutoFit/>
          </a:bodyPr>
          <a:lstStyle/>
          <a:p>
            <a:pPr algn="just"/>
            <a:r>
              <a:rPr lang="en-US" sz="2000" b="1" dirty="0"/>
              <a:t>Store (C)</a:t>
            </a:r>
            <a:r>
              <a:rPr lang="en-US" sz="2000" dirty="0"/>
              <a:t> element describes the configuration of the input and output work products. </a:t>
            </a:r>
          </a:p>
        </p:txBody>
      </p:sp>
      <p:sp>
        <p:nvSpPr>
          <p:cNvPr id="29" name="Text Box 6">
            <a:extLst>
              <a:ext uri="{FF2B5EF4-FFF2-40B4-BE49-F238E27FC236}">
                <a16:creationId xmlns:a16="http://schemas.microsoft.com/office/drawing/2014/main" id="{A70A44AB-A4DC-439D-A181-3EC2ECF9DF33}"/>
              </a:ext>
            </a:extLst>
          </p:cNvPr>
          <p:cNvSpPr txBox="1">
            <a:spLocks noChangeArrowheads="1"/>
          </p:cNvSpPr>
          <p:nvPr/>
        </p:nvSpPr>
        <p:spPr bwMode="auto">
          <a:xfrm>
            <a:off x="10474520" y="1520092"/>
            <a:ext cx="4155880" cy="523220"/>
          </a:xfrm>
          <a:prstGeom prst="rect">
            <a:avLst/>
          </a:prstGeom>
          <a:noFill/>
          <a:ln w="12700">
            <a:noFill/>
            <a:miter lim="800000"/>
            <a:headEnd/>
            <a:tailEnd/>
          </a:ln>
        </p:spPr>
        <p:txBody>
          <a:bodyPr wrap="square">
            <a:spAutoFit/>
          </a:bodyPr>
          <a:lstStyle/>
          <a:p>
            <a:pPr marL="228600" indent="-228600" eaLnBrk="0" hangingPunct="0">
              <a:buClr>
                <a:srgbClr val="FF9900"/>
              </a:buClr>
              <a:buSzPct val="75000"/>
              <a:buFont typeface="Wingdings" pitchFamily="2" charset="2"/>
              <a:buChar char="Ø"/>
              <a:defRPr/>
            </a:pPr>
            <a:r>
              <a:rPr lang="en-US" sz="1400" dirty="0">
                <a:latin typeface="+mj-lt"/>
              </a:rPr>
              <a:t>Defects (</a:t>
            </a:r>
            <a:r>
              <a:rPr lang="en-US" sz="1400" b="1" dirty="0">
                <a:latin typeface="+mj-lt"/>
              </a:rPr>
              <a:t>Unforced Change</a:t>
            </a:r>
            <a:r>
              <a:rPr lang="en-US" sz="1400" dirty="0">
                <a:latin typeface="+mj-lt"/>
              </a:rPr>
              <a:t>)</a:t>
            </a:r>
          </a:p>
          <a:p>
            <a:pPr marL="228600" indent="-228600" eaLnBrk="0" hangingPunct="0">
              <a:buClr>
                <a:srgbClr val="FF9900"/>
              </a:buClr>
              <a:buSzPct val="75000"/>
              <a:buFont typeface="Wingdings" pitchFamily="2" charset="2"/>
              <a:buChar char="Ø"/>
              <a:defRPr/>
            </a:pPr>
            <a:r>
              <a:rPr lang="en-US" sz="1400" dirty="0">
                <a:latin typeface="+mj-lt"/>
              </a:rPr>
              <a:t>New Requirements (</a:t>
            </a:r>
            <a:r>
              <a:rPr lang="en-US" sz="1400" b="1" dirty="0">
                <a:latin typeface="+mj-lt"/>
              </a:rPr>
              <a:t>Forced Change</a:t>
            </a:r>
            <a:r>
              <a:rPr lang="en-US" sz="1400" dirty="0">
                <a:latin typeface="+mj-lt"/>
              </a:rPr>
              <a:t>)</a:t>
            </a:r>
          </a:p>
        </p:txBody>
      </p:sp>
      <p:grpSp>
        <p:nvGrpSpPr>
          <p:cNvPr id="30" name="Group 8">
            <a:extLst>
              <a:ext uri="{FF2B5EF4-FFF2-40B4-BE49-F238E27FC236}">
                <a16:creationId xmlns:a16="http://schemas.microsoft.com/office/drawing/2014/main" id="{2922AF9E-F4C1-4957-B898-64D47AE67B67}"/>
              </a:ext>
            </a:extLst>
          </p:cNvPr>
          <p:cNvGrpSpPr>
            <a:grpSpLocks/>
          </p:cNvGrpSpPr>
          <p:nvPr/>
        </p:nvGrpSpPr>
        <p:grpSpPr bwMode="auto">
          <a:xfrm>
            <a:off x="5292918" y="3622269"/>
            <a:ext cx="5651501" cy="804863"/>
            <a:chOff x="192" y="2974977"/>
            <a:chExt cx="3560" cy="804863"/>
          </a:xfrm>
        </p:grpSpPr>
        <p:sp>
          <p:nvSpPr>
            <p:cNvPr id="31" name="Line 9">
              <a:extLst>
                <a:ext uri="{FF2B5EF4-FFF2-40B4-BE49-F238E27FC236}">
                  <a16:creationId xmlns:a16="http://schemas.microsoft.com/office/drawing/2014/main" id="{31557C87-4DF1-4414-873F-92FF3849CFF2}"/>
                </a:ext>
              </a:extLst>
            </p:cNvPr>
            <p:cNvSpPr>
              <a:spLocks noChangeShapeType="1"/>
            </p:cNvSpPr>
            <p:nvPr/>
          </p:nvSpPr>
          <p:spPr bwMode="auto">
            <a:xfrm>
              <a:off x="207" y="3762377"/>
              <a:ext cx="3528"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160" dirty="0"/>
            </a:p>
          </p:txBody>
        </p:sp>
        <p:sp>
          <p:nvSpPr>
            <p:cNvPr id="32" name="Line 10">
              <a:extLst>
                <a:ext uri="{FF2B5EF4-FFF2-40B4-BE49-F238E27FC236}">
                  <a16:creationId xmlns:a16="http://schemas.microsoft.com/office/drawing/2014/main" id="{73A37F77-3AE2-41C3-BD36-170F268E52EF}"/>
                </a:ext>
              </a:extLst>
            </p:cNvPr>
            <p:cNvSpPr>
              <a:spLocks noChangeShapeType="1"/>
            </p:cNvSpPr>
            <p:nvPr/>
          </p:nvSpPr>
          <p:spPr bwMode="auto">
            <a:xfrm flipH="1" flipV="1">
              <a:off x="192" y="2974977"/>
              <a:ext cx="222" cy="30163"/>
            </a:xfrm>
            <a:prstGeom prst="line">
              <a:avLst/>
            </a:prstGeom>
            <a:noFill/>
            <a:ln w="508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sz="4160" dirty="0"/>
            </a:p>
          </p:txBody>
        </p:sp>
        <p:sp>
          <p:nvSpPr>
            <p:cNvPr id="34" name="Line 11">
              <a:extLst>
                <a:ext uri="{FF2B5EF4-FFF2-40B4-BE49-F238E27FC236}">
                  <a16:creationId xmlns:a16="http://schemas.microsoft.com/office/drawing/2014/main" id="{3B8276D7-39AA-4CA4-9EDF-8174FCC19878}"/>
                </a:ext>
              </a:extLst>
            </p:cNvPr>
            <p:cNvSpPr>
              <a:spLocks noChangeShapeType="1"/>
            </p:cNvSpPr>
            <p:nvPr/>
          </p:nvSpPr>
          <p:spPr bwMode="auto">
            <a:xfrm>
              <a:off x="197" y="2995615"/>
              <a:ext cx="0" cy="784225"/>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160" dirty="0"/>
            </a:p>
          </p:txBody>
        </p:sp>
        <p:sp>
          <p:nvSpPr>
            <p:cNvPr id="35" name="Line 12">
              <a:extLst>
                <a:ext uri="{FF2B5EF4-FFF2-40B4-BE49-F238E27FC236}">
                  <a16:creationId xmlns:a16="http://schemas.microsoft.com/office/drawing/2014/main" id="{D3CDBB69-BC15-49BD-A5A6-301F96047C9A}"/>
                </a:ext>
              </a:extLst>
            </p:cNvPr>
            <p:cNvSpPr>
              <a:spLocks noChangeShapeType="1"/>
            </p:cNvSpPr>
            <p:nvPr/>
          </p:nvSpPr>
          <p:spPr bwMode="auto">
            <a:xfrm flipV="1">
              <a:off x="3752" y="3354390"/>
              <a:ext cx="0" cy="411163"/>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160" dirty="0"/>
            </a:p>
          </p:txBody>
        </p:sp>
        <p:sp>
          <p:nvSpPr>
            <p:cNvPr id="38" name="Line 12">
              <a:extLst>
                <a:ext uri="{FF2B5EF4-FFF2-40B4-BE49-F238E27FC236}">
                  <a16:creationId xmlns:a16="http://schemas.microsoft.com/office/drawing/2014/main" id="{D0ED2A14-FCC5-4277-8AD5-7633C7C7B844}"/>
                </a:ext>
              </a:extLst>
            </p:cNvPr>
            <p:cNvSpPr>
              <a:spLocks noChangeShapeType="1"/>
            </p:cNvSpPr>
            <p:nvPr/>
          </p:nvSpPr>
          <p:spPr bwMode="auto">
            <a:xfrm flipH="1" flipV="1">
              <a:off x="3632" y="3340177"/>
              <a:ext cx="120" cy="0"/>
            </a:xfrm>
            <a:prstGeom prst="line">
              <a:avLst/>
            </a:prstGeom>
            <a:noFill/>
            <a:ln w="508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4160" dirty="0"/>
            </a:p>
          </p:txBody>
        </p:sp>
      </p:grpSp>
      <p:grpSp>
        <p:nvGrpSpPr>
          <p:cNvPr id="39" name="Group 38">
            <a:extLst>
              <a:ext uri="{FF2B5EF4-FFF2-40B4-BE49-F238E27FC236}">
                <a16:creationId xmlns:a16="http://schemas.microsoft.com/office/drawing/2014/main" id="{53140D26-9D37-469C-A8D6-7D1CC2CD3B16}"/>
              </a:ext>
            </a:extLst>
          </p:cNvPr>
          <p:cNvGrpSpPr>
            <a:grpSpLocks/>
          </p:cNvGrpSpPr>
          <p:nvPr/>
        </p:nvGrpSpPr>
        <p:grpSpPr bwMode="auto">
          <a:xfrm>
            <a:off x="6770886" y="3067461"/>
            <a:ext cx="990600" cy="360124"/>
            <a:chOff x="1123" y="1595"/>
            <a:chExt cx="624" cy="284"/>
          </a:xfrm>
        </p:grpSpPr>
        <p:sp>
          <p:nvSpPr>
            <p:cNvPr id="40" name="Line 17">
              <a:extLst>
                <a:ext uri="{FF2B5EF4-FFF2-40B4-BE49-F238E27FC236}">
                  <a16:creationId xmlns:a16="http://schemas.microsoft.com/office/drawing/2014/main" id="{A59CB570-61C0-4A00-BD89-DCBBABD6F45F}"/>
                </a:ext>
              </a:extLst>
            </p:cNvPr>
            <p:cNvSpPr>
              <a:spLocks noChangeShapeType="1"/>
            </p:cNvSpPr>
            <p:nvPr/>
          </p:nvSpPr>
          <p:spPr bwMode="auto">
            <a:xfrm flipH="1">
              <a:off x="1135" y="1879"/>
              <a:ext cx="343" cy="0"/>
            </a:xfrm>
            <a:prstGeom prst="line">
              <a:avLst/>
            </a:prstGeom>
            <a:noFill/>
            <a:ln w="50800">
              <a:solidFill>
                <a:schemeClr val="tx1"/>
              </a:solidFill>
              <a:round/>
              <a:headEnd type="triangle" w="med" len="med"/>
              <a:tailEnd/>
            </a:ln>
            <a:extLst>
              <a:ext uri="{909E8E84-426E-40dd-AFC4-6F175D3DCCD1}">
                <a14:hiddenFill xmlns:a14="http://schemas.microsoft.com/office/drawing/2010/main" xmlns="">
                  <a:noFill/>
                </a14:hiddenFill>
              </a:ext>
            </a:extLst>
          </p:spPr>
          <p:txBody>
            <a:bodyPr/>
            <a:lstStyle/>
            <a:p>
              <a:endParaRPr lang="en-US" sz="2560" dirty="0"/>
            </a:p>
          </p:txBody>
        </p:sp>
        <p:sp>
          <p:nvSpPr>
            <p:cNvPr id="44" name="Text Box 18">
              <a:extLst>
                <a:ext uri="{FF2B5EF4-FFF2-40B4-BE49-F238E27FC236}">
                  <a16:creationId xmlns:a16="http://schemas.microsoft.com/office/drawing/2014/main" id="{01B262EC-08B7-4B36-869F-B4A9DB659AF2}"/>
                </a:ext>
              </a:extLst>
            </p:cNvPr>
            <p:cNvSpPr txBox="1">
              <a:spLocks noChangeArrowheads="1"/>
            </p:cNvSpPr>
            <p:nvPr/>
          </p:nvSpPr>
          <p:spPr bwMode="auto">
            <a:xfrm>
              <a:off x="1123" y="1595"/>
              <a:ext cx="624" cy="2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eaLnBrk="1" hangingPunct="1">
                <a:spcBef>
                  <a:spcPct val="50000"/>
                </a:spcBef>
                <a:buClr>
                  <a:srgbClr val="FF9900"/>
                </a:buClr>
                <a:buSzPct val="75000"/>
                <a:buFont typeface="Wingdings" panose="05000000000000000000" pitchFamily="2" charset="2"/>
                <a:buNone/>
              </a:pPr>
              <a:r>
                <a:rPr lang="en-US" sz="1280" b="0" dirty="0"/>
                <a:t>SRD</a:t>
              </a:r>
            </a:p>
          </p:txBody>
        </p:sp>
      </p:grpSp>
      <p:sp>
        <p:nvSpPr>
          <p:cNvPr id="45" name="Oval 44">
            <a:extLst>
              <a:ext uri="{FF2B5EF4-FFF2-40B4-BE49-F238E27FC236}">
                <a16:creationId xmlns:a16="http://schemas.microsoft.com/office/drawing/2014/main" id="{87D3C009-A7AA-4AC8-88A6-D1C7E8F588A5}"/>
              </a:ext>
            </a:extLst>
          </p:cNvPr>
          <p:cNvSpPr>
            <a:spLocks noChangeArrowheads="1"/>
          </p:cNvSpPr>
          <p:nvPr/>
        </p:nvSpPr>
        <p:spPr bwMode="auto">
          <a:xfrm>
            <a:off x="7205857" y="2082971"/>
            <a:ext cx="1576387" cy="1014413"/>
          </a:xfrm>
          <a:prstGeom prst="ellipse">
            <a:avLst/>
          </a:prstGeom>
          <a:solidFill>
            <a:schemeClr val="tx2">
              <a:lumMod val="40000"/>
              <a:lumOff val="60000"/>
            </a:schemeClr>
          </a:solidFill>
          <a:ln w="25400">
            <a:solidFill>
              <a:schemeClr val="tx1"/>
            </a:solidFill>
            <a:round/>
            <a:headEnd/>
            <a:tailEnd/>
          </a:ln>
          <a:effectLst/>
        </p:spPr>
        <p:txBody>
          <a:bodyPr wrap="none" anchor="ctr"/>
          <a:lstStyle/>
          <a:p>
            <a:pPr>
              <a:spcBef>
                <a:spcPct val="20000"/>
              </a:spcBef>
              <a:buClr>
                <a:srgbClr val="FF9900"/>
              </a:buClr>
              <a:buSzPct val="75000"/>
              <a:buFont typeface="Wingdings" pitchFamily="2" charset="2"/>
              <a:buChar char="Ø"/>
              <a:defRPr/>
            </a:pPr>
            <a:endParaRPr lang="en-US" sz="4160" dirty="0"/>
          </a:p>
        </p:txBody>
      </p:sp>
      <p:sp>
        <p:nvSpPr>
          <p:cNvPr id="46" name="Oval 45">
            <a:extLst>
              <a:ext uri="{FF2B5EF4-FFF2-40B4-BE49-F238E27FC236}">
                <a16:creationId xmlns:a16="http://schemas.microsoft.com/office/drawing/2014/main" id="{F13BA742-D178-41B5-A6E1-48A696F8EF1D}"/>
              </a:ext>
            </a:extLst>
          </p:cNvPr>
          <p:cNvSpPr>
            <a:spLocks noChangeArrowheads="1"/>
          </p:cNvSpPr>
          <p:nvPr/>
        </p:nvSpPr>
        <p:spPr bwMode="auto">
          <a:xfrm>
            <a:off x="5573906" y="3119609"/>
            <a:ext cx="1270000" cy="990600"/>
          </a:xfrm>
          <a:prstGeom prst="ellipse">
            <a:avLst/>
          </a:prstGeom>
          <a:solidFill>
            <a:schemeClr val="tx2">
              <a:lumMod val="40000"/>
              <a:lumOff val="60000"/>
            </a:schemeClr>
          </a:solidFill>
          <a:ln w="25400">
            <a:solidFill>
              <a:schemeClr val="tx1"/>
            </a:solidFill>
            <a:round/>
            <a:headEnd/>
            <a:tailEnd/>
          </a:ln>
          <a:effectLst/>
        </p:spPr>
        <p:txBody>
          <a:bodyPr wrap="none" anchor="ctr"/>
          <a:lstStyle/>
          <a:p>
            <a:pPr>
              <a:spcBef>
                <a:spcPct val="20000"/>
              </a:spcBef>
              <a:buClr>
                <a:srgbClr val="FF9900"/>
              </a:buClr>
              <a:buSzPct val="75000"/>
              <a:buFont typeface="Wingdings" pitchFamily="2" charset="2"/>
              <a:buChar char="Ø"/>
              <a:defRPr/>
            </a:pPr>
            <a:endParaRPr lang="en-US" sz="4160" dirty="0">
              <a:solidFill>
                <a:schemeClr val="bg1"/>
              </a:solidFill>
            </a:endParaRPr>
          </a:p>
        </p:txBody>
      </p:sp>
      <p:sp>
        <p:nvSpPr>
          <p:cNvPr id="47" name="Rectangle 46">
            <a:extLst>
              <a:ext uri="{FF2B5EF4-FFF2-40B4-BE49-F238E27FC236}">
                <a16:creationId xmlns:a16="http://schemas.microsoft.com/office/drawing/2014/main" id="{CD3025CE-D8DD-4058-912D-E5C96BE507E9}"/>
              </a:ext>
            </a:extLst>
          </p:cNvPr>
          <p:cNvSpPr>
            <a:spLocks noChangeArrowheads="1"/>
          </p:cNvSpPr>
          <p:nvPr/>
        </p:nvSpPr>
        <p:spPr bwMode="auto">
          <a:xfrm>
            <a:off x="7324920" y="3352972"/>
            <a:ext cx="1433512" cy="736600"/>
          </a:xfrm>
          <a:prstGeom prst="rect">
            <a:avLst/>
          </a:prstGeom>
          <a:solidFill>
            <a:schemeClr val="tx2">
              <a:lumMod val="40000"/>
              <a:lumOff val="60000"/>
            </a:schemeClr>
          </a:solidFill>
          <a:ln w="25400">
            <a:solidFill>
              <a:schemeClr val="tx1"/>
            </a:solidFill>
            <a:miter lim="800000"/>
            <a:headEnd/>
            <a:tailEnd/>
          </a:ln>
          <a:effectLst/>
        </p:spPr>
        <p:txBody>
          <a:bodyPr wrap="none" anchor="ctr"/>
          <a:lstStyle/>
          <a:p>
            <a:pPr>
              <a:spcBef>
                <a:spcPct val="20000"/>
              </a:spcBef>
              <a:buClr>
                <a:srgbClr val="FF9900"/>
              </a:buClr>
              <a:buSzPct val="75000"/>
              <a:buFont typeface="Wingdings" pitchFamily="2" charset="2"/>
              <a:buChar char="Ø"/>
              <a:defRPr/>
            </a:pPr>
            <a:endParaRPr lang="en-US" sz="4160" dirty="0"/>
          </a:p>
        </p:txBody>
      </p:sp>
      <p:sp>
        <p:nvSpPr>
          <p:cNvPr id="48" name="Rectangle 47">
            <a:extLst>
              <a:ext uri="{FF2B5EF4-FFF2-40B4-BE49-F238E27FC236}">
                <a16:creationId xmlns:a16="http://schemas.microsoft.com/office/drawing/2014/main" id="{423DFDEB-79C8-4850-9FC8-DC0322C8C881}"/>
              </a:ext>
            </a:extLst>
          </p:cNvPr>
          <p:cNvSpPr>
            <a:spLocks noChangeArrowheads="1"/>
          </p:cNvSpPr>
          <p:nvPr/>
        </p:nvSpPr>
        <p:spPr bwMode="auto">
          <a:xfrm>
            <a:off x="9277543" y="3362496"/>
            <a:ext cx="1436688" cy="923347"/>
          </a:xfrm>
          <a:prstGeom prst="rect">
            <a:avLst/>
          </a:prstGeom>
          <a:solidFill>
            <a:schemeClr val="tx2">
              <a:lumMod val="40000"/>
              <a:lumOff val="60000"/>
            </a:schemeClr>
          </a:solidFill>
          <a:ln w="25400">
            <a:solidFill>
              <a:schemeClr val="tx1"/>
            </a:solidFill>
            <a:miter lim="800000"/>
            <a:headEnd/>
            <a:tailEnd/>
          </a:ln>
          <a:effectLst/>
        </p:spPr>
        <p:txBody>
          <a:bodyPr wrap="none" anchor="ctr"/>
          <a:lstStyle/>
          <a:p>
            <a:pPr>
              <a:spcBef>
                <a:spcPct val="20000"/>
              </a:spcBef>
              <a:buClr>
                <a:srgbClr val="FF9900"/>
              </a:buClr>
              <a:buSzPct val="75000"/>
              <a:buFont typeface="Wingdings" pitchFamily="2" charset="2"/>
              <a:buChar char="Ø"/>
              <a:defRPr/>
            </a:pPr>
            <a:endParaRPr lang="en-US" sz="4160" dirty="0"/>
          </a:p>
        </p:txBody>
      </p:sp>
      <p:sp>
        <p:nvSpPr>
          <p:cNvPr id="49" name="Oval 48">
            <a:extLst>
              <a:ext uri="{FF2B5EF4-FFF2-40B4-BE49-F238E27FC236}">
                <a16:creationId xmlns:a16="http://schemas.microsoft.com/office/drawing/2014/main" id="{5552F7F4-1DF8-4F3D-8BE9-FCA1ED326187}"/>
              </a:ext>
            </a:extLst>
          </p:cNvPr>
          <p:cNvSpPr>
            <a:spLocks noChangeArrowheads="1"/>
          </p:cNvSpPr>
          <p:nvPr/>
        </p:nvSpPr>
        <p:spPr bwMode="auto">
          <a:xfrm>
            <a:off x="9355332" y="2502071"/>
            <a:ext cx="1268413" cy="989013"/>
          </a:xfrm>
          <a:prstGeom prst="ellipse">
            <a:avLst/>
          </a:prstGeom>
          <a:solidFill>
            <a:schemeClr val="tx2">
              <a:lumMod val="40000"/>
              <a:lumOff val="60000"/>
            </a:schemeClr>
          </a:solidFill>
          <a:ln w="25400">
            <a:solidFill>
              <a:schemeClr val="tx1"/>
            </a:solidFill>
            <a:round/>
            <a:headEnd/>
            <a:tailEnd/>
          </a:ln>
          <a:effectLst/>
        </p:spPr>
        <p:txBody>
          <a:bodyPr wrap="none" anchor="ctr"/>
          <a:lstStyle/>
          <a:p>
            <a:pPr>
              <a:spcBef>
                <a:spcPct val="20000"/>
              </a:spcBef>
              <a:buClr>
                <a:srgbClr val="FF9900"/>
              </a:buClr>
              <a:buSzPct val="75000"/>
              <a:buFont typeface="Wingdings" pitchFamily="2" charset="2"/>
              <a:buChar char="Ø"/>
              <a:defRPr/>
            </a:pPr>
            <a:endParaRPr lang="en-US" sz="4160" dirty="0"/>
          </a:p>
        </p:txBody>
      </p:sp>
      <p:sp>
        <p:nvSpPr>
          <p:cNvPr id="50" name="Text Box 28">
            <a:extLst>
              <a:ext uri="{FF2B5EF4-FFF2-40B4-BE49-F238E27FC236}">
                <a16:creationId xmlns:a16="http://schemas.microsoft.com/office/drawing/2014/main" id="{1B397C25-8E72-46A5-B801-3A74F4FAE154}"/>
              </a:ext>
            </a:extLst>
          </p:cNvPr>
          <p:cNvSpPr txBox="1">
            <a:spLocks noChangeArrowheads="1"/>
          </p:cNvSpPr>
          <p:nvPr/>
        </p:nvSpPr>
        <p:spPr bwMode="auto">
          <a:xfrm>
            <a:off x="9388669" y="3518071"/>
            <a:ext cx="1219200" cy="307777"/>
          </a:xfrm>
          <a:prstGeom prst="rect">
            <a:avLst/>
          </a:prstGeom>
          <a:solidFill>
            <a:schemeClr val="tx2">
              <a:lumMod val="40000"/>
              <a:lumOff val="60000"/>
            </a:schemeClr>
          </a:solidFill>
          <a:ln w="9525">
            <a:noFill/>
            <a:miter lim="800000"/>
            <a:headEnd/>
            <a:tailEnd/>
          </a:ln>
          <a:effectLst/>
        </p:spPr>
        <p:txBody>
          <a:bodyPr>
            <a:spAutoFit/>
          </a:bodyPr>
          <a:lstStyle/>
          <a:p>
            <a:pPr>
              <a:spcBef>
                <a:spcPct val="50000"/>
              </a:spcBef>
              <a:buClr>
                <a:srgbClr val="FF9900"/>
              </a:buClr>
              <a:buSzPct val="75000"/>
              <a:buFont typeface="Wingdings" pitchFamily="2" charset="2"/>
              <a:buNone/>
              <a:defRPr/>
            </a:pPr>
            <a:r>
              <a:rPr lang="en-US" sz="1400" b="1" dirty="0"/>
              <a:t>SRD V1.0</a:t>
            </a:r>
          </a:p>
        </p:txBody>
      </p:sp>
      <p:sp>
        <p:nvSpPr>
          <p:cNvPr id="51" name="Text Box 29">
            <a:extLst>
              <a:ext uri="{FF2B5EF4-FFF2-40B4-BE49-F238E27FC236}">
                <a16:creationId xmlns:a16="http://schemas.microsoft.com/office/drawing/2014/main" id="{5E8EB71C-9844-4739-BE9A-F4AADDBE6833}"/>
              </a:ext>
            </a:extLst>
          </p:cNvPr>
          <p:cNvSpPr txBox="1">
            <a:spLocks noChangeArrowheads="1"/>
          </p:cNvSpPr>
          <p:nvPr/>
        </p:nvSpPr>
        <p:spPr bwMode="auto">
          <a:xfrm>
            <a:off x="7363019" y="2222672"/>
            <a:ext cx="129540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algn="ctr" eaLnBrk="1" hangingPunct="1">
              <a:spcBef>
                <a:spcPct val="50000"/>
              </a:spcBef>
              <a:buClr>
                <a:srgbClr val="FF9900"/>
              </a:buClr>
              <a:buSzPct val="75000"/>
              <a:buFont typeface="Wingdings" panose="05000000000000000000" pitchFamily="2" charset="2"/>
              <a:buNone/>
            </a:pPr>
            <a:r>
              <a:rPr lang="en-US" sz="1400" dirty="0">
                <a:solidFill>
                  <a:schemeClr val="tx1"/>
                </a:solidFill>
              </a:rPr>
              <a:t>M&amp;C</a:t>
            </a:r>
          </a:p>
          <a:p>
            <a:pPr algn="ctr" eaLnBrk="1" hangingPunct="1">
              <a:spcBef>
                <a:spcPct val="50000"/>
              </a:spcBef>
              <a:buClr>
                <a:srgbClr val="FF9900"/>
              </a:buClr>
              <a:buSzPct val="75000"/>
              <a:buFont typeface="Wingdings" panose="05000000000000000000" pitchFamily="2" charset="2"/>
              <a:buNone/>
            </a:pPr>
            <a:r>
              <a:rPr lang="en-US" sz="1200" b="0" dirty="0">
                <a:solidFill>
                  <a:schemeClr val="tx1"/>
                </a:solidFill>
              </a:rPr>
              <a:t>Management &amp; Control</a:t>
            </a:r>
          </a:p>
        </p:txBody>
      </p:sp>
      <p:sp>
        <p:nvSpPr>
          <p:cNvPr id="52" name="Text Box 30">
            <a:extLst>
              <a:ext uri="{FF2B5EF4-FFF2-40B4-BE49-F238E27FC236}">
                <a16:creationId xmlns:a16="http://schemas.microsoft.com/office/drawing/2014/main" id="{782D7845-E010-41D3-8815-DC429305214F}"/>
              </a:ext>
            </a:extLst>
          </p:cNvPr>
          <p:cNvSpPr txBox="1">
            <a:spLocks noChangeArrowheads="1"/>
          </p:cNvSpPr>
          <p:nvPr/>
        </p:nvSpPr>
        <p:spPr bwMode="auto">
          <a:xfrm>
            <a:off x="5695305" y="3340272"/>
            <a:ext cx="969214"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algn="ctr" eaLnBrk="1" hangingPunct="1">
              <a:spcBef>
                <a:spcPct val="50000"/>
              </a:spcBef>
              <a:buClr>
                <a:srgbClr val="FF9900"/>
              </a:buClr>
              <a:buSzPct val="75000"/>
              <a:buFont typeface="Wingdings" panose="05000000000000000000" pitchFamily="2" charset="2"/>
              <a:buNone/>
            </a:pPr>
            <a:r>
              <a:rPr lang="en-US" sz="1400" dirty="0">
                <a:solidFill>
                  <a:schemeClr val="tx1"/>
                </a:solidFill>
              </a:rPr>
              <a:t>P</a:t>
            </a:r>
          </a:p>
          <a:p>
            <a:pPr eaLnBrk="1" hangingPunct="1">
              <a:spcBef>
                <a:spcPct val="50000"/>
              </a:spcBef>
              <a:buClr>
                <a:srgbClr val="FF9900"/>
              </a:buClr>
              <a:buSzPct val="75000"/>
              <a:buFont typeface="Wingdings" panose="05000000000000000000" pitchFamily="2" charset="2"/>
              <a:buNone/>
            </a:pPr>
            <a:r>
              <a:rPr lang="en-US" sz="1200" dirty="0">
                <a:solidFill>
                  <a:schemeClr val="tx1"/>
                </a:solidFill>
              </a:rPr>
              <a:t>   Process</a:t>
            </a:r>
          </a:p>
        </p:txBody>
      </p:sp>
      <p:sp>
        <p:nvSpPr>
          <p:cNvPr id="53" name="Text Box 31">
            <a:extLst>
              <a:ext uri="{FF2B5EF4-FFF2-40B4-BE49-F238E27FC236}">
                <a16:creationId xmlns:a16="http://schemas.microsoft.com/office/drawing/2014/main" id="{4F2BE66D-BC6A-41DE-BAF2-F3ADBF4C4A92}"/>
              </a:ext>
            </a:extLst>
          </p:cNvPr>
          <p:cNvSpPr txBox="1">
            <a:spLocks noChangeArrowheads="1"/>
          </p:cNvSpPr>
          <p:nvPr/>
        </p:nvSpPr>
        <p:spPr bwMode="auto">
          <a:xfrm>
            <a:off x="7578920" y="3416472"/>
            <a:ext cx="9906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algn="ctr" eaLnBrk="1" hangingPunct="1">
              <a:spcBef>
                <a:spcPct val="50000"/>
              </a:spcBef>
              <a:buClr>
                <a:srgbClr val="FF9900"/>
              </a:buClr>
              <a:buSzPct val="75000"/>
              <a:buFont typeface="Wingdings" panose="05000000000000000000" pitchFamily="2" charset="2"/>
              <a:buNone/>
            </a:pPr>
            <a:r>
              <a:rPr lang="en-US" sz="1400" dirty="0">
                <a:solidFill>
                  <a:schemeClr val="tx1"/>
                </a:solidFill>
              </a:rPr>
              <a:t>S</a:t>
            </a:r>
          </a:p>
          <a:p>
            <a:pPr eaLnBrk="1" hangingPunct="1">
              <a:spcBef>
                <a:spcPct val="50000"/>
              </a:spcBef>
              <a:buClr>
                <a:srgbClr val="FF9900"/>
              </a:buClr>
              <a:buSzPct val="75000"/>
              <a:buFont typeface="Wingdings" panose="05000000000000000000" pitchFamily="2" charset="2"/>
              <a:buNone/>
            </a:pPr>
            <a:r>
              <a:rPr lang="en-US" sz="1200" b="0" dirty="0">
                <a:solidFill>
                  <a:schemeClr val="tx1"/>
                </a:solidFill>
              </a:rPr>
              <a:t>    Screen</a:t>
            </a:r>
          </a:p>
        </p:txBody>
      </p:sp>
      <p:sp>
        <p:nvSpPr>
          <p:cNvPr id="54" name="Text Box 32">
            <a:extLst>
              <a:ext uri="{FF2B5EF4-FFF2-40B4-BE49-F238E27FC236}">
                <a16:creationId xmlns:a16="http://schemas.microsoft.com/office/drawing/2014/main" id="{FC647F9E-B0FD-4DC6-B934-A4F4B5100E0C}"/>
              </a:ext>
            </a:extLst>
          </p:cNvPr>
          <p:cNvSpPr txBox="1">
            <a:spLocks noChangeArrowheads="1"/>
          </p:cNvSpPr>
          <p:nvPr/>
        </p:nvSpPr>
        <p:spPr bwMode="auto">
          <a:xfrm>
            <a:off x="9560120" y="2654471"/>
            <a:ext cx="8382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algn="ctr" eaLnBrk="1" hangingPunct="1">
              <a:spcBef>
                <a:spcPct val="50000"/>
              </a:spcBef>
              <a:buClr>
                <a:srgbClr val="FF9900"/>
              </a:buClr>
              <a:buSzPct val="75000"/>
              <a:buFont typeface="Wingdings" panose="05000000000000000000" pitchFamily="2" charset="2"/>
              <a:buNone/>
            </a:pPr>
            <a:r>
              <a:rPr lang="en-US" sz="1400" dirty="0">
                <a:solidFill>
                  <a:schemeClr val="tx1"/>
                </a:solidFill>
              </a:rPr>
              <a:t>C</a:t>
            </a:r>
          </a:p>
          <a:p>
            <a:pPr algn="ctr" eaLnBrk="1" hangingPunct="1">
              <a:spcBef>
                <a:spcPct val="50000"/>
              </a:spcBef>
              <a:buClr>
                <a:srgbClr val="FF9900"/>
              </a:buClr>
              <a:buSzPct val="75000"/>
              <a:buFont typeface="Wingdings" panose="05000000000000000000" pitchFamily="2" charset="2"/>
              <a:buNone/>
            </a:pPr>
            <a:r>
              <a:rPr lang="en-US" sz="1200" b="0" dirty="0">
                <a:solidFill>
                  <a:schemeClr val="tx1"/>
                </a:solidFill>
              </a:rPr>
              <a:t>Store</a:t>
            </a:r>
          </a:p>
        </p:txBody>
      </p:sp>
      <p:sp>
        <p:nvSpPr>
          <p:cNvPr id="55" name="Text Box 35">
            <a:extLst>
              <a:ext uri="{FF2B5EF4-FFF2-40B4-BE49-F238E27FC236}">
                <a16:creationId xmlns:a16="http://schemas.microsoft.com/office/drawing/2014/main" id="{BD512115-94B0-46AF-8F39-826AC8649F95}"/>
              </a:ext>
            </a:extLst>
          </p:cNvPr>
          <p:cNvSpPr txBox="1">
            <a:spLocks noChangeArrowheads="1"/>
          </p:cNvSpPr>
          <p:nvPr/>
        </p:nvSpPr>
        <p:spPr bwMode="auto">
          <a:xfrm>
            <a:off x="9376717" y="3789957"/>
            <a:ext cx="1281112" cy="307777"/>
          </a:xfrm>
          <a:prstGeom prst="rect">
            <a:avLst/>
          </a:prstGeom>
          <a:solidFill>
            <a:schemeClr val="tx2">
              <a:lumMod val="40000"/>
              <a:lumOff val="60000"/>
            </a:schemeClr>
          </a:solidFill>
          <a:ln w="9525">
            <a:noFill/>
            <a:miter lim="800000"/>
            <a:headEnd/>
            <a:tailEnd/>
          </a:ln>
          <a:effectLst/>
        </p:spPr>
        <p:txBody>
          <a:bodyPr wrap="square">
            <a:spAutoFit/>
          </a:bodyPr>
          <a:lstStyle/>
          <a:p>
            <a:pPr>
              <a:spcBef>
                <a:spcPct val="50000"/>
              </a:spcBef>
              <a:buClr>
                <a:srgbClr val="FF9900"/>
              </a:buClr>
              <a:buSzPct val="75000"/>
              <a:buFont typeface="Wingdings" pitchFamily="2" charset="2"/>
              <a:buNone/>
              <a:defRPr/>
            </a:pPr>
            <a:r>
              <a:rPr lang="en-US" sz="1400" b="1" dirty="0"/>
              <a:t>SRD V1.1</a:t>
            </a:r>
          </a:p>
        </p:txBody>
      </p:sp>
      <p:grpSp>
        <p:nvGrpSpPr>
          <p:cNvPr id="56" name="Group 55">
            <a:extLst>
              <a:ext uri="{FF2B5EF4-FFF2-40B4-BE49-F238E27FC236}">
                <a16:creationId xmlns:a16="http://schemas.microsoft.com/office/drawing/2014/main" id="{9B86F58C-80E5-4039-A8DA-21AAE3648ABA}"/>
              </a:ext>
            </a:extLst>
          </p:cNvPr>
          <p:cNvGrpSpPr/>
          <p:nvPr/>
        </p:nvGrpSpPr>
        <p:grpSpPr>
          <a:xfrm>
            <a:off x="6589904" y="3645073"/>
            <a:ext cx="1205643" cy="369888"/>
            <a:chOff x="1886385" y="3330836"/>
            <a:chExt cx="1205643" cy="369888"/>
          </a:xfrm>
        </p:grpSpPr>
        <p:sp>
          <p:nvSpPr>
            <p:cNvPr id="57" name="Line 20">
              <a:extLst>
                <a:ext uri="{FF2B5EF4-FFF2-40B4-BE49-F238E27FC236}">
                  <a16:creationId xmlns:a16="http://schemas.microsoft.com/office/drawing/2014/main" id="{2AD31EC9-7079-4272-8B28-7AEAF5A7DAD9}"/>
                </a:ext>
              </a:extLst>
            </p:cNvPr>
            <p:cNvSpPr>
              <a:spLocks noChangeShapeType="1"/>
            </p:cNvSpPr>
            <p:nvPr/>
          </p:nvSpPr>
          <p:spPr bwMode="auto">
            <a:xfrm flipH="1">
              <a:off x="1886385" y="3694012"/>
              <a:ext cx="723152" cy="6712"/>
            </a:xfrm>
            <a:prstGeom prst="line">
              <a:avLst/>
            </a:prstGeom>
            <a:noFill/>
            <a:ln w="508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4160" dirty="0"/>
            </a:p>
          </p:txBody>
        </p:sp>
        <p:sp>
          <p:nvSpPr>
            <p:cNvPr id="58" name="Text Box 21">
              <a:extLst>
                <a:ext uri="{FF2B5EF4-FFF2-40B4-BE49-F238E27FC236}">
                  <a16:creationId xmlns:a16="http://schemas.microsoft.com/office/drawing/2014/main" id="{4B703479-056C-4F61-9446-62EBAC9609A3}"/>
                </a:ext>
              </a:extLst>
            </p:cNvPr>
            <p:cNvSpPr txBox="1">
              <a:spLocks noChangeArrowheads="1"/>
            </p:cNvSpPr>
            <p:nvPr/>
          </p:nvSpPr>
          <p:spPr bwMode="auto">
            <a:xfrm>
              <a:off x="1960999" y="3330836"/>
              <a:ext cx="1131029" cy="28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eaLnBrk="1" hangingPunct="1">
                <a:spcBef>
                  <a:spcPct val="50000"/>
                </a:spcBef>
                <a:buClr>
                  <a:srgbClr val="FF9900"/>
                </a:buClr>
                <a:buSzPct val="75000"/>
                <a:buFont typeface="Wingdings" panose="05000000000000000000" pitchFamily="2" charset="2"/>
                <a:buNone/>
              </a:pPr>
              <a:r>
                <a:rPr lang="en-US" sz="1280" b="0" dirty="0"/>
                <a:t>Defects</a:t>
              </a:r>
            </a:p>
          </p:txBody>
        </p:sp>
      </p:grpSp>
      <p:grpSp>
        <p:nvGrpSpPr>
          <p:cNvPr id="59" name="Group 58">
            <a:extLst>
              <a:ext uri="{FF2B5EF4-FFF2-40B4-BE49-F238E27FC236}">
                <a16:creationId xmlns:a16="http://schemas.microsoft.com/office/drawing/2014/main" id="{6349C166-2963-440E-8018-6B6B47E07091}"/>
              </a:ext>
            </a:extLst>
          </p:cNvPr>
          <p:cNvGrpSpPr/>
          <p:nvPr/>
        </p:nvGrpSpPr>
        <p:grpSpPr>
          <a:xfrm>
            <a:off x="8768966" y="3263467"/>
            <a:ext cx="591698" cy="319607"/>
            <a:chOff x="4065447" y="2949230"/>
            <a:chExt cx="591698" cy="319607"/>
          </a:xfrm>
        </p:grpSpPr>
        <p:sp>
          <p:nvSpPr>
            <p:cNvPr id="60" name="Line 34">
              <a:extLst>
                <a:ext uri="{FF2B5EF4-FFF2-40B4-BE49-F238E27FC236}">
                  <a16:creationId xmlns:a16="http://schemas.microsoft.com/office/drawing/2014/main" id="{50629DE0-09F9-4EAF-A5F1-87C3D4B72592}"/>
                </a:ext>
              </a:extLst>
            </p:cNvPr>
            <p:cNvSpPr>
              <a:spLocks noChangeShapeType="1"/>
            </p:cNvSpPr>
            <p:nvPr/>
          </p:nvSpPr>
          <p:spPr bwMode="auto">
            <a:xfrm>
              <a:off x="4104873" y="3268837"/>
              <a:ext cx="484187" cy="0"/>
            </a:xfrm>
            <a:prstGeom prst="line">
              <a:avLst/>
            </a:prstGeom>
            <a:solidFill>
              <a:schemeClr val="tx2">
                <a:lumMod val="40000"/>
                <a:lumOff val="60000"/>
              </a:schemeClr>
            </a:solidFill>
            <a:ln w="50800">
              <a:solidFill>
                <a:schemeClr val="tx1"/>
              </a:solidFill>
              <a:round/>
              <a:headEnd/>
              <a:tailEnd type="triangle" w="med" len="med"/>
            </a:ln>
            <a:effectLst/>
          </p:spPr>
          <p:txBody>
            <a:bodyPr/>
            <a:lstStyle/>
            <a:p>
              <a:pPr>
                <a:spcBef>
                  <a:spcPct val="20000"/>
                </a:spcBef>
                <a:buClr>
                  <a:srgbClr val="FF9900"/>
                </a:buClr>
                <a:buSzPct val="75000"/>
                <a:buFont typeface="Wingdings" pitchFamily="2" charset="2"/>
                <a:buChar char="Ø"/>
                <a:defRPr/>
              </a:pPr>
              <a:endParaRPr lang="en-US" sz="4160" dirty="0"/>
            </a:p>
          </p:txBody>
        </p:sp>
        <p:sp>
          <p:nvSpPr>
            <p:cNvPr id="61" name="Text Box 18">
              <a:extLst>
                <a:ext uri="{FF2B5EF4-FFF2-40B4-BE49-F238E27FC236}">
                  <a16:creationId xmlns:a16="http://schemas.microsoft.com/office/drawing/2014/main" id="{533CCD03-1CFC-4949-8E34-BA96C9ADAD8D}"/>
                </a:ext>
              </a:extLst>
            </p:cNvPr>
            <p:cNvSpPr txBox="1">
              <a:spLocks noChangeArrowheads="1"/>
            </p:cNvSpPr>
            <p:nvPr/>
          </p:nvSpPr>
          <p:spPr bwMode="auto">
            <a:xfrm>
              <a:off x="4065447" y="2949230"/>
              <a:ext cx="591698" cy="2893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eaLnBrk="1" hangingPunct="1">
                <a:spcBef>
                  <a:spcPct val="50000"/>
                </a:spcBef>
                <a:buClr>
                  <a:srgbClr val="FF9900"/>
                </a:buClr>
                <a:buSzPct val="75000"/>
                <a:buFont typeface="Wingdings" panose="05000000000000000000" pitchFamily="2" charset="2"/>
                <a:buNone/>
              </a:pPr>
              <a:r>
                <a:rPr lang="en-US" sz="1280" b="0" dirty="0"/>
                <a:t>SRD</a:t>
              </a:r>
            </a:p>
          </p:txBody>
        </p:sp>
      </p:grpSp>
      <p:grpSp>
        <p:nvGrpSpPr>
          <p:cNvPr id="62" name="Group 61">
            <a:extLst>
              <a:ext uri="{FF2B5EF4-FFF2-40B4-BE49-F238E27FC236}">
                <a16:creationId xmlns:a16="http://schemas.microsoft.com/office/drawing/2014/main" id="{92F22EDB-8904-4658-B093-4DA853FB9877}"/>
              </a:ext>
            </a:extLst>
          </p:cNvPr>
          <p:cNvGrpSpPr/>
          <p:nvPr/>
        </p:nvGrpSpPr>
        <p:grpSpPr>
          <a:xfrm>
            <a:off x="10736432" y="3118579"/>
            <a:ext cx="1478271" cy="524326"/>
            <a:chOff x="6032913" y="2804342"/>
            <a:chExt cx="1478271" cy="524326"/>
          </a:xfrm>
        </p:grpSpPr>
        <p:sp>
          <p:nvSpPr>
            <p:cNvPr id="63" name="Line 34">
              <a:extLst>
                <a:ext uri="{FF2B5EF4-FFF2-40B4-BE49-F238E27FC236}">
                  <a16:creationId xmlns:a16="http://schemas.microsoft.com/office/drawing/2014/main" id="{DF94EF96-D484-4BB4-9480-A3563EA33067}"/>
                </a:ext>
              </a:extLst>
            </p:cNvPr>
            <p:cNvSpPr>
              <a:spLocks noChangeShapeType="1"/>
            </p:cNvSpPr>
            <p:nvPr/>
          </p:nvSpPr>
          <p:spPr bwMode="auto">
            <a:xfrm flipH="1">
              <a:off x="6032913" y="3328666"/>
              <a:ext cx="496893" cy="2"/>
            </a:xfrm>
            <a:prstGeom prst="line">
              <a:avLst/>
            </a:prstGeom>
            <a:solidFill>
              <a:schemeClr val="tx2">
                <a:lumMod val="40000"/>
                <a:lumOff val="60000"/>
              </a:schemeClr>
            </a:solidFill>
            <a:ln w="50800">
              <a:solidFill>
                <a:schemeClr val="tx1"/>
              </a:solidFill>
              <a:round/>
              <a:headEnd/>
              <a:tailEnd type="triangle" w="med" len="med"/>
            </a:ln>
            <a:effectLst/>
          </p:spPr>
          <p:txBody>
            <a:bodyPr/>
            <a:lstStyle/>
            <a:p>
              <a:pPr>
                <a:spcBef>
                  <a:spcPct val="20000"/>
                </a:spcBef>
                <a:buClr>
                  <a:srgbClr val="FF9900"/>
                </a:buClr>
                <a:buSzPct val="75000"/>
                <a:buFont typeface="Wingdings" pitchFamily="2" charset="2"/>
                <a:buChar char="Ø"/>
                <a:defRPr/>
              </a:pPr>
              <a:endParaRPr lang="en-US" sz="4160" dirty="0"/>
            </a:p>
          </p:txBody>
        </p:sp>
        <p:sp>
          <p:nvSpPr>
            <p:cNvPr id="64" name="Text Box 18">
              <a:extLst>
                <a:ext uri="{FF2B5EF4-FFF2-40B4-BE49-F238E27FC236}">
                  <a16:creationId xmlns:a16="http://schemas.microsoft.com/office/drawing/2014/main" id="{4724FB04-2D67-4804-AB43-92406C08C238}"/>
                </a:ext>
              </a:extLst>
            </p:cNvPr>
            <p:cNvSpPr txBox="1">
              <a:spLocks noChangeArrowheads="1"/>
            </p:cNvSpPr>
            <p:nvPr/>
          </p:nvSpPr>
          <p:spPr bwMode="auto">
            <a:xfrm>
              <a:off x="6032915" y="2804342"/>
              <a:ext cx="1478269"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eaLnBrk="1" hangingPunct="1">
                <a:spcBef>
                  <a:spcPct val="50000"/>
                </a:spcBef>
                <a:buClr>
                  <a:srgbClr val="FF9900"/>
                </a:buClr>
                <a:buSzPct val="75000"/>
                <a:buFont typeface="Wingdings" panose="05000000000000000000" pitchFamily="2" charset="2"/>
                <a:buNone/>
              </a:pPr>
              <a:r>
                <a:rPr lang="en-US" sz="1280" b="0" dirty="0"/>
                <a:t>Business Requirements</a:t>
              </a:r>
            </a:p>
          </p:txBody>
        </p:sp>
      </p:grpSp>
      <p:sp>
        <p:nvSpPr>
          <p:cNvPr id="65" name="Text Box 18">
            <a:extLst>
              <a:ext uri="{FF2B5EF4-FFF2-40B4-BE49-F238E27FC236}">
                <a16:creationId xmlns:a16="http://schemas.microsoft.com/office/drawing/2014/main" id="{6BA9D083-1FB0-4138-9CCB-97F62E6D6454}"/>
              </a:ext>
            </a:extLst>
          </p:cNvPr>
          <p:cNvSpPr txBox="1">
            <a:spLocks noChangeArrowheads="1"/>
          </p:cNvSpPr>
          <p:nvPr/>
        </p:nvSpPr>
        <p:spPr bwMode="auto">
          <a:xfrm>
            <a:off x="7534875" y="4401224"/>
            <a:ext cx="1273518"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eaLnBrk="1" hangingPunct="1">
              <a:spcBef>
                <a:spcPct val="50000"/>
              </a:spcBef>
              <a:buClr>
                <a:srgbClr val="FF9900"/>
              </a:buClr>
              <a:buSzPct val="75000"/>
              <a:buFont typeface="Wingdings" panose="05000000000000000000" pitchFamily="2" charset="2"/>
              <a:buNone/>
            </a:pPr>
            <a:r>
              <a:rPr lang="en-US" sz="1280" b="0" dirty="0"/>
              <a:t>Business Requirements</a:t>
            </a:r>
          </a:p>
        </p:txBody>
      </p:sp>
      <p:grpSp>
        <p:nvGrpSpPr>
          <p:cNvPr id="66" name="Group 65">
            <a:extLst>
              <a:ext uri="{FF2B5EF4-FFF2-40B4-BE49-F238E27FC236}">
                <a16:creationId xmlns:a16="http://schemas.microsoft.com/office/drawing/2014/main" id="{7CE0C7BF-C833-41B2-9430-A8572468D555}"/>
              </a:ext>
            </a:extLst>
          </p:cNvPr>
          <p:cNvGrpSpPr/>
          <p:nvPr/>
        </p:nvGrpSpPr>
        <p:grpSpPr>
          <a:xfrm>
            <a:off x="8629078" y="4412168"/>
            <a:ext cx="1561152" cy="523220"/>
            <a:chOff x="3925559" y="4097931"/>
            <a:chExt cx="1561152" cy="523220"/>
          </a:xfrm>
        </p:grpSpPr>
        <p:sp>
          <p:nvSpPr>
            <p:cNvPr id="67" name="Text Box 18">
              <a:extLst>
                <a:ext uri="{FF2B5EF4-FFF2-40B4-BE49-F238E27FC236}">
                  <a16:creationId xmlns:a16="http://schemas.microsoft.com/office/drawing/2014/main" id="{4D724909-CA70-404A-A6C1-C889BA7E31FA}"/>
                </a:ext>
              </a:extLst>
            </p:cNvPr>
            <p:cNvSpPr txBox="1">
              <a:spLocks noChangeArrowheads="1"/>
            </p:cNvSpPr>
            <p:nvPr/>
          </p:nvSpPr>
          <p:spPr bwMode="auto">
            <a:xfrm>
              <a:off x="3925559" y="4097931"/>
              <a:ext cx="28665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eaLnBrk="1" hangingPunct="1">
                <a:spcBef>
                  <a:spcPct val="50000"/>
                </a:spcBef>
                <a:buClr>
                  <a:srgbClr val="FF9900"/>
                </a:buClr>
                <a:buSzPct val="75000"/>
                <a:buFont typeface="Wingdings" panose="05000000000000000000" pitchFamily="2" charset="2"/>
                <a:buNone/>
              </a:pPr>
              <a:r>
                <a:rPr lang="en-US" sz="2800" b="0" dirty="0"/>
                <a:t>/</a:t>
              </a:r>
              <a:endParaRPr lang="en-US" sz="1280" b="0" dirty="0"/>
            </a:p>
          </p:txBody>
        </p:sp>
        <p:sp>
          <p:nvSpPr>
            <p:cNvPr id="68" name="Text Box 18">
              <a:extLst>
                <a:ext uri="{FF2B5EF4-FFF2-40B4-BE49-F238E27FC236}">
                  <a16:creationId xmlns:a16="http://schemas.microsoft.com/office/drawing/2014/main" id="{79698402-2D23-4B02-8C6A-92C3031A0237}"/>
                </a:ext>
              </a:extLst>
            </p:cNvPr>
            <p:cNvSpPr txBox="1">
              <a:spLocks noChangeArrowheads="1"/>
            </p:cNvSpPr>
            <p:nvPr/>
          </p:nvSpPr>
          <p:spPr bwMode="auto">
            <a:xfrm>
              <a:off x="4213193" y="4099353"/>
              <a:ext cx="1273518"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eaLnBrk="1" hangingPunct="1">
                <a:spcBef>
                  <a:spcPct val="50000"/>
                </a:spcBef>
                <a:buClr>
                  <a:srgbClr val="FF9900"/>
                </a:buClr>
                <a:buSzPct val="75000"/>
                <a:buFont typeface="Wingdings" panose="05000000000000000000" pitchFamily="2" charset="2"/>
                <a:buNone/>
              </a:pPr>
              <a:r>
                <a:rPr lang="en-US" sz="1280" b="0" dirty="0"/>
                <a:t>Change Request</a:t>
              </a:r>
            </a:p>
          </p:txBody>
        </p:sp>
      </p:grpSp>
      <p:sp>
        <p:nvSpPr>
          <p:cNvPr id="69" name="Text Box 18">
            <a:extLst>
              <a:ext uri="{FF2B5EF4-FFF2-40B4-BE49-F238E27FC236}">
                <a16:creationId xmlns:a16="http://schemas.microsoft.com/office/drawing/2014/main" id="{DD4E5681-06BE-4EB1-A949-142618B129DF}"/>
              </a:ext>
            </a:extLst>
          </p:cNvPr>
          <p:cNvSpPr txBox="1">
            <a:spLocks noChangeArrowheads="1"/>
          </p:cNvSpPr>
          <p:nvPr/>
        </p:nvSpPr>
        <p:spPr bwMode="auto">
          <a:xfrm>
            <a:off x="9799661" y="1535950"/>
            <a:ext cx="1273518"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900" b="1">
                <a:solidFill>
                  <a:srgbClr val="000064"/>
                </a:solidFill>
                <a:latin typeface="Trebuchet MS" panose="020B0603020202020204" pitchFamily="34" charset="0"/>
                <a:cs typeface="Arial" panose="020B0604020202020204" pitchFamily="34" charset="0"/>
              </a:defRPr>
            </a:lvl1pPr>
            <a:lvl2pPr marL="742950" indent="-285750" eaLnBrk="0" hangingPunct="0">
              <a:defRPr sz="900" b="1">
                <a:solidFill>
                  <a:srgbClr val="000064"/>
                </a:solidFill>
                <a:latin typeface="Trebuchet MS" panose="020B0603020202020204" pitchFamily="34" charset="0"/>
                <a:cs typeface="Arial" panose="020B0604020202020204" pitchFamily="34" charset="0"/>
              </a:defRPr>
            </a:lvl2pPr>
            <a:lvl3pPr marL="1143000" indent="-228600" eaLnBrk="0" hangingPunct="0">
              <a:defRPr sz="900" b="1">
                <a:solidFill>
                  <a:srgbClr val="000064"/>
                </a:solidFill>
                <a:latin typeface="Trebuchet MS" panose="020B0603020202020204" pitchFamily="34" charset="0"/>
                <a:cs typeface="Arial" panose="020B0604020202020204" pitchFamily="34" charset="0"/>
              </a:defRPr>
            </a:lvl3pPr>
            <a:lvl4pPr marL="1600200" indent="-228600" eaLnBrk="0" hangingPunct="0">
              <a:defRPr sz="900" b="1">
                <a:solidFill>
                  <a:srgbClr val="000064"/>
                </a:solidFill>
                <a:latin typeface="Trebuchet MS" panose="020B0603020202020204" pitchFamily="34" charset="0"/>
                <a:cs typeface="Arial" panose="020B0604020202020204" pitchFamily="34" charset="0"/>
              </a:defRPr>
            </a:lvl4pPr>
            <a:lvl5pPr marL="2057400" indent="-228600" eaLnBrk="0" hangingPunct="0">
              <a:defRPr sz="900" b="1">
                <a:solidFill>
                  <a:srgbClr val="000064"/>
                </a:solidFill>
                <a:latin typeface="Trebuchet MS" panose="020B0603020202020204" pitchFamily="34" charset="0"/>
                <a:cs typeface="Arial" panose="020B0604020202020204" pitchFamily="34" charset="0"/>
              </a:defRPr>
            </a:lvl5pPr>
            <a:lvl6pPr marL="25146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6pPr>
            <a:lvl7pPr marL="29718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7pPr>
            <a:lvl8pPr marL="34290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8pPr>
            <a:lvl9pPr marL="3886200" indent="-228600" eaLnBrk="0" fontAlgn="base" hangingPunct="0">
              <a:spcBef>
                <a:spcPct val="0"/>
              </a:spcBef>
              <a:spcAft>
                <a:spcPct val="0"/>
              </a:spcAft>
              <a:defRPr sz="900" b="1">
                <a:solidFill>
                  <a:srgbClr val="000064"/>
                </a:solidFill>
                <a:latin typeface="Trebuchet MS" panose="020B0603020202020204" pitchFamily="34" charset="0"/>
                <a:cs typeface="Arial" panose="020B0604020202020204" pitchFamily="34" charset="0"/>
              </a:defRPr>
            </a:lvl9pPr>
          </a:lstStyle>
          <a:p>
            <a:pPr eaLnBrk="1" hangingPunct="1">
              <a:spcBef>
                <a:spcPct val="50000"/>
              </a:spcBef>
              <a:buClr>
                <a:srgbClr val="FF9900"/>
              </a:buClr>
              <a:buSzPct val="75000"/>
              <a:buFont typeface="Wingdings" panose="05000000000000000000" pitchFamily="2" charset="2"/>
              <a:buNone/>
            </a:pPr>
            <a:r>
              <a:rPr lang="en-US" sz="1280" b="0" dirty="0"/>
              <a:t>Change Request</a:t>
            </a:r>
          </a:p>
        </p:txBody>
      </p:sp>
      <p:sp>
        <p:nvSpPr>
          <p:cNvPr id="70" name="Line 34">
            <a:extLst>
              <a:ext uri="{FF2B5EF4-FFF2-40B4-BE49-F238E27FC236}">
                <a16:creationId xmlns:a16="http://schemas.microsoft.com/office/drawing/2014/main" id="{D124D702-8C8E-4B73-840F-91A682BB9808}"/>
              </a:ext>
            </a:extLst>
          </p:cNvPr>
          <p:cNvSpPr>
            <a:spLocks noChangeShapeType="1"/>
          </p:cNvSpPr>
          <p:nvPr/>
        </p:nvSpPr>
        <p:spPr bwMode="auto">
          <a:xfrm flipH="1">
            <a:off x="10126852" y="2024230"/>
            <a:ext cx="19695" cy="418782"/>
          </a:xfrm>
          <a:prstGeom prst="line">
            <a:avLst/>
          </a:prstGeom>
          <a:solidFill>
            <a:schemeClr val="tx2">
              <a:lumMod val="40000"/>
              <a:lumOff val="60000"/>
            </a:schemeClr>
          </a:solidFill>
          <a:ln w="50800">
            <a:solidFill>
              <a:schemeClr val="tx1"/>
            </a:solidFill>
            <a:round/>
            <a:headEnd/>
            <a:tailEnd type="triangle" w="med" len="med"/>
          </a:ln>
          <a:effectLst/>
        </p:spPr>
        <p:txBody>
          <a:bodyPr/>
          <a:lstStyle/>
          <a:p>
            <a:pPr>
              <a:spcBef>
                <a:spcPct val="20000"/>
              </a:spcBef>
              <a:buClr>
                <a:srgbClr val="FF9900"/>
              </a:buClr>
              <a:buSzPct val="75000"/>
              <a:buFont typeface="Wingdings" pitchFamily="2" charset="2"/>
              <a:buChar char="Ø"/>
              <a:defRPr/>
            </a:pPr>
            <a:endParaRPr lang="en-US" sz="4160" dirty="0"/>
          </a:p>
        </p:txBody>
      </p:sp>
      <p:graphicFrame>
        <p:nvGraphicFramePr>
          <p:cNvPr id="2" name="Table 1">
            <a:extLst>
              <a:ext uri="{FF2B5EF4-FFF2-40B4-BE49-F238E27FC236}">
                <a16:creationId xmlns:a16="http://schemas.microsoft.com/office/drawing/2014/main" id="{0321CEF5-8A9B-4EEF-BB55-E1176B311D0D}"/>
              </a:ext>
            </a:extLst>
          </p:cNvPr>
          <p:cNvGraphicFramePr>
            <a:graphicFrameLocks noGrp="1"/>
          </p:cNvGraphicFramePr>
          <p:nvPr>
            <p:extLst>
              <p:ext uri="{D42A27DB-BD31-4B8C-83A1-F6EECF244321}">
                <p14:modId xmlns:p14="http://schemas.microsoft.com/office/powerpoint/2010/main" val="2045377911"/>
              </p:ext>
            </p:extLst>
          </p:nvPr>
        </p:nvGraphicFramePr>
        <p:xfrm>
          <a:off x="4261722" y="5313542"/>
          <a:ext cx="8615595" cy="1651000"/>
        </p:xfrm>
        <a:graphic>
          <a:graphicData uri="http://schemas.openxmlformats.org/drawingml/2006/table">
            <a:tbl>
              <a:tblPr firstRow="1" bandRow="1">
                <a:tableStyleId>{5C22544A-7EE6-4342-B048-85BDC9FD1C3A}</a:tableStyleId>
              </a:tblPr>
              <a:tblGrid>
                <a:gridCol w="1267277">
                  <a:extLst>
                    <a:ext uri="{9D8B030D-6E8A-4147-A177-3AD203B41FA5}">
                      <a16:colId xmlns:a16="http://schemas.microsoft.com/office/drawing/2014/main" val="3427304959"/>
                    </a:ext>
                  </a:extLst>
                </a:gridCol>
                <a:gridCol w="2038669">
                  <a:extLst>
                    <a:ext uri="{9D8B030D-6E8A-4147-A177-3AD203B41FA5}">
                      <a16:colId xmlns:a16="http://schemas.microsoft.com/office/drawing/2014/main" val="691540374"/>
                    </a:ext>
                  </a:extLst>
                </a:gridCol>
                <a:gridCol w="1733550">
                  <a:extLst>
                    <a:ext uri="{9D8B030D-6E8A-4147-A177-3AD203B41FA5}">
                      <a16:colId xmlns:a16="http://schemas.microsoft.com/office/drawing/2014/main" val="2122626112"/>
                    </a:ext>
                  </a:extLst>
                </a:gridCol>
                <a:gridCol w="1638300">
                  <a:extLst>
                    <a:ext uri="{9D8B030D-6E8A-4147-A177-3AD203B41FA5}">
                      <a16:colId xmlns:a16="http://schemas.microsoft.com/office/drawing/2014/main" val="1822093463"/>
                    </a:ext>
                  </a:extLst>
                </a:gridCol>
                <a:gridCol w="1937799">
                  <a:extLst>
                    <a:ext uri="{9D8B030D-6E8A-4147-A177-3AD203B41FA5}">
                      <a16:colId xmlns:a16="http://schemas.microsoft.com/office/drawing/2014/main" val="3630614556"/>
                    </a:ext>
                  </a:extLst>
                </a:gridCol>
              </a:tblGrid>
              <a:tr h="370840">
                <a:tc>
                  <a:txBody>
                    <a:bodyPr/>
                    <a:lstStyle/>
                    <a:p>
                      <a:r>
                        <a:rPr lang="en-US" sz="1800" dirty="0"/>
                        <a:t>I/O/P/I</a:t>
                      </a:r>
                    </a:p>
                  </a:txBody>
                  <a:tcPr/>
                </a:tc>
                <a:tc>
                  <a:txBody>
                    <a:bodyPr/>
                    <a:lstStyle/>
                    <a:p>
                      <a:r>
                        <a:rPr lang="en-US" sz="1800" dirty="0"/>
                        <a:t>Name</a:t>
                      </a:r>
                    </a:p>
                  </a:txBody>
                  <a:tcPr/>
                </a:tc>
                <a:tc>
                  <a:txBody>
                    <a:bodyPr/>
                    <a:lstStyle/>
                    <a:p>
                      <a:r>
                        <a:rPr lang="en-US" sz="1800" dirty="0"/>
                        <a:t>Config ID</a:t>
                      </a:r>
                    </a:p>
                  </a:txBody>
                  <a:tcPr/>
                </a:tc>
                <a:tc>
                  <a:txBody>
                    <a:bodyPr/>
                    <a:lstStyle/>
                    <a:p>
                      <a:r>
                        <a:rPr lang="en-US" sz="1800" dirty="0"/>
                        <a:t>Source</a:t>
                      </a:r>
                    </a:p>
                  </a:txBody>
                  <a:tcPr/>
                </a:tc>
                <a:tc>
                  <a:txBody>
                    <a:bodyPr/>
                    <a:lstStyle/>
                    <a:p>
                      <a:r>
                        <a:rPr lang="en-US" sz="1800" dirty="0"/>
                        <a:t>Destination</a:t>
                      </a:r>
                    </a:p>
                  </a:txBody>
                  <a:tcPr/>
                </a:tc>
                <a:extLst>
                  <a:ext uri="{0D108BD9-81ED-4DB2-BD59-A6C34878D82A}">
                    <a16:rowId xmlns:a16="http://schemas.microsoft.com/office/drawing/2014/main" val="1160659861"/>
                  </a:ext>
                </a:extLst>
              </a:tr>
              <a:tr h="370840">
                <a:tc>
                  <a:txBody>
                    <a:bodyPr/>
                    <a:lstStyle/>
                    <a:p>
                      <a:r>
                        <a:rPr lang="en-US" sz="1800" dirty="0"/>
                        <a:t>I/-/-/-</a:t>
                      </a:r>
                    </a:p>
                  </a:txBody>
                  <a:tcPr/>
                </a:tc>
                <a:tc>
                  <a:txBody>
                    <a:bodyPr/>
                    <a:lstStyle/>
                    <a:p>
                      <a:r>
                        <a:rPr lang="en-US" sz="1800" dirty="0"/>
                        <a:t>Business Requirements</a:t>
                      </a:r>
                    </a:p>
                  </a:txBody>
                  <a:tcPr/>
                </a:tc>
                <a:tc>
                  <a:txBody>
                    <a:bodyPr/>
                    <a:lstStyle/>
                    <a:p>
                      <a:r>
                        <a:rPr lang="en-US" sz="1800" dirty="0"/>
                        <a:t>PRJRD DC 001</a:t>
                      </a:r>
                    </a:p>
                  </a:txBody>
                  <a:tcPr/>
                </a:tc>
                <a:tc>
                  <a:txBody>
                    <a:bodyPr/>
                    <a:lstStyle/>
                    <a:p>
                      <a:r>
                        <a:rPr lang="en-US" sz="1800" dirty="0"/>
                        <a:t>Customer</a:t>
                      </a:r>
                    </a:p>
                  </a:txBody>
                  <a:tcPr/>
                </a:tc>
                <a:tc>
                  <a:txBody>
                    <a:bodyPr/>
                    <a:lstStyle/>
                    <a:p>
                      <a:r>
                        <a:rPr lang="en-US" sz="1800" dirty="0"/>
                        <a:t>Requirements</a:t>
                      </a:r>
                    </a:p>
                  </a:txBody>
                  <a:tcPr/>
                </a:tc>
                <a:extLst>
                  <a:ext uri="{0D108BD9-81ED-4DB2-BD59-A6C34878D82A}">
                    <a16:rowId xmlns:a16="http://schemas.microsoft.com/office/drawing/2014/main" val="1744704996"/>
                  </a:ext>
                </a:extLst>
              </a:tr>
              <a:tr h="370840">
                <a:tc>
                  <a:txBody>
                    <a:bodyPr/>
                    <a:lstStyle/>
                    <a:p>
                      <a:r>
                        <a:rPr lang="en-US" sz="1800" dirty="0"/>
                        <a:t>-/O/-/-</a:t>
                      </a:r>
                    </a:p>
                  </a:txBody>
                  <a:tcPr/>
                </a:tc>
                <a:tc>
                  <a:txBody>
                    <a:bodyPr/>
                    <a:lstStyle/>
                    <a:p>
                      <a:r>
                        <a:rPr lang="en-US" sz="1800" dirty="0"/>
                        <a:t>SRD</a:t>
                      </a:r>
                    </a:p>
                  </a:txBody>
                  <a:tcPr/>
                </a:tc>
                <a:tc>
                  <a:txBody>
                    <a:bodyPr/>
                    <a:lstStyle/>
                    <a:p>
                      <a:r>
                        <a:rPr lang="en-US" sz="1800" dirty="0"/>
                        <a:t>PRJRD DC 002</a:t>
                      </a:r>
                    </a:p>
                  </a:txBody>
                  <a:tcPr/>
                </a:tc>
                <a:tc>
                  <a:txBody>
                    <a:bodyPr/>
                    <a:lstStyle/>
                    <a:p>
                      <a:r>
                        <a:rPr lang="en-US" sz="1800" dirty="0"/>
                        <a:t>Requirements</a:t>
                      </a:r>
                    </a:p>
                  </a:txBody>
                  <a:tcPr/>
                </a:tc>
                <a:tc>
                  <a:txBody>
                    <a:bodyPr/>
                    <a:lstStyle/>
                    <a:p>
                      <a:r>
                        <a:rPr lang="en-US" sz="1800" dirty="0"/>
                        <a:t>Design</a:t>
                      </a:r>
                    </a:p>
                  </a:txBody>
                  <a:tcPr/>
                </a:tc>
                <a:extLst>
                  <a:ext uri="{0D108BD9-81ED-4DB2-BD59-A6C34878D82A}">
                    <a16:rowId xmlns:a16="http://schemas.microsoft.com/office/drawing/2014/main" val="1277385735"/>
                  </a:ext>
                </a:extLst>
              </a:tr>
            </a:tbl>
          </a:graphicData>
        </a:graphic>
      </p:graphicFrame>
      <p:sp>
        <p:nvSpPr>
          <p:cNvPr id="3" name="TextBox 2">
            <a:extLst>
              <a:ext uri="{FF2B5EF4-FFF2-40B4-BE49-F238E27FC236}">
                <a16:creationId xmlns:a16="http://schemas.microsoft.com/office/drawing/2014/main" id="{43AA5EEC-5EF4-4485-AF09-3BC779320947}"/>
              </a:ext>
            </a:extLst>
          </p:cNvPr>
          <p:cNvSpPr txBox="1"/>
          <p:nvPr/>
        </p:nvSpPr>
        <p:spPr>
          <a:xfrm>
            <a:off x="6664711" y="7053813"/>
            <a:ext cx="4679828" cy="400110"/>
          </a:xfrm>
          <a:prstGeom prst="rect">
            <a:avLst/>
          </a:prstGeom>
          <a:noFill/>
        </p:spPr>
        <p:txBody>
          <a:bodyPr wrap="square" rtlCol="0">
            <a:spAutoFit/>
          </a:bodyPr>
          <a:lstStyle/>
          <a:p>
            <a:r>
              <a:rPr lang="en-US" sz="2000" b="1" dirty="0"/>
              <a:t>Typical Store Definition</a:t>
            </a:r>
          </a:p>
        </p:txBody>
      </p:sp>
      <p:sp>
        <p:nvSpPr>
          <p:cNvPr id="4" name="Title 3">
            <a:extLst>
              <a:ext uri="{FF2B5EF4-FFF2-40B4-BE49-F238E27FC236}">
                <a16:creationId xmlns:a16="http://schemas.microsoft.com/office/drawing/2014/main" id="{7E8607D5-2B79-4197-BA0D-D3BC87B22595}"/>
              </a:ext>
            </a:extLst>
          </p:cNvPr>
          <p:cNvSpPr>
            <a:spLocks noGrp="1"/>
          </p:cNvSpPr>
          <p:nvPr>
            <p:ph type="title"/>
          </p:nvPr>
        </p:nvSpPr>
        <p:spPr/>
        <p:txBody>
          <a:bodyPr/>
          <a:lstStyle/>
          <a:p>
            <a:r>
              <a:rPr lang="en-US" dirty="0"/>
              <a:t>Store Element</a:t>
            </a:r>
          </a:p>
        </p:txBody>
      </p:sp>
    </p:spTree>
    <p:extLst>
      <p:ext uri="{BB962C8B-B14F-4D97-AF65-F5344CB8AC3E}">
        <p14:creationId xmlns:p14="http://schemas.microsoft.com/office/powerpoint/2010/main" val="395034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750"/>
                                        <p:tgtEl>
                                          <p:spTgt spid="62"/>
                                        </p:tgtEl>
                                      </p:cBhvr>
                                    </p:animEffect>
                                  </p:childTnLst>
                                </p:cTn>
                              </p:par>
                            </p:childTnLst>
                          </p:cTn>
                        </p:par>
                        <p:par>
                          <p:cTn id="8" fill="hold">
                            <p:stCondLst>
                              <p:cond delay="750"/>
                            </p:stCondLst>
                            <p:childTnLst>
                              <p:par>
                                <p:cTn id="9" presetID="22" presetClass="entr" presetSubtype="2" fill="hold" nodeType="afterEffect">
                                  <p:stCondLst>
                                    <p:cond delay="500"/>
                                  </p:stCondLst>
                                  <p:childTnLst>
                                    <p:set>
                                      <p:cBhvr>
                                        <p:cTn id="10" dur="1" fill="hold">
                                          <p:stCondLst>
                                            <p:cond delay="0"/>
                                          </p:stCondLst>
                                        </p:cTn>
                                        <p:tgtEl>
                                          <p:spTgt spid="30"/>
                                        </p:tgtEl>
                                        <p:attrNameLst>
                                          <p:attrName>style.visibility</p:attrName>
                                        </p:attrNameLst>
                                      </p:cBhvr>
                                      <p:to>
                                        <p:strVal val="visible"/>
                                      </p:to>
                                    </p:set>
                                    <p:animEffect transition="in" filter="wipe(right)">
                                      <p:cBhvr>
                                        <p:cTn id="11" dur="1000"/>
                                        <p:tgtEl>
                                          <p:spTgt spid="30"/>
                                        </p:tgtEl>
                                      </p:cBhvr>
                                    </p:animEffect>
                                  </p:childTnLst>
                                </p:cTn>
                              </p:par>
                              <p:par>
                                <p:cTn id="12" presetID="22" presetClass="entr" presetSubtype="2" fill="hold" grpId="0" nodeType="withEffect">
                                  <p:stCondLst>
                                    <p:cond delay="500"/>
                                  </p:stCondLst>
                                  <p:childTnLst>
                                    <p:set>
                                      <p:cBhvr>
                                        <p:cTn id="13" dur="1" fill="hold">
                                          <p:stCondLst>
                                            <p:cond delay="0"/>
                                          </p:stCondLst>
                                        </p:cTn>
                                        <p:tgtEl>
                                          <p:spTgt spid="65"/>
                                        </p:tgtEl>
                                        <p:attrNameLst>
                                          <p:attrName>style.visibility</p:attrName>
                                        </p:attrNameLst>
                                      </p:cBhvr>
                                      <p:to>
                                        <p:strVal val="visible"/>
                                      </p:to>
                                    </p:set>
                                    <p:animEffect transition="in" filter="wipe(right)">
                                      <p:cBhvr>
                                        <p:cTn id="14" dur="1000"/>
                                        <p:tgtEl>
                                          <p:spTgt spid="65"/>
                                        </p:tgtEl>
                                      </p:cBhvr>
                                    </p:animEffect>
                                  </p:childTnLst>
                                </p:cTn>
                              </p:par>
                            </p:childTnLst>
                          </p:cTn>
                        </p:par>
                        <p:par>
                          <p:cTn id="15" fill="hold">
                            <p:stCondLst>
                              <p:cond delay="2250"/>
                            </p:stCondLst>
                            <p:childTnLst>
                              <p:par>
                                <p:cTn id="16" presetID="22" presetClass="entr" presetSubtype="8" fill="hold" nodeType="afterEffect">
                                  <p:stCondLst>
                                    <p:cond delay="500"/>
                                  </p:stCondLst>
                                  <p:childTnLst>
                                    <p:set>
                                      <p:cBhvr>
                                        <p:cTn id="17" dur="1" fill="hold">
                                          <p:stCondLst>
                                            <p:cond delay="0"/>
                                          </p:stCondLst>
                                        </p:cTn>
                                        <p:tgtEl>
                                          <p:spTgt spid="39"/>
                                        </p:tgtEl>
                                        <p:attrNameLst>
                                          <p:attrName>style.visibility</p:attrName>
                                        </p:attrNameLst>
                                      </p:cBhvr>
                                      <p:to>
                                        <p:strVal val="visible"/>
                                      </p:to>
                                    </p:set>
                                    <p:animEffect transition="in" filter="wipe(left)">
                                      <p:cBhvr>
                                        <p:cTn id="18" dur="1000"/>
                                        <p:tgtEl>
                                          <p:spTgt spid="39"/>
                                        </p:tgtEl>
                                      </p:cBhvr>
                                    </p:animEffect>
                                  </p:childTnLst>
                                </p:cTn>
                              </p:par>
                            </p:childTnLst>
                          </p:cTn>
                        </p:par>
                        <p:par>
                          <p:cTn id="19" fill="hold">
                            <p:stCondLst>
                              <p:cond delay="3750"/>
                            </p:stCondLst>
                            <p:childTnLst>
                              <p:par>
                                <p:cTn id="20" presetID="22" presetClass="entr" presetSubtype="2" fill="hold" nodeType="afterEffect">
                                  <p:stCondLst>
                                    <p:cond delay="500"/>
                                  </p:stCondLst>
                                  <p:childTnLst>
                                    <p:set>
                                      <p:cBhvr>
                                        <p:cTn id="21" dur="1" fill="hold">
                                          <p:stCondLst>
                                            <p:cond delay="0"/>
                                          </p:stCondLst>
                                        </p:cTn>
                                        <p:tgtEl>
                                          <p:spTgt spid="56"/>
                                        </p:tgtEl>
                                        <p:attrNameLst>
                                          <p:attrName>style.visibility</p:attrName>
                                        </p:attrNameLst>
                                      </p:cBhvr>
                                      <p:to>
                                        <p:strVal val="visible"/>
                                      </p:to>
                                    </p:set>
                                    <p:animEffect transition="in" filter="wipe(right)">
                                      <p:cBhvr>
                                        <p:cTn id="22" dur="1000"/>
                                        <p:tgtEl>
                                          <p:spTgt spid="56"/>
                                        </p:tgtEl>
                                      </p:cBhvr>
                                    </p:animEffect>
                                  </p:childTnLst>
                                </p:cTn>
                              </p:par>
                            </p:childTnLst>
                          </p:cTn>
                        </p:par>
                        <p:par>
                          <p:cTn id="23" fill="hold">
                            <p:stCondLst>
                              <p:cond delay="5250"/>
                            </p:stCondLst>
                            <p:childTnLst>
                              <p:par>
                                <p:cTn id="24" presetID="22" presetClass="entr" presetSubtype="8" fill="hold" nodeType="afterEffect">
                                  <p:stCondLst>
                                    <p:cond delay="500"/>
                                  </p:stCondLst>
                                  <p:childTnLst>
                                    <p:set>
                                      <p:cBhvr>
                                        <p:cTn id="25" dur="1" fill="hold">
                                          <p:stCondLst>
                                            <p:cond delay="0"/>
                                          </p:stCondLst>
                                        </p:cTn>
                                        <p:tgtEl>
                                          <p:spTgt spid="59"/>
                                        </p:tgtEl>
                                        <p:attrNameLst>
                                          <p:attrName>style.visibility</p:attrName>
                                        </p:attrNameLst>
                                      </p:cBhvr>
                                      <p:to>
                                        <p:strVal val="visible"/>
                                      </p:to>
                                    </p:set>
                                    <p:animEffect transition="in" filter="wipe(left)">
                                      <p:cBhvr>
                                        <p:cTn id="26" dur="1000"/>
                                        <p:tgtEl>
                                          <p:spTgt spid="59"/>
                                        </p:tgtEl>
                                      </p:cBhvr>
                                    </p:animEffect>
                                  </p:childTnLst>
                                </p:cTn>
                              </p:par>
                            </p:childTnLst>
                          </p:cTn>
                        </p:par>
                        <p:par>
                          <p:cTn id="27" fill="hold">
                            <p:stCondLst>
                              <p:cond delay="6750"/>
                            </p:stCondLst>
                            <p:childTnLst>
                              <p:par>
                                <p:cTn id="28" presetID="10" presetClass="entr" presetSubtype="0" fill="hold" grpId="0" nodeType="afterEffect">
                                  <p:stCondLst>
                                    <p:cond delay="50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1000"/>
                                        <p:tgtEl>
                                          <p:spTgt spid="50"/>
                                        </p:tgtEl>
                                      </p:cBhvr>
                                    </p:animEffect>
                                  </p:childTnLst>
                                </p:cTn>
                              </p:par>
                            </p:childTnLst>
                          </p:cTn>
                        </p:par>
                        <p:par>
                          <p:cTn id="31" fill="hold">
                            <p:stCondLst>
                              <p:cond delay="8250"/>
                            </p:stCondLst>
                            <p:childTnLst>
                              <p:par>
                                <p:cTn id="32" presetID="1" presetClass="entr" presetSubtype="0" fill="hold" grpId="0" nodeType="afterEffect">
                                  <p:stCondLst>
                                    <p:cond delay="1500"/>
                                  </p:stCondLst>
                                  <p:childTnLst>
                                    <p:set>
                                      <p:cBhvr>
                                        <p:cTn id="33" dur="1" fill="hold">
                                          <p:stCondLst>
                                            <p:cond delay="749"/>
                                          </p:stCondLst>
                                        </p:cTn>
                                        <p:tgtEl>
                                          <p:spTgt spid="69"/>
                                        </p:tgtEl>
                                        <p:attrNameLst>
                                          <p:attrName>style.visibility</p:attrName>
                                        </p:attrNameLst>
                                      </p:cBhvr>
                                      <p:to>
                                        <p:strVal val="visible"/>
                                      </p:to>
                                    </p:set>
                                  </p:childTnLst>
                                </p:cTn>
                              </p:par>
                              <p:par>
                                <p:cTn id="34" presetID="1" presetClass="entr" presetSubtype="0" fill="hold" grpId="0" nodeType="withEffect">
                                  <p:stCondLst>
                                    <p:cond delay="1500"/>
                                  </p:stCondLst>
                                  <p:childTnLst>
                                    <p:set>
                                      <p:cBhvr>
                                        <p:cTn id="35" dur="1" fill="hold">
                                          <p:stCondLst>
                                            <p:cond delay="749"/>
                                          </p:stCondLst>
                                        </p:cTn>
                                        <p:tgtEl>
                                          <p:spTgt spid="70"/>
                                        </p:tgtEl>
                                        <p:attrNameLst>
                                          <p:attrName>style.visibility</p:attrName>
                                        </p:attrNameLst>
                                      </p:cBhvr>
                                      <p:to>
                                        <p:strVal val="visible"/>
                                      </p:to>
                                    </p:set>
                                  </p:childTnLst>
                                </p:cTn>
                              </p:par>
                              <p:par>
                                <p:cTn id="36" presetID="1" presetClass="entr" presetSubtype="0" fill="hold" grpId="0" nodeType="withEffect">
                                  <p:stCondLst>
                                    <p:cond delay="1500"/>
                                  </p:stCondLst>
                                  <p:childTnLst>
                                    <p:set>
                                      <p:cBhvr>
                                        <p:cTn id="37" dur="1" fill="hold">
                                          <p:stCondLst>
                                            <p:cond delay="749"/>
                                          </p:stCondLst>
                                        </p:cTn>
                                        <p:tgtEl>
                                          <p:spTgt spid="29"/>
                                        </p:tgtEl>
                                        <p:attrNameLst>
                                          <p:attrName>style.visibility</p:attrName>
                                        </p:attrNameLst>
                                      </p:cBhvr>
                                      <p:to>
                                        <p:strVal val="visible"/>
                                      </p:to>
                                    </p:set>
                                  </p:childTnLst>
                                </p:cTn>
                              </p:par>
                              <p:par>
                                <p:cTn id="38" presetID="31" presetClass="entr" presetSubtype="0" fill="hold" nodeType="withEffect">
                                  <p:stCondLst>
                                    <p:cond delay="1500"/>
                                  </p:stCondLst>
                                  <p:childTnLst>
                                    <p:set>
                                      <p:cBhvr>
                                        <p:cTn id="39" dur="1" fill="hold">
                                          <p:stCondLst>
                                            <p:cond delay="0"/>
                                          </p:stCondLst>
                                        </p:cTn>
                                        <p:tgtEl>
                                          <p:spTgt spid="66"/>
                                        </p:tgtEl>
                                        <p:attrNameLst>
                                          <p:attrName>style.visibility</p:attrName>
                                        </p:attrNameLst>
                                      </p:cBhvr>
                                      <p:to>
                                        <p:strVal val="visible"/>
                                      </p:to>
                                    </p:set>
                                    <p:anim calcmode="lin" valueType="num">
                                      <p:cBhvr>
                                        <p:cTn id="40" dur="750" fill="hold"/>
                                        <p:tgtEl>
                                          <p:spTgt spid="66"/>
                                        </p:tgtEl>
                                        <p:attrNameLst>
                                          <p:attrName>ppt_w</p:attrName>
                                        </p:attrNameLst>
                                      </p:cBhvr>
                                      <p:tavLst>
                                        <p:tav tm="0">
                                          <p:val>
                                            <p:fltVal val="0"/>
                                          </p:val>
                                        </p:tav>
                                        <p:tav tm="100000">
                                          <p:val>
                                            <p:strVal val="#ppt_w"/>
                                          </p:val>
                                        </p:tav>
                                      </p:tavLst>
                                    </p:anim>
                                    <p:anim calcmode="lin" valueType="num">
                                      <p:cBhvr>
                                        <p:cTn id="41" dur="750" fill="hold"/>
                                        <p:tgtEl>
                                          <p:spTgt spid="66"/>
                                        </p:tgtEl>
                                        <p:attrNameLst>
                                          <p:attrName>ppt_h</p:attrName>
                                        </p:attrNameLst>
                                      </p:cBhvr>
                                      <p:tavLst>
                                        <p:tav tm="0">
                                          <p:val>
                                            <p:fltVal val="0"/>
                                          </p:val>
                                        </p:tav>
                                        <p:tav tm="100000">
                                          <p:val>
                                            <p:strVal val="#ppt_h"/>
                                          </p:val>
                                        </p:tav>
                                      </p:tavLst>
                                    </p:anim>
                                    <p:anim calcmode="lin" valueType="num">
                                      <p:cBhvr>
                                        <p:cTn id="42" dur="750" fill="hold"/>
                                        <p:tgtEl>
                                          <p:spTgt spid="66"/>
                                        </p:tgtEl>
                                        <p:attrNameLst>
                                          <p:attrName>style.rotation</p:attrName>
                                        </p:attrNameLst>
                                      </p:cBhvr>
                                      <p:tavLst>
                                        <p:tav tm="0">
                                          <p:val>
                                            <p:fltVal val="90"/>
                                          </p:val>
                                        </p:tav>
                                        <p:tav tm="100000">
                                          <p:val>
                                            <p:fltVal val="0"/>
                                          </p:val>
                                        </p:tav>
                                      </p:tavLst>
                                    </p:anim>
                                    <p:animEffect transition="in" filter="fade">
                                      <p:cBhvr>
                                        <p:cTn id="43" dur="750"/>
                                        <p:tgtEl>
                                          <p:spTgt spid="66"/>
                                        </p:tgtEl>
                                      </p:cBhvr>
                                    </p:animEffect>
                                  </p:childTnLst>
                                </p:cTn>
                              </p:par>
                            </p:childTnLst>
                          </p:cTn>
                        </p:par>
                        <p:par>
                          <p:cTn id="44" fill="hold">
                            <p:stCondLst>
                              <p:cond delay="10500"/>
                            </p:stCondLst>
                            <p:childTnLst>
                              <p:par>
                                <p:cTn id="45" presetID="32" presetClass="emph" presetSubtype="0" fill="hold" nodeType="afterEffect">
                                  <p:stCondLst>
                                    <p:cond delay="500"/>
                                  </p:stCondLst>
                                  <p:childTnLst>
                                    <p:animRot by="120000">
                                      <p:cBhvr>
                                        <p:cTn id="46" dur="100" fill="hold">
                                          <p:stCondLst>
                                            <p:cond delay="0"/>
                                          </p:stCondLst>
                                        </p:cTn>
                                        <p:tgtEl>
                                          <p:spTgt spid="30"/>
                                        </p:tgtEl>
                                        <p:attrNameLst>
                                          <p:attrName>r</p:attrName>
                                        </p:attrNameLst>
                                      </p:cBhvr>
                                    </p:animRot>
                                    <p:animRot by="-240000">
                                      <p:cBhvr>
                                        <p:cTn id="47" dur="200" fill="hold">
                                          <p:stCondLst>
                                            <p:cond delay="200"/>
                                          </p:stCondLst>
                                        </p:cTn>
                                        <p:tgtEl>
                                          <p:spTgt spid="30"/>
                                        </p:tgtEl>
                                        <p:attrNameLst>
                                          <p:attrName>r</p:attrName>
                                        </p:attrNameLst>
                                      </p:cBhvr>
                                    </p:animRot>
                                    <p:animRot by="240000">
                                      <p:cBhvr>
                                        <p:cTn id="48" dur="200" fill="hold">
                                          <p:stCondLst>
                                            <p:cond delay="400"/>
                                          </p:stCondLst>
                                        </p:cTn>
                                        <p:tgtEl>
                                          <p:spTgt spid="30"/>
                                        </p:tgtEl>
                                        <p:attrNameLst>
                                          <p:attrName>r</p:attrName>
                                        </p:attrNameLst>
                                      </p:cBhvr>
                                    </p:animRot>
                                    <p:animRot by="-240000">
                                      <p:cBhvr>
                                        <p:cTn id="49" dur="200" fill="hold">
                                          <p:stCondLst>
                                            <p:cond delay="600"/>
                                          </p:stCondLst>
                                        </p:cTn>
                                        <p:tgtEl>
                                          <p:spTgt spid="30"/>
                                        </p:tgtEl>
                                        <p:attrNameLst>
                                          <p:attrName>r</p:attrName>
                                        </p:attrNameLst>
                                      </p:cBhvr>
                                    </p:animRot>
                                    <p:animRot by="120000">
                                      <p:cBhvr>
                                        <p:cTn id="50" dur="200" fill="hold">
                                          <p:stCondLst>
                                            <p:cond delay="800"/>
                                          </p:stCondLst>
                                        </p:cTn>
                                        <p:tgtEl>
                                          <p:spTgt spid="30"/>
                                        </p:tgtEl>
                                        <p:attrNameLst>
                                          <p:attrName>r</p:attrName>
                                        </p:attrNameLst>
                                      </p:cBhvr>
                                    </p:animRot>
                                  </p:childTnLst>
                                </p:cTn>
                              </p:par>
                              <p:par>
                                <p:cTn id="51" presetID="32" presetClass="emph" presetSubtype="0" fill="hold" grpId="1" nodeType="withEffect">
                                  <p:stCondLst>
                                    <p:cond delay="500"/>
                                  </p:stCondLst>
                                  <p:childTnLst>
                                    <p:animRot by="120000">
                                      <p:cBhvr>
                                        <p:cTn id="52" dur="100" fill="hold">
                                          <p:stCondLst>
                                            <p:cond delay="0"/>
                                          </p:stCondLst>
                                        </p:cTn>
                                        <p:tgtEl>
                                          <p:spTgt spid="65"/>
                                        </p:tgtEl>
                                        <p:attrNameLst>
                                          <p:attrName>r</p:attrName>
                                        </p:attrNameLst>
                                      </p:cBhvr>
                                    </p:animRot>
                                    <p:animRot by="-240000">
                                      <p:cBhvr>
                                        <p:cTn id="53" dur="200" fill="hold">
                                          <p:stCondLst>
                                            <p:cond delay="200"/>
                                          </p:stCondLst>
                                        </p:cTn>
                                        <p:tgtEl>
                                          <p:spTgt spid="65"/>
                                        </p:tgtEl>
                                        <p:attrNameLst>
                                          <p:attrName>r</p:attrName>
                                        </p:attrNameLst>
                                      </p:cBhvr>
                                    </p:animRot>
                                    <p:animRot by="240000">
                                      <p:cBhvr>
                                        <p:cTn id="54" dur="200" fill="hold">
                                          <p:stCondLst>
                                            <p:cond delay="400"/>
                                          </p:stCondLst>
                                        </p:cTn>
                                        <p:tgtEl>
                                          <p:spTgt spid="65"/>
                                        </p:tgtEl>
                                        <p:attrNameLst>
                                          <p:attrName>r</p:attrName>
                                        </p:attrNameLst>
                                      </p:cBhvr>
                                    </p:animRot>
                                    <p:animRot by="-240000">
                                      <p:cBhvr>
                                        <p:cTn id="55" dur="200" fill="hold">
                                          <p:stCondLst>
                                            <p:cond delay="600"/>
                                          </p:stCondLst>
                                        </p:cTn>
                                        <p:tgtEl>
                                          <p:spTgt spid="65"/>
                                        </p:tgtEl>
                                        <p:attrNameLst>
                                          <p:attrName>r</p:attrName>
                                        </p:attrNameLst>
                                      </p:cBhvr>
                                    </p:animRot>
                                    <p:animRot by="120000">
                                      <p:cBhvr>
                                        <p:cTn id="56" dur="200" fill="hold">
                                          <p:stCondLst>
                                            <p:cond delay="800"/>
                                          </p:stCondLst>
                                        </p:cTn>
                                        <p:tgtEl>
                                          <p:spTgt spid="65"/>
                                        </p:tgtEl>
                                        <p:attrNameLst>
                                          <p:attrName>r</p:attrName>
                                        </p:attrNameLst>
                                      </p:cBhvr>
                                    </p:animRot>
                                  </p:childTnLst>
                                </p:cTn>
                              </p:par>
                            </p:childTnLst>
                          </p:cTn>
                        </p:par>
                        <p:par>
                          <p:cTn id="57" fill="hold">
                            <p:stCondLst>
                              <p:cond delay="12000"/>
                            </p:stCondLst>
                            <p:childTnLst>
                              <p:par>
                                <p:cTn id="58" presetID="32" presetClass="emph" presetSubtype="0" fill="hold" nodeType="afterEffect">
                                  <p:stCondLst>
                                    <p:cond delay="500"/>
                                  </p:stCondLst>
                                  <p:childTnLst>
                                    <p:animRot by="120000">
                                      <p:cBhvr>
                                        <p:cTn id="59" dur="1" fill="hold">
                                          <p:stCondLst>
                                            <p:cond delay="0"/>
                                          </p:stCondLst>
                                        </p:cTn>
                                        <p:tgtEl>
                                          <p:spTgt spid="39"/>
                                        </p:tgtEl>
                                        <p:attrNameLst>
                                          <p:attrName>r</p:attrName>
                                        </p:attrNameLst>
                                      </p:cBhvr>
                                    </p:animRot>
                                    <p:animRot by="-240000">
                                      <p:cBhvr>
                                        <p:cTn id="60" dur="2" fill="hold">
                                          <p:stCondLst>
                                            <p:cond delay="197"/>
                                          </p:stCondLst>
                                        </p:cTn>
                                        <p:tgtEl>
                                          <p:spTgt spid="39"/>
                                        </p:tgtEl>
                                        <p:attrNameLst>
                                          <p:attrName>r</p:attrName>
                                        </p:attrNameLst>
                                      </p:cBhvr>
                                    </p:animRot>
                                    <p:animRot by="240000">
                                      <p:cBhvr>
                                        <p:cTn id="61" dur="2" fill="hold">
                                          <p:stCondLst>
                                            <p:cond delay="394"/>
                                          </p:stCondLst>
                                        </p:cTn>
                                        <p:tgtEl>
                                          <p:spTgt spid="39"/>
                                        </p:tgtEl>
                                        <p:attrNameLst>
                                          <p:attrName>r</p:attrName>
                                        </p:attrNameLst>
                                      </p:cBhvr>
                                    </p:animRot>
                                    <p:animRot by="-240000">
                                      <p:cBhvr>
                                        <p:cTn id="62" dur="2" fill="hold">
                                          <p:stCondLst>
                                            <p:cond delay="591"/>
                                          </p:stCondLst>
                                        </p:cTn>
                                        <p:tgtEl>
                                          <p:spTgt spid="39"/>
                                        </p:tgtEl>
                                        <p:attrNameLst>
                                          <p:attrName>r</p:attrName>
                                        </p:attrNameLst>
                                      </p:cBhvr>
                                    </p:animRot>
                                    <p:animRot by="120000">
                                      <p:cBhvr>
                                        <p:cTn id="63" dur="2" fill="hold">
                                          <p:stCondLst>
                                            <p:cond delay="999"/>
                                          </p:stCondLst>
                                        </p:cTn>
                                        <p:tgtEl>
                                          <p:spTgt spid="39"/>
                                        </p:tgtEl>
                                        <p:attrNameLst>
                                          <p:attrName>r</p:attrName>
                                        </p:attrNameLst>
                                      </p:cBhvr>
                                    </p:animRot>
                                  </p:childTnLst>
                                </p:cTn>
                              </p:par>
                            </p:childTnLst>
                          </p:cTn>
                        </p:par>
                        <p:par>
                          <p:cTn id="64" fill="hold">
                            <p:stCondLst>
                              <p:cond delay="13501"/>
                            </p:stCondLst>
                            <p:childTnLst>
                              <p:par>
                                <p:cTn id="65" presetID="32" presetClass="emph" presetSubtype="0" fill="hold" nodeType="afterEffect">
                                  <p:stCondLst>
                                    <p:cond delay="500"/>
                                  </p:stCondLst>
                                  <p:childTnLst>
                                    <p:animRot by="120000">
                                      <p:cBhvr>
                                        <p:cTn id="66" dur="1" fill="hold">
                                          <p:stCondLst>
                                            <p:cond delay="0"/>
                                          </p:stCondLst>
                                        </p:cTn>
                                        <p:tgtEl>
                                          <p:spTgt spid="56"/>
                                        </p:tgtEl>
                                        <p:attrNameLst>
                                          <p:attrName>r</p:attrName>
                                        </p:attrNameLst>
                                      </p:cBhvr>
                                    </p:animRot>
                                    <p:animRot by="-240000">
                                      <p:cBhvr>
                                        <p:cTn id="67" dur="2" fill="hold">
                                          <p:stCondLst>
                                            <p:cond delay="198"/>
                                          </p:stCondLst>
                                        </p:cTn>
                                        <p:tgtEl>
                                          <p:spTgt spid="56"/>
                                        </p:tgtEl>
                                        <p:attrNameLst>
                                          <p:attrName>r</p:attrName>
                                        </p:attrNameLst>
                                      </p:cBhvr>
                                    </p:animRot>
                                    <p:animRot by="240000">
                                      <p:cBhvr>
                                        <p:cTn id="68" dur="2" fill="hold">
                                          <p:stCondLst>
                                            <p:cond delay="397"/>
                                          </p:stCondLst>
                                        </p:cTn>
                                        <p:tgtEl>
                                          <p:spTgt spid="56"/>
                                        </p:tgtEl>
                                        <p:attrNameLst>
                                          <p:attrName>r</p:attrName>
                                        </p:attrNameLst>
                                      </p:cBhvr>
                                    </p:animRot>
                                    <p:animRot by="-240000">
                                      <p:cBhvr>
                                        <p:cTn id="69" dur="2" fill="hold">
                                          <p:stCondLst>
                                            <p:cond delay="595"/>
                                          </p:stCondLst>
                                        </p:cTn>
                                        <p:tgtEl>
                                          <p:spTgt spid="56"/>
                                        </p:tgtEl>
                                        <p:attrNameLst>
                                          <p:attrName>r</p:attrName>
                                        </p:attrNameLst>
                                      </p:cBhvr>
                                    </p:animRot>
                                    <p:animRot by="120000">
                                      <p:cBhvr>
                                        <p:cTn id="70" dur="2" fill="hold">
                                          <p:stCondLst>
                                            <p:cond delay="999"/>
                                          </p:stCondLst>
                                        </p:cTn>
                                        <p:tgtEl>
                                          <p:spTgt spid="56"/>
                                        </p:tgtEl>
                                        <p:attrNameLst>
                                          <p:attrName>r</p:attrName>
                                        </p:attrNameLst>
                                      </p:cBhvr>
                                    </p:animRot>
                                  </p:childTnLst>
                                </p:cTn>
                              </p:par>
                            </p:childTnLst>
                          </p:cTn>
                        </p:par>
                        <p:par>
                          <p:cTn id="71" fill="hold">
                            <p:stCondLst>
                              <p:cond delay="15002"/>
                            </p:stCondLst>
                            <p:childTnLst>
                              <p:par>
                                <p:cTn id="72" presetID="32" presetClass="emph" presetSubtype="0" fill="hold" nodeType="afterEffect">
                                  <p:stCondLst>
                                    <p:cond delay="500"/>
                                  </p:stCondLst>
                                  <p:childTnLst>
                                    <p:animRot by="120000">
                                      <p:cBhvr>
                                        <p:cTn id="73" dur="1" fill="hold">
                                          <p:stCondLst>
                                            <p:cond delay="0"/>
                                          </p:stCondLst>
                                        </p:cTn>
                                        <p:tgtEl>
                                          <p:spTgt spid="59"/>
                                        </p:tgtEl>
                                        <p:attrNameLst>
                                          <p:attrName>r</p:attrName>
                                        </p:attrNameLst>
                                      </p:cBhvr>
                                    </p:animRot>
                                    <p:animRot by="-240000">
                                      <p:cBhvr>
                                        <p:cTn id="74" dur="2" fill="hold">
                                          <p:stCondLst>
                                            <p:cond delay="198"/>
                                          </p:stCondLst>
                                        </p:cTn>
                                        <p:tgtEl>
                                          <p:spTgt spid="59"/>
                                        </p:tgtEl>
                                        <p:attrNameLst>
                                          <p:attrName>r</p:attrName>
                                        </p:attrNameLst>
                                      </p:cBhvr>
                                    </p:animRot>
                                    <p:animRot by="240000">
                                      <p:cBhvr>
                                        <p:cTn id="75" dur="2" fill="hold">
                                          <p:stCondLst>
                                            <p:cond delay="396"/>
                                          </p:stCondLst>
                                        </p:cTn>
                                        <p:tgtEl>
                                          <p:spTgt spid="59"/>
                                        </p:tgtEl>
                                        <p:attrNameLst>
                                          <p:attrName>r</p:attrName>
                                        </p:attrNameLst>
                                      </p:cBhvr>
                                    </p:animRot>
                                    <p:animRot by="-240000">
                                      <p:cBhvr>
                                        <p:cTn id="76" dur="2" fill="hold">
                                          <p:stCondLst>
                                            <p:cond delay="593"/>
                                          </p:stCondLst>
                                        </p:cTn>
                                        <p:tgtEl>
                                          <p:spTgt spid="59"/>
                                        </p:tgtEl>
                                        <p:attrNameLst>
                                          <p:attrName>r</p:attrName>
                                        </p:attrNameLst>
                                      </p:cBhvr>
                                    </p:animRot>
                                    <p:animRot by="120000">
                                      <p:cBhvr>
                                        <p:cTn id="77" dur="2" fill="hold">
                                          <p:stCondLst>
                                            <p:cond delay="999"/>
                                          </p:stCondLst>
                                        </p:cTn>
                                        <p:tgtEl>
                                          <p:spTgt spid="59"/>
                                        </p:tgtEl>
                                        <p:attrNameLst>
                                          <p:attrName>r</p:attrName>
                                        </p:attrNameLst>
                                      </p:cBhvr>
                                    </p:animRot>
                                  </p:childTnLst>
                                </p:cTn>
                              </p:par>
                            </p:childTnLst>
                          </p:cTn>
                        </p:par>
                        <p:par>
                          <p:cTn id="78" fill="hold">
                            <p:stCondLst>
                              <p:cond delay="16503"/>
                            </p:stCondLst>
                            <p:childTnLst>
                              <p:par>
                                <p:cTn id="79" presetID="10" presetClass="entr" presetSubtype="0" fill="hold" grpId="0" nodeType="afterEffect">
                                  <p:stCondLst>
                                    <p:cond delay="500"/>
                                  </p:stCondLst>
                                  <p:childTnLst>
                                    <p:set>
                                      <p:cBhvr>
                                        <p:cTn id="80" dur="1" fill="hold">
                                          <p:stCondLst>
                                            <p:cond delay="0"/>
                                          </p:stCondLst>
                                        </p:cTn>
                                        <p:tgtEl>
                                          <p:spTgt spid="55"/>
                                        </p:tgtEl>
                                        <p:attrNameLst>
                                          <p:attrName>style.visibility</p:attrName>
                                        </p:attrNameLst>
                                      </p:cBhvr>
                                      <p:to>
                                        <p:strVal val="visible"/>
                                      </p:to>
                                    </p:set>
                                    <p:animEffect transition="in" filter="fade">
                                      <p:cBhvr>
                                        <p:cTn id="81" dur="10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50" grpId="0" animBg="1"/>
      <p:bldP spid="55" grpId="0" animBg="1"/>
      <p:bldP spid="65" grpId="0"/>
      <p:bldP spid="65" grpId="1"/>
      <p:bldP spid="69" grpId="0"/>
      <p:bldP spid="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8BBF-E392-4530-823D-9C9D12AB09AA}"/>
              </a:ext>
            </a:extLst>
          </p:cNvPr>
          <p:cNvSpPr>
            <a:spLocks noGrp="1"/>
          </p:cNvSpPr>
          <p:nvPr>
            <p:ph type="title"/>
          </p:nvPr>
        </p:nvSpPr>
        <p:spPr/>
        <p:txBody>
          <a:bodyPr/>
          <a:lstStyle/>
          <a:p>
            <a:r>
              <a:rPr lang="en-US" dirty="0"/>
              <a:t>Management &amp; Control</a:t>
            </a:r>
          </a:p>
        </p:txBody>
      </p:sp>
      <p:sp>
        <p:nvSpPr>
          <p:cNvPr id="6" name="Text Placeholder 5"/>
          <p:cNvSpPr>
            <a:spLocks noGrp="1"/>
          </p:cNvSpPr>
          <p:nvPr>
            <p:ph type="body" sz="quarter" idx="4294967295"/>
          </p:nvPr>
        </p:nvSpPr>
        <p:spPr>
          <a:xfrm>
            <a:off x="2427212" y="6891848"/>
            <a:ext cx="9396412" cy="660400"/>
          </a:xfrm>
        </p:spPr>
        <p:txBody>
          <a:bodyPr>
            <a:normAutofit/>
          </a:bodyPr>
          <a:lstStyle/>
          <a:p>
            <a:pPr marL="0" indent="0">
              <a:buNone/>
            </a:pPr>
            <a:r>
              <a:rPr lang="en-US" sz="2400" b="1" dirty="0"/>
              <a:t>Metrics based Decisions - Closed Loop Feedback System</a:t>
            </a:r>
          </a:p>
        </p:txBody>
      </p:sp>
      <p:grpSp>
        <p:nvGrpSpPr>
          <p:cNvPr id="72" name="Group 71"/>
          <p:cNvGrpSpPr/>
          <p:nvPr/>
        </p:nvGrpSpPr>
        <p:grpSpPr>
          <a:xfrm>
            <a:off x="1779270" y="1960053"/>
            <a:ext cx="11030632" cy="5004574"/>
            <a:chOff x="353492" y="1139190"/>
            <a:chExt cx="9182104" cy="5450995"/>
          </a:xfrm>
        </p:grpSpPr>
        <p:grpSp>
          <p:nvGrpSpPr>
            <p:cNvPr id="82" name="Group 4"/>
            <p:cNvGrpSpPr>
              <a:grpSpLocks/>
            </p:cNvGrpSpPr>
            <p:nvPr/>
          </p:nvGrpSpPr>
          <p:grpSpPr bwMode="auto">
            <a:xfrm>
              <a:off x="1008907" y="1772125"/>
              <a:ext cx="5491694" cy="3190510"/>
              <a:chOff x="600" y="824"/>
              <a:chExt cx="3184" cy="1976"/>
            </a:xfrm>
          </p:grpSpPr>
          <p:sp>
            <p:nvSpPr>
              <p:cNvPr id="131" name="AutoShape 5"/>
              <p:cNvSpPr>
                <a:spLocks noChangeArrowheads="1"/>
              </p:cNvSpPr>
              <p:nvPr/>
            </p:nvSpPr>
            <p:spPr bwMode="auto">
              <a:xfrm>
                <a:off x="2744" y="824"/>
                <a:ext cx="1040" cy="1976"/>
              </a:xfrm>
              <a:prstGeom prst="roundRect">
                <a:avLst>
                  <a:gd name="adj" fmla="val 6477"/>
                </a:avLst>
              </a:prstGeom>
              <a:noFill/>
              <a:ln w="6350" algn="ctr">
                <a:solidFill>
                  <a:srgbClr val="00B000"/>
                </a:solidFill>
                <a:round/>
                <a:headEnd/>
                <a:tailEnd/>
              </a:ln>
              <a:effectLst/>
            </p:spPr>
            <p:txBody>
              <a:bodyPr wrap="none" anchor="b" anchorCtr="1"/>
              <a:lstStyle/>
              <a:p>
                <a:pPr marL="411480" indent="-411480" algn="ctr"/>
                <a:r>
                  <a:rPr lang="en-US" sz="1440" b="1" dirty="0">
                    <a:solidFill>
                      <a:srgbClr val="009900"/>
                    </a:solidFill>
                  </a:rPr>
                  <a:t>Stability</a:t>
                </a:r>
              </a:p>
            </p:txBody>
          </p:sp>
          <p:sp>
            <p:nvSpPr>
              <p:cNvPr id="132" name="AutoShape 6"/>
              <p:cNvSpPr>
                <a:spLocks noChangeArrowheads="1"/>
              </p:cNvSpPr>
              <p:nvPr/>
            </p:nvSpPr>
            <p:spPr bwMode="auto">
              <a:xfrm>
                <a:off x="1672" y="824"/>
                <a:ext cx="1040" cy="1976"/>
              </a:xfrm>
              <a:prstGeom prst="roundRect">
                <a:avLst>
                  <a:gd name="adj" fmla="val 6477"/>
                </a:avLst>
              </a:prstGeom>
              <a:noFill/>
              <a:ln w="6350" algn="ctr">
                <a:solidFill>
                  <a:srgbClr val="00B000"/>
                </a:solidFill>
                <a:round/>
                <a:headEnd/>
                <a:tailEnd/>
              </a:ln>
              <a:effectLst/>
            </p:spPr>
            <p:txBody>
              <a:bodyPr wrap="none" anchor="b" anchorCtr="1"/>
              <a:lstStyle/>
              <a:p>
                <a:pPr marL="411480" indent="-411480" algn="ctr"/>
                <a:r>
                  <a:rPr lang="en-US" sz="1440" b="1" dirty="0">
                    <a:solidFill>
                      <a:srgbClr val="009900"/>
                    </a:solidFill>
                  </a:rPr>
                  <a:t>Quality</a:t>
                </a:r>
              </a:p>
            </p:txBody>
          </p:sp>
          <p:sp>
            <p:nvSpPr>
              <p:cNvPr id="133" name="AutoShape 7"/>
              <p:cNvSpPr>
                <a:spLocks noChangeArrowheads="1"/>
              </p:cNvSpPr>
              <p:nvPr/>
            </p:nvSpPr>
            <p:spPr bwMode="auto">
              <a:xfrm>
                <a:off x="600" y="824"/>
                <a:ext cx="1040" cy="1976"/>
              </a:xfrm>
              <a:prstGeom prst="roundRect">
                <a:avLst>
                  <a:gd name="adj" fmla="val 6477"/>
                </a:avLst>
              </a:prstGeom>
              <a:noFill/>
              <a:ln w="6350" algn="ctr">
                <a:solidFill>
                  <a:srgbClr val="00B000"/>
                </a:solidFill>
                <a:round/>
                <a:headEnd/>
                <a:tailEnd/>
              </a:ln>
              <a:effectLst/>
            </p:spPr>
            <p:txBody>
              <a:bodyPr wrap="none" anchor="b" anchorCtr="1"/>
              <a:lstStyle/>
              <a:p>
                <a:pPr marL="411480" indent="-411480" algn="ctr"/>
                <a:endParaRPr lang="en-US" sz="1600" dirty="0">
                  <a:solidFill>
                    <a:srgbClr val="009900"/>
                  </a:solidFill>
                </a:endParaRPr>
              </a:p>
              <a:p>
                <a:pPr marL="411480" indent="-411480" algn="ctr"/>
                <a:endParaRPr lang="en-US" sz="1600" dirty="0">
                  <a:solidFill>
                    <a:srgbClr val="009900"/>
                  </a:solidFill>
                </a:endParaRPr>
              </a:p>
              <a:p>
                <a:pPr marL="411480" indent="-411480" algn="ctr"/>
                <a:endParaRPr lang="en-US" sz="1600" dirty="0">
                  <a:solidFill>
                    <a:srgbClr val="009900"/>
                  </a:solidFill>
                </a:endParaRPr>
              </a:p>
              <a:p>
                <a:pPr marL="411480" indent="-411480" algn="ctr"/>
                <a:endParaRPr lang="en-US" sz="1600" dirty="0">
                  <a:solidFill>
                    <a:srgbClr val="009900"/>
                  </a:solidFill>
                </a:endParaRPr>
              </a:p>
              <a:p>
                <a:pPr marL="411480" indent="-411480" algn="ctr"/>
                <a:endParaRPr lang="en-US" sz="1600" dirty="0">
                  <a:solidFill>
                    <a:srgbClr val="009900"/>
                  </a:solidFill>
                </a:endParaRPr>
              </a:p>
              <a:p>
                <a:pPr marL="411480" indent="-411480" algn="ctr"/>
                <a:endParaRPr lang="en-US" sz="1600" dirty="0">
                  <a:solidFill>
                    <a:srgbClr val="009900"/>
                  </a:solidFill>
                </a:endParaRPr>
              </a:p>
              <a:p>
                <a:pPr marL="411480" indent="-411480" algn="ctr"/>
                <a:r>
                  <a:rPr lang="en-US" sz="1440" b="1" dirty="0">
                    <a:solidFill>
                      <a:srgbClr val="009900"/>
                    </a:solidFill>
                  </a:rPr>
                  <a:t>Productivity</a:t>
                </a:r>
              </a:p>
            </p:txBody>
          </p:sp>
        </p:grpSp>
        <p:grpSp>
          <p:nvGrpSpPr>
            <p:cNvPr id="83" name="Group 8"/>
            <p:cNvGrpSpPr>
              <a:grpSpLocks/>
            </p:cNvGrpSpPr>
            <p:nvPr/>
          </p:nvGrpSpPr>
          <p:grpSpPr bwMode="auto">
            <a:xfrm>
              <a:off x="7893606" y="3238210"/>
              <a:ext cx="1641990" cy="2709349"/>
              <a:chOff x="4680" y="1732"/>
              <a:chExt cx="952" cy="1678"/>
            </a:xfrm>
          </p:grpSpPr>
          <p:sp>
            <p:nvSpPr>
              <p:cNvPr id="128" name="Rectangle 9"/>
              <p:cNvSpPr>
                <a:spLocks noChangeArrowheads="1"/>
              </p:cNvSpPr>
              <p:nvPr/>
            </p:nvSpPr>
            <p:spPr bwMode="auto">
              <a:xfrm>
                <a:off x="4680" y="2588"/>
                <a:ext cx="952" cy="208"/>
              </a:xfrm>
              <a:prstGeom prst="rect">
                <a:avLst/>
              </a:prstGeom>
              <a:solidFill>
                <a:schemeClr val="bg1">
                  <a:lumMod val="75000"/>
                </a:schemeClr>
              </a:solidFill>
              <a:ln w="9525" algn="ctr">
                <a:solidFill>
                  <a:srgbClr val="005A8F"/>
                </a:solidFill>
                <a:miter lim="800000"/>
                <a:headEnd/>
                <a:tailEnd/>
              </a:ln>
              <a:effectLst/>
            </p:spPr>
            <p:txBody>
              <a:bodyPr anchor="ctr"/>
              <a:lstStyle/>
              <a:p>
                <a:pPr algn="ctr">
                  <a:buFont typeface="Wingdings" pitchFamily="2" charset="2"/>
                  <a:buNone/>
                </a:pPr>
                <a:r>
                  <a:rPr lang="en-US" sz="1280" dirty="0"/>
                  <a:t>Change</a:t>
                </a:r>
              </a:p>
            </p:txBody>
          </p:sp>
          <p:cxnSp>
            <p:nvCxnSpPr>
              <p:cNvPr id="129" name="AutoShape 10"/>
              <p:cNvCxnSpPr>
                <a:cxnSpLocks noChangeShapeType="1"/>
                <a:stCxn id="94" idx="3"/>
                <a:endCxn id="128" idx="2"/>
              </p:cNvCxnSpPr>
              <p:nvPr/>
            </p:nvCxnSpPr>
            <p:spPr bwMode="auto">
              <a:xfrm flipV="1">
                <a:off x="4760" y="2796"/>
                <a:ext cx="396" cy="614"/>
              </a:xfrm>
              <a:prstGeom prst="bentConnector2">
                <a:avLst/>
              </a:prstGeom>
              <a:noFill/>
              <a:ln w="28575">
                <a:solidFill>
                  <a:srgbClr val="005A8F"/>
                </a:solidFill>
                <a:miter lim="800000"/>
                <a:headEnd/>
                <a:tailEnd type="triangle" w="med" len="med"/>
              </a:ln>
              <a:effectLst/>
            </p:spPr>
          </p:cxnSp>
          <p:cxnSp>
            <p:nvCxnSpPr>
              <p:cNvPr id="130" name="AutoShape 11"/>
              <p:cNvCxnSpPr>
                <a:cxnSpLocks noChangeShapeType="1"/>
                <a:stCxn id="128" idx="0"/>
                <a:endCxn id="125" idx="2"/>
              </p:cNvCxnSpPr>
              <p:nvPr/>
            </p:nvCxnSpPr>
            <p:spPr bwMode="auto">
              <a:xfrm flipH="1" flipV="1">
                <a:off x="5146" y="1732"/>
                <a:ext cx="10" cy="856"/>
              </a:xfrm>
              <a:prstGeom prst="straightConnector1">
                <a:avLst/>
              </a:prstGeom>
              <a:noFill/>
              <a:ln w="28575">
                <a:solidFill>
                  <a:srgbClr val="005A8F"/>
                </a:solidFill>
                <a:round/>
                <a:headEnd/>
                <a:tailEnd type="triangle" w="med" len="med"/>
              </a:ln>
              <a:effectLst/>
            </p:spPr>
          </p:cxnSp>
        </p:grpSp>
        <p:grpSp>
          <p:nvGrpSpPr>
            <p:cNvPr id="84" name="Group 12"/>
            <p:cNvGrpSpPr>
              <a:grpSpLocks/>
            </p:cNvGrpSpPr>
            <p:nvPr/>
          </p:nvGrpSpPr>
          <p:grpSpPr bwMode="auto">
            <a:xfrm>
              <a:off x="6513783" y="2114427"/>
              <a:ext cx="3021811" cy="1194827"/>
              <a:chOff x="3880" y="1036"/>
              <a:chExt cx="1752" cy="740"/>
            </a:xfrm>
          </p:grpSpPr>
          <p:sp>
            <p:nvSpPr>
              <p:cNvPr id="124" name="AutoShape 13"/>
              <p:cNvSpPr>
                <a:spLocks noChangeArrowheads="1"/>
              </p:cNvSpPr>
              <p:nvPr/>
            </p:nvSpPr>
            <p:spPr bwMode="auto">
              <a:xfrm>
                <a:off x="3880" y="1048"/>
                <a:ext cx="672" cy="728"/>
              </a:xfrm>
              <a:prstGeom prst="leftArrow">
                <a:avLst>
                  <a:gd name="adj1" fmla="val 50000"/>
                  <a:gd name="adj2" fmla="val 25000"/>
                </a:avLst>
              </a:prstGeom>
              <a:solidFill>
                <a:schemeClr val="bg1">
                  <a:lumMod val="75000"/>
                </a:schemeClr>
              </a:solidFill>
              <a:ln w="9525" algn="ctr">
                <a:solidFill>
                  <a:srgbClr val="00B000"/>
                </a:solidFill>
                <a:miter lim="800000"/>
                <a:headEnd/>
                <a:tailEnd/>
              </a:ln>
              <a:effectLst/>
            </p:spPr>
            <p:txBody>
              <a:bodyPr wrap="none" anchor="ctr"/>
              <a:lstStyle/>
              <a:p>
                <a:endParaRPr lang="en-US" sz="960" dirty="0"/>
              </a:p>
            </p:txBody>
          </p:sp>
          <p:sp>
            <p:nvSpPr>
              <p:cNvPr id="125" name="Rectangle 14"/>
              <p:cNvSpPr>
                <a:spLocks noChangeArrowheads="1"/>
              </p:cNvSpPr>
              <p:nvPr/>
            </p:nvSpPr>
            <p:spPr bwMode="auto">
              <a:xfrm>
                <a:off x="4680" y="1524"/>
                <a:ext cx="952" cy="208"/>
              </a:xfrm>
              <a:prstGeom prst="rect">
                <a:avLst/>
              </a:prstGeom>
              <a:solidFill>
                <a:schemeClr val="bg1">
                  <a:lumMod val="75000"/>
                </a:schemeClr>
              </a:solidFill>
              <a:ln w="9525" algn="ctr">
                <a:solidFill>
                  <a:srgbClr val="00B000"/>
                </a:solidFill>
                <a:miter lim="800000"/>
                <a:headEnd/>
                <a:tailEnd/>
              </a:ln>
              <a:effectLst/>
            </p:spPr>
            <p:txBody>
              <a:bodyPr anchor="ctr"/>
              <a:lstStyle/>
              <a:p>
                <a:pPr algn="ctr">
                  <a:buFont typeface="Wingdings" pitchFamily="2" charset="2"/>
                  <a:buNone/>
                </a:pPr>
                <a:r>
                  <a:rPr lang="en-US" sz="1280" dirty="0"/>
                  <a:t>Plan</a:t>
                </a:r>
              </a:p>
            </p:txBody>
          </p:sp>
          <p:sp>
            <p:nvSpPr>
              <p:cNvPr id="126" name="Rectangle 15"/>
              <p:cNvSpPr>
                <a:spLocks noChangeArrowheads="1"/>
              </p:cNvSpPr>
              <p:nvPr/>
            </p:nvSpPr>
            <p:spPr bwMode="auto">
              <a:xfrm>
                <a:off x="4680" y="1036"/>
                <a:ext cx="952" cy="208"/>
              </a:xfrm>
              <a:prstGeom prst="rect">
                <a:avLst/>
              </a:prstGeom>
              <a:solidFill>
                <a:schemeClr val="bg1">
                  <a:lumMod val="75000"/>
                </a:schemeClr>
              </a:solidFill>
              <a:ln w="9525" algn="ctr">
                <a:solidFill>
                  <a:srgbClr val="00B000"/>
                </a:solidFill>
                <a:miter lim="800000"/>
                <a:headEnd/>
                <a:tailEnd/>
              </a:ln>
              <a:effectLst/>
            </p:spPr>
            <p:txBody>
              <a:bodyPr anchor="ctr"/>
              <a:lstStyle/>
              <a:p>
                <a:pPr algn="ctr">
                  <a:buFont typeface="Wingdings" pitchFamily="2" charset="2"/>
                  <a:buNone/>
                </a:pPr>
                <a:r>
                  <a:rPr lang="en-US" sz="1280" dirty="0"/>
                  <a:t>Historical Data</a:t>
                </a:r>
              </a:p>
            </p:txBody>
          </p:sp>
          <p:cxnSp>
            <p:nvCxnSpPr>
              <p:cNvPr id="127" name="AutoShape 16"/>
              <p:cNvCxnSpPr>
                <a:cxnSpLocks noChangeShapeType="1"/>
                <a:stCxn id="126" idx="2"/>
                <a:endCxn id="125" idx="0"/>
              </p:cNvCxnSpPr>
              <p:nvPr/>
            </p:nvCxnSpPr>
            <p:spPr bwMode="auto">
              <a:xfrm rot="5400000">
                <a:off x="5016" y="1384"/>
                <a:ext cx="280" cy="0"/>
              </a:xfrm>
              <a:prstGeom prst="straightConnector1">
                <a:avLst/>
              </a:prstGeom>
              <a:noFill/>
              <a:ln w="28575">
                <a:solidFill>
                  <a:srgbClr val="00B000"/>
                </a:solidFill>
                <a:round/>
                <a:headEnd/>
                <a:tailEnd type="triangle" w="med" len="med"/>
              </a:ln>
              <a:effectLst/>
            </p:spPr>
          </p:cxnSp>
        </p:grpSp>
        <p:grpSp>
          <p:nvGrpSpPr>
            <p:cNvPr id="85" name="Group 17"/>
            <p:cNvGrpSpPr>
              <a:grpSpLocks/>
            </p:cNvGrpSpPr>
            <p:nvPr/>
          </p:nvGrpSpPr>
          <p:grpSpPr bwMode="auto">
            <a:xfrm>
              <a:off x="353492" y="1139190"/>
              <a:ext cx="6078119" cy="1330456"/>
              <a:chOff x="220" y="432"/>
              <a:chExt cx="3524" cy="824"/>
            </a:xfrm>
          </p:grpSpPr>
          <p:cxnSp>
            <p:nvCxnSpPr>
              <p:cNvPr id="114" name="AutoShape 18"/>
              <p:cNvCxnSpPr>
                <a:cxnSpLocks noChangeShapeType="1"/>
                <a:stCxn id="116" idx="3"/>
                <a:endCxn id="117" idx="1"/>
              </p:cNvCxnSpPr>
              <p:nvPr/>
            </p:nvCxnSpPr>
            <p:spPr bwMode="auto">
              <a:xfrm>
                <a:off x="1592" y="1140"/>
                <a:ext cx="128" cy="0"/>
              </a:xfrm>
              <a:prstGeom prst="straightConnector1">
                <a:avLst/>
              </a:prstGeom>
              <a:noFill/>
              <a:ln w="28575">
                <a:solidFill>
                  <a:srgbClr val="FF6600"/>
                </a:solidFill>
                <a:round/>
                <a:headEnd/>
                <a:tailEnd type="triangle" w="med" len="med"/>
              </a:ln>
              <a:effectLst/>
            </p:spPr>
          </p:cxnSp>
          <p:sp>
            <p:nvSpPr>
              <p:cNvPr id="115" name="Rectangle 19"/>
              <p:cNvSpPr>
                <a:spLocks noChangeArrowheads="1"/>
              </p:cNvSpPr>
              <p:nvPr/>
            </p:nvSpPr>
            <p:spPr bwMode="auto">
              <a:xfrm>
                <a:off x="1736" y="432"/>
                <a:ext cx="928" cy="336"/>
              </a:xfrm>
              <a:prstGeom prst="rect">
                <a:avLst/>
              </a:prstGeom>
              <a:solidFill>
                <a:srgbClr val="FFD28F"/>
              </a:solidFill>
              <a:ln w="9525" algn="ctr">
                <a:solidFill>
                  <a:srgbClr val="FF6600"/>
                </a:solidFill>
                <a:miter lim="800000"/>
                <a:headEnd/>
                <a:tailEnd/>
              </a:ln>
              <a:effectLst/>
            </p:spPr>
            <p:txBody>
              <a:bodyPr anchor="ctr"/>
              <a:lstStyle/>
              <a:p>
                <a:pPr algn="ctr">
                  <a:buFont typeface="Wingdings" pitchFamily="2" charset="2"/>
                  <a:buNone/>
                </a:pPr>
                <a:r>
                  <a:rPr lang="en-US" sz="1280" dirty="0"/>
                  <a:t>Management and Control</a:t>
                </a:r>
              </a:p>
            </p:txBody>
          </p:sp>
          <p:sp>
            <p:nvSpPr>
              <p:cNvPr id="116" name="Rectangle 20"/>
              <p:cNvSpPr>
                <a:spLocks noChangeArrowheads="1"/>
              </p:cNvSpPr>
              <p:nvPr/>
            </p:nvSpPr>
            <p:spPr bwMode="auto">
              <a:xfrm>
                <a:off x="640" y="1036"/>
                <a:ext cx="952" cy="208"/>
              </a:xfrm>
              <a:prstGeom prst="rect">
                <a:avLst/>
              </a:prstGeom>
              <a:solidFill>
                <a:srgbClr val="FFD28F"/>
              </a:solidFill>
              <a:ln w="9525" algn="ctr">
                <a:solidFill>
                  <a:srgbClr val="FF6600"/>
                </a:solidFill>
                <a:miter lim="800000"/>
                <a:headEnd/>
                <a:tailEnd/>
              </a:ln>
              <a:effectLst/>
            </p:spPr>
            <p:txBody>
              <a:bodyPr anchor="ctr"/>
              <a:lstStyle/>
              <a:p>
                <a:pPr algn="ctr">
                  <a:buFont typeface="Wingdings" pitchFamily="2" charset="2"/>
                  <a:buNone/>
                </a:pPr>
                <a:r>
                  <a:rPr lang="en-US" sz="1280" dirty="0"/>
                  <a:t>Process</a:t>
                </a:r>
              </a:p>
            </p:txBody>
          </p:sp>
          <p:sp>
            <p:nvSpPr>
              <p:cNvPr id="117" name="Rectangle 21"/>
              <p:cNvSpPr>
                <a:spLocks noChangeArrowheads="1"/>
              </p:cNvSpPr>
              <p:nvPr/>
            </p:nvSpPr>
            <p:spPr bwMode="auto">
              <a:xfrm>
                <a:off x="1720" y="1036"/>
                <a:ext cx="952" cy="208"/>
              </a:xfrm>
              <a:prstGeom prst="rect">
                <a:avLst/>
              </a:prstGeom>
              <a:solidFill>
                <a:srgbClr val="FFD28F"/>
              </a:solidFill>
              <a:ln w="9525" algn="ctr">
                <a:solidFill>
                  <a:srgbClr val="FF6600"/>
                </a:solidFill>
                <a:miter lim="800000"/>
                <a:headEnd/>
                <a:tailEnd/>
              </a:ln>
              <a:effectLst/>
            </p:spPr>
            <p:txBody>
              <a:bodyPr anchor="ctr"/>
              <a:lstStyle/>
              <a:p>
                <a:pPr algn="ctr">
                  <a:buFont typeface="Wingdings" pitchFamily="2" charset="2"/>
                  <a:buNone/>
                </a:pPr>
                <a:r>
                  <a:rPr lang="en-US" sz="1280" dirty="0"/>
                  <a:t>Screen</a:t>
                </a:r>
              </a:p>
            </p:txBody>
          </p:sp>
          <p:sp>
            <p:nvSpPr>
              <p:cNvPr id="118" name="Rectangle 22"/>
              <p:cNvSpPr>
                <a:spLocks noChangeArrowheads="1"/>
              </p:cNvSpPr>
              <p:nvPr/>
            </p:nvSpPr>
            <p:spPr bwMode="auto">
              <a:xfrm>
                <a:off x="2792" y="1036"/>
                <a:ext cx="952" cy="208"/>
              </a:xfrm>
              <a:prstGeom prst="rect">
                <a:avLst/>
              </a:prstGeom>
              <a:solidFill>
                <a:srgbClr val="FFD28F"/>
              </a:solidFill>
              <a:ln w="9525" algn="ctr">
                <a:solidFill>
                  <a:srgbClr val="FF6600"/>
                </a:solidFill>
                <a:miter lim="800000"/>
                <a:headEnd/>
                <a:tailEnd/>
              </a:ln>
              <a:effectLst/>
            </p:spPr>
            <p:txBody>
              <a:bodyPr anchor="ctr"/>
              <a:lstStyle/>
              <a:p>
                <a:pPr algn="ctr">
                  <a:buFont typeface="Wingdings" pitchFamily="2" charset="2"/>
                  <a:buNone/>
                </a:pPr>
                <a:r>
                  <a:rPr lang="en-US" sz="1280" dirty="0"/>
                  <a:t>Configuration</a:t>
                </a:r>
              </a:p>
            </p:txBody>
          </p:sp>
          <p:cxnSp>
            <p:nvCxnSpPr>
              <p:cNvPr id="119" name="AutoShape 23"/>
              <p:cNvCxnSpPr>
                <a:cxnSpLocks noChangeShapeType="1"/>
                <a:stCxn id="115" idx="2"/>
                <a:endCxn id="116" idx="0"/>
              </p:cNvCxnSpPr>
              <p:nvPr/>
            </p:nvCxnSpPr>
            <p:spPr bwMode="auto">
              <a:xfrm rot="5400000">
                <a:off x="1524" y="360"/>
                <a:ext cx="268" cy="1084"/>
              </a:xfrm>
              <a:prstGeom prst="bentConnector3">
                <a:avLst>
                  <a:gd name="adj1" fmla="val 50000"/>
                </a:avLst>
              </a:prstGeom>
              <a:noFill/>
              <a:ln w="28575">
                <a:solidFill>
                  <a:srgbClr val="FF6600"/>
                </a:solidFill>
                <a:miter lim="800000"/>
                <a:headEnd/>
                <a:tailEnd type="triangle" w="med" len="med"/>
              </a:ln>
              <a:effectLst/>
            </p:spPr>
          </p:cxnSp>
          <p:cxnSp>
            <p:nvCxnSpPr>
              <p:cNvPr id="120" name="AutoShape 24"/>
              <p:cNvCxnSpPr>
                <a:cxnSpLocks noChangeShapeType="1"/>
                <a:stCxn id="115" idx="2"/>
                <a:endCxn id="117" idx="0"/>
              </p:cNvCxnSpPr>
              <p:nvPr/>
            </p:nvCxnSpPr>
            <p:spPr bwMode="auto">
              <a:xfrm rot="5400000">
                <a:off x="2064" y="900"/>
                <a:ext cx="268" cy="4"/>
              </a:xfrm>
              <a:prstGeom prst="bentConnector3">
                <a:avLst>
                  <a:gd name="adj1" fmla="val 50000"/>
                </a:avLst>
              </a:prstGeom>
              <a:noFill/>
              <a:ln w="28575">
                <a:solidFill>
                  <a:srgbClr val="FF6600"/>
                </a:solidFill>
                <a:miter lim="800000"/>
                <a:headEnd/>
                <a:tailEnd type="triangle" w="med" len="med"/>
              </a:ln>
              <a:effectLst/>
            </p:spPr>
          </p:cxnSp>
          <p:cxnSp>
            <p:nvCxnSpPr>
              <p:cNvPr id="121" name="AutoShape 25"/>
              <p:cNvCxnSpPr>
                <a:cxnSpLocks noChangeShapeType="1"/>
                <a:stCxn id="115" idx="2"/>
                <a:endCxn id="118" idx="0"/>
              </p:cNvCxnSpPr>
              <p:nvPr/>
            </p:nvCxnSpPr>
            <p:spPr bwMode="auto">
              <a:xfrm rot="16200000" flipH="1">
                <a:off x="2600" y="368"/>
                <a:ext cx="268" cy="1068"/>
              </a:xfrm>
              <a:prstGeom prst="bentConnector3">
                <a:avLst>
                  <a:gd name="adj1" fmla="val 50000"/>
                </a:avLst>
              </a:prstGeom>
              <a:noFill/>
              <a:ln w="28575">
                <a:solidFill>
                  <a:srgbClr val="FF6600"/>
                </a:solidFill>
                <a:miter lim="800000"/>
                <a:headEnd/>
                <a:tailEnd type="triangle" w="med" len="med"/>
              </a:ln>
              <a:effectLst/>
            </p:spPr>
          </p:cxnSp>
          <p:cxnSp>
            <p:nvCxnSpPr>
              <p:cNvPr id="122" name="AutoShape 26"/>
              <p:cNvCxnSpPr>
                <a:cxnSpLocks noChangeShapeType="1"/>
                <a:stCxn id="117" idx="3"/>
                <a:endCxn id="118" idx="1"/>
              </p:cNvCxnSpPr>
              <p:nvPr/>
            </p:nvCxnSpPr>
            <p:spPr bwMode="auto">
              <a:xfrm>
                <a:off x="2672" y="1140"/>
                <a:ext cx="120" cy="0"/>
              </a:xfrm>
              <a:prstGeom prst="straightConnector1">
                <a:avLst/>
              </a:prstGeom>
              <a:noFill/>
              <a:ln w="28575">
                <a:solidFill>
                  <a:srgbClr val="FF6600"/>
                </a:solidFill>
                <a:round/>
                <a:headEnd/>
                <a:tailEnd type="triangle" w="med" len="med"/>
              </a:ln>
              <a:effectLst/>
            </p:spPr>
          </p:cxnSp>
          <p:sp>
            <p:nvSpPr>
              <p:cNvPr id="123" name="Rectangle 27"/>
              <p:cNvSpPr>
                <a:spLocks noChangeArrowheads="1"/>
              </p:cNvSpPr>
              <p:nvPr/>
            </p:nvSpPr>
            <p:spPr bwMode="auto">
              <a:xfrm rot="16200000">
                <a:off x="-84" y="744"/>
                <a:ext cx="816" cy="208"/>
              </a:xfrm>
              <a:prstGeom prst="rect">
                <a:avLst/>
              </a:prstGeom>
              <a:solidFill>
                <a:srgbClr val="FFD28F"/>
              </a:solidFill>
              <a:ln w="9525" algn="ctr">
                <a:solidFill>
                  <a:srgbClr val="FF6600"/>
                </a:solidFill>
                <a:miter lim="800000"/>
                <a:headEnd/>
                <a:tailEnd/>
              </a:ln>
              <a:effectLst/>
            </p:spPr>
            <p:txBody>
              <a:bodyPr anchor="ctr"/>
              <a:lstStyle/>
              <a:p>
                <a:pPr algn="ctr">
                  <a:buFont typeface="Wingdings" pitchFamily="2" charset="2"/>
                  <a:buNone/>
                </a:pPr>
                <a:r>
                  <a:rPr lang="en-US" sz="1280" dirty="0"/>
                  <a:t>Process</a:t>
                </a:r>
              </a:p>
            </p:txBody>
          </p:sp>
        </p:grpSp>
        <p:grpSp>
          <p:nvGrpSpPr>
            <p:cNvPr id="86" name="Group 28"/>
            <p:cNvGrpSpPr>
              <a:grpSpLocks/>
            </p:cNvGrpSpPr>
            <p:nvPr/>
          </p:nvGrpSpPr>
          <p:grpSpPr bwMode="auto">
            <a:xfrm>
              <a:off x="353492" y="2450271"/>
              <a:ext cx="6078119" cy="1033363"/>
              <a:chOff x="220" y="1244"/>
              <a:chExt cx="3524" cy="640"/>
            </a:xfrm>
          </p:grpSpPr>
          <p:sp>
            <p:nvSpPr>
              <p:cNvPr id="104" name="Rectangle 29"/>
              <p:cNvSpPr>
                <a:spLocks noChangeArrowheads="1"/>
              </p:cNvSpPr>
              <p:nvPr/>
            </p:nvSpPr>
            <p:spPr bwMode="auto">
              <a:xfrm>
                <a:off x="640" y="1452"/>
                <a:ext cx="952" cy="208"/>
              </a:xfrm>
              <a:prstGeom prst="rect">
                <a:avLst/>
              </a:prstGeom>
              <a:solidFill>
                <a:schemeClr val="accent1"/>
              </a:solidFill>
              <a:ln w="9525" algn="ctr">
                <a:solidFill>
                  <a:srgbClr val="005A8F"/>
                </a:solidFill>
                <a:miter lim="800000"/>
                <a:headEnd/>
                <a:tailEnd/>
              </a:ln>
              <a:effectLst/>
            </p:spPr>
            <p:txBody>
              <a:bodyPr anchor="ctr"/>
              <a:lstStyle/>
              <a:p>
                <a:pPr algn="ctr">
                  <a:buFont typeface="Wingdings" pitchFamily="2" charset="2"/>
                  <a:buNone/>
                </a:pPr>
                <a:r>
                  <a:rPr lang="en-US" sz="1280" dirty="0"/>
                  <a:t>Work Effort</a:t>
                </a:r>
              </a:p>
            </p:txBody>
          </p:sp>
          <p:sp>
            <p:nvSpPr>
              <p:cNvPr id="105" name="Rectangle 30"/>
              <p:cNvSpPr>
                <a:spLocks noChangeArrowheads="1"/>
              </p:cNvSpPr>
              <p:nvPr/>
            </p:nvSpPr>
            <p:spPr bwMode="auto">
              <a:xfrm>
                <a:off x="1720" y="1452"/>
                <a:ext cx="952" cy="208"/>
              </a:xfrm>
              <a:prstGeom prst="rect">
                <a:avLst/>
              </a:prstGeom>
              <a:solidFill>
                <a:schemeClr val="accent1"/>
              </a:solidFill>
              <a:ln w="9525" algn="ctr">
                <a:solidFill>
                  <a:srgbClr val="005A8F"/>
                </a:solidFill>
                <a:miter lim="800000"/>
                <a:headEnd/>
                <a:tailEnd/>
              </a:ln>
              <a:effectLst/>
            </p:spPr>
            <p:txBody>
              <a:bodyPr anchor="ctr"/>
              <a:lstStyle/>
              <a:p>
                <a:pPr algn="ctr">
                  <a:buFont typeface="Wingdings" pitchFamily="2" charset="2"/>
                  <a:buNone/>
                </a:pPr>
                <a:r>
                  <a:rPr lang="en-US" sz="1280" dirty="0"/>
                  <a:t>Discontinuity Found</a:t>
                </a:r>
              </a:p>
            </p:txBody>
          </p:sp>
          <p:sp>
            <p:nvSpPr>
              <p:cNvPr id="106" name="Rectangle 31"/>
              <p:cNvSpPr>
                <a:spLocks noChangeArrowheads="1"/>
              </p:cNvSpPr>
              <p:nvPr/>
            </p:nvSpPr>
            <p:spPr bwMode="auto">
              <a:xfrm>
                <a:off x="2792" y="1452"/>
                <a:ext cx="952" cy="208"/>
              </a:xfrm>
              <a:prstGeom prst="rect">
                <a:avLst/>
              </a:prstGeom>
              <a:solidFill>
                <a:schemeClr val="accent1"/>
              </a:solidFill>
              <a:ln w="9525" algn="ctr">
                <a:solidFill>
                  <a:srgbClr val="005A8F"/>
                </a:solidFill>
                <a:miter lim="800000"/>
                <a:headEnd/>
                <a:tailEnd/>
              </a:ln>
              <a:effectLst/>
            </p:spPr>
            <p:txBody>
              <a:bodyPr anchor="ctr"/>
              <a:lstStyle/>
              <a:p>
                <a:pPr algn="ctr">
                  <a:buFont typeface="Wingdings" pitchFamily="2" charset="2"/>
                  <a:buNone/>
                </a:pPr>
                <a:r>
                  <a:rPr lang="en-US" sz="1280" dirty="0"/>
                  <a:t>Forced Changes</a:t>
                </a:r>
              </a:p>
            </p:txBody>
          </p:sp>
          <p:sp>
            <p:nvSpPr>
              <p:cNvPr id="107" name="Rectangle 32"/>
              <p:cNvSpPr>
                <a:spLocks noChangeArrowheads="1"/>
              </p:cNvSpPr>
              <p:nvPr/>
            </p:nvSpPr>
            <p:spPr bwMode="auto">
              <a:xfrm>
                <a:off x="640" y="1676"/>
                <a:ext cx="952" cy="208"/>
              </a:xfrm>
              <a:prstGeom prst="rect">
                <a:avLst/>
              </a:prstGeom>
              <a:solidFill>
                <a:schemeClr val="accent1"/>
              </a:solidFill>
              <a:ln w="9525" algn="ctr">
                <a:solidFill>
                  <a:srgbClr val="005A8F"/>
                </a:solidFill>
                <a:miter lim="800000"/>
                <a:headEnd/>
                <a:tailEnd/>
              </a:ln>
              <a:effectLst/>
            </p:spPr>
            <p:txBody>
              <a:bodyPr anchor="ctr"/>
              <a:lstStyle/>
              <a:p>
                <a:pPr algn="ctr">
                  <a:buFont typeface="Wingdings" pitchFamily="2" charset="2"/>
                  <a:buNone/>
                </a:pPr>
                <a:r>
                  <a:rPr lang="en-US" sz="1280" dirty="0"/>
                  <a:t>Rework Effort</a:t>
                </a:r>
              </a:p>
            </p:txBody>
          </p:sp>
          <p:sp>
            <p:nvSpPr>
              <p:cNvPr id="108" name="Rectangle 33"/>
              <p:cNvSpPr>
                <a:spLocks noChangeArrowheads="1"/>
              </p:cNvSpPr>
              <p:nvPr/>
            </p:nvSpPr>
            <p:spPr bwMode="auto">
              <a:xfrm>
                <a:off x="1720" y="1676"/>
                <a:ext cx="952" cy="208"/>
              </a:xfrm>
              <a:prstGeom prst="rect">
                <a:avLst/>
              </a:prstGeom>
              <a:solidFill>
                <a:schemeClr val="accent1"/>
              </a:solidFill>
              <a:ln w="9525" algn="ctr">
                <a:solidFill>
                  <a:srgbClr val="005A8F"/>
                </a:solidFill>
                <a:miter lim="800000"/>
                <a:headEnd/>
                <a:tailEnd/>
              </a:ln>
              <a:effectLst/>
            </p:spPr>
            <p:txBody>
              <a:bodyPr anchor="ctr"/>
              <a:lstStyle/>
              <a:p>
                <a:pPr algn="ctr">
                  <a:buFont typeface="Wingdings" pitchFamily="2" charset="2"/>
                  <a:buNone/>
                </a:pPr>
                <a:r>
                  <a:rPr lang="en-US" sz="1280" dirty="0"/>
                  <a:t>Discontinuity Escaped</a:t>
                </a:r>
              </a:p>
            </p:txBody>
          </p:sp>
          <p:sp>
            <p:nvSpPr>
              <p:cNvPr id="109" name="Rectangle 34"/>
              <p:cNvSpPr>
                <a:spLocks noChangeArrowheads="1"/>
              </p:cNvSpPr>
              <p:nvPr/>
            </p:nvSpPr>
            <p:spPr bwMode="auto">
              <a:xfrm>
                <a:off x="2792" y="1676"/>
                <a:ext cx="952" cy="208"/>
              </a:xfrm>
              <a:prstGeom prst="rect">
                <a:avLst/>
              </a:prstGeom>
              <a:solidFill>
                <a:schemeClr val="accent1"/>
              </a:solidFill>
              <a:ln w="9525" algn="ctr">
                <a:solidFill>
                  <a:srgbClr val="005A8F"/>
                </a:solidFill>
                <a:miter lim="800000"/>
                <a:headEnd/>
                <a:tailEnd/>
              </a:ln>
              <a:effectLst/>
            </p:spPr>
            <p:txBody>
              <a:bodyPr anchor="ctr"/>
              <a:lstStyle/>
              <a:p>
                <a:pPr algn="ctr">
                  <a:buFont typeface="Wingdings" pitchFamily="2" charset="2"/>
                  <a:buNone/>
                </a:pPr>
                <a:r>
                  <a:rPr lang="en-US" sz="1280" dirty="0"/>
                  <a:t>Unforced Changes</a:t>
                </a:r>
              </a:p>
            </p:txBody>
          </p:sp>
          <p:cxnSp>
            <p:nvCxnSpPr>
              <p:cNvPr id="110" name="AutoShape 35"/>
              <p:cNvCxnSpPr>
                <a:cxnSpLocks noChangeShapeType="1"/>
                <a:stCxn id="116" idx="2"/>
                <a:endCxn id="104" idx="0"/>
              </p:cNvCxnSpPr>
              <p:nvPr/>
            </p:nvCxnSpPr>
            <p:spPr bwMode="auto">
              <a:xfrm>
                <a:off x="1116" y="1244"/>
                <a:ext cx="0" cy="208"/>
              </a:xfrm>
              <a:prstGeom prst="straightConnector1">
                <a:avLst/>
              </a:prstGeom>
              <a:noFill/>
              <a:ln w="28575">
                <a:solidFill>
                  <a:srgbClr val="005A8F"/>
                </a:solidFill>
                <a:round/>
                <a:headEnd/>
                <a:tailEnd type="triangle" w="med" len="med"/>
              </a:ln>
              <a:effectLst/>
            </p:spPr>
          </p:cxnSp>
          <p:cxnSp>
            <p:nvCxnSpPr>
              <p:cNvPr id="111" name="AutoShape 36"/>
              <p:cNvCxnSpPr>
                <a:cxnSpLocks noChangeShapeType="1"/>
                <a:stCxn id="117" idx="2"/>
                <a:endCxn id="105" idx="0"/>
              </p:cNvCxnSpPr>
              <p:nvPr/>
            </p:nvCxnSpPr>
            <p:spPr bwMode="auto">
              <a:xfrm>
                <a:off x="2196" y="1244"/>
                <a:ext cx="0" cy="208"/>
              </a:xfrm>
              <a:prstGeom prst="straightConnector1">
                <a:avLst/>
              </a:prstGeom>
              <a:noFill/>
              <a:ln w="28575">
                <a:solidFill>
                  <a:srgbClr val="005A8F"/>
                </a:solidFill>
                <a:round/>
                <a:headEnd/>
                <a:tailEnd type="triangle" w="med" len="med"/>
              </a:ln>
              <a:effectLst/>
            </p:spPr>
          </p:cxnSp>
          <p:cxnSp>
            <p:nvCxnSpPr>
              <p:cNvPr id="112" name="AutoShape 37"/>
              <p:cNvCxnSpPr>
                <a:cxnSpLocks noChangeShapeType="1"/>
                <a:stCxn id="118" idx="2"/>
                <a:endCxn id="106" idx="0"/>
              </p:cNvCxnSpPr>
              <p:nvPr/>
            </p:nvCxnSpPr>
            <p:spPr bwMode="auto">
              <a:xfrm>
                <a:off x="3268" y="1244"/>
                <a:ext cx="0" cy="208"/>
              </a:xfrm>
              <a:prstGeom prst="straightConnector1">
                <a:avLst/>
              </a:prstGeom>
              <a:noFill/>
              <a:ln w="28575">
                <a:solidFill>
                  <a:srgbClr val="005A8F"/>
                </a:solidFill>
                <a:round/>
                <a:headEnd/>
                <a:tailEnd type="triangle" w="med" len="med"/>
              </a:ln>
              <a:effectLst/>
            </p:spPr>
          </p:cxnSp>
          <p:sp>
            <p:nvSpPr>
              <p:cNvPr id="113" name="Rectangle 38"/>
              <p:cNvSpPr>
                <a:spLocks noChangeArrowheads="1"/>
              </p:cNvSpPr>
              <p:nvPr/>
            </p:nvSpPr>
            <p:spPr bwMode="auto">
              <a:xfrm rot="16200000">
                <a:off x="104" y="1556"/>
                <a:ext cx="440" cy="208"/>
              </a:xfrm>
              <a:prstGeom prst="rect">
                <a:avLst/>
              </a:prstGeom>
              <a:solidFill>
                <a:schemeClr val="accent1"/>
              </a:solidFill>
              <a:ln w="9525" algn="ctr">
                <a:solidFill>
                  <a:srgbClr val="005A8F"/>
                </a:solidFill>
                <a:miter lim="800000"/>
                <a:headEnd/>
                <a:tailEnd/>
              </a:ln>
              <a:effectLst/>
            </p:spPr>
            <p:txBody>
              <a:bodyPr anchor="ctr"/>
              <a:lstStyle/>
              <a:p>
                <a:pPr algn="ctr">
                  <a:buFont typeface="Wingdings" pitchFamily="2" charset="2"/>
                  <a:buNone/>
                </a:pPr>
                <a:r>
                  <a:rPr lang="en-US" sz="1280" dirty="0"/>
                  <a:t>Data</a:t>
                </a:r>
              </a:p>
            </p:txBody>
          </p:sp>
        </p:grpSp>
        <p:grpSp>
          <p:nvGrpSpPr>
            <p:cNvPr id="87" name="Group 39"/>
            <p:cNvGrpSpPr>
              <a:grpSpLocks/>
            </p:cNvGrpSpPr>
            <p:nvPr/>
          </p:nvGrpSpPr>
          <p:grpSpPr bwMode="auto">
            <a:xfrm>
              <a:off x="372464" y="3483637"/>
              <a:ext cx="4210183" cy="1638851"/>
              <a:chOff x="231" y="1884"/>
              <a:chExt cx="2441" cy="1015"/>
            </a:xfrm>
          </p:grpSpPr>
          <p:sp>
            <p:nvSpPr>
              <p:cNvPr id="98" name="Rectangle 40"/>
              <p:cNvSpPr>
                <a:spLocks noChangeArrowheads="1"/>
              </p:cNvSpPr>
              <p:nvPr/>
            </p:nvSpPr>
            <p:spPr bwMode="auto">
              <a:xfrm>
                <a:off x="630" y="2110"/>
                <a:ext cx="952" cy="208"/>
              </a:xfrm>
              <a:prstGeom prst="rect">
                <a:avLst/>
              </a:prstGeom>
              <a:solidFill>
                <a:srgbClr val="D5FFD5"/>
              </a:solidFill>
              <a:ln w="9525" algn="ctr">
                <a:solidFill>
                  <a:srgbClr val="00B000"/>
                </a:solidFill>
                <a:miter lim="800000"/>
                <a:headEnd/>
                <a:tailEnd/>
              </a:ln>
              <a:effectLst/>
            </p:spPr>
            <p:txBody>
              <a:bodyPr anchor="ctr"/>
              <a:lstStyle/>
              <a:p>
                <a:pPr algn="ctr">
                  <a:buFont typeface="Wingdings" pitchFamily="2" charset="2"/>
                  <a:buNone/>
                </a:pPr>
                <a:r>
                  <a:rPr lang="en-US" sz="1280" dirty="0"/>
                  <a:t>Magnitude</a:t>
                </a:r>
              </a:p>
            </p:txBody>
          </p:sp>
          <p:sp>
            <p:nvSpPr>
              <p:cNvPr id="99" name="Rectangle 41"/>
              <p:cNvSpPr>
                <a:spLocks noChangeArrowheads="1"/>
              </p:cNvSpPr>
              <p:nvPr/>
            </p:nvSpPr>
            <p:spPr bwMode="auto">
              <a:xfrm>
                <a:off x="1720" y="2132"/>
                <a:ext cx="952" cy="208"/>
              </a:xfrm>
              <a:prstGeom prst="rect">
                <a:avLst/>
              </a:prstGeom>
              <a:solidFill>
                <a:srgbClr val="D5FFD5"/>
              </a:solidFill>
              <a:ln w="9525" algn="ctr">
                <a:solidFill>
                  <a:srgbClr val="00B000"/>
                </a:solidFill>
                <a:miter lim="800000"/>
                <a:headEnd/>
                <a:tailEnd/>
              </a:ln>
              <a:effectLst/>
            </p:spPr>
            <p:txBody>
              <a:bodyPr anchor="ctr"/>
              <a:lstStyle/>
              <a:p>
                <a:pPr algn="ctr">
                  <a:buFont typeface="Wingdings" pitchFamily="2" charset="2"/>
                  <a:buNone/>
                </a:pPr>
                <a:r>
                  <a:rPr lang="en-US" sz="1280" dirty="0"/>
                  <a:t>Defect Type</a:t>
                </a:r>
              </a:p>
            </p:txBody>
          </p:sp>
          <p:sp>
            <p:nvSpPr>
              <p:cNvPr id="100" name="Rectangle 42"/>
              <p:cNvSpPr>
                <a:spLocks noChangeArrowheads="1"/>
              </p:cNvSpPr>
              <p:nvPr/>
            </p:nvSpPr>
            <p:spPr bwMode="auto">
              <a:xfrm>
                <a:off x="634" y="2336"/>
                <a:ext cx="952" cy="208"/>
              </a:xfrm>
              <a:prstGeom prst="rect">
                <a:avLst/>
              </a:prstGeom>
              <a:solidFill>
                <a:srgbClr val="D5FFD5"/>
              </a:solidFill>
              <a:ln w="9525" algn="ctr">
                <a:solidFill>
                  <a:srgbClr val="00B000"/>
                </a:solidFill>
                <a:miter lim="800000"/>
                <a:headEnd/>
                <a:tailEnd/>
              </a:ln>
              <a:effectLst/>
            </p:spPr>
            <p:txBody>
              <a:bodyPr anchor="ctr"/>
              <a:lstStyle/>
              <a:p>
                <a:pPr algn="ctr">
                  <a:buFont typeface="Wingdings" pitchFamily="2" charset="2"/>
                  <a:buNone/>
                </a:pPr>
                <a:r>
                  <a:rPr lang="en-US" sz="1280" dirty="0"/>
                  <a:t>Schedule Variance</a:t>
                </a:r>
              </a:p>
            </p:txBody>
          </p:sp>
          <p:cxnSp>
            <p:nvCxnSpPr>
              <p:cNvPr id="101" name="AutoShape 43"/>
              <p:cNvCxnSpPr>
                <a:cxnSpLocks noChangeShapeType="1"/>
                <a:stCxn id="107" idx="2"/>
              </p:cNvCxnSpPr>
              <p:nvPr/>
            </p:nvCxnSpPr>
            <p:spPr bwMode="auto">
              <a:xfrm>
                <a:off x="1116" y="1884"/>
                <a:ext cx="0" cy="226"/>
              </a:xfrm>
              <a:prstGeom prst="straightConnector1">
                <a:avLst/>
              </a:prstGeom>
              <a:noFill/>
              <a:ln w="28575">
                <a:solidFill>
                  <a:srgbClr val="00B000"/>
                </a:solidFill>
                <a:round/>
                <a:headEnd/>
                <a:tailEnd type="triangle" w="med" len="med"/>
              </a:ln>
              <a:effectLst/>
            </p:spPr>
          </p:cxnSp>
          <p:cxnSp>
            <p:nvCxnSpPr>
              <p:cNvPr id="102" name="AutoShape 44"/>
              <p:cNvCxnSpPr>
                <a:cxnSpLocks noChangeShapeType="1"/>
                <a:stCxn id="108" idx="2"/>
                <a:endCxn id="99" idx="0"/>
              </p:cNvCxnSpPr>
              <p:nvPr/>
            </p:nvCxnSpPr>
            <p:spPr bwMode="auto">
              <a:xfrm flipH="1">
                <a:off x="2196" y="1884"/>
                <a:ext cx="0" cy="248"/>
              </a:xfrm>
              <a:prstGeom prst="straightConnector1">
                <a:avLst/>
              </a:prstGeom>
              <a:noFill/>
              <a:ln w="28575">
                <a:solidFill>
                  <a:srgbClr val="00B000"/>
                </a:solidFill>
                <a:round/>
                <a:headEnd/>
                <a:tailEnd type="triangle" w="med" len="med"/>
              </a:ln>
              <a:effectLst/>
            </p:spPr>
          </p:cxnSp>
          <p:sp>
            <p:nvSpPr>
              <p:cNvPr id="103" name="Rectangle 45"/>
              <p:cNvSpPr>
                <a:spLocks noChangeArrowheads="1"/>
              </p:cNvSpPr>
              <p:nvPr/>
            </p:nvSpPr>
            <p:spPr bwMode="auto">
              <a:xfrm rot="16200000">
                <a:off x="-59" y="2411"/>
                <a:ext cx="778" cy="197"/>
              </a:xfrm>
              <a:prstGeom prst="rect">
                <a:avLst/>
              </a:prstGeom>
              <a:solidFill>
                <a:srgbClr val="D5FFD5"/>
              </a:solidFill>
              <a:ln w="9525" algn="ctr">
                <a:solidFill>
                  <a:srgbClr val="00B000"/>
                </a:solidFill>
                <a:miter lim="800000"/>
                <a:headEnd/>
                <a:tailEnd/>
              </a:ln>
              <a:effectLst/>
            </p:spPr>
            <p:txBody>
              <a:bodyPr anchor="ctr"/>
              <a:lstStyle/>
              <a:p>
                <a:pPr algn="ctr">
                  <a:buFont typeface="Wingdings" pitchFamily="2" charset="2"/>
                  <a:buNone/>
                </a:pPr>
                <a:r>
                  <a:rPr lang="en-US" sz="1280" dirty="0"/>
                  <a:t>Information</a:t>
                </a:r>
              </a:p>
            </p:txBody>
          </p:sp>
        </p:grpSp>
        <p:grpSp>
          <p:nvGrpSpPr>
            <p:cNvPr id="88" name="Group 46"/>
            <p:cNvGrpSpPr>
              <a:grpSpLocks/>
            </p:cNvGrpSpPr>
            <p:nvPr/>
          </p:nvGrpSpPr>
          <p:grpSpPr bwMode="auto">
            <a:xfrm>
              <a:off x="353492" y="4962637"/>
              <a:ext cx="7678712" cy="1627548"/>
              <a:chOff x="220" y="2800"/>
              <a:chExt cx="4452" cy="1008"/>
            </a:xfrm>
          </p:grpSpPr>
          <p:sp>
            <p:nvSpPr>
              <p:cNvPr id="90" name="Rectangle 48"/>
              <p:cNvSpPr>
                <a:spLocks noChangeArrowheads="1"/>
              </p:cNvSpPr>
              <p:nvPr/>
            </p:nvSpPr>
            <p:spPr bwMode="auto">
              <a:xfrm>
                <a:off x="3672" y="3052"/>
                <a:ext cx="952" cy="236"/>
              </a:xfrm>
              <a:prstGeom prst="rect">
                <a:avLst/>
              </a:prstGeom>
              <a:solidFill>
                <a:schemeClr val="accent4">
                  <a:lumMod val="20000"/>
                  <a:lumOff val="80000"/>
                </a:schemeClr>
              </a:solidFill>
              <a:ln w="9525" algn="ctr">
                <a:solidFill>
                  <a:srgbClr val="005A8F"/>
                </a:solidFill>
                <a:miter lim="800000"/>
                <a:headEnd/>
                <a:tailEnd/>
              </a:ln>
              <a:effectLst/>
            </p:spPr>
            <p:txBody>
              <a:bodyPr anchor="ctr"/>
              <a:lstStyle/>
              <a:p>
                <a:pPr algn="ctr">
                  <a:buFont typeface="Wingdings" pitchFamily="2" charset="2"/>
                  <a:buNone/>
                </a:pPr>
                <a:r>
                  <a:rPr lang="en-US" sz="1280" dirty="0"/>
                  <a:t>PAR Meeting (WSR)</a:t>
                </a:r>
              </a:p>
            </p:txBody>
          </p:sp>
          <p:sp>
            <p:nvSpPr>
              <p:cNvPr id="91" name="Rectangle 49"/>
              <p:cNvSpPr>
                <a:spLocks noChangeArrowheads="1"/>
              </p:cNvSpPr>
              <p:nvPr/>
            </p:nvSpPr>
            <p:spPr bwMode="auto">
              <a:xfrm>
                <a:off x="3672" y="3326"/>
                <a:ext cx="952" cy="208"/>
              </a:xfrm>
              <a:prstGeom prst="rect">
                <a:avLst/>
              </a:prstGeom>
              <a:solidFill>
                <a:schemeClr val="accent4">
                  <a:lumMod val="20000"/>
                  <a:lumOff val="80000"/>
                </a:schemeClr>
              </a:solidFill>
              <a:ln w="9525" algn="ctr">
                <a:solidFill>
                  <a:srgbClr val="005A8F"/>
                </a:solidFill>
                <a:miter lim="800000"/>
                <a:headEnd/>
                <a:tailEnd/>
              </a:ln>
              <a:effectLst/>
            </p:spPr>
            <p:txBody>
              <a:bodyPr anchor="ctr"/>
              <a:lstStyle/>
              <a:p>
                <a:pPr algn="ctr">
                  <a:buFont typeface="Wingdings" pitchFamily="2" charset="2"/>
                  <a:buNone/>
                </a:pPr>
                <a:r>
                  <a:rPr lang="en-US" sz="1280" dirty="0"/>
                  <a:t>Status Meeting (MSR)</a:t>
                </a:r>
              </a:p>
            </p:txBody>
          </p:sp>
          <p:sp>
            <p:nvSpPr>
              <p:cNvPr id="92" name="Rectangle 50"/>
              <p:cNvSpPr>
                <a:spLocks noChangeArrowheads="1"/>
              </p:cNvSpPr>
              <p:nvPr/>
            </p:nvSpPr>
            <p:spPr bwMode="auto">
              <a:xfrm>
                <a:off x="3672" y="3560"/>
                <a:ext cx="952" cy="208"/>
              </a:xfrm>
              <a:prstGeom prst="rect">
                <a:avLst/>
              </a:prstGeom>
              <a:solidFill>
                <a:schemeClr val="accent4">
                  <a:lumMod val="20000"/>
                  <a:lumOff val="80000"/>
                </a:schemeClr>
              </a:solidFill>
              <a:ln w="9525" algn="ctr">
                <a:solidFill>
                  <a:srgbClr val="005A8F"/>
                </a:solidFill>
                <a:miter lim="800000"/>
                <a:headEnd/>
                <a:tailEnd/>
              </a:ln>
              <a:effectLst/>
            </p:spPr>
            <p:txBody>
              <a:bodyPr anchor="ctr"/>
              <a:lstStyle/>
              <a:p>
                <a:pPr algn="ctr">
                  <a:buFont typeface="Wingdings" pitchFamily="2" charset="2"/>
                  <a:buNone/>
                </a:pPr>
                <a:r>
                  <a:rPr lang="en-US" sz="1280" dirty="0"/>
                  <a:t>MLRs</a:t>
                </a:r>
              </a:p>
            </p:txBody>
          </p:sp>
          <p:cxnSp>
            <p:nvCxnSpPr>
              <p:cNvPr id="93" name="AutoShape 51"/>
              <p:cNvCxnSpPr>
                <a:cxnSpLocks noChangeShapeType="1"/>
                <a:stCxn id="133" idx="2"/>
                <a:endCxn id="94" idx="1"/>
              </p:cNvCxnSpPr>
              <p:nvPr/>
            </p:nvCxnSpPr>
            <p:spPr bwMode="auto">
              <a:xfrm rot="16200000" flipH="1">
                <a:off x="2071" y="1849"/>
                <a:ext cx="610" cy="2512"/>
              </a:xfrm>
              <a:prstGeom prst="bentConnector2">
                <a:avLst/>
              </a:prstGeom>
              <a:noFill/>
              <a:ln w="28575">
                <a:solidFill>
                  <a:srgbClr val="005A8F"/>
                </a:solidFill>
                <a:miter lim="800000"/>
                <a:headEnd/>
                <a:tailEnd type="triangle" w="med" len="med"/>
              </a:ln>
              <a:effectLst/>
            </p:spPr>
          </p:cxnSp>
          <p:sp>
            <p:nvSpPr>
              <p:cNvPr id="94" name="AutoShape 52"/>
              <p:cNvSpPr>
                <a:spLocks noChangeArrowheads="1"/>
              </p:cNvSpPr>
              <p:nvPr/>
            </p:nvSpPr>
            <p:spPr bwMode="auto">
              <a:xfrm>
                <a:off x="3632" y="3012"/>
                <a:ext cx="1040" cy="796"/>
              </a:xfrm>
              <a:prstGeom prst="roundRect">
                <a:avLst>
                  <a:gd name="adj" fmla="val 6477"/>
                </a:avLst>
              </a:prstGeom>
              <a:noFill/>
              <a:ln w="6350" algn="ctr">
                <a:solidFill>
                  <a:srgbClr val="005A8F"/>
                </a:solidFill>
                <a:round/>
                <a:headEnd/>
                <a:tailEnd/>
              </a:ln>
              <a:effectLst/>
            </p:spPr>
            <p:txBody>
              <a:bodyPr wrap="none" anchor="b" anchorCtr="1"/>
              <a:lstStyle/>
              <a:p>
                <a:pPr marL="411480" indent="-411480" algn="ctr"/>
                <a:endParaRPr lang="en-US" sz="960" dirty="0">
                  <a:solidFill>
                    <a:srgbClr val="009900"/>
                  </a:solidFill>
                </a:endParaRPr>
              </a:p>
            </p:txBody>
          </p:sp>
          <p:cxnSp>
            <p:nvCxnSpPr>
              <p:cNvPr id="95" name="AutoShape 53"/>
              <p:cNvCxnSpPr>
                <a:cxnSpLocks noChangeShapeType="1"/>
                <a:stCxn id="132" idx="2"/>
                <a:endCxn id="94" idx="1"/>
              </p:cNvCxnSpPr>
              <p:nvPr/>
            </p:nvCxnSpPr>
            <p:spPr bwMode="auto">
              <a:xfrm rot="16200000" flipH="1">
                <a:off x="2607" y="2385"/>
                <a:ext cx="610" cy="1440"/>
              </a:xfrm>
              <a:prstGeom prst="bentConnector2">
                <a:avLst/>
              </a:prstGeom>
              <a:noFill/>
              <a:ln w="28575">
                <a:solidFill>
                  <a:srgbClr val="005A8F"/>
                </a:solidFill>
                <a:miter lim="800000"/>
                <a:headEnd/>
                <a:tailEnd type="triangle" w="med" len="med"/>
              </a:ln>
              <a:effectLst/>
            </p:spPr>
          </p:cxnSp>
          <p:cxnSp>
            <p:nvCxnSpPr>
              <p:cNvPr id="96" name="AutoShape 54"/>
              <p:cNvCxnSpPr>
                <a:cxnSpLocks noChangeShapeType="1"/>
                <a:stCxn id="131" idx="2"/>
                <a:endCxn id="94" idx="1"/>
              </p:cNvCxnSpPr>
              <p:nvPr/>
            </p:nvCxnSpPr>
            <p:spPr bwMode="auto">
              <a:xfrm rot="16200000" flipH="1">
                <a:off x="3143" y="2921"/>
                <a:ext cx="610" cy="368"/>
              </a:xfrm>
              <a:prstGeom prst="bentConnector2">
                <a:avLst/>
              </a:prstGeom>
              <a:noFill/>
              <a:ln w="28575">
                <a:solidFill>
                  <a:srgbClr val="005A8F"/>
                </a:solidFill>
                <a:miter lim="800000"/>
                <a:headEnd/>
                <a:tailEnd type="triangle" w="med" len="med"/>
              </a:ln>
              <a:effectLst/>
            </p:spPr>
          </p:cxnSp>
          <p:sp>
            <p:nvSpPr>
              <p:cNvPr id="97" name="Rectangle 96"/>
              <p:cNvSpPr>
                <a:spLocks noChangeArrowheads="1"/>
              </p:cNvSpPr>
              <p:nvPr/>
            </p:nvSpPr>
            <p:spPr bwMode="auto">
              <a:xfrm rot="16200000">
                <a:off x="-112" y="3268"/>
                <a:ext cx="872" cy="208"/>
              </a:xfrm>
              <a:prstGeom prst="rect">
                <a:avLst/>
              </a:prstGeom>
              <a:solidFill>
                <a:srgbClr val="D5FFD5"/>
              </a:solidFill>
              <a:ln w="9525" algn="ctr">
                <a:solidFill>
                  <a:srgbClr val="005A8F"/>
                </a:solidFill>
                <a:miter lim="800000"/>
                <a:headEnd/>
                <a:tailEnd/>
              </a:ln>
              <a:effectLst/>
            </p:spPr>
            <p:txBody>
              <a:bodyPr anchor="ctr"/>
              <a:lstStyle/>
              <a:p>
                <a:pPr algn="ctr">
                  <a:buFont typeface="Wingdings" pitchFamily="2" charset="2"/>
                  <a:buNone/>
                </a:pPr>
                <a:r>
                  <a:rPr lang="en-US" sz="1280" dirty="0"/>
                  <a:t>Analysis</a:t>
                </a:r>
              </a:p>
            </p:txBody>
          </p:sp>
        </p:grpSp>
        <p:sp>
          <p:nvSpPr>
            <p:cNvPr id="89" name="Rectangular Callout 88"/>
            <p:cNvSpPr/>
            <p:nvPr/>
          </p:nvSpPr>
          <p:spPr>
            <a:xfrm>
              <a:off x="7672833" y="1267452"/>
              <a:ext cx="1736848" cy="434610"/>
            </a:xfrm>
            <a:prstGeom prst="wedgeRectCallout">
              <a:avLst>
                <a:gd name="adj1" fmla="val 20016"/>
                <a:gd name="adj2" fmla="val 12281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solidFill>
                    <a:schemeClr val="tx1"/>
                  </a:solidFill>
                </a:rPr>
                <a:t>1500+ projects in the database</a:t>
              </a:r>
            </a:p>
          </p:txBody>
        </p:sp>
      </p:grpSp>
      <p:sp>
        <p:nvSpPr>
          <p:cNvPr id="134" name="Rectangle 133">
            <a:extLst>
              <a:ext uri="{FF2B5EF4-FFF2-40B4-BE49-F238E27FC236}">
                <a16:creationId xmlns:a16="http://schemas.microsoft.com/office/drawing/2014/main" id="{CF0AE2F7-D3DB-455E-A960-6A8ECF93C66C}"/>
              </a:ext>
            </a:extLst>
          </p:cNvPr>
          <p:cNvSpPr/>
          <p:nvPr/>
        </p:nvSpPr>
        <p:spPr>
          <a:xfrm>
            <a:off x="644952" y="1192242"/>
            <a:ext cx="13340500" cy="707886"/>
          </a:xfrm>
          <a:prstGeom prst="rect">
            <a:avLst/>
          </a:prstGeom>
        </p:spPr>
        <p:txBody>
          <a:bodyPr wrap="square">
            <a:spAutoFit/>
          </a:bodyPr>
          <a:lstStyle/>
          <a:p>
            <a:pPr algn="just"/>
            <a:r>
              <a:rPr lang="en-US" sz="2000" b="1" dirty="0"/>
              <a:t>Management &amp; Control (M&amp;C)</a:t>
            </a:r>
            <a:r>
              <a:rPr lang="en-US" sz="2000" dirty="0"/>
              <a:t> element describes the governance and oversight to be followed during the implementation of the Uniphase. </a:t>
            </a:r>
          </a:p>
        </p:txBody>
      </p:sp>
    </p:spTree>
    <p:extLst>
      <p:ext uri="{BB962C8B-B14F-4D97-AF65-F5344CB8AC3E}">
        <p14:creationId xmlns:p14="http://schemas.microsoft.com/office/powerpoint/2010/main" val="342059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4124E-6104-45AF-B42C-CF0C099D0418}"/>
              </a:ext>
            </a:extLst>
          </p:cNvPr>
          <p:cNvSpPr>
            <a:spLocks noGrp="1"/>
          </p:cNvSpPr>
          <p:nvPr>
            <p:ph type="title"/>
          </p:nvPr>
        </p:nvSpPr>
        <p:spPr/>
        <p:txBody>
          <a:bodyPr/>
          <a:lstStyle/>
          <a:p>
            <a:r>
              <a:rPr lang="en-US" dirty="0"/>
              <a:t>SDP Architecture</a:t>
            </a:r>
          </a:p>
        </p:txBody>
      </p:sp>
      <p:sp>
        <p:nvSpPr>
          <p:cNvPr id="6" name="Slide Number Placeholder 5">
            <a:extLst>
              <a:ext uri="{FF2B5EF4-FFF2-40B4-BE49-F238E27FC236}">
                <a16:creationId xmlns:a16="http://schemas.microsoft.com/office/drawing/2014/main" id="{846E1B39-9641-404F-A9E7-B3A4A2CA1D8C}"/>
              </a:ext>
            </a:extLst>
          </p:cNvPr>
          <p:cNvSpPr>
            <a:spLocks noGrp="1"/>
          </p:cNvSpPr>
          <p:nvPr>
            <p:ph type="sldNum" sz="quarter" idx="10"/>
          </p:nvPr>
        </p:nvSpPr>
        <p:spPr/>
        <p:txBody>
          <a:bodyPr/>
          <a:lstStyle/>
          <a:p>
            <a:fld id="{19A725F3-83D0-4529-A15C-9D644B8C51E0}" type="slidenum">
              <a:rPr lang="en-US" smtClean="0"/>
              <a:pPr/>
              <a:t>16</a:t>
            </a:fld>
            <a:endParaRPr lang="en-US"/>
          </a:p>
        </p:txBody>
      </p:sp>
      <p:sp>
        <p:nvSpPr>
          <p:cNvPr id="5" name="Date Placeholder 4">
            <a:extLst>
              <a:ext uri="{FF2B5EF4-FFF2-40B4-BE49-F238E27FC236}">
                <a16:creationId xmlns:a16="http://schemas.microsoft.com/office/drawing/2014/main" id="{A2FB9BC1-7EC5-46B3-B127-5E705B0728A3}"/>
              </a:ext>
            </a:extLst>
          </p:cNvPr>
          <p:cNvSpPr>
            <a:spLocks noGrp="1"/>
          </p:cNvSpPr>
          <p:nvPr>
            <p:ph type="dt" sz="half" idx="12"/>
          </p:nvPr>
        </p:nvSpPr>
        <p:spPr/>
        <p:txBody>
          <a:bodyPr/>
          <a:lstStyle/>
          <a:p>
            <a:fld id="{00D0D910-E66D-4453-A023-F502384849E1}" type="datetime1">
              <a:rPr lang="en-US" smtClean="0"/>
              <a:t>1/7/2020</a:t>
            </a:fld>
            <a:endParaRPr lang="en-US" dirty="0"/>
          </a:p>
        </p:txBody>
      </p:sp>
      <p:sp>
        <p:nvSpPr>
          <p:cNvPr id="9" name="Rectangle 8">
            <a:extLst>
              <a:ext uri="{FF2B5EF4-FFF2-40B4-BE49-F238E27FC236}">
                <a16:creationId xmlns:a16="http://schemas.microsoft.com/office/drawing/2014/main" id="{2712A798-D9DE-438F-BDF2-97E14796E4F3}"/>
              </a:ext>
            </a:extLst>
          </p:cNvPr>
          <p:cNvSpPr/>
          <p:nvPr/>
        </p:nvSpPr>
        <p:spPr>
          <a:xfrm>
            <a:off x="644952" y="1136868"/>
            <a:ext cx="13340500" cy="1323439"/>
          </a:xfrm>
          <a:prstGeom prst="rect">
            <a:avLst/>
          </a:prstGeom>
        </p:spPr>
        <p:txBody>
          <a:bodyPr wrap="square">
            <a:spAutoFit/>
          </a:bodyPr>
          <a:lstStyle/>
          <a:p>
            <a:pPr algn="just"/>
            <a:r>
              <a:rPr lang="en-US" sz="2000" b="1" dirty="0"/>
              <a:t>Software Development Process (SDP) Architecture</a:t>
            </a:r>
            <a:r>
              <a:rPr lang="en-US" sz="2000" dirty="0"/>
              <a:t> allows to connect more than one Uniphase to define a </a:t>
            </a:r>
            <a:r>
              <a:rPr lang="en-US" sz="2000" b="1" dirty="0"/>
              <a:t>data flow </a:t>
            </a:r>
            <a:r>
              <a:rPr lang="en-US" sz="2000" dirty="0"/>
              <a:t>in the process. Using this data flow of the SDP Architecture; project specific process life cycle can be created, by adopting one or more life cycle models like Waterfall model, V Model, Agile, etc.</a:t>
            </a:r>
          </a:p>
        </p:txBody>
      </p:sp>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FCBC55D0-BE4F-4528-BCE5-BAD230087FAC}"/>
                  </a:ext>
                </a:extLst>
              </p:cNvPr>
              <p:cNvGraphicFramePr>
                <a:graphicFrameLocks noChangeAspect="1"/>
              </p:cNvGraphicFramePr>
              <p:nvPr>
                <p:extLst>
                  <p:ext uri="{D42A27DB-BD31-4B8C-83A1-F6EECF244321}">
                    <p14:modId xmlns:p14="http://schemas.microsoft.com/office/powerpoint/2010/main" val="985109430"/>
                  </p:ext>
                </p:extLst>
              </p:nvPr>
            </p:nvGraphicFramePr>
            <p:xfrm>
              <a:off x="3390591" y="2428694"/>
              <a:ext cx="7942851" cy="4762500"/>
            </p:xfrm>
            <a:graphic>
              <a:graphicData uri="http://schemas.microsoft.com/office/powerpoint/2016/slidezoom">
                <pslz:sldZm>
                  <pslz:sldZmObj sldId="346" cId="455836092">
                    <pslz:zmPr id="{24D4F861-FED6-44F3-8C03-8DD780CFC4B7}" returnToParent="0"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7942851" cy="4762500"/>
                        </a:xfrm>
                        <a:prstGeom prst="rect">
                          <a:avLst/>
                        </a:prstGeom>
                        <a:ln w="3175">
                          <a:noFill/>
                        </a:ln>
                      </p166:spPr>
                    </pslz:zmPr>
                  </pslz:sldZmObj>
                </pslz:sldZm>
              </a:graphicData>
            </a:graphic>
          </p:graphicFrame>
        </mc:Choice>
        <mc:Fallback xmlns="">
          <p:pic>
            <p:nvPicPr>
              <p:cNvPr id="11" name="Slide Zoom 10">
                <a:hlinkClick r:id="rId3" action="ppaction://hlinksldjump"/>
                <a:extLst>
                  <a:ext uri="{FF2B5EF4-FFF2-40B4-BE49-F238E27FC236}">
                    <a16:creationId xmlns:a16="http://schemas.microsoft.com/office/drawing/2014/main" id="{FCBC55D0-BE4F-4528-BCE5-BAD230087FAC}"/>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3390591" y="2428694"/>
                <a:ext cx="7942851" cy="4762500"/>
              </a:xfrm>
              <a:prstGeom prst="rect">
                <a:avLst/>
              </a:prstGeom>
              <a:ln w="3175">
                <a:noFill/>
              </a:ln>
            </p:spPr>
          </p:pic>
        </mc:Fallback>
      </mc:AlternateContent>
    </p:spTree>
    <p:extLst>
      <p:ext uri="{BB962C8B-B14F-4D97-AF65-F5344CB8AC3E}">
        <p14:creationId xmlns:p14="http://schemas.microsoft.com/office/powerpoint/2010/main" val="73565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16D1-0458-40F6-8010-668EBC591E7E}"/>
              </a:ext>
            </a:extLst>
          </p:cNvPr>
          <p:cNvSpPr>
            <a:spLocks noGrp="1"/>
          </p:cNvSpPr>
          <p:nvPr>
            <p:ph type="title"/>
          </p:nvPr>
        </p:nvSpPr>
        <p:spPr/>
        <p:txBody>
          <a:bodyPr/>
          <a:lstStyle/>
          <a:p>
            <a:r>
              <a:rPr lang="en-US" dirty="0"/>
              <a:t>SDP Architecture - Example</a:t>
            </a:r>
          </a:p>
        </p:txBody>
      </p:sp>
      <p:sp>
        <p:nvSpPr>
          <p:cNvPr id="6" name="Slide Number Placeholder 5">
            <a:extLst>
              <a:ext uri="{FF2B5EF4-FFF2-40B4-BE49-F238E27FC236}">
                <a16:creationId xmlns:a16="http://schemas.microsoft.com/office/drawing/2014/main" id="{439859CE-1D1B-48D4-A4D3-D4054A7EACE2}"/>
              </a:ext>
            </a:extLst>
          </p:cNvPr>
          <p:cNvSpPr>
            <a:spLocks noGrp="1"/>
          </p:cNvSpPr>
          <p:nvPr>
            <p:ph type="sldNum" sz="quarter" idx="10"/>
          </p:nvPr>
        </p:nvSpPr>
        <p:spPr/>
        <p:txBody>
          <a:bodyPr/>
          <a:lstStyle/>
          <a:p>
            <a:fld id="{19A725F3-83D0-4529-A15C-9D644B8C51E0}" type="slidenum">
              <a:rPr lang="en-US" smtClean="0"/>
              <a:pPr/>
              <a:t>17</a:t>
            </a:fld>
            <a:endParaRPr lang="en-US"/>
          </a:p>
        </p:txBody>
      </p:sp>
      <p:sp>
        <p:nvSpPr>
          <p:cNvPr id="5" name="Date Placeholder 4">
            <a:extLst>
              <a:ext uri="{FF2B5EF4-FFF2-40B4-BE49-F238E27FC236}">
                <a16:creationId xmlns:a16="http://schemas.microsoft.com/office/drawing/2014/main" id="{881FCFE3-08B1-4B2B-86F5-61E9FFB30FC2}"/>
              </a:ext>
            </a:extLst>
          </p:cNvPr>
          <p:cNvSpPr>
            <a:spLocks noGrp="1"/>
          </p:cNvSpPr>
          <p:nvPr>
            <p:ph type="dt" sz="half" idx="12"/>
          </p:nvPr>
        </p:nvSpPr>
        <p:spPr/>
        <p:txBody>
          <a:bodyPr/>
          <a:lstStyle/>
          <a:p>
            <a:fld id="{00D0D910-E66D-4453-A023-F502384849E1}" type="datetime1">
              <a:rPr lang="en-US" smtClean="0"/>
              <a:t>1/7/2020</a:t>
            </a:fld>
            <a:endParaRPr lang="en-US" dirty="0"/>
          </a:p>
        </p:txBody>
      </p:sp>
      <p:grpSp>
        <p:nvGrpSpPr>
          <p:cNvPr id="149" name="Group 148">
            <a:extLst>
              <a:ext uri="{FF2B5EF4-FFF2-40B4-BE49-F238E27FC236}">
                <a16:creationId xmlns:a16="http://schemas.microsoft.com/office/drawing/2014/main" id="{8E09C304-99D4-4806-902E-DD0B4D0F5C8B}"/>
              </a:ext>
            </a:extLst>
          </p:cNvPr>
          <p:cNvGrpSpPr/>
          <p:nvPr/>
        </p:nvGrpSpPr>
        <p:grpSpPr>
          <a:xfrm>
            <a:off x="1896801" y="2104586"/>
            <a:ext cx="7780599" cy="4857824"/>
            <a:chOff x="7033937" y="3000518"/>
            <a:chExt cx="5286399" cy="3178552"/>
          </a:xfrm>
        </p:grpSpPr>
        <p:grpSp>
          <p:nvGrpSpPr>
            <p:cNvPr id="148" name="Group 147">
              <a:extLst>
                <a:ext uri="{FF2B5EF4-FFF2-40B4-BE49-F238E27FC236}">
                  <a16:creationId xmlns:a16="http://schemas.microsoft.com/office/drawing/2014/main" id="{C1EEC02B-E3F5-4CC4-AEC2-FFAFAEFEBEB8}"/>
                </a:ext>
              </a:extLst>
            </p:cNvPr>
            <p:cNvGrpSpPr/>
            <p:nvPr/>
          </p:nvGrpSpPr>
          <p:grpSpPr>
            <a:xfrm>
              <a:off x="7033937" y="3000518"/>
              <a:ext cx="5286399" cy="3178552"/>
              <a:chOff x="6520590" y="3048643"/>
              <a:chExt cx="6104547" cy="3560093"/>
            </a:xfrm>
          </p:grpSpPr>
          <p:grpSp>
            <p:nvGrpSpPr>
              <p:cNvPr id="140" name="Group 139">
                <a:extLst>
                  <a:ext uri="{FF2B5EF4-FFF2-40B4-BE49-F238E27FC236}">
                    <a16:creationId xmlns:a16="http://schemas.microsoft.com/office/drawing/2014/main" id="{E7150C4A-78D9-4927-A698-B6F81F6CCFCD}"/>
                  </a:ext>
                </a:extLst>
              </p:cNvPr>
              <p:cNvGrpSpPr/>
              <p:nvPr/>
            </p:nvGrpSpPr>
            <p:grpSpPr>
              <a:xfrm>
                <a:off x="6520590" y="3048643"/>
                <a:ext cx="6104547" cy="3175694"/>
                <a:chOff x="921895" y="3401569"/>
                <a:chExt cx="6917000" cy="3643311"/>
              </a:xfrm>
            </p:grpSpPr>
            <p:cxnSp>
              <p:nvCxnSpPr>
                <p:cNvPr id="136" name="Straight Connector 135">
                  <a:extLst>
                    <a:ext uri="{FF2B5EF4-FFF2-40B4-BE49-F238E27FC236}">
                      <a16:creationId xmlns:a16="http://schemas.microsoft.com/office/drawing/2014/main" id="{8E6DA497-88EB-4E6E-933D-4D0F5D6A7042}"/>
                    </a:ext>
                  </a:extLst>
                </p:cNvPr>
                <p:cNvCxnSpPr>
                  <a:cxnSpLocks/>
                </p:cNvCxnSpPr>
                <p:nvPr/>
              </p:nvCxnSpPr>
              <p:spPr>
                <a:xfrm>
                  <a:off x="5894992" y="6971728"/>
                  <a:ext cx="1920114"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139" name="Group 138">
                  <a:extLst>
                    <a:ext uri="{FF2B5EF4-FFF2-40B4-BE49-F238E27FC236}">
                      <a16:creationId xmlns:a16="http://schemas.microsoft.com/office/drawing/2014/main" id="{55378A78-74AB-4FBA-A3E3-C77E7321FEFF}"/>
                    </a:ext>
                  </a:extLst>
                </p:cNvPr>
                <p:cNvGrpSpPr/>
                <p:nvPr/>
              </p:nvGrpSpPr>
              <p:grpSpPr>
                <a:xfrm>
                  <a:off x="921895" y="3401569"/>
                  <a:ext cx="6917000" cy="3643311"/>
                  <a:chOff x="921895" y="3401569"/>
                  <a:chExt cx="6917000" cy="3643311"/>
                </a:xfrm>
              </p:grpSpPr>
              <p:grpSp>
                <p:nvGrpSpPr>
                  <p:cNvPr id="10" name="Group 9">
                    <a:extLst>
                      <a:ext uri="{FF2B5EF4-FFF2-40B4-BE49-F238E27FC236}">
                        <a16:creationId xmlns:a16="http://schemas.microsoft.com/office/drawing/2014/main" id="{8F8B2FEA-E8BB-49C7-B682-32D8D52F2538}"/>
                      </a:ext>
                    </a:extLst>
                  </p:cNvPr>
                  <p:cNvGrpSpPr/>
                  <p:nvPr/>
                </p:nvGrpSpPr>
                <p:grpSpPr>
                  <a:xfrm>
                    <a:off x="921895" y="3401569"/>
                    <a:ext cx="1810164" cy="1114639"/>
                    <a:chOff x="1181229" y="2073608"/>
                    <a:chExt cx="7991475" cy="4527550"/>
                  </a:xfrm>
                </p:grpSpPr>
                <p:sp>
                  <p:nvSpPr>
                    <p:cNvPr id="11" name="Oval 3">
                      <a:extLst>
                        <a:ext uri="{FF2B5EF4-FFF2-40B4-BE49-F238E27FC236}">
                          <a16:creationId xmlns:a16="http://schemas.microsoft.com/office/drawing/2014/main" id="{504661FF-6D9B-4D2C-9B37-634BD16B9FB0}"/>
                        </a:ext>
                      </a:extLst>
                    </p:cNvPr>
                    <p:cNvSpPr>
                      <a:spLocks noChangeArrowheads="1"/>
                    </p:cNvSpPr>
                    <p:nvPr/>
                  </p:nvSpPr>
                  <p:spPr bwMode="auto">
                    <a:xfrm>
                      <a:off x="3943479" y="2073608"/>
                      <a:ext cx="1974850" cy="1860550"/>
                    </a:xfrm>
                    <a:prstGeom prst="ellipse">
                      <a:avLst/>
                    </a:prstGeom>
                    <a:solidFill>
                      <a:schemeClr val="bg2">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latin typeface="+mj-lt"/>
                        </a:rPr>
                        <a:t>M&amp;C</a:t>
                      </a:r>
                    </a:p>
                  </p:txBody>
                </p:sp>
                <p:sp>
                  <p:nvSpPr>
                    <p:cNvPr id="12" name="Oval 4">
                      <a:extLst>
                        <a:ext uri="{FF2B5EF4-FFF2-40B4-BE49-F238E27FC236}">
                          <a16:creationId xmlns:a16="http://schemas.microsoft.com/office/drawing/2014/main" id="{27328FFA-956B-4635-9A4E-4AED21A67183}"/>
                        </a:ext>
                      </a:extLst>
                    </p:cNvPr>
                    <p:cNvSpPr>
                      <a:spLocks noChangeArrowheads="1"/>
                    </p:cNvSpPr>
                    <p:nvPr/>
                  </p:nvSpPr>
                  <p:spPr bwMode="auto">
                    <a:xfrm>
                      <a:off x="1181229" y="4740608"/>
                      <a:ext cx="1973263" cy="1860550"/>
                    </a:xfrm>
                    <a:prstGeom prst="ellipse">
                      <a:avLst/>
                    </a:prstGeom>
                    <a:solidFill>
                      <a:schemeClr val="accent1"/>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P</a:t>
                      </a:r>
                    </a:p>
                  </p:txBody>
                </p:sp>
                <p:sp>
                  <p:nvSpPr>
                    <p:cNvPr id="13" name="Rectangle 5">
                      <a:extLst>
                        <a:ext uri="{FF2B5EF4-FFF2-40B4-BE49-F238E27FC236}">
                          <a16:creationId xmlns:a16="http://schemas.microsoft.com/office/drawing/2014/main" id="{92D42ECC-C4D3-428C-B3BB-EBB4710DDFE1}"/>
                        </a:ext>
                      </a:extLst>
                    </p:cNvPr>
                    <p:cNvSpPr>
                      <a:spLocks noChangeArrowheads="1"/>
                    </p:cNvSpPr>
                    <p:nvPr/>
                  </p:nvSpPr>
                  <p:spPr bwMode="auto">
                    <a:xfrm>
                      <a:off x="3905379" y="5178758"/>
                      <a:ext cx="2228850" cy="1384300"/>
                    </a:xfrm>
                    <a:prstGeom prst="rect">
                      <a:avLst/>
                    </a:prstGeom>
                    <a:solidFill>
                      <a:schemeClr val="accent3">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S</a:t>
                      </a:r>
                    </a:p>
                  </p:txBody>
                </p:sp>
                <p:sp>
                  <p:nvSpPr>
                    <p:cNvPr id="14" name="Rectangle 6">
                      <a:extLst>
                        <a:ext uri="{FF2B5EF4-FFF2-40B4-BE49-F238E27FC236}">
                          <a16:creationId xmlns:a16="http://schemas.microsoft.com/office/drawing/2014/main" id="{95DC3248-5CB8-4BF5-89AD-B5EA3E1A0F4B}"/>
                        </a:ext>
                      </a:extLst>
                    </p:cNvPr>
                    <p:cNvSpPr>
                      <a:spLocks noChangeArrowheads="1"/>
                    </p:cNvSpPr>
                    <p:nvPr/>
                  </p:nvSpPr>
                  <p:spPr bwMode="auto">
                    <a:xfrm>
                      <a:off x="6943854" y="5197808"/>
                      <a:ext cx="2228850" cy="1365250"/>
                    </a:xfrm>
                    <a:prstGeom prst="rect">
                      <a:avLst/>
                    </a:prstGeom>
                    <a:solidFill>
                      <a:schemeClr val="tx2">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sz="900"/>
                    </a:p>
                  </p:txBody>
                </p:sp>
                <p:sp>
                  <p:nvSpPr>
                    <p:cNvPr id="15" name="Oval 7">
                      <a:extLst>
                        <a:ext uri="{FF2B5EF4-FFF2-40B4-BE49-F238E27FC236}">
                          <a16:creationId xmlns:a16="http://schemas.microsoft.com/office/drawing/2014/main" id="{7FFA5D25-C1AC-4F84-9B8F-FD26C40A7196}"/>
                        </a:ext>
                      </a:extLst>
                    </p:cNvPr>
                    <p:cNvSpPr>
                      <a:spLocks noChangeArrowheads="1"/>
                    </p:cNvSpPr>
                    <p:nvPr/>
                  </p:nvSpPr>
                  <p:spPr bwMode="auto">
                    <a:xfrm>
                      <a:off x="7061329" y="3578558"/>
                      <a:ext cx="1974850" cy="1860550"/>
                    </a:xfrm>
                    <a:prstGeom prst="ellipse">
                      <a:avLst/>
                    </a:prstGeom>
                    <a:solidFill>
                      <a:schemeClr val="accent3">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C</a:t>
                      </a:r>
                    </a:p>
                  </p:txBody>
                </p:sp>
                <p:sp>
                  <p:nvSpPr>
                    <p:cNvPr id="16" name="Line 8">
                      <a:extLst>
                        <a:ext uri="{FF2B5EF4-FFF2-40B4-BE49-F238E27FC236}">
                          <a16:creationId xmlns:a16="http://schemas.microsoft.com/office/drawing/2014/main" id="{26E742E2-9691-4EC6-B390-D0671580F979}"/>
                        </a:ext>
                      </a:extLst>
                    </p:cNvPr>
                    <p:cNvSpPr>
                      <a:spLocks noChangeShapeType="1"/>
                    </p:cNvSpPr>
                    <p:nvPr/>
                  </p:nvSpPr>
                  <p:spPr bwMode="auto">
                    <a:xfrm flipH="1">
                      <a:off x="2833817" y="3680158"/>
                      <a:ext cx="1293813" cy="12573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17" name="Line 9">
                      <a:extLst>
                        <a:ext uri="{FF2B5EF4-FFF2-40B4-BE49-F238E27FC236}">
                          <a16:creationId xmlns:a16="http://schemas.microsoft.com/office/drawing/2014/main" id="{989C12A3-BCC3-4DB0-880B-C38DF25F181A}"/>
                        </a:ext>
                      </a:extLst>
                    </p:cNvPr>
                    <p:cNvSpPr>
                      <a:spLocks noChangeShapeType="1"/>
                    </p:cNvSpPr>
                    <p:nvPr/>
                  </p:nvSpPr>
                  <p:spPr bwMode="auto">
                    <a:xfrm>
                      <a:off x="4911854" y="3965908"/>
                      <a:ext cx="0" cy="11811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18" name="Line 10">
                      <a:extLst>
                        <a:ext uri="{FF2B5EF4-FFF2-40B4-BE49-F238E27FC236}">
                          <a16:creationId xmlns:a16="http://schemas.microsoft.com/office/drawing/2014/main" id="{461D24CA-F1AC-445C-AA56-E49EDFCB59FF}"/>
                        </a:ext>
                      </a:extLst>
                    </p:cNvPr>
                    <p:cNvSpPr>
                      <a:spLocks noChangeShapeType="1"/>
                    </p:cNvSpPr>
                    <p:nvPr/>
                  </p:nvSpPr>
                  <p:spPr bwMode="auto">
                    <a:xfrm>
                      <a:off x="5794504" y="3489658"/>
                      <a:ext cx="1331913" cy="66675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19" name="Line 19">
                      <a:extLst>
                        <a:ext uri="{FF2B5EF4-FFF2-40B4-BE49-F238E27FC236}">
                          <a16:creationId xmlns:a16="http://schemas.microsoft.com/office/drawing/2014/main" id="{24466D88-63C5-42CC-893D-1DB7C08867B7}"/>
                        </a:ext>
                      </a:extLst>
                    </p:cNvPr>
                    <p:cNvSpPr>
                      <a:spLocks noChangeShapeType="1"/>
                    </p:cNvSpPr>
                    <p:nvPr/>
                  </p:nvSpPr>
                  <p:spPr bwMode="auto">
                    <a:xfrm flipH="1">
                      <a:off x="3098929" y="5318458"/>
                      <a:ext cx="7937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sz="900"/>
                    </a:p>
                  </p:txBody>
                </p:sp>
                <p:sp>
                  <p:nvSpPr>
                    <p:cNvPr id="20" name="Line 20">
                      <a:extLst>
                        <a:ext uri="{FF2B5EF4-FFF2-40B4-BE49-F238E27FC236}">
                          <a16:creationId xmlns:a16="http://schemas.microsoft.com/office/drawing/2014/main" id="{67CD03EC-223C-48E2-8525-1FCA4EAFAD87}"/>
                        </a:ext>
                      </a:extLst>
                    </p:cNvPr>
                    <p:cNvSpPr>
                      <a:spLocks noChangeShapeType="1"/>
                    </p:cNvSpPr>
                    <p:nvPr/>
                  </p:nvSpPr>
                  <p:spPr bwMode="auto">
                    <a:xfrm flipH="1">
                      <a:off x="2784604" y="6423358"/>
                      <a:ext cx="1127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21" name="Line 21">
                      <a:extLst>
                        <a:ext uri="{FF2B5EF4-FFF2-40B4-BE49-F238E27FC236}">
                          <a16:creationId xmlns:a16="http://schemas.microsoft.com/office/drawing/2014/main" id="{9855BF05-9203-4981-9EEB-070544133739}"/>
                        </a:ext>
                      </a:extLst>
                    </p:cNvPr>
                    <p:cNvSpPr>
                      <a:spLocks noChangeShapeType="1"/>
                    </p:cNvSpPr>
                    <p:nvPr/>
                  </p:nvSpPr>
                  <p:spPr bwMode="auto">
                    <a:xfrm>
                      <a:off x="6146929" y="5337508"/>
                      <a:ext cx="804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900"/>
                    </a:p>
                  </p:txBody>
                </p:sp>
                <p:cxnSp>
                  <p:nvCxnSpPr>
                    <p:cNvPr id="22" name="Elbow Connector 3">
                      <a:extLst>
                        <a:ext uri="{FF2B5EF4-FFF2-40B4-BE49-F238E27FC236}">
                          <a16:creationId xmlns:a16="http://schemas.microsoft.com/office/drawing/2014/main" id="{D2027704-39BF-498A-A981-08913D6F48B6}"/>
                        </a:ext>
                      </a:extLst>
                    </p:cNvPr>
                    <p:cNvCxnSpPr>
                      <a:stCxn id="14" idx="3"/>
                      <a:endCxn id="12" idx="2"/>
                    </p:cNvCxnSpPr>
                    <p:nvPr/>
                  </p:nvCxnSpPr>
                  <p:spPr>
                    <a:xfrm flipH="1" flipV="1">
                      <a:off x="1181229" y="5670883"/>
                      <a:ext cx="7991475" cy="209550"/>
                    </a:xfrm>
                    <a:prstGeom prst="bentConnector5">
                      <a:avLst>
                        <a:gd name="adj1" fmla="val -2861"/>
                        <a:gd name="adj2" fmla="val -549196"/>
                        <a:gd name="adj3" fmla="val 107829"/>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4672C6F8-0600-4642-8CEE-BD0A49251018}"/>
                      </a:ext>
                    </a:extLst>
                  </p:cNvPr>
                  <p:cNvGrpSpPr/>
                  <p:nvPr/>
                </p:nvGrpSpPr>
                <p:grpSpPr>
                  <a:xfrm>
                    <a:off x="2464092" y="4766345"/>
                    <a:ext cx="1810164" cy="1114639"/>
                    <a:chOff x="1181229" y="2073608"/>
                    <a:chExt cx="7991475" cy="4527550"/>
                  </a:xfrm>
                </p:grpSpPr>
                <p:sp>
                  <p:nvSpPr>
                    <p:cNvPr id="76" name="Oval 3">
                      <a:extLst>
                        <a:ext uri="{FF2B5EF4-FFF2-40B4-BE49-F238E27FC236}">
                          <a16:creationId xmlns:a16="http://schemas.microsoft.com/office/drawing/2014/main" id="{EC25B285-D248-4314-896E-96C93ECF02FF}"/>
                        </a:ext>
                      </a:extLst>
                    </p:cNvPr>
                    <p:cNvSpPr>
                      <a:spLocks noChangeArrowheads="1"/>
                    </p:cNvSpPr>
                    <p:nvPr/>
                  </p:nvSpPr>
                  <p:spPr bwMode="auto">
                    <a:xfrm>
                      <a:off x="3943479" y="2073608"/>
                      <a:ext cx="1974850" cy="1860550"/>
                    </a:xfrm>
                    <a:prstGeom prst="ellipse">
                      <a:avLst/>
                    </a:prstGeom>
                    <a:solidFill>
                      <a:schemeClr val="bg2">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latin typeface="+mj-lt"/>
                        </a:rPr>
                        <a:t>M&amp;C</a:t>
                      </a:r>
                    </a:p>
                  </p:txBody>
                </p:sp>
                <p:sp>
                  <p:nvSpPr>
                    <p:cNvPr id="77" name="Oval 4">
                      <a:extLst>
                        <a:ext uri="{FF2B5EF4-FFF2-40B4-BE49-F238E27FC236}">
                          <a16:creationId xmlns:a16="http://schemas.microsoft.com/office/drawing/2014/main" id="{EB06251E-BDC7-4D3F-AFB5-51A5ABEA9583}"/>
                        </a:ext>
                      </a:extLst>
                    </p:cNvPr>
                    <p:cNvSpPr>
                      <a:spLocks noChangeArrowheads="1"/>
                    </p:cNvSpPr>
                    <p:nvPr/>
                  </p:nvSpPr>
                  <p:spPr bwMode="auto">
                    <a:xfrm>
                      <a:off x="1181229" y="4740608"/>
                      <a:ext cx="1973263" cy="1860550"/>
                    </a:xfrm>
                    <a:prstGeom prst="ellipse">
                      <a:avLst/>
                    </a:prstGeom>
                    <a:solidFill>
                      <a:schemeClr val="accent1"/>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P</a:t>
                      </a:r>
                    </a:p>
                  </p:txBody>
                </p:sp>
                <p:sp>
                  <p:nvSpPr>
                    <p:cNvPr id="78" name="Rectangle 5">
                      <a:extLst>
                        <a:ext uri="{FF2B5EF4-FFF2-40B4-BE49-F238E27FC236}">
                          <a16:creationId xmlns:a16="http://schemas.microsoft.com/office/drawing/2014/main" id="{1F98B19C-B66F-4152-894D-D9D2A0DCDE7F}"/>
                        </a:ext>
                      </a:extLst>
                    </p:cNvPr>
                    <p:cNvSpPr>
                      <a:spLocks noChangeArrowheads="1"/>
                    </p:cNvSpPr>
                    <p:nvPr/>
                  </p:nvSpPr>
                  <p:spPr bwMode="auto">
                    <a:xfrm>
                      <a:off x="3905379" y="5178758"/>
                      <a:ext cx="2228850" cy="1384300"/>
                    </a:xfrm>
                    <a:prstGeom prst="rect">
                      <a:avLst/>
                    </a:prstGeom>
                    <a:solidFill>
                      <a:schemeClr val="accent3">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S</a:t>
                      </a:r>
                    </a:p>
                  </p:txBody>
                </p:sp>
                <p:sp>
                  <p:nvSpPr>
                    <p:cNvPr id="79" name="Rectangle 6">
                      <a:extLst>
                        <a:ext uri="{FF2B5EF4-FFF2-40B4-BE49-F238E27FC236}">
                          <a16:creationId xmlns:a16="http://schemas.microsoft.com/office/drawing/2014/main" id="{4D33E81B-0B09-4D3A-9E02-27A600737A0E}"/>
                        </a:ext>
                      </a:extLst>
                    </p:cNvPr>
                    <p:cNvSpPr>
                      <a:spLocks noChangeArrowheads="1"/>
                    </p:cNvSpPr>
                    <p:nvPr/>
                  </p:nvSpPr>
                  <p:spPr bwMode="auto">
                    <a:xfrm>
                      <a:off x="6943854" y="5197808"/>
                      <a:ext cx="2228850" cy="1365250"/>
                    </a:xfrm>
                    <a:prstGeom prst="rect">
                      <a:avLst/>
                    </a:prstGeom>
                    <a:solidFill>
                      <a:schemeClr val="tx2">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sz="900"/>
                    </a:p>
                  </p:txBody>
                </p:sp>
                <p:sp>
                  <p:nvSpPr>
                    <p:cNvPr id="80" name="Oval 7">
                      <a:extLst>
                        <a:ext uri="{FF2B5EF4-FFF2-40B4-BE49-F238E27FC236}">
                          <a16:creationId xmlns:a16="http://schemas.microsoft.com/office/drawing/2014/main" id="{3586E34B-90FA-49FA-AB46-29A10B7B1F64}"/>
                        </a:ext>
                      </a:extLst>
                    </p:cNvPr>
                    <p:cNvSpPr>
                      <a:spLocks noChangeArrowheads="1"/>
                    </p:cNvSpPr>
                    <p:nvPr/>
                  </p:nvSpPr>
                  <p:spPr bwMode="auto">
                    <a:xfrm>
                      <a:off x="7061329" y="3578558"/>
                      <a:ext cx="1974850" cy="1860550"/>
                    </a:xfrm>
                    <a:prstGeom prst="ellipse">
                      <a:avLst/>
                    </a:prstGeom>
                    <a:solidFill>
                      <a:schemeClr val="accent3">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C</a:t>
                      </a:r>
                    </a:p>
                  </p:txBody>
                </p:sp>
                <p:sp>
                  <p:nvSpPr>
                    <p:cNvPr id="81" name="Line 8">
                      <a:extLst>
                        <a:ext uri="{FF2B5EF4-FFF2-40B4-BE49-F238E27FC236}">
                          <a16:creationId xmlns:a16="http://schemas.microsoft.com/office/drawing/2014/main" id="{D1DCDA51-2294-4F79-82BA-7EC89D360FDF}"/>
                        </a:ext>
                      </a:extLst>
                    </p:cNvPr>
                    <p:cNvSpPr>
                      <a:spLocks noChangeShapeType="1"/>
                    </p:cNvSpPr>
                    <p:nvPr/>
                  </p:nvSpPr>
                  <p:spPr bwMode="auto">
                    <a:xfrm flipH="1">
                      <a:off x="2833817" y="3680158"/>
                      <a:ext cx="1293813" cy="12573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82" name="Line 9">
                      <a:extLst>
                        <a:ext uri="{FF2B5EF4-FFF2-40B4-BE49-F238E27FC236}">
                          <a16:creationId xmlns:a16="http://schemas.microsoft.com/office/drawing/2014/main" id="{244DDCB0-F325-4D35-8D63-12E268E6ED06}"/>
                        </a:ext>
                      </a:extLst>
                    </p:cNvPr>
                    <p:cNvSpPr>
                      <a:spLocks noChangeShapeType="1"/>
                    </p:cNvSpPr>
                    <p:nvPr/>
                  </p:nvSpPr>
                  <p:spPr bwMode="auto">
                    <a:xfrm>
                      <a:off x="4911854" y="3965908"/>
                      <a:ext cx="0" cy="11811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83" name="Line 10">
                      <a:extLst>
                        <a:ext uri="{FF2B5EF4-FFF2-40B4-BE49-F238E27FC236}">
                          <a16:creationId xmlns:a16="http://schemas.microsoft.com/office/drawing/2014/main" id="{0375779C-B109-493E-8070-6928B74CDCF1}"/>
                        </a:ext>
                      </a:extLst>
                    </p:cNvPr>
                    <p:cNvSpPr>
                      <a:spLocks noChangeShapeType="1"/>
                    </p:cNvSpPr>
                    <p:nvPr/>
                  </p:nvSpPr>
                  <p:spPr bwMode="auto">
                    <a:xfrm>
                      <a:off x="5794504" y="3489658"/>
                      <a:ext cx="1331913" cy="66675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84" name="Line 19">
                      <a:extLst>
                        <a:ext uri="{FF2B5EF4-FFF2-40B4-BE49-F238E27FC236}">
                          <a16:creationId xmlns:a16="http://schemas.microsoft.com/office/drawing/2014/main" id="{1934D8E9-CFEC-4FCF-BC48-7DC991115D77}"/>
                        </a:ext>
                      </a:extLst>
                    </p:cNvPr>
                    <p:cNvSpPr>
                      <a:spLocks noChangeShapeType="1"/>
                    </p:cNvSpPr>
                    <p:nvPr/>
                  </p:nvSpPr>
                  <p:spPr bwMode="auto">
                    <a:xfrm flipH="1">
                      <a:off x="3098929" y="5318458"/>
                      <a:ext cx="7937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sz="900"/>
                    </a:p>
                  </p:txBody>
                </p:sp>
                <p:sp>
                  <p:nvSpPr>
                    <p:cNvPr id="85" name="Line 20">
                      <a:extLst>
                        <a:ext uri="{FF2B5EF4-FFF2-40B4-BE49-F238E27FC236}">
                          <a16:creationId xmlns:a16="http://schemas.microsoft.com/office/drawing/2014/main" id="{31865D6D-4B01-4E82-800F-8DD9C98B6F1F}"/>
                        </a:ext>
                      </a:extLst>
                    </p:cNvPr>
                    <p:cNvSpPr>
                      <a:spLocks noChangeShapeType="1"/>
                    </p:cNvSpPr>
                    <p:nvPr/>
                  </p:nvSpPr>
                  <p:spPr bwMode="auto">
                    <a:xfrm flipH="1">
                      <a:off x="2784604" y="6423358"/>
                      <a:ext cx="1127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86" name="Line 21">
                      <a:extLst>
                        <a:ext uri="{FF2B5EF4-FFF2-40B4-BE49-F238E27FC236}">
                          <a16:creationId xmlns:a16="http://schemas.microsoft.com/office/drawing/2014/main" id="{CDAE4556-E5C5-4556-9D19-C57C092698FA}"/>
                        </a:ext>
                      </a:extLst>
                    </p:cNvPr>
                    <p:cNvSpPr>
                      <a:spLocks noChangeShapeType="1"/>
                    </p:cNvSpPr>
                    <p:nvPr/>
                  </p:nvSpPr>
                  <p:spPr bwMode="auto">
                    <a:xfrm>
                      <a:off x="6146929" y="5337508"/>
                      <a:ext cx="804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900"/>
                    </a:p>
                  </p:txBody>
                </p:sp>
                <p:cxnSp>
                  <p:nvCxnSpPr>
                    <p:cNvPr id="87" name="Elbow Connector 3">
                      <a:extLst>
                        <a:ext uri="{FF2B5EF4-FFF2-40B4-BE49-F238E27FC236}">
                          <a16:creationId xmlns:a16="http://schemas.microsoft.com/office/drawing/2014/main" id="{C5E39B05-F3E1-467E-84D3-584141B81108}"/>
                        </a:ext>
                      </a:extLst>
                    </p:cNvPr>
                    <p:cNvCxnSpPr>
                      <a:stCxn id="79" idx="3"/>
                      <a:endCxn id="77" idx="2"/>
                    </p:cNvCxnSpPr>
                    <p:nvPr/>
                  </p:nvCxnSpPr>
                  <p:spPr>
                    <a:xfrm flipH="1" flipV="1">
                      <a:off x="1181229" y="5670883"/>
                      <a:ext cx="7991475" cy="209550"/>
                    </a:xfrm>
                    <a:prstGeom prst="bentConnector5">
                      <a:avLst>
                        <a:gd name="adj1" fmla="val -2861"/>
                        <a:gd name="adj2" fmla="val -549196"/>
                        <a:gd name="adj3" fmla="val 10809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F0D8ECEF-5E29-467B-97A5-4E8084F94F4C}"/>
                      </a:ext>
                    </a:extLst>
                  </p:cNvPr>
                  <p:cNvGrpSpPr/>
                  <p:nvPr/>
                </p:nvGrpSpPr>
                <p:grpSpPr>
                  <a:xfrm>
                    <a:off x="4061574" y="5930241"/>
                    <a:ext cx="1810164" cy="1114639"/>
                    <a:chOff x="1181229" y="2073608"/>
                    <a:chExt cx="7991475" cy="4527550"/>
                  </a:xfrm>
                </p:grpSpPr>
                <p:sp>
                  <p:nvSpPr>
                    <p:cNvPr id="89" name="Oval 3">
                      <a:extLst>
                        <a:ext uri="{FF2B5EF4-FFF2-40B4-BE49-F238E27FC236}">
                          <a16:creationId xmlns:a16="http://schemas.microsoft.com/office/drawing/2014/main" id="{29EAF3D0-2182-4976-BD70-6F3AF42297E6}"/>
                        </a:ext>
                      </a:extLst>
                    </p:cNvPr>
                    <p:cNvSpPr>
                      <a:spLocks noChangeArrowheads="1"/>
                    </p:cNvSpPr>
                    <p:nvPr/>
                  </p:nvSpPr>
                  <p:spPr bwMode="auto">
                    <a:xfrm>
                      <a:off x="3943479" y="2073608"/>
                      <a:ext cx="1974850" cy="1860550"/>
                    </a:xfrm>
                    <a:prstGeom prst="ellipse">
                      <a:avLst/>
                    </a:prstGeom>
                    <a:solidFill>
                      <a:schemeClr val="bg2">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latin typeface="+mj-lt"/>
                        </a:rPr>
                        <a:t>M&amp;C</a:t>
                      </a:r>
                    </a:p>
                  </p:txBody>
                </p:sp>
                <p:sp>
                  <p:nvSpPr>
                    <p:cNvPr id="90" name="Oval 4">
                      <a:extLst>
                        <a:ext uri="{FF2B5EF4-FFF2-40B4-BE49-F238E27FC236}">
                          <a16:creationId xmlns:a16="http://schemas.microsoft.com/office/drawing/2014/main" id="{25778210-519F-45AD-AC4E-FBC048283A26}"/>
                        </a:ext>
                      </a:extLst>
                    </p:cNvPr>
                    <p:cNvSpPr>
                      <a:spLocks noChangeArrowheads="1"/>
                    </p:cNvSpPr>
                    <p:nvPr/>
                  </p:nvSpPr>
                  <p:spPr bwMode="auto">
                    <a:xfrm>
                      <a:off x="1181229" y="4740608"/>
                      <a:ext cx="1973263" cy="1860550"/>
                    </a:xfrm>
                    <a:prstGeom prst="ellipse">
                      <a:avLst/>
                    </a:prstGeom>
                    <a:solidFill>
                      <a:schemeClr val="accent1"/>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P</a:t>
                      </a:r>
                    </a:p>
                  </p:txBody>
                </p:sp>
                <p:sp>
                  <p:nvSpPr>
                    <p:cNvPr id="91" name="Rectangle 5">
                      <a:extLst>
                        <a:ext uri="{FF2B5EF4-FFF2-40B4-BE49-F238E27FC236}">
                          <a16:creationId xmlns:a16="http://schemas.microsoft.com/office/drawing/2014/main" id="{3D3B5D4F-382D-4B16-9E26-E1FF9F650023}"/>
                        </a:ext>
                      </a:extLst>
                    </p:cNvPr>
                    <p:cNvSpPr>
                      <a:spLocks noChangeArrowheads="1"/>
                    </p:cNvSpPr>
                    <p:nvPr/>
                  </p:nvSpPr>
                  <p:spPr bwMode="auto">
                    <a:xfrm>
                      <a:off x="3905379" y="5178758"/>
                      <a:ext cx="2228850" cy="1384300"/>
                    </a:xfrm>
                    <a:prstGeom prst="rect">
                      <a:avLst/>
                    </a:prstGeom>
                    <a:solidFill>
                      <a:schemeClr val="accent3">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S</a:t>
                      </a:r>
                    </a:p>
                  </p:txBody>
                </p:sp>
                <p:sp>
                  <p:nvSpPr>
                    <p:cNvPr id="92" name="Rectangle 6">
                      <a:extLst>
                        <a:ext uri="{FF2B5EF4-FFF2-40B4-BE49-F238E27FC236}">
                          <a16:creationId xmlns:a16="http://schemas.microsoft.com/office/drawing/2014/main" id="{B252C91F-A68A-4EC4-A29A-460F4ADED731}"/>
                        </a:ext>
                      </a:extLst>
                    </p:cNvPr>
                    <p:cNvSpPr>
                      <a:spLocks noChangeArrowheads="1"/>
                    </p:cNvSpPr>
                    <p:nvPr/>
                  </p:nvSpPr>
                  <p:spPr bwMode="auto">
                    <a:xfrm>
                      <a:off x="6943854" y="5197808"/>
                      <a:ext cx="2228850" cy="1365250"/>
                    </a:xfrm>
                    <a:prstGeom prst="rect">
                      <a:avLst/>
                    </a:prstGeom>
                    <a:solidFill>
                      <a:schemeClr val="tx2">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sz="900"/>
                    </a:p>
                  </p:txBody>
                </p:sp>
                <p:sp>
                  <p:nvSpPr>
                    <p:cNvPr id="93" name="Oval 7">
                      <a:extLst>
                        <a:ext uri="{FF2B5EF4-FFF2-40B4-BE49-F238E27FC236}">
                          <a16:creationId xmlns:a16="http://schemas.microsoft.com/office/drawing/2014/main" id="{EABAD3AF-C102-43DB-B229-0B66C863FB30}"/>
                        </a:ext>
                      </a:extLst>
                    </p:cNvPr>
                    <p:cNvSpPr>
                      <a:spLocks noChangeArrowheads="1"/>
                    </p:cNvSpPr>
                    <p:nvPr/>
                  </p:nvSpPr>
                  <p:spPr bwMode="auto">
                    <a:xfrm>
                      <a:off x="7061329" y="3578558"/>
                      <a:ext cx="1974850" cy="1860550"/>
                    </a:xfrm>
                    <a:prstGeom prst="ellipse">
                      <a:avLst/>
                    </a:prstGeom>
                    <a:solidFill>
                      <a:schemeClr val="accent3">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C</a:t>
                      </a:r>
                    </a:p>
                  </p:txBody>
                </p:sp>
                <p:sp>
                  <p:nvSpPr>
                    <p:cNvPr id="94" name="Line 8">
                      <a:extLst>
                        <a:ext uri="{FF2B5EF4-FFF2-40B4-BE49-F238E27FC236}">
                          <a16:creationId xmlns:a16="http://schemas.microsoft.com/office/drawing/2014/main" id="{5678015A-EED8-40AE-96B5-B577A28DD463}"/>
                        </a:ext>
                      </a:extLst>
                    </p:cNvPr>
                    <p:cNvSpPr>
                      <a:spLocks noChangeShapeType="1"/>
                    </p:cNvSpPr>
                    <p:nvPr/>
                  </p:nvSpPr>
                  <p:spPr bwMode="auto">
                    <a:xfrm flipH="1">
                      <a:off x="2833817" y="3680158"/>
                      <a:ext cx="1293813" cy="12573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95" name="Line 9">
                      <a:extLst>
                        <a:ext uri="{FF2B5EF4-FFF2-40B4-BE49-F238E27FC236}">
                          <a16:creationId xmlns:a16="http://schemas.microsoft.com/office/drawing/2014/main" id="{AEF909D9-7AFC-4A86-A50E-51DF791005CB}"/>
                        </a:ext>
                      </a:extLst>
                    </p:cNvPr>
                    <p:cNvSpPr>
                      <a:spLocks noChangeShapeType="1"/>
                    </p:cNvSpPr>
                    <p:nvPr/>
                  </p:nvSpPr>
                  <p:spPr bwMode="auto">
                    <a:xfrm>
                      <a:off x="4911854" y="3965908"/>
                      <a:ext cx="0" cy="11811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96" name="Line 10">
                      <a:extLst>
                        <a:ext uri="{FF2B5EF4-FFF2-40B4-BE49-F238E27FC236}">
                          <a16:creationId xmlns:a16="http://schemas.microsoft.com/office/drawing/2014/main" id="{F24C4C68-2893-4D68-A65E-BE4A1480102A}"/>
                        </a:ext>
                      </a:extLst>
                    </p:cNvPr>
                    <p:cNvSpPr>
                      <a:spLocks noChangeShapeType="1"/>
                    </p:cNvSpPr>
                    <p:nvPr/>
                  </p:nvSpPr>
                  <p:spPr bwMode="auto">
                    <a:xfrm>
                      <a:off x="5794504" y="3489658"/>
                      <a:ext cx="1331913" cy="66675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97" name="Line 19">
                      <a:extLst>
                        <a:ext uri="{FF2B5EF4-FFF2-40B4-BE49-F238E27FC236}">
                          <a16:creationId xmlns:a16="http://schemas.microsoft.com/office/drawing/2014/main" id="{BB8D8E7E-701C-45F2-8E30-E01802099ED2}"/>
                        </a:ext>
                      </a:extLst>
                    </p:cNvPr>
                    <p:cNvSpPr>
                      <a:spLocks noChangeShapeType="1"/>
                    </p:cNvSpPr>
                    <p:nvPr/>
                  </p:nvSpPr>
                  <p:spPr bwMode="auto">
                    <a:xfrm flipH="1">
                      <a:off x="3098929" y="5318458"/>
                      <a:ext cx="7937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sz="900"/>
                    </a:p>
                  </p:txBody>
                </p:sp>
                <p:sp>
                  <p:nvSpPr>
                    <p:cNvPr id="98" name="Line 20">
                      <a:extLst>
                        <a:ext uri="{FF2B5EF4-FFF2-40B4-BE49-F238E27FC236}">
                          <a16:creationId xmlns:a16="http://schemas.microsoft.com/office/drawing/2014/main" id="{5D53DAAB-C19A-4B21-81BA-34CBEAFD8431}"/>
                        </a:ext>
                      </a:extLst>
                    </p:cNvPr>
                    <p:cNvSpPr>
                      <a:spLocks noChangeShapeType="1"/>
                    </p:cNvSpPr>
                    <p:nvPr/>
                  </p:nvSpPr>
                  <p:spPr bwMode="auto">
                    <a:xfrm flipH="1">
                      <a:off x="2784604" y="6423358"/>
                      <a:ext cx="1127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99" name="Line 21">
                      <a:extLst>
                        <a:ext uri="{FF2B5EF4-FFF2-40B4-BE49-F238E27FC236}">
                          <a16:creationId xmlns:a16="http://schemas.microsoft.com/office/drawing/2014/main" id="{1C1C27FD-6475-4497-BFBF-15FC7F94779F}"/>
                        </a:ext>
                      </a:extLst>
                    </p:cNvPr>
                    <p:cNvSpPr>
                      <a:spLocks noChangeShapeType="1"/>
                    </p:cNvSpPr>
                    <p:nvPr/>
                  </p:nvSpPr>
                  <p:spPr bwMode="auto">
                    <a:xfrm>
                      <a:off x="6146929" y="5337508"/>
                      <a:ext cx="804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900"/>
                    </a:p>
                  </p:txBody>
                </p:sp>
                <p:cxnSp>
                  <p:nvCxnSpPr>
                    <p:cNvPr id="100" name="Elbow Connector 3">
                      <a:extLst>
                        <a:ext uri="{FF2B5EF4-FFF2-40B4-BE49-F238E27FC236}">
                          <a16:creationId xmlns:a16="http://schemas.microsoft.com/office/drawing/2014/main" id="{7C44F284-116F-4F30-8E3E-D2545EE01502}"/>
                        </a:ext>
                      </a:extLst>
                    </p:cNvPr>
                    <p:cNvCxnSpPr>
                      <a:stCxn id="92" idx="3"/>
                      <a:endCxn id="90" idx="2"/>
                    </p:cNvCxnSpPr>
                    <p:nvPr/>
                  </p:nvCxnSpPr>
                  <p:spPr>
                    <a:xfrm flipH="1" flipV="1">
                      <a:off x="1181229" y="5670883"/>
                      <a:ext cx="7991475" cy="209550"/>
                    </a:xfrm>
                    <a:prstGeom prst="bentConnector5">
                      <a:avLst>
                        <a:gd name="adj1" fmla="val -2861"/>
                        <a:gd name="adj2" fmla="val -549196"/>
                        <a:gd name="adj3" fmla="val 108619"/>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116BF0CE-AFAB-4DF9-B6F2-22BCAE40CE40}"/>
                      </a:ext>
                    </a:extLst>
                  </p:cNvPr>
                  <p:cNvCxnSpPr>
                    <a:cxnSpLocks/>
                  </p:cNvCxnSpPr>
                  <p:nvPr/>
                </p:nvCxnSpPr>
                <p:spPr>
                  <a:xfrm>
                    <a:off x="2732059" y="4200420"/>
                    <a:ext cx="5106836"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105" name="Group 104">
                    <a:extLst>
                      <a:ext uri="{FF2B5EF4-FFF2-40B4-BE49-F238E27FC236}">
                        <a16:creationId xmlns:a16="http://schemas.microsoft.com/office/drawing/2014/main" id="{54CEF59E-EA61-4B7A-B743-EDC44ECCDC06}"/>
                      </a:ext>
                    </a:extLst>
                  </p:cNvPr>
                  <p:cNvGrpSpPr/>
                  <p:nvPr/>
                </p:nvGrpSpPr>
                <p:grpSpPr>
                  <a:xfrm>
                    <a:off x="5670985" y="4426626"/>
                    <a:ext cx="1810164" cy="1114639"/>
                    <a:chOff x="1181229" y="2073608"/>
                    <a:chExt cx="7991475" cy="4527550"/>
                  </a:xfrm>
                </p:grpSpPr>
                <p:sp>
                  <p:nvSpPr>
                    <p:cNvPr id="106" name="Oval 3">
                      <a:extLst>
                        <a:ext uri="{FF2B5EF4-FFF2-40B4-BE49-F238E27FC236}">
                          <a16:creationId xmlns:a16="http://schemas.microsoft.com/office/drawing/2014/main" id="{61470DB2-8B51-4FF2-B665-982CA95EB8A7}"/>
                        </a:ext>
                      </a:extLst>
                    </p:cNvPr>
                    <p:cNvSpPr>
                      <a:spLocks noChangeArrowheads="1"/>
                    </p:cNvSpPr>
                    <p:nvPr/>
                  </p:nvSpPr>
                  <p:spPr bwMode="auto">
                    <a:xfrm>
                      <a:off x="3943479" y="2073608"/>
                      <a:ext cx="1974850" cy="1860550"/>
                    </a:xfrm>
                    <a:prstGeom prst="ellipse">
                      <a:avLst/>
                    </a:prstGeom>
                    <a:solidFill>
                      <a:schemeClr val="bg2">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latin typeface="+mj-lt"/>
                        </a:rPr>
                        <a:t>M&amp;C</a:t>
                      </a:r>
                    </a:p>
                  </p:txBody>
                </p:sp>
                <p:sp>
                  <p:nvSpPr>
                    <p:cNvPr id="107" name="Oval 4">
                      <a:extLst>
                        <a:ext uri="{FF2B5EF4-FFF2-40B4-BE49-F238E27FC236}">
                          <a16:creationId xmlns:a16="http://schemas.microsoft.com/office/drawing/2014/main" id="{B374F783-9ADB-4F23-8DEE-B59A6F477FBA}"/>
                        </a:ext>
                      </a:extLst>
                    </p:cNvPr>
                    <p:cNvSpPr>
                      <a:spLocks noChangeArrowheads="1"/>
                    </p:cNvSpPr>
                    <p:nvPr/>
                  </p:nvSpPr>
                  <p:spPr bwMode="auto">
                    <a:xfrm>
                      <a:off x="1181229" y="4740608"/>
                      <a:ext cx="1973263" cy="1860550"/>
                    </a:xfrm>
                    <a:prstGeom prst="ellipse">
                      <a:avLst/>
                    </a:prstGeom>
                    <a:solidFill>
                      <a:schemeClr val="accent1"/>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P</a:t>
                      </a:r>
                    </a:p>
                  </p:txBody>
                </p:sp>
                <p:sp>
                  <p:nvSpPr>
                    <p:cNvPr id="108" name="Rectangle 5">
                      <a:extLst>
                        <a:ext uri="{FF2B5EF4-FFF2-40B4-BE49-F238E27FC236}">
                          <a16:creationId xmlns:a16="http://schemas.microsoft.com/office/drawing/2014/main" id="{F082D7CE-31C6-4E6D-92DF-297E904DB187}"/>
                        </a:ext>
                      </a:extLst>
                    </p:cNvPr>
                    <p:cNvSpPr>
                      <a:spLocks noChangeArrowheads="1"/>
                    </p:cNvSpPr>
                    <p:nvPr/>
                  </p:nvSpPr>
                  <p:spPr bwMode="auto">
                    <a:xfrm>
                      <a:off x="3905379" y="5178758"/>
                      <a:ext cx="2228850" cy="1384300"/>
                    </a:xfrm>
                    <a:prstGeom prst="rect">
                      <a:avLst/>
                    </a:prstGeom>
                    <a:solidFill>
                      <a:schemeClr val="accent3">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S</a:t>
                      </a:r>
                    </a:p>
                  </p:txBody>
                </p:sp>
                <p:sp>
                  <p:nvSpPr>
                    <p:cNvPr id="109" name="Rectangle 6">
                      <a:extLst>
                        <a:ext uri="{FF2B5EF4-FFF2-40B4-BE49-F238E27FC236}">
                          <a16:creationId xmlns:a16="http://schemas.microsoft.com/office/drawing/2014/main" id="{BBFD5118-AD06-47FE-B9CD-B6905C29795E}"/>
                        </a:ext>
                      </a:extLst>
                    </p:cNvPr>
                    <p:cNvSpPr>
                      <a:spLocks noChangeArrowheads="1"/>
                    </p:cNvSpPr>
                    <p:nvPr/>
                  </p:nvSpPr>
                  <p:spPr bwMode="auto">
                    <a:xfrm>
                      <a:off x="6943854" y="5197808"/>
                      <a:ext cx="2228850" cy="1365250"/>
                    </a:xfrm>
                    <a:prstGeom prst="rect">
                      <a:avLst/>
                    </a:prstGeom>
                    <a:solidFill>
                      <a:schemeClr val="tx2">
                        <a:lumMod val="60000"/>
                        <a:lumOff val="40000"/>
                      </a:schemeClr>
                    </a:solidFill>
                    <a:ln w="254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sz="900"/>
                    </a:p>
                  </p:txBody>
                </p:sp>
                <p:sp>
                  <p:nvSpPr>
                    <p:cNvPr id="110" name="Oval 7">
                      <a:extLst>
                        <a:ext uri="{FF2B5EF4-FFF2-40B4-BE49-F238E27FC236}">
                          <a16:creationId xmlns:a16="http://schemas.microsoft.com/office/drawing/2014/main" id="{F848ADBE-9415-4787-935E-B4D6EB01B217}"/>
                        </a:ext>
                      </a:extLst>
                    </p:cNvPr>
                    <p:cNvSpPr>
                      <a:spLocks noChangeArrowheads="1"/>
                    </p:cNvSpPr>
                    <p:nvPr/>
                  </p:nvSpPr>
                  <p:spPr bwMode="auto">
                    <a:xfrm>
                      <a:off x="7061329" y="3578558"/>
                      <a:ext cx="1974850" cy="1860550"/>
                    </a:xfrm>
                    <a:prstGeom prst="ellipse">
                      <a:avLst/>
                    </a:prstGeom>
                    <a:solidFill>
                      <a:schemeClr val="accent3">
                        <a:lumMod val="60000"/>
                        <a:lumOff val="40000"/>
                      </a:schemeClr>
                    </a:solidFill>
                    <a:ln w="25400">
                      <a:solidFill>
                        <a:schemeClr val="tx1"/>
                      </a:solidFill>
                      <a:round/>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eaLnBrk="1" hangingPunct="1"/>
                      <a:r>
                        <a:rPr lang="en-US" sz="1100" dirty="0"/>
                        <a:t>C</a:t>
                      </a:r>
                    </a:p>
                  </p:txBody>
                </p:sp>
                <p:sp>
                  <p:nvSpPr>
                    <p:cNvPr id="111" name="Line 8">
                      <a:extLst>
                        <a:ext uri="{FF2B5EF4-FFF2-40B4-BE49-F238E27FC236}">
                          <a16:creationId xmlns:a16="http://schemas.microsoft.com/office/drawing/2014/main" id="{E5F9D538-D46F-4740-B371-6B0566ECD187}"/>
                        </a:ext>
                      </a:extLst>
                    </p:cNvPr>
                    <p:cNvSpPr>
                      <a:spLocks noChangeShapeType="1"/>
                    </p:cNvSpPr>
                    <p:nvPr/>
                  </p:nvSpPr>
                  <p:spPr bwMode="auto">
                    <a:xfrm flipH="1">
                      <a:off x="2833817" y="3680158"/>
                      <a:ext cx="1293813" cy="12573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112" name="Line 9">
                      <a:extLst>
                        <a:ext uri="{FF2B5EF4-FFF2-40B4-BE49-F238E27FC236}">
                          <a16:creationId xmlns:a16="http://schemas.microsoft.com/office/drawing/2014/main" id="{CAFAAF3D-9FD7-47AA-8012-D0E56CCEA208}"/>
                        </a:ext>
                      </a:extLst>
                    </p:cNvPr>
                    <p:cNvSpPr>
                      <a:spLocks noChangeShapeType="1"/>
                    </p:cNvSpPr>
                    <p:nvPr/>
                  </p:nvSpPr>
                  <p:spPr bwMode="auto">
                    <a:xfrm>
                      <a:off x="4911854" y="3965908"/>
                      <a:ext cx="0" cy="118110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113" name="Line 10">
                      <a:extLst>
                        <a:ext uri="{FF2B5EF4-FFF2-40B4-BE49-F238E27FC236}">
                          <a16:creationId xmlns:a16="http://schemas.microsoft.com/office/drawing/2014/main" id="{3E7DFCE0-23CD-454C-9134-D78ED13A0516}"/>
                        </a:ext>
                      </a:extLst>
                    </p:cNvPr>
                    <p:cNvSpPr>
                      <a:spLocks noChangeShapeType="1"/>
                    </p:cNvSpPr>
                    <p:nvPr/>
                  </p:nvSpPr>
                  <p:spPr bwMode="auto">
                    <a:xfrm>
                      <a:off x="5794504" y="3489658"/>
                      <a:ext cx="1331913" cy="666750"/>
                    </a:xfrm>
                    <a:prstGeom prst="line">
                      <a:avLst/>
                    </a:prstGeom>
                    <a:noFill/>
                    <a:ln w="9525">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114" name="Line 19">
                      <a:extLst>
                        <a:ext uri="{FF2B5EF4-FFF2-40B4-BE49-F238E27FC236}">
                          <a16:creationId xmlns:a16="http://schemas.microsoft.com/office/drawing/2014/main" id="{4D8C5759-A4AB-4CC1-8799-29E895E5B767}"/>
                        </a:ext>
                      </a:extLst>
                    </p:cNvPr>
                    <p:cNvSpPr>
                      <a:spLocks noChangeShapeType="1"/>
                    </p:cNvSpPr>
                    <p:nvPr/>
                  </p:nvSpPr>
                  <p:spPr bwMode="auto">
                    <a:xfrm flipH="1">
                      <a:off x="3098929" y="5318458"/>
                      <a:ext cx="7937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sz="900"/>
                    </a:p>
                  </p:txBody>
                </p:sp>
                <p:sp>
                  <p:nvSpPr>
                    <p:cNvPr id="115" name="Line 20">
                      <a:extLst>
                        <a:ext uri="{FF2B5EF4-FFF2-40B4-BE49-F238E27FC236}">
                          <a16:creationId xmlns:a16="http://schemas.microsoft.com/office/drawing/2014/main" id="{41566312-748A-40E6-96E6-E33C48D31CDC}"/>
                        </a:ext>
                      </a:extLst>
                    </p:cNvPr>
                    <p:cNvSpPr>
                      <a:spLocks noChangeShapeType="1"/>
                    </p:cNvSpPr>
                    <p:nvPr/>
                  </p:nvSpPr>
                  <p:spPr bwMode="auto">
                    <a:xfrm flipH="1">
                      <a:off x="2784604" y="6423358"/>
                      <a:ext cx="11271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900"/>
                    </a:p>
                  </p:txBody>
                </p:sp>
                <p:sp>
                  <p:nvSpPr>
                    <p:cNvPr id="116" name="Line 21">
                      <a:extLst>
                        <a:ext uri="{FF2B5EF4-FFF2-40B4-BE49-F238E27FC236}">
                          <a16:creationId xmlns:a16="http://schemas.microsoft.com/office/drawing/2014/main" id="{383635CC-1E9D-4B85-933B-6458B59EF3F8}"/>
                        </a:ext>
                      </a:extLst>
                    </p:cNvPr>
                    <p:cNvSpPr>
                      <a:spLocks noChangeShapeType="1"/>
                    </p:cNvSpPr>
                    <p:nvPr/>
                  </p:nvSpPr>
                  <p:spPr bwMode="auto">
                    <a:xfrm>
                      <a:off x="6146929" y="5337508"/>
                      <a:ext cx="804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900"/>
                    </a:p>
                  </p:txBody>
                </p:sp>
                <p:cxnSp>
                  <p:nvCxnSpPr>
                    <p:cNvPr id="117" name="Elbow Connector 3">
                      <a:extLst>
                        <a:ext uri="{FF2B5EF4-FFF2-40B4-BE49-F238E27FC236}">
                          <a16:creationId xmlns:a16="http://schemas.microsoft.com/office/drawing/2014/main" id="{2D99DBA0-8E3A-4529-8BA8-813283184E49}"/>
                        </a:ext>
                      </a:extLst>
                    </p:cNvPr>
                    <p:cNvCxnSpPr>
                      <a:stCxn id="109" idx="3"/>
                      <a:endCxn id="107" idx="2"/>
                    </p:cNvCxnSpPr>
                    <p:nvPr/>
                  </p:nvCxnSpPr>
                  <p:spPr>
                    <a:xfrm flipH="1" flipV="1">
                      <a:off x="1181229" y="5670883"/>
                      <a:ext cx="7991475" cy="209550"/>
                    </a:xfrm>
                    <a:prstGeom prst="bentConnector5">
                      <a:avLst>
                        <a:gd name="adj1" fmla="val -2861"/>
                        <a:gd name="adj2" fmla="val -549196"/>
                        <a:gd name="adj3" fmla="val 108883"/>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a:extLst>
                      <a:ext uri="{FF2B5EF4-FFF2-40B4-BE49-F238E27FC236}">
                        <a16:creationId xmlns:a16="http://schemas.microsoft.com/office/drawing/2014/main" id="{B4E9D5B5-CC9B-46DB-8F7F-E23ED0C8AB92}"/>
                      </a:ext>
                    </a:extLst>
                  </p:cNvPr>
                  <p:cNvCxnSpPr/>
                  <p:nvPr/>
                </p:nvCxnSpPr>
                <p:spPr>
                  <a:xfrm flipH="1">
                    <a:off x="4297628" y="5578856"/>
                    <a:ext cx="34600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431396EB-0DDF-4D99-9C43-22412FF06A49}"/>
                      </a:ext>
                    </a:extLst>
                  </p:cNvPr>
                  <p:cNvCxnSpPr/>
                  <p:nvPr/>
                </p:nvCxnSpPr>
                <p:spPr>
                  <a:xfrm flipV="1">
                    <a:off x="4643632" y="4200420"/>
                    <a:ext cx="0" cy="1364776"/>
                  </a:xfrm>
                  <a:prstGeom prst="line">
                    <a:avLst/>
                  </a:prstGeom>
                  <a:ln w="28575"/>
                </p:spPr>
                <p:style>
                  <a:lnRef idx="1">
                    <a:schemeClr val="dk1"/>
                  </a:lnRef>
                  <a:fillRef idx="0">
                    <a:schemeClr val="dk1"/>
                  </a:fillRef>
                  <a:effectRef idx="0">
                    <a:schemeClr val="dk1"/>
                  </a:effectRef>
                  <a:fontRef idx="minor">
                    <a:schemeClr val="tx1"/>
                  </a:fontRef>
                </p:style>
              </p:cxnSp>
              <p:cxnSp>
                <p:nvCxnSpPr>
                  <p:cNvPr id="123" name="Straight Arrow Connector 122">
                    <a:extLst>
                      <a:ext uri="{FF2B5EF4-FFF2-40B4-BE49-F238E27FC236}">
                        <a16:creationId xmlns:a16="http://schemas.microsoft.com/office/drawing/2014/main" id="{666B8FF4-9333-40B2-AFEE-F95625E4DAB6}"/>
                      </a:ext>
                    </a:extLst>
                  </p:cNvPr>
                  <p:cNvCxnSpPr>
                    <a:cxnSpLocks/>
                  </p:cNvCxnSpPr>
                  <p:nvPr/>
                </p:nvCxnSpPr>
                <p:spPr>
                  <a:xfrm flipH="1">
                    <a:off x="7492891" y="5284881"/>
                    <a:ext cx="34600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1F55B25E-106E-40C5-B590-09BAF663955A}"/>
                      </a:ext>
                    </a:extLst>
                  </p:cNvPr>
                  <p:cNvCxnSpPr>
                    <a:cxnSpLocks/>
                  </p:cNvCxnSpPr>
                  <p:nvPr/>
                </p:nvCxnSpPr>
                <p:spPr>
                  <a:xfrm flipV="1">
                    <a:off x="7822853" y="4200420"/>
                    <a:ext cx="0" cy="1054759"/>
                  </a:xfrm>
                  <a:prstGeom prst="line">
                    <a:avLst/>
                  </a:prstGeom>
                  <a:ln w="28575"/>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4FB21E58-7FCD-42F8-A275-AD809D2080AB}"/>
                      </a:ext>
                    </a:extLst>
                  </p:cNvPr>
                  <p:cNvCxnSpPr/>
                  <p:nvPr/>
                </p:nvCxnSpPr>
                <p:spPr>
                  <a:xfrm flipH="1">
                    <a:off x="5871738" y="6758794"/>
                    <a:ext cx="34600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3AE22555-79F2-43F1-BC51-53C0E23B44A3}"/>
                      </a:ext>
                    </a:extLst>
                  </p:cNvPr>
                  <p:cNvCxnSpPr>
                    <a:cxnSpLocks/>
                  </p:cNvCxnSpPr>
                  <p:nvPr/>
                </p:nvCxnSpPr>
                <p:spPr>
                  <a:xfrm flipV="1">
                    <a:off x="6217742" y="5793177"/>
                    <a:ext cx="0" cy="965618"/>
                  </a:xfrm>
                  <a:prstGeom prst="line">
                    <a:avLst/>
                  </a:prstGeom>
                  <a:ln w="28575"/>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74A16DCD-F4FC-4223-8FBF-A16FA6D88711}"/>
                      </a:ext>
                    </a:extLst>
                  </p:cNvPr>
                  <p:cNvCxnSpPr>
                    <a:cxnSpLocks/>
                  </p:cNvCxnSpPr>
                  <p:nvPr/>
                </p:nvCxnSpPr>
                <p:spPr>
                  <a:xfrm>
                    <a:off x="4297628" y="5793177"/>
                    <a:ext cx="1920114"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CFF7E0F3-671E-474E-8955-022E82CBE22B}"/>
                      </a:ext>
                    </a:extLst>
                  </p:cNvPr>
                  <p:cNvCxnSpPr>
                    <a:cxnSpLocks/>
                  </p:cNvCxnSpPr>
                  <p:nvPr/>
                </p:nvCxnSpPr>
                <p:spPr>
                  <a:xfrm flipV="1">
                    <a:off x="7834370" y="5243705"/>
                    <a:ext cx="0" cy="1728023"/>
                  </a:xfrm>
                  <a:prstGeom prst="line">
                    <a:avLst/>
                  </a:prstGeom>
                  <a:ln w="28575"/>
                </p:spPr>
                <p:style>
                  <a:lnRef idx="1">
                    <a:schemeClr val="dk1"/>
                  </a:lnRef>
                  <a:fillRef idx="0">
                    <a:schemeClr val="dk1"/>
                  </a:fillRef>
                  <a:effectRef idx="0">
                    <a:schemeClr val="dk1"/>
                  </a:effectRef>
                  <a:fontRef idx="minor">
                    <a:schemeClr val="tx1"/>
                  </a:fontRef>
                </p:style>
              </p:cxnSp>
            </p:grpSp>
          </p:grpSp>
          <p:sp>
            <p:nvSpPr>
              <p:cNvPr id="141" name="TextBox 140">
                <a:extLst>
                  <a:ext uri="{FF2B5EF4-FFF2-40B4-BE49-F238E27FC236}">
                    <a16:creationId xmlns:a16="http://schemas.microsoft.com/office/drawing/2014/main" id="{52E2EEE9-C74B-4BED-BA58-D46416AD6A79}"/>
                  </a:ext>
                </a:extLst>
              </p:cNvPr>
              <p:cNvSpPr txBox="1"/>
              <p:nvPr/>
            </p:nvSpPr>
            <p:spPr>
              <a:xfrm>
                <a:off x="6552674" y="4085587"/>
                <a:ext cx="1483553" cy="293013"/>
              </a:xfrm>
              <a:prstGeom prst="rect">
                <a:avLst/>
              </a:prstGeom>
              <a:noFill/>
            </p:spPr>
            <p:txBody>
              <a:bodyPr wrap="square" rtlCol="0">
                <a:spAutoFit/>
              </a:bodyPr>
              <a:lstStyle/>
              <a:p>
                <a:pPr algn="ctr"/>
                <a:r>
                  <a:rPr lang="en-US" sz="1100" b="1" dirty="0"/>
                  <a:t>Requirements</a:t>
                </a:r>
                <a:endParaRPr lang="en-US" sz="2000" b="1" dirty="0"/>
              </a:p>
            </p:txBody>
          </p:sp>
          <p:sp>
            <p:nvSpPr>
              <p:cNvPr id="142" name="TextBox 141">
                <a:extLst>
                  <a:ext uri="{FF2B5EF4-FFF2-40B4-BE49-F238E27FC236}">
                    <a16:creationId xmlns:a16="http://schemas.microsoft.com/office/drawing/2014/main" id="{11D15622-4D8C-4706-9559-CFFA9D764D41}"/>
                  </a:ext>
                </a:extLst>
              </p:cNvPr>
              <p:cNvSpPr txBox="1"/>
              <p:nvPr/>
            </p:nvSpPr>
            <p:spPr>
              <a:xfrm>
                <a:off x="7995639" y="5273121"/>
                <a:ext cx="1483553" cy="293013"/>
              </a:xfrm>
              <a:prstGeom prst="rect">
                <a:avLst/>
              </a:prstGeom>
              <a:noFill/>
            </p:spPr>
            <p:txBody>
              <a:bodyPr wrap="square" rtlCol="0">
                <a:spAutoFit/>
              </a:bodyPr>
              <a:lstStyle/>
              <a:p>
                <a:pPr algn="ctr"/>
                <a:r>
                  <a:rPr lang="en-US" sz="1100" b="1" dirty="0"/>
                  <a:t>Design</a:t>
                </a:r>
                <a:endParaRPr lang="en-US" sz="2000" b="1" dirty="0"/>
              </a:p>
            </p:txBody>
          </p:sp>
          <p:sp>
            <p:nvSpPr>
              <p:cNvPr id="143" name="TextBox 142">
                <a:extLst>
                  <a:ext uri="{FF2B5EF4-FFF2-40B4-BE49-F238E27FC236}">
                    <a16:creationId xmlns:a16="http://schemas.microsoft.com/office/drawing/2014/main" id="{45DA0C85-ADC9-4D2F-8791-3B60ED300B28}"/>
                  </a:ext>
                </a:extLst>
              </p:cNvPr>
              <p:cNvSpPr txBox="1"/>
              <p:nvPr/>
            </p:nvSpPr>
            <p:spPr>
              <a:xfrm>
                <a:off x="9348486" y="6315723"/>
                <a:ext cx="1483553" cy="293013"/>
              </a:xfrm>
              <a:prstGeom prst="rect">
                <a:avLst/>
              </a:prstGeom>
              <a:noFill/>
            </p:spPr>
            <p:txBody>
              <a:bodyPr wrap="square" rtlCol="0">
                <a:spAutoFit/>
              </a:bodyPr>
              <a:lstStyle/>
              <a:p>
                <a:pPr algn="ctr"/>
                <a:r>
                  <a:rPr lang="en-US" sz="1100" b="1" dirty="0"/>
                  <a:t>Coding</a:t>
                </a:r>
                <a:endParaRPr lang="en-US" sz="2000" b="1" dirty="0"/>
              </a:p>
            </p:txBody>
          </p:sp>
        </p:grpSp>
        <p:sp>
          <p:nvSpPr>
            <p:cNvPr id="144" name="TextBox 143">
              <a:extLst>
                <a:ext uri="{FF2B5EF4-FFF2-40B4-BE49-F238E27FC236}">
                  <a16:creationId xmlns:a16="http://schemas.microsoft.com/office/drawing/2014/main" id="{AF20FD62-EC61-4CF2-B483-CFBC8A5A49E3}"/>
                </a:ext>
              </a:extLst>
            </p:cNvPr>
            <p:cNvSpPr txBox="1"/>
            <p:nvPr/>
          </p:nvSpPr>
          <p:spPr>
            <a:xfrm>
              <a:off x="10666906" y="4742570"/>
              <a:ext cx="1483553" cy="261610"/>
            </a:xfrm>
            <a:prstGeom prst="rect">
              <a:avLst/>
            </a:prstGeom>
            <a:noFill/>
          </p:spPr>
          <p:txBody>
            <a:bodyPr wrap="square" rtlCol="0">
              <a:spAutoFit/>
            </a:bodyPr>
            <a:lstStyle/>
            <a:p>
              <a:pPr algn="ctr"/>
              <a:r>
                <a:rPr lang="en-US" sz="1100" b="1" dirty="0"/>
                <a:t>Testing</a:t>
              </a:r>
              <a:endParaRPr lang="en-US" sz="2000" b="1" dirty="0"/>
            </a:p>
          </p:txBody>
        </p:sp>
      </p:grpSp>
      <p:sp>
        <p:nvSpPr>
          <p:cNvPr id="146" name="Rectangle 145">
            <a:extLst>
              <a:ext uri="{FF2B5EF4-FFF2-40B4-BE49-F238E27FC236}">
                <a16:creationId xmlns:a16="http://schemas.microsoft.com/office/drawing/2014/main" id="{0EA168F0-EFEA-4706-882C-E24574D736BA}"/>
              </a:ext>
            </a:extLst>
          </p:cNvPr>
          <p:cNvSpPr/>
          <p:nvPr/>
        </p:nvSpPr>
        <p:spPr>
          <a:xfrm>
            <a:off x="644951" y="1121257"/>
            <a:ext cx="9654930" cy="707886"/>
          </a:xfrm>
          <a:prstGeom prst="rect">
            <a:avLst/>
          </a:prstGeom>
        </p:spPr>
        <p:txBody>
          <a:bodyPr wrap="square">
            <a:spAutoFit/>
          </a:bodyPr>
          <a:lstStyle/>
          <a:p>
            <a:pPr algn="just"/>
            <a:r>
              <a:rPr lang="en-US" sz="2000" b="1" dirty="0"/>
              <a:t>Store (C)</a:t>
            </a:r>
            <a:r>
              <a:rPr lang="en-US" sz="2000" dirty="0"/>
              <a:t> element of every Uniphase can be connected with every other Uniphase to describe the data flow of the </a:t>
            </a:r>
            <a:r>
              <a:rPr lang="en-US" sz="2000" b="1" dirty="0"/>
              <a:t>SDP Architecture</a:t>
            </a:r>
            <a:r>
              <a:rPr lang="en-US" sz="2000" dirty="0"/>
              <a:t>.</a:t>
            </a:r>
          </a:p>
        </p:txBody>
      </p:sp>
      <p:sp>
        <p:nvSpPr>
          <p:cNvPr id="147" name="Rectangle 146">
            <a:extLst>
              <a:ext uri="{FF2B5EF4-FFF2-40B4-BE49-F238E27FC236}">
                <a16:creationId xmlns:a16="http://schemas.microsoft.com/office/drawing/2014/main" id="{E7532C97-CE48-46C0-B2E6-0610C5FE7559}"/>
              </a:ext>
            </a:extLst>
          </p:cNvPr>
          <p:cNvSpPr/>
          <p:nvPr/>
        </p:nvSpPr>
        <p:spPr>
          <a:xfrm>
            <a:off x="644951" y="6715320"/>
            <a:ext cx="9908749" cy="707886"/>
          </a:xfrm>
          <a:prstGeom prst="rect">
            <a:avLst/>
          </a:prstGeom>
        </p:spPr>
        <p:txBody>
          <a:bodyPr wrap="square">
            <a:spAutoFit/>
          </a:bodyPr>
          <a:lstStyle/>
          <a:p>
            <a:pPr algn="just"/>
            <a:r>
              <a:rPr lang="en-US" sz="2000" b="1" dirty="0"/>
              <a:t>An exemplar SDP Architecture </a:t>
            </a:r>
            <a:r>
              <a:rPr lang="en-US" sz="2000" dirty="0"/>
              <a:t>is created by adopting Waterfall model and V model to describe a specific process life cycle.</a:t>
            </a:r>
          </a:p>
        </p:txBody>
      </p:sp>
    </p:spTree>
    <p:extLst>
      <p:ext uri="{BB962C8B-B14F-4D97-AF65-F5344CB8AC3E}">
        <p14:creationId xmlns:p14="http://schemas.microsoft.com/office/powerpoint/2010/main" val="455836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C35BE3-8978-41D9-ADD1-277262ABC73F}"/>
              </a:ext>
            </a:extLst>
          </p:cNvPr>
          <p:cNvSpPr>
            <a:spLocks noGrp="1"/>
          </p:cNvSpPr>
          <p:nvPr>
            <p:ph type="title"/>
          </p:nvPr>
        </p:nvSpPr>
        <p:spPr/>
        <p:txBody>
          <a:bodyPr/>
          <a:lstStyle/>
          <a:p>
            <a:r>
              <a:rPr lang="en-US" dirty="0"/>
              <a:t>EPMN</a:t>
            </a:r>
          </a:p>
        </p:txBody>
      </p:sp>
      <p:sp>
        <p:nvSpPr>
          <p:cNvPr id="6" name="Slide Number Placeholder 5">
            <a:extLst>
              <a:ext uri="{FF2B5EF4-FFF2-40B4-BE49-F238E27FC236}">
                <a16:creationId xmlns:a16="http://schemas.microsoft.com/office/drawing/2014/main" id="{5B6C6B2D-101D-47F3-AF15-CD7951F4C2C6}"/>
              </a:ext>
            </a:extLst>
          </p:cNvPr>
          <p:cNvSpPr>
            <a:spLocks noGrp="1"/>
          </p:cNvSpPr>
          <p:nvPr>
            <p:ph type="sldNum" sz="quarter" idx="10"/>
          </p:nvPr>
        </p:nvSpPr>
        <p:spPr/>
        <p:txBody>
          <a:bodyPr/>
          <a:lstStyle/>
          <a:p>
            <a:fld id="{19A725F3-83D0-4529-A15C-9D644B8C51E0}" type="slidenum">
              <a:rPr lang="en-US" smtClean="0"/>
              <a:pPr/>
              <a:t>18</a:t>
            </a:fld>
            <a:endParaRPr lang="en-US"/>
          </a:p>
        </p:txBody>
      </p:sp>
      <p:sp>
        <p:nvSpPr>
          <p:cNvPr id="5" name="Date Placeholder 4">
            <a:extLst>
              <a:ext uri="{FF2B5EF4-FFF2-40B4-BE49-F238E27FC236}">
                <a16:creationId xmlns:a16="http://schemas.microsoft.com/office/drawing/2014/main" id="{6BE814EC-09F1-43ED-8FC6-9CF973B93EC5}"/>
              </a:ext>
            </a:extLst>
          </p:cNvPr>
          <p:cNvSpPr>
            <a:spLocks noGrp="1"/>
          </p:cNvSpPr>
          <p:nvPr>
            <p:ph type="dt" sz="half" idx="12"/>
          </p:nvPr>
        </p:nvSpPr>
        <p:spPr/>
        <p:txBody>
          <a:bodyPr/>
          <a:lstStyle/>
          <a:p>
            <a:fld id="{00D0D910-E66D-4453-A023-F502384849E1}" type="datetime1">
              <a:rPr lang="en-US" smtClean="0"/>
              <a:t>1/7/2020</a:t>
            </a:fld>
            <a:endParaRPr lang="en-US" dirty="0"/>
          </a:p>
        </p:txBody>
      </p:sp>
      <p:sp>
        <p:nvSpPr>
          <p:cNvPr id="9" name="Rectangle 8">
            <a:extLst>
              <a:ext uri="{FF2B5EF4-FFF2-40B4-BE49-F238E27FC236}">
                <a16:creationId xmlns:a16="http://schemas.microsoft.com/office/drawing/2014/main" id="{0F12450C-132C-4404-9653-71DAE5D60E20}"/>
              </a:ext>
            </a:extLst>
          </p:cNvPr>
          <p:cNvSpPr/>
          <p:nvPr/>
        </p:nvSpPr>
        <p:spPr>
          <a:xfrm>
            <a:off x="644951" y="1267840"/>
            <a:ext cx="13128199" cy="1015663"/>
          </a:xfrm>
          <a:prstGeom prst="rect">
            <a:avLst/>
          </a:prstGeom>
        </p:spPr>
        <p:txBody>
          <a:bodyPr wrap="square">
            <a:spAutoFit/>
          </a:bodyPr>
          <a:lstStyle/>
          <a:p>
            <a:pPr algn="just"/>
            <a:r>
              <a:rPr lang="en-US" sz="2000" b="1" dirty="0"/>
              <a:t>Engineering Process Modelling Notation (EPMN) </a:t>
            </a:r>
            <a:r>
              <a:rPr lang="en-US" sz="2000" dirty="0"/>
              <a:t>allows to specify/define the specific process, including the sequence of execution (of activities). Using EPMN, </a:t>
            </a:r>
            <a:r>
              <a:rPr lang="en-US" sz="2000" b="1" dirty="0"/>
              <a:t>control flow </a:t>
            </a:r>
            <a:r>
              <a:rPr lang="en-US" sz="2000" dirty="0"/>
              <a:t>and </a:t>
            </a:r>
            <a:r>
              <a:rPr lang="en-US" sz="2000" b="1" dirty="0"/>
              <a:t>data flow </a:t>
            </a:r>
            <a:r>
              <a:rPr lang="en-US" sz="2000" dirty="0"/>
              <a:t>within and between Uniphase is specified to complete the definition of specific process life cycle.  </a:t>
            </a:r>
          </a:p>
        </p:txBody>
      </p:sp>
      <p:sp>
        <p:nvSpPr>
          <p:cNvPr id="12" name="Rectangle 11">
            <a:extLst>
              <a:ext uri="{FF2B5EF4-FFF2-40B4-BE49-F238E27FC236}">
                <a16:creationId xmlns:a16="http://schemas.microsoft.com/office/drawing/2014/main" id="{489E7967-E115-4287-9EAB-5E1D2C81FA10}"/>
              </a:ext>
            </a:extLst>
          </p:cNvPr>
          <p:cNvSpPr/>
          <p:nvPr/>
        </p:nvSpPr>
        <p:spPr>
          <a:xfrm>
            <a:off x="8999491" y="2275391"/>
            <a:ext cx="2954956" cy="400110"/>
          </a:xfrm>
          <a:prstGeom prst="rect">
            <a:avLst/>
          </a:prstGeom>
        </p:spPr>
        <p:txBody>
          <a:bodyPr wrap="square">
            <a:spAutoFit/>
          </a:bodyPr>
          <a:lstStyle/>
          <a:p>
            <a:pPr algn="just"/>
            <a:r>
              <a:rPr lang="en-US" sz="2000" b="1" dirty="0"/>
              <a:t>Within a Uniphase</a:t>
            </a:r>
          </a:p>
        </p:txBody>
      </p:sp>
      <p:sp>
        <p:nvSpPr>
          <p:cNvPr id="13" name="Rectangle 12">
            <a:extLst>
              <a:ext uri="{FF2B5EF4-FFF2-40B4-BE49-F238E27FC236}">
                <a16:creationId xmlns:a16="http://schemas.microsoft.com/office/drawing/2014/main" id="{A0AE3273-3A23-4A09-A742-5CB09E7F62DA}"/>
              </a:ext>
            </a:extLst>
          </p:cNvPr>
          <p:cNvSpPr/>
          <p:nvPr/>
        </p:nvSpPr>
        <p:spPr>
          <a:xfrm>
            <a:off x="2968071" y="2344137"/>
            <a:ext cx="2954956" cy="400110"/>
          </a:xfrm>
          <a:prstGeom prst="rect">
            <a:avLst/>
          </a:prstGeom>
        </p:spPr>
        <p:txBody>
          <a:bodyPr wrap="square">
            <a:spAutoFit/>
          </a:bodyPr>
          <a:lstStyle/>
          <a:p>
            <a:pPr algn="just"/>
            <a:r>
              <a:rPr lang="en-US" sz="2000" b="1" dirty="0"/>
              <a:t>Between Uniphase</a:t>
            </a: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D34B7A77-7DF9-4FDC-954C-91D0309A2165}"/>
                  </a:ext>
                </a:extLst>
              </p:cNvPr>
              <p:cNvGraphicFramePr>
                <a:graphicFrameLocks noChangeAspect="1"/>
              </p:cNvGraphicFramePr>
              <p:nvPr>
                <p:extLst>
                  <p:ext uri="{D42A27DB-BD31-4B8C-83A1-F6EECF244321}">
                    <p14:modId xmlns:p14="http://schemas.microsoft.com/office/powerpoint/2010/main" val="2566146305"/>
                  </p:ext>
                </p:extLst>
              </p:nvPr>
            </p:nvGraphicFramePr>
            <p:xfrm>
              <a:off x="2968071" y="2770117"/>
              <a:ext cx="2520183" cy="4640333"/>
            </p:xfrm>
            <a:graphic>
              <a:graphicData uri="http://schemas.microsoft.com/office/powerpoint/2016/slidezoom">
                <pslz:sldZm>
                  <pslz:sldZmObj sldId="1906" cId="4124471411">
                    <pslz:zmPr id="{E08B7781-D3C7-4AF6-AEA8-11A9F58AAA02}" returnToParent="0"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2520183" cy="4640333"/>
                        </a:xfrm>
                        <a:prstGeom prst="rect">
                          <a:avLst/>
                        </a:prstGeom>
                        <a:ln w="3175">
                          <a:noFill/>
                        </a:ln>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D34B7A77-7DF9-4FDC-954C-91D0309A2165}"/>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2968071" y="2770117"/>
                <a:ext cx="2520183" cy="4640333"/>
              </a:xfrm>
              <a:prstGeom prst="rect">
                <a:avLst/>
              </a:prstGeom>
              <a:ln w="3175">
                <a:noFill/>
              </a:ln>
            </p:spPr>
          </p:pic>
        </mc:Fallback>
      </mc:AlternateContent>
      <p:pic>
        <p:nvPicPr>
          <p:cNvPr id="17" name="Picture 16">
            <a:extLst>
              <a:ext uri="{FF2B5EF4-FFF2-40B4-BE49-F238E27FC236}">
                <a16:creationId xmlns:a16="http://schemas.microsoft.com/office/drawing/2014/main" id="{9041D152-0631-47A9-84ED-F3284B2166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6524" y="2649658"/>
            <a:ext cx="4016918" cy="4760792"/>
          </a:xfrm>
          <a:prstGeom prst="rect">
            <a:avLst/>
          </a:prstGeom>
        </p:spPr>
      </p:pic>
    </p:spTree>
    <p:extLst>
      <p:ext uri="{BB962C8B-B14F-4D97-AF65-F5344CB8AC3E}">
        <p14:creationId xmlns:p14="http://schemas.microsoft.com/office/powerpoint/2010/main" val="25965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28BD4E-475C-456F-8387-BD3749D8A9C9}"/>
              </a:ext>
            </a:extLst>
          </p:cNvPr>
          <p:cNvSpPr>
            <a:spLocks noGrp="1"/>
          </p:cNvSpPr>
          <p:nvPr>
            <p:ph type="title"/>
          </p:nvPr>
        </p:nvSpPr>
        <p:spPr/>
        <p:txBody>
          <a:bodyPr/>
          <a:lstStyle/>
          <a:p>
            <a:r>
              <a:rPr lang="en-US" dirty="0"/>
              <a:t>EPMN Shapes</a:t>
            </a:r>
          </a:p>
        </p:txBody>
      </p:sp>
      <p:sp>
        <p:nvSpPr>
          <p:cNvPr id="4" name="Slide Number Placeholder 3">
            <a:extLst>
              <a:ext uri="{FF2B5EF4-FFF2-40B4-BE49-F238E27FC236}">
                <a16:creationId xmlns:a16="http://schemas.microsoft.com/office/drawing/2014/main" id="{B5EA1C22-DB1A-4CD7-8893-585DDB3BD7B2}"/>
              </a:ext>
            </a:extLst>
          </p:cNvPr>
          <p:cNvSpPr>
            <a:spLocks noGrp="1"/>
          </p:cNvSpPr>
          <p:nvPr>
            <p:ph type="sldNum" sz="quarter" idx="10"/>
          </p:nvPr>
        </p:nvSpPr>
        <p:spPr/>
        <p:txBody>
          <a:bodyPr/>
          <a:lstStyle/>
          <a:p>
            <a:fld id="{19A725F3-83D0-4529-A15C-9D644B8C51E0}" type="slidenum">
              <a:rPr lang="en-US" smtClean="0"/>
              <a:pPr/>
              <a:t>19</a:t>
            </a:fld>
            <a:endParaRPr lang="en-US"/>
          </a:p>
        </p:txBody>
      </p:sp>
      <p:sp>
        <p:nvSpPr>
          <p:cNvPr id="3" name="Date Placeholder 2">
            <a:extLst>
              <a:ext uri="{FF2B5EF4-FFF2-40B4-BE49-F238E27FC236}">
                <a16:creationId xmlns:a16="http://schemas.microsoft.com/office/drawing/2014/main" id="{41DDC843-1B58-4FF2-9AB0-2AD7CE95A9AD}"/>
              </a:ext>
            </a:extLst>
          </p:cNvPr>
          <p:cNvSpPr>
            <a:spLocks noGrp="1"/>
          </p:cNvSpPr>
          <p:nvPr>
            <p:ph type="dt" sz="half" idx="12"/>
          </p:nvPr>
        </p:nvSpPr>
        <p:spPr/>
        <p:txBody>
          <a:bodyPr/>
          <a:lstStyle/>
          <a:p>
            <a:fld id="{7E290B97-6828-4C2A-812F-FC26345FF1DC}" type="datetime1">
              <a:rPr lang="en-US" smtClean="0"/>
              <a:t>1/7/2020</a:t>
            </a:fld>
            <a:endParaRPr lang="en-US" dirty="0"/>
          </a:p>
        </p:txBody>
      </p:sp>
      <p:sp>
        <p:nvSpPr>
          <p:cNvPr id="7" name="Rectangle 6">
            <a:extLst>
              <a:ext uri="{FF2B5EF4-FFF2-40B4-BE49-F238E27FC236}">
                <a16:creationId xmlns:a16="http://schemas.microsoft.com/office/drawing/2014/main" id="{17C02972-0E0A-4009-B00C-D28A68BBA62E}"/>
              </a:ext>
            </a:extLst>
          </p:cNvPr>
          <p:cNvSpPr/>
          <p:nvPr/>
        </p:nvSpPr>
        <p:spPr>
          <a:xfrm>
            <a:off x="586906" y="1480557"/>
            <a:ext cx="13075835" cy="369332"/>
          </a:xfrm>
          <a:prstGeom prst="rect">
            <a:avLst/>
          </a:prstGeom>
        </p:spPr>
        <p:txBody>
          <a:bodyPr wrap="square">
            <a:spAutoFit/>
          </a:bodyPr>
          <a:lstStyle/>
          <a:p>
            <a:pPr algn="just"/>
            <a:r>
              <a:rPr lang="en-US" sz="1800" b="1" dirty="0"/>
              <a:t>EPMN </a:t>
            </a:r>
            <a:r>
              <a:rPr lang="en-US" sz="1800" dirty="0"/>
              <a:t>models are created using shapes described below:                                              </a:t>
            </a:r>
          </a:p>
        </p:txBody>
      </p:sp>
      <p:pic>
        <p:nvPicPr>
          <p:cNvPr id="12" name="Picture 11">
            <a:extLst>
              <a:ext uri="{FF2B5EF4-FFF2-40B4-BE49-F238E27FC236}">
                <a16:creationId xmlns:a16="http://schemas.microsoft.com/office/drawing/2014/main" id="{5C0F5BCB-9AD0-4DAC-8902-47D922F4C6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825" y="2372093"/>
            <a:ext cx="815009" cy="516835"/>
          </a:xfrm>
          <a:prstGeom prst="rect">
            <a:avLst/>
          </a:prstGeom>
        </p:spPr>
      </p:pic>
      <p:pic>
        <p:nvPicPr>
          <p:cNvPr id="13" name="Picture 12">
            <a:extLst>
              <a:ext uri="{FF2B5EF4-FFF2-40B4-BE49-F238E27FC236}">
                <a16:creationId xmlns:a16="http://schemas.microsoft.com/office/drawing/2014/main" id="{09C2176D-805C-415D-BAC9-D5E775E378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666" y="3489697"/>
            <a:ext cx="532575" cy="956888"/>
          </a:xfrm>
          <a:prstGeom prst="rect">
            <a:avLst/>
          </a:prstGeom>
        </p:spPr>
      </p:pic>
      <p:pic>
        <p:nvPicPr>
          <p:cNvPr id="14" name="Picture 13">
            <a:extLst>
              <a:ext uri="{FF2B5EF4-FFF2-40B4-BE49-F238E27FC236}">
                <a16:creationId xmlns:a16="http://schemas.microsoft.com/office/drawing/2014/main" id="{C9BB60F8-A435-4AC9-B221-85396F8975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300" y="2379917"/>
            <a:ext cx="809810" cy="505203"/>
          </a:xfrm>
          <a:prstGeom prst="rect">
            <a:avLst/>
          </a:prstGeom>
        </p:spPr>
      </p:pic>
      <p:pic>
        <p:nvPicPr>
          <p:cNvPr id="15" name="Picture 14">
            <a:extLst>
              <a:ext uri="{FF2B5EF4-FFF2-40B4-BE49-F238E27FC236}">
                <a16:creationId xmlns:a16="http://schemas.microsoft.com/office/drawing/2014/main" id="{B9D108A2-2A48-44A4-ABA7-CB87424F3D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87882" y="2372093"/>
            <a:ext cx="1183893" cy="518738"/>
          </a:xfrm>
          <a:prstGeom prst="rect">
            <a:avLst/>
          </a:prstGeom>
        </p:spPr>
      </p:pic>
      <p:pic>
        <p:nvPicPr>
          <p:cNvPr id="16" name="Picture 15">
            <a:extLst>
              <a:ext uri="{FF2B5EF4-FFF2-40B4-BE49-F238E27FC236}">
                <a16:creationId xmlns:a16="http://schemas.microsoft.com/office/drawing/2014/main" id="{1449ACE6-CE7F-43FA-9222-8CFFD19A73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5519" y="2376507"/>
            <a:ext cx="1180203" cy="508708"/>
          </a:xfrm>
          <a:prstGeom prst="rect">
            <a:avLst/>
          </a:prstGeom>
        </p:spPr>
      </p:pic>
      <p:pic>
        <p:nvPicPr>
          <p:cNvPr id="17" name="Picture 16">
            <a:extLst>
              <a:ext uri="{FF2B5EF4-FFF2-40B4-BE49-F238E27FC236}">
                <a16:creationId xmlns:a16="http://schemas.microsoft.com/office/drawing/2014/main" id="{04AC8B3B-4B94-4FD6-911A-3383C494E9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7758" y="3937695"/>
            <a:ext cx="505203" cy="505203"/>
          </a:xfrm>
          <a:prstGeom prst="rect">
            <a:avLst/>
          </a:prstGeom>
        </p:spPr>
      </p:pic>
      <p:pic>
        <p:nvPicPr>
          <p:cNvPr id="18" name="Picture 17">
            <a:extLst>
              <a:ext uri="{FF2B5EF4-FFF2-40B4-BE49-F238E27FC236}">
                <a16:creationId xmlns:a16="http://schemas.microsoft.com/office/drawing/2014/main" id="{1937D274-A44F-434E-BBA8-0FABA5A4F3C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01913" y="3961847"/>
            <a:ext cx="505299" cy="505299"/>
          </a:xfrm>
          <a:prstGeom prst="rect">
            <a:avLst/>
          </a:prstGeom>
        </p:spPr>
      </p:pic>
      <p:pic>
        <p:nvPicPr>
          <p:cNvPr id="19" name="Picture 18">
            <a:extLst>
              <a:ext uri="{FF2B5EF4-FFF2-40B4-BE49-F238E27FC236}">
                <a16:creationId xmlns:a16="http://schemas.microsoft.com/office/drawing/2014/main" id="{7194EC8A-C6C9-4285-B42E-C179A1B9B92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32633" y="3961846"/>
            <a:ext cx="524609" cy="524609"/>
          </a:xfrm>
          <a:prstGeom prst="rect">
            <a:avLst/>
          </a:prstGeom>
        </p:spPr>
      </p:pic>
      <p:pic>
        <p:nvPicPr>
          <p:cNvPr id="20" name="Picture 19">
            <a:extLst>
              <a:ext uri="{FF2B5EF4-FFF2-40B4-BE49-F238E27FC236}">
                <a16:creationId xmlns:a16="http://schemas.microsoft.com/office/drawing/2014/main" id="{919F656C-E50C-488F-B622-D2ADEC199C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82664" y="3961846"/>
            <a:ext cx="505300" cy="505300"/>
          </a:xfrm>
          <a:prstGeom prst="rect">
            <a:avLst/>
          </a:prstGeom>
        </p:spPr>
      </p:pic>
      <p:pic>
        <p:nvPicPr>
          <p:cNvPr id="21" name="Picture 20">
            <a:extLst>
              <a:ext uri="{FF2B5EF4-FFF2-40B4-BE49-F238E27FC236}">
                <a16:creationId xmlns:a16="http://schemas.microsoft.com/office/drawing/2014/main" id="{012322C3-AFF1-4DF6-8325-F1BBA7BCDC2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688478" y="3961847"/>
            <a:ext cx="488014" cy="488014"/>
          </a:xfrm>
          <a:prstGeom prst="rect">
            <a:avLst/>
          </a:prstGeom>
        </p:spPr>
      </p:pic>
      <p:pic>
        <p:nvPicPr>
          <p:cNvPr id="22" name="Picture 21">
            <a:extLst>
              <a:ext uri="{FF2B5EF4-FFF2-40B4-BE49-F238E27FC236}">
                <a16:creationId xmlns:a16="http://schemas.microsoft.com/office/drawing/2014/main" id="{1D48D398-A136-4EE6-9C63-B29110DEC4D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637310" y="4152583"/>
            <a:ext cx="1409700" cy="123825"/>
          </a:xfrm>
          <a:prstGeom prst="rect">
            <a:avLst/>
          </a:prstGeom>
        </p:spPr>
      </p:pic>
      <p:pic>
        <p:nvPicPr>
          <p:cNvPr id="23" name="Picture 22">
            <a:extLst>
              <a:ext uri="{FF2B5EF4-FFF2-40B4-BE49-F238E27FC236}">
                <a16:creationId xmlns:a16="http://schemas.microsoft.com/office/drawing/2014/main" id="{993A42A9-82CE-4214-8E79-AF6DAFCFE36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0800000">
            <a:off x="6383939" y="4091966"/>
            <a:ext cx="942975" cy="276225"/>
          </a:xfrm>
          <a:prstGeom prst="rect">
            <a:avLst/>
          </a:prstGeom>
        </p:spPr>
      </p:pic>
      <p:pic>
        <p:nvPicPr>
          <p:cNvPr id="24" name="Picture 23">
            <a:extLst>
              <a:ext uri="{FF2B5EF4-FFF2-40B4-BE49-F238E27FC236}">
                <a16:creationId xmlns:a16="http://schemas.microsoft.com/office/drawing/2014/main" id="{98149145-B855-438C-B2A4-95E6EF33E835}"/>
              </a:ext>
            </a:extLst>
          </p:cNvPr>
          <p:cNvPicPr>
            <a:picLocks noChangeAspect="1"/>
          </p:cNvPicPr>
          <p:nvPr/>
        </p:nvPicPr>
        <p:blipFill rotWithShape="1">
          <a:blip r:embed="rId14" cstate="print">
            <a:extLst>
              <a:ext uri="{28A0092B-C50C-407E-A947-70E740481C1C}">
                <a14:useLocalDpi xmlns:a14="http://schemas.microsoft.com/office/drawing/2010/main" val="0"/>
              </a:ext>
            </a:extLst>
          </a:blip>
          <a:srcRect l="-42633"/>
          <a:stretch/>
        </p:blipFill>
        <p:spPr>
          <a:xfrm>
            <a:off x="9047010" y="4065053"/>
            <a:ext cx="2132122" cy="281601"/>
          </a:xfrm>
          <a:prstGeom prst="rect">
            <a:avLst/>
          </a:prstGeom>
        </p:spPr>
      </p:pic>
      <p:pic>
        <p:nvPicPr>
          <p:cNvPr id="25" name="Picture 24">
            <a:extLst>
              <a:ext uri="{FF2B5EF4-FFF2-40B4-BE49-F238E27FC236}">
                <a16:creationId xmlns:a16="http://schemas.microsoft.com/office/drawing/2014/main" id="{5DA25EE1-E73D-4DC4-82FF-17FC2912579A}"/>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a:stretch/>
        </p:blipFill>
        <p:spPr>
          <a:xfrm>
            <a:off x="8844752" y="2378531"/>
            <a:ext cx="1348734" cy="499081"/>
          </a:xfrm>
          <a:prstGeom prst="rect">
            <a:avLst/>
          </a:prstGeom>
        </p:spPr>
      </p:pic>
      <p:pic>
        <p:nvPicPr>
          <p:cNvPr id="26" name="Picture 25">
            <a:extLst>
              <a:ext uri="{FF2B5EF4-FFF2-40B4-BE49-F238E27FC236}">
                <a16:creationId xmlns:a16="http://schemas.microsoft.com/office/drawing/2014/main" id="{0F64DE9A-75FB-4450-957D-C0CD95D5507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913824" y="2351061"/>
            <a:ext cx="1446972" cy="529765"/>
          </a:xfrm>
          <a:prstGeom prst="rect">
            <a:avLst/>
          </a:prstGeom>
        </p:spPr>
      </p:pic>
      <p:sp>
        <p:nvSpPr>
          <p:cNvPr id="27" name="TextBox 26">
            <a:extLst>
              <a:ext uri="{FF2B5EF4-FFF2-40B4-BE49-F238E27FC236}">
                <a16:creationId xmlns:a16="http://schemas.microsoft.com/office/drawing/2014/main" id="{CDAFB152-2D4C-4E77-BC98-5AEADF354EC3}"/>
              </a:ext>
            </a:extLst>
          </p:cNvPr>
          <p:cNvSpPr txBox="1"/>
          <p:nvPr/>
        </p:nvSpPr>
        <p:spPr>
          <a:xfrm>
            <a:off x="759283" y="2884414"/>
            <a:ext cx="958092" cy="276999"/>
          </a:xfrm>
          <a:prstGeom prst="rect">
            <a:avLst/>
          </a:prstGeom>
          <a:noFill/>
        </p:spPr>
        <p:txBody>
          <a:bodyPr wrap="square" rtlCol="0">
            <a:spAutoFit/>
          </a:bodyPr>
          <a:lstStyle/>
          <a:p>
            <a:pPr algn="ctr"/>
            <a:r>
              <a:rPr lang="en-US" sz="1200" b="1" dirty="0"/>
              <a:t>Uniphase</a:t>
            </a:r>
            <a:endParaRPr lang="en-US" b="1" dirty="0"/>
          </a:p>
        </p:txBody>
      </p:sp>
      <p:sp>
        <p:nvSpPr>
          <p:cNvPr id="28" name="TextBox 27">
            <a:extLst>
              <a:ext uri="{FF2B5EF4-FFF2-40B4-BE49-F238E27FC236}">
                <a16:creationId xmlns:a16="http://schemas.microsoft.com/office/drawing/2014/main" id="{2A34596D-D5AE-4906-874A-C2B7E98A826C}"/>
              </a:ext>
            </a:extLst>
          </p:cNvPr>
          <p:cNvSpPr txBox="1"/>
          <p:nvPr/>
        </p:nvSpPr>
        <p:spPr>
          <a:xfrm>
            <a:off x="2080307" y="2871318"/>
            <a:ext cx="958092" cy="276999"/>
          </a:xfrm>
          <a:prstGeom prst="rect">
            <a:avLst/>
          </a:prstGeom>
          <a:noFill/>
        </p:spPr>
        <p:txBody>
          <a:bodyPr wrap="square" rtlCol="0">
            <a:spAutoFit/>
          </a:bodyPr>
          <a:lstStyle/>
          <a:p>
            <a:pPr algn="ctr"/>
            <a:r>
              <a:rPr lang="en-US" sz="1200" b="1" dirty="0"/>
              <a:t>Activity</a:t>
            </a:r>
            <a:endParaRPr lang="en-US" b="1" dirty="0"/>
          </a:p>
        </p:txBody>
      </p:sp>
      <p:sp>
        <p:nvSpPr>
          <p:cNvPr id="29" name="TextBox 28">
            <a:extLst>
              <a:ext uri="{FF2B5EF4-FFF2-40B4-BE49-F238E27FC236}">
                <a16:creationId xmlns:a16="http://schemas.microsoft.com/office/drawing/2014/main" id="{F623CC34-4578-471D-846F-810A29881BB1}"/>
              </a:ext>
            </a:extLst>
          </p:cNvPr>
          <p:cNvSpPr txBox="1"/>
          <p:nvPr/>
        </p:nvSpPr>
        <p:spPr>
          <a:xfrm>
            <a:off x="5518456" y="2844338"/>
            <a:ext cx="958092" cy="276999"/>
          </a:xfrm>
          <a:prstGeom prst="rect">
            <a:avLst/>
          </a:prstGeom>
          <a:noFill/>
        </p:spPr>
        <p:txBody>
          <a:bodyPr wrap="square" rtlCol="0">
            <a:spAutoFit/>
          </a:bodyPr>
          <a:lstStyle/>
          <a:p>
            <a:pPr algn="ctr"/>
            <a:r>
              <a:rPr lang="en-US" sz="1200" b="1" dirty="0"/>
              <a:t>Guidance</a:t>
            </a:r>
            <a:endParaRPr lang="en-US" b="1" dirty="0"/>
          </a:p>
        </p:txBody>
      </p:sp>
      <p:sp>
        <p:nvSpPr>
          <p:cNvPr id="30" name="TextBox 29">
            <a:extLst>
              <a:ext uri="{FF2B5EF4-FFF2-40B4-BE49-F238E27FC236}">
                <a16:creationId xmlns:a16="http://schemas.microsoft.com/office/drawing/2014/main" id="{8A598269-FF4B-42E7-9DA4-ED145273133A}"/>
              </a:ext>
            </a:extLst>
          </p:cNvPr>
          <p:cNvSpPr txBox="1"/>
          <p:nvPr/>
        </p:nvSpPr>
        <p:spPr>
          <a:xfrm>
            <a:off x="3795362" y="2875120"/>
            <a:ext cx="958092" cy="276999"/>
          </a:xfrm>
          <a:prstGeom prst="rect">
            <a:avLst/>
          </a:prstGeom>
          <a:noFill/>
        </p:spPr>
        <p:txBody>
          <a:bodyPr wrap="square" rtlCol="0">
            <a:spAutoFit/>
          </a:bodyPr>
          <a:lstStyle/>
          <a:p>
            <a:pPr algn="ctr"/>
            <a:r>
              <a:rPr lang="en-US" sz="1200" b="1" dirty="0"/>
              <a:t>Artefact</a:t>
            </a:r>
            <a:endParaRPr lang="en-US" b="1" dirty="0"/>
          </a:p>
        </p:txBody>
      </p:sp>
      <p:sp>
        <p:nvSpPr>
          <p:cNvPr id="31" name="TextBox 30">
            <a:extLst>
              <a:ext uri="{FF2B5EF4-FFF2-40B4-BE49-F238E27FC236}">
                <a16:creationId xmlns:a16="http://schemas.microsoft.com/office/drawing/2014/main" id="{E2D8728E-0F35-43A3-ACE8-98074AEA185E}"/>
              </a:ext>
            </a:extLst>
          </p:cNvPr>
          <p:cNvSpPr txBox="1"/>
          <p:nvPr/>
        </p:nvSpPr>
        <p:spPr>
          <a:xfrm>
            <a:off x="7158264" y="2888928"/>
            <a:ext cx="958092" cy="276999"/>
          </a:xfrm>
          <a:prstGeom prst="rect">
            <a:avLst/>
          </a:prstGeom>
          <a:noFill/>
        </p:spPr>
        <p:txBody>
          <a:bodyPr wrap="square" rtlCol="0">
            <a:spAutoFit/>
          </a:bodyPr>
          <a:lstStyle/>
          <a:p>
            <a:pPr algn="ctr"/>
            <a:r>
              <a:rPr lang="en-US" sz="1200" b="1" dirty="0"/>
              <a:t>Role</a:t>
            </a:r>
            <a:endParaRPr lang="en-US" b="1" dirty="0"/>
          </a:p>
        </p:txBody>
      </p:sp>
      <p:sp>
        <p:nvSpPr>
          <p:cNvPr id="32" name="TextBox 31">
            <a:extLst>
              <a:ext uri="{FF2B5EF4-FFF2-40B4-BE49-F238E27FC236}">
                <a16:creationId xmlns:a16="http://schemas.microsoft.com/office/drawing/2014/main" id="{0EB25965-ABCA-4BDC-8589-ADD0389010CE}"/>
              </a:ext>
            </a:extLst>
          </p:cNvPr>
          <p:cNvSpPr txBox="1"/>
          <p:nvPr/>
        </p:nvSpPr>
        <p:spPr>
          <a:xfrm>
            <a:off x="9040073" y="2888927"/>
            <a:ext cx="958092" cy="276999"/>
          </a:xfrm>
          <a:prstGeom prst="rect">
            <a:avLst/>
          </a:prstGeom>
          <a:noFill/>
        </p:spPr>
        <p:txBody>
          <a:bodyPr wrap="square" rtlCol="0">
            <a:spAutoFit/>
          </a:bodyPr>
          <a:lstStyle/>
          <a:p>
            <a:pPr algn="ctr"/>
            <a:r>
              <a:rPr lang="en-US" sz="1200" b="1" dirty="0"/>
              <a:t>Note</a:t>
            </a:r>
            <a:endParaRPr lang="en-US" b="1" dirty="0"/>
          </a:p>
        </p:txBody>
      </p:sp>
      <p:sp>
        <p:nvSpPr>
          <p:cNvPr id="33" name="TextBox 32">
            <a:extLst>
              <a:ext uri="{FF2B5EF4-FFF2-40B4-BE49-F238E27FC236}">
                <a16:creationId xmlns:a16="http://schemas.microsoft.com/office/drawing/2014/main" id="{98B969CF-BE35-481A-9AA4-E309DE1EFA5D}"/>
              </a:ext>
            </a:extLst>
          </p:cNvPr>
          <p:cNvSpPr txBox="1"/>
          <p:nvPr/>
        </p:nvSpPr>
        <p:spPr>
          <a:xfrm>
            <a:off x="586907" y="4474895"/>
            <a:ext cx="958092" cy="276999"/>
          </a:xfrm>
          <a:prstGeom prst="rect">
            <a:avLst/>
          </a:prstGeom>
          <a:noFill/>
        </p:spPr>
        <p:txBody>
          <a:bodyPr wrap="square" rtlCol="0">
            <a:spAutoFit/>
          </a:bodyPr>
          <a:lstStyle/>
          <a:p>
            <a:pPr algn="ctr"/>
            <a:r>
              <a:rPr lang="en-US" sz="1200" b="1" dirty="0"/>
              <a:t>Lane</a:t>
            </a:r>
            <a:endParaRPr lang="en-US" b="1" dirty="0"/>
          </a:p>
        </p:txBody>
      </p:sp>
      <p:sp>
        <p:nvSpPr>
          <p:cNvPr id="34" name="TextBox 33">
            <a:extLst>
              <a:ext uri="{FF2B5EF4-FFF2-40B4-BE49-F238E27FC236}">
                <a16:creationId xmlns:a16="http://schemas.microsoft.com/office/drawing/2014/main" id="{E1400BD0-7BB4-46CF-9F06-092BF6017782}"/>
              </a:ext>
            </a:extLst>
          </p:cNvPr>
          <p:cNvSpPr txBox="1"/>
          <p:nvPr/>
        </p:nvSpPr>
        <p:spPr>
          <a:xfrm>
            <a:off x="1531313" y="4486455"/>
            <a:ext cx="958092" cy="461665"/>
          </a:xfrm>
          <a:prstGeom prst="rect">
            <a:avLst/>
          </a:prstGeom>
          <a:noFill/>
        </p:spPr>
        <p:txBody>
          <a:bodyPr wrap="square" rtlCol="0">
            <a:spAutoFit/>
          </a:bodyPr>
          <a:lstStyle/>
          <a:p>
            <a:pPr algn="ctr"/>
            <a:r>
              <a:rPr lang="en-US" sz="1200" b="1" dirty="0"/>
              <a:t>Start </a:t>
            </a:r>
          </a:p>
          <a:p>
            <a:pPr algn="ctr"/>
            <a:r>
              <a:rPr lang="en-US" sz="1200" b="1" dirty="0"/>
              <a:t>Gate</a:t>
            </a:r>
            <a:endParaRPr lang="en-US" b="1" dirty="0"/>
          </a:p>
        </p:txBody>
      </p:sp>
      <p:sp>
        <p:nvSpPr>
          <p:cNvPr id="35" name="TextBox 34">
            <a:extLst>
              <a:ext uri="{FF2B5EF4-FFF2-40B4-BE49-F238E27FC236}">
                <a16:creationId xmlns:a16="http://schemas.microsoft.com/office/drawing/2014/main" id="{B2729828-5F98-4EEB-9A3C-353BD695AFD4}"/>
              </a:ext>
            </a:extLst>
          </p:cNvPr>
          <p:cNvSpPr txBox="1"/>
          <p:nvPr/>
        </p:nvSpPr>
        <p:spPr>
          <a:xfrm>
            <a:off x="2456607" y="4461421"/>
            <a:ext cx="958092" cy="461665"/>
          </a:xfrm>
          <a:prstGeom prst="rect">
            <a:avLst/>
          </a:prstGeom>
          <a:noFill/>
        </p:spPr>
        <p:txBody>
          <a:bodyPr wrap="square" rtlCol="0">
            <a:spAutoFit/>
          </a:bodyPr>
          <a:lstStyle/>
          <a:p>
            <a:pPr algn="ctr"/>
            <a:r>
              <a:rPr lang="en-US" sz="1200" b="1" dirty="0"/>
              <a:t>End </a:t>
            </a:r>
          </a:p>
          <a:p>
            <a:pPr algn="ctr"/>
            <a:r>
              <a:rPr lang="en-US" sz="1200" b="1" dirty="0"/>
              <a:t>Gate</a:t>
            </a:r>
            <a:endParaRPr lang="en-US" b="1" dirty="0"/>
          </a:p>
        </p:txBody>
      </p:sp>
      <p:sp>
        <p:nvSpPr>
          <p:cNvPr id="36" name="TextBox 35">
            <a:extLst>
              <a:ext uri="{FF2B5EF4-FFF2-40B4-BE49-F238E27FC236}">
                <a16:creationId xmlns:a16="http://schemas.microsoft.com/office/drawing/2014/main" id="{703B494A-98B0-4EC1-8F7A-B5E6F6286030}"/>
              </a:ext>
            </a:extLst>
          </p:cNvPr>
          <p:cNvSpPr txBox="1"/>
          <p:nvPr/>
        </p:nvSpPr>
        <p:spPr>
          <a:xfrm>
            <a:off x="3398226" y="4461421"/>
            <a:ext cx="958092" cy="461665"/>
          </a:xfrm>
          <a:prstGeom prst="rect">
            <a:avLst/>
          </a:prstGeom>
          <a:noFill/>
        </p:spPr>
        <p:txBody>
          <a:bodyPr wrap="square" rtlCol="0">
            <a:spAutoFit/>
          </a:bodyPr>
          <a:lstStyle/>
          <a:p>
            <a:pPr algn="ctr"/>
            <a:r>
              <a:rPr lang="en-US" sz="1200" b="1" dirty="0"/>
              <a:t>AND </a:t>
            </a:r>
          </a:p>
          <a:p>
            <a:pPr algn="ctr"/>
            <a:r>
              <a:rPr lang="en-US" sz="1200" b="1" dirty="0"/>
              <a:t>Gate</a:t>
            </a:r>
            <a:endParaRPr lang="en-US" b="1" dirty="0"/>
          </a:p>
        </p:txBody>
      </p:sp>
      <p:sp>
        <p:nvSpPr>
          <p:cNvPr id="37" name="TextBox 36">
            <a:extLst>
              <a:ext uri="{FF2B5EF4-FFF2-40B4-BE49-F238E27FC236}">
                <a16:creationId xmlns:a16="http://schemas.microsoft.com/office/drawing/2014/main" id="{57B2BE85-8413-4ECB-B168-0A2CA7A1F4A3}"/>
              </a:ext>
            </a:extLst>
          </p:cNvPr>
          <p:cNvSpPr txBox="1"/>
          <p:nvPr/>
        </p:nvSpPr>
        <p:spPr>
          <a:xfrm>
            <a:off x="4323520" y="4446510"/>
            <a:ext cx="958092" cy="461665"/>
          </a:xfrm>
          <a:prstGeom prst="rect">
            <a:avLst/>
          </a:prstGeom>
          <a:noFill/>
        </p:spPr>
        <p:txBody>
          <a:bodyPr wrap="square" rtlCol="0">
            <a:spAutoFit/>
          </a:bodyPr>
          <a:lstStyle/>
          <a:p>
            <a:pPr algn="ctr"/>
            <a:r>
              <a:rPr lang="en-US" sz="1200" b="1" dirty="0"/>
              <a:t>OR </a:t>
            </a:r>
          </a:p>
          <a:p>
            <a:pPr algn="ctr"/>
            <a:r>
              <a:rPr lang="en-US" sz="1200" b="1" dirty="0"/>
              <a:t>Gate</a:t>
            </a:r>
            <a:endParaRPr lang="en-US" b="1" dirty="0"/>
          </a:p>
        </p:txBody>
      </p:sp>
      <p:sp>
        <p:nvSpPr>
          <p:cNvPr id="38" name="TextBox 37">
            <a:extLst>
              <a:ext uri="{FF2B5EF4-FFF2-40B4-BE49-F238E27FC236}">
                <a16:creationId xmlns:a16="http://schemas.microsoft.com/office/drawing/2014/main" id="{1296105E-1AAC-4201-B6A5-61D9737E8B66}"/>
              </a:ext>
            </a:extLst>
          </p:cNvPr>
          <p:cNvSpPr txBox="1"/>
          <p:nvPr/>
        </p:nvSpPr>
        <p:spPr>
          <a:xfrm>
            <a:off x="5274413" y="4448347"/>
            <a:ext cx="958092" cy="461665"/>
          </a:xfrm>
          <a:prstGeom prst="rect">
            <a:avLst/>
          </a:prstGeom>
          <a:noFill/>
        </p:spPr>
        <p:txBody>
          <a:bodyPr wrap="square" rtlCol="0">
            <a:spAutoFit/>
          </a:bodyPr>
          <a:lstStyle/>
          <a:p>
            <a:pPr algn="ctr"/>
            <a:r>
              <a:rPr lang="en-US" sz="1200" b="1" dirty="0"/>
              <a:t>XOR </a:t>
            </a:r>
          </a:p>
          <a:p>
            <a:pPr algn="ctr"/>
            <a:r>
              <a:rPr lang="en-US" sz="1200" b="1" dirty="0"/>
              <a:t>Gate</a:t>
            </a:r>
            <a:endParaRPr lang="en-US" b="1" dirty="0"/>
          </a:p>
        </p:txBody>
      </p:sp>
      <p:sp>
        <p:nvSpPr>
          <p:cNvPr id="39" name="TextBox 38">
            <a:extLst>
              <a:ext uri="{FF2B5EF4-FFF2-40B4-BE49-F238E27FC236}">
                <a16:creationId xmlns:a16="http://schemas.microsoft.com/office/drawing/2014/main" id="{BFEFEF20-FF40-464A-B2E4-48980928B68C}"/>
              </a:ext>
            </a:extLst>
          </p:cNvPr>
          <p:cNvSpPr txBox="1"/>
          <p:nvPr/>
        </p:nvSpPr>
        <p:spPr>
          <a:xfrm>
            <a:off x="6388009" y="4449861"/>
            <a:ext cx="958092" cy="461665"/>
          </a:xfrm>
          <a:prstGeom prst="rect">
            <a:avLst/>
          </a:prstGeom>
          <a:noFill/>
        </p:spPr>
        <p:txBody>
          <a:bodyPr wrap="square" rtlCol="0">
            <a:spAutoFit/>
          </a:bodyPr>
          <a:lstStyle/>
          <a:p>
            <a:pPr algn="ctr"/>
            <a:r>
              <a:rPr lang="en-US" sz="1200" b="1" dirty="0"/>
              <a:t>Control Flow</a:t>
            </a:r>
            <a:endParaRPr lang="en-US" b="1" dirty="0"/>
          </a:p>
        </p:txBody>
      </p:sp>
      <p:sp>
        <p:nvSpPr>
          <p:cNvPr id="40" name="TextBox 39">
            <a:extLst>
              <a:ext uri="{FF2B5EF4-FFF2-40B4-BE49-F238E27FC236}">
                <a16:creationId xmlns:a16="http://schemas.microsoft.com/office/drawing/2014/main" id="{36F011B9-E01D-4DBB-AFFA-51C760889B24}"/>
              </a:ext>
            </a:extLst>
          </p:cNvPr>
          <p:cNvSpPr txBox="1"/>
          <p:nvPr/>
        </p:nvSpPr>
        <p:spPr>
          <a:xfrm>
            <a:off x="7886660" y="4382561"/>
            <a:ext cx="958092" cy="276999"/>
          </a:xfrm>
          <a:prstGeom prst="rect">
            <a:avLst/>
          </a:prstGeom>
          <a:noFill/>
        </p:spPr>
        <p:txBody>
          <a:bodyPr wrap="square" rtlCol="0">
            <a:spAutoFit/>
          </a:bodyPr>
          <a:lstStyle/>
          <a:p>
            <a:pPr algn="ctr"/>
            <a:r>
              <a:rPr lang="en-US" sz="1200" b="1" dirty="0"/>
              <a:t>Data Flow</a:t>
            </a:r>
            <a:endParaRPr lang="en-US" b="1" dirty="0"/>
          </a:p>
        </p:txBody>
      </p:sp>
      <p:sp>
        <p:nvSpPr>
          <p:cNvPr id="41" name="TextBox 40">
            <a:extLst>
              <a:ext uri="{FF2B5EF4-FFF2-40B4-BE49-F238E27FC236}">
                <a16:creationId xmlns:a16="http://schemas.microsoft.com/office/drawing/2014/main" id="{04618CCD-804C-46A1-9FB9-B064A2D89442}"/>
              </a:ext>
            </a:extLst>
          </p:cNvPr>
          <p:cNvSpPr txBox="1"/>
          <p:nvPr/>
        </p:nvSpPr>
        <p:spPr>
          <a:xfrm>
            <a:off x="9960151" y="4382561"/>
            <a:ext cx="958092" cy="461665"/>
          </a:xfrm>
          <a:prstGeom prst="rect">
            <a:avLst/>
          </a:prstGeom>
          <a:noFill/>
        </p:spPr>
        <p:txBody>
          <a:bodyPr wrap="square" rtlCol="0">
            <a:spAutoFit/>
          </a:bodyPr>
          <a:lstStyle/>
          <a:p>
            <a:pPr algn="ctr"/>
            <a:r>
              <a:rPr lang="en-US" sz="1200" b="1" dirty="0"/>
              <a:t>RASIC Flow</a:t>
            </a:r>
            <a:endParaRPr lang="en-US" b="1" dirty="0"/>
          </a:p>
        </p:txBody>
      </p:sp>
      <p:sp>
        <p:nvSpPr>
          <p:cNvPr id="42" name="Rectangle 41">
            <a:extLst>
              <a:ext uri="{FF2B5EF4-FFF2-40B4-BE49-F238E27FC236}">
                <a16:creationId xmlns:a16="http://schemas.microsoft.com/office/drawing/2014/main" id="{4F144A4E-DC0E-4866-A390-8E5C0D7E8F43}"/>
              </a:ext>
            </a:extLst>
          </p:cNvPr>
          <p:cNvSpPr/>
          <p:nvPr/>
        </p:nvSpPr>
        <p:spPr>
          <a:xfrm>
            <a:off x="799666" y="5643661"/>
            <a:ext cx="7205819" cy="369332"/>
          </a:xfrm>
          <a:prstGeom prst="rect">
            <a:avLst/>
          </a:prstGeom>
        </p:spPr>
        <p:txBody>
          <a:bodyPr wrap="none">
            <a:spAutoFit/>
          </a:bodyPr>
          <a:lstStyle/>
          <a:p>
            <a:pPr algn="just"/>
            <a:r>
              <a:rPr lang="en-US" dirty="0"/>
              <a:t>These shapes are defined in detail in  </a:t>
            </a:r>
            <a:r>
              <a:rPr lang="en-US" i="1" dirty="0"/>
              <a:t>Getting Started-&gt;SDPM</a:t>
            </a:r>
          </a:p>
        </p:txBody>
      </p:sp>
    </p:spTree>
    <p:extLst>
      <p:ext uri="{BB962C8B-B14F-4D97-AF65-F5344CB8AC3E}">
        <p14:creationId xmlns:p14="http://schemas.microsoft.com/office/powerpoint/2010/main" val="412447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76A0647-8F26-45FD-BB1B-3423FD09CBE0}"/>
              </a:ext>
            </a:extLst>
          </p:cNvPr>
          <p:cNvPicPr>
            <a:picLocks noGrp="1" noChangeAspect="1"/>
          </p:cNvPicPr>
          <p:nvPr>
            <p:ph type="pic" sz="quarter" idx="13"/>
          </p:nvPr>
        </p:nvPicPr>
        <p:blipFill>
          <a:blip r:embed="rId3" cstate="email">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0613FD3A-6C4D-406E-93F7-A51BD5122708}"/>
              </a:ext>
            </a:extLst>
          </p:cNvPr>
          <p:cNvSpPr>
            <a:spLocks noGrp="1"/>
          </p:cNvSpPr>
          <p:nvPr>
            <p:ph type="title"/>
          </p:nvPr>
        </p:nvSpPr>
        <p:spPr/>
        <p:txBody>
          <a:bodyPr/>
          <a:lstStyle/>
          <a:p>
            <a:r>
              <a:rPr lang="en-US" dirty="0"/>
              <a:t>Continuity</a:t>
            </a:r>
          </a:p>
        </p:txBody>
      </p:sp>
      <p:sp>
        <p:nvSpPr>
          <p:cNvPr id="4" name="Slide Number Placeholder 3">
            <a:extLst>
              <a:ext uri="{FF2B5EF4-FFF2-40B4-BE49-F238E27FC236}">
                <a16:creationId xmlns:a16="http://schemas.microsoft.com/office/drawing/2014/main" id="{E7652791-5ADB-471C-B71E-CDE767200A53}"/>
              </a:ext>
            </a:extLst>
          </p:cNvPr>
          <p:cNvSpPr>
            <a:spLocks noGrp="1"/>
          </p:cNvSpPr>
          <p:nvPr>
            <p:ph type="sldNum" sz="quarter" idx="4294967295"/>
          </p:nvPr>
        </p:nvSpPr>
        <p:spPr>
          <a:xfrm>
            <a:off x="0" y="7818438"/>
            <a:ext cx="366713" cy="274637"/>
          </a:xfrm>
        </p:spPr>
        <p:txBody>
          <a:bodyPr/>
          <a:lstStyle/>
          <a:p>
            <a:fld id="{19A725F3-83D0-4529-A15C-9D644B8C51E0}" type="slidenum">
              <a:rPr lang="en-US" smtClean="0"/>
              <a:pPr/>
              <a:t>2</a:t>
            </a:fld>
            <a:endParaRPr lang="en-US"/>
          </a:p>
        </p:txBody>
      </p:sp>
    </p:spTree>
    <p:extLst>
      <p:ext uri="{BB962C8B-B14F-4D97-AF65-F5344CB8AC3E}">
        <p14:creationId xmlns:p14="http://schemas.microsoft.com/office/powerpoint/2010/main" val="3122392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0" name="Slide Zoom 29">
                <a:extLst>
                  <a:ext uri="{FF2B5EF4-FFF2-40B4-BE49-F238E27FC236}">
                    <a16:creationId xmlns:a16="http://schemas.microsoft.com/office/drawing/2014/main" id="{F69CCAD5-A0CF-4D3D-9DA7-A1BCFDF9313E}"/>
                  </a:ext>
                </a:extLst>
              </p:cNvPr>
              <p:cNvGraphicFramePr>
                <a:graphicFrameLocks noChangeAspect="1"/>
              </p:cNvGraphicFramePr>
              <p:nvPr>
                <p:extLst>
                  <p:ext uri="{D42A27DB-BD31-4B8C-83A1-F6EECF244321}">
                    <p14:modId xmlns:p14="http://schemas.microsoft.com/office/powerpoint/2010/main" val="630281914"/>
                  </p:ext>
                </p:extLst>
              </p:nvPr>
            </p:nvGraphicFramePr>
            <p:xfrm>
              <a:off x="5237762" y="3645567"/>
              <a:ext cx="4562879" cy="2566619"/>
            </p:xfrm>
            <a:graphic>
              <a:graphicData uri="http://schemas.microsoft.com/office/powerpoint/2016/slidezoom">
                <pslz:sldZm>
                  <pslz:sldZmObj sldId="1911" cId="2528729804">
                    <pslz:zmPr id="{71220B20-7F52-49DC-B261-0111FD343A09}" returnToParent="0" transitionDur="1000">
                      <p166:blipFill xmlns:p166="http://schemas.microsoft.com/office/powerpoint/2016/6/main">
                        <a:blip r:embed="rId3"/>
                        <a:stretch>
                          <a:fillRect/>
                        </a:stretch>
                      </p166:blipFill>
                      <p166:spPr xmlns:p166="http://schemas.microsoft.com/office/powerpoint/2016/6/main">
                        <a:xfrm>
                          <a:off x="0" y="0"/>
                          <a:ext cx="4562879" cy="2566619"/>
                        </a:xfrm>
                        <a:prstGeom prst="rect">
                          <a:avLst/>
                        </a:prstGeom>
                        <a:ln w="3175">
                          <a:noFill/>
                        </a:ln>
                      </p166:spPr>
                    </pslz:zmPr>
                  </pslz:sldZmObj>
                </pslz:sldZm>
              </a:graphicData>
            </a:graphic>
          </p:graphicFrame>
        </mc:Choice>
        <mc:Fallback xmlns="">
          <p:pic>
            <p:nvPicPr>
              <p:cNvPr id="30" name="Slide Zoom 29">
                <a:hlinkClick r:id="rId4" action="ppaction://hlinksldjump"/>
                <a:extLst>
                  <a:ext uri="{FF2B5EF4-FFF2-40B4-BE49-F238E27FC236}">
                    <a16:creationId xmlns:a16="http://schemas.microsoft.com/office/drawing/2014/main" id="{F69CCAD5-A0CF-4D3D-9DA7-A1BCFDF9313E}"/>
                  </a:ext>
                </a:extLst>
              </p:cNvPr>
              <p:cNvPicPr>
                <a:picLocks noGrp="1" noRot="1" noChangeAspect="1" noMove="1" noResize="1" noEditPoints="1" noAdjustHandles="1" noChangeArrowheads="1" noChangeShapeType="1"/>
              </p:cNvPicPr>
              <p:nvPr/>
            </p:nvPicPr>
            <p:blipFill>
              <a:blip r:embed="rId5"/>
              <a:stretch>
                <a:fillRect/>
              </a:stretch>
            </p:blipFill>
            <p:spPr>
              <a:xfrm>
                <a:off x="5237762" y="3645567"/>
                <a:ext cx="4562879" cy="2566619"/>
              </a:xfrm>
              <a:prstGeom prst="rect">
                <a:avLst/>
              </a:prstGeom>
              <a:ln w="3175">
                <a:noFill/>
              </a:ln>
            </p:spPr>
          </p:pic>
        </mc:Fallback>
      </mc:AlternateContent>
      <p:sp>
        <p:nvSpPr>
          <p:cNvPr id="27" name="Rectangle 26">
            <a:extLst>
              <a:ext uri="{FF2B5EF4-FFF2-40B4-BE49-F238E27FC236}">
                <a16:creationId xmlns:a16="http://schemas.microsoft.com/office/drawing/2014/main" id="{533E0C36-8124-4ED5-B4B4-8EDEB5897E9C}"/>
              </a:ext>
            </a:extLst>
          </p:cNvPr>
          <p:cNvSpPr/>
          <p:nvPr/>
        </p:nvSpPr>
        <p:spPr>
          <a:xfrm>
            <a:off x="4525826" y="3880899"/>
            <a:ext cx="2271402" cy="229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10E56-D46E-4081-BB9C-DC7145138E1F}"/>
              </a:ext>
            </a:extLst>
          </p:cNvPr>
          <p:cNvSpPr>
            <a:spLocks noGrp="1"/>
          </p:cNvSpPr>
          <p:nvPr>
            <p:ph type="title"/>
          </p:nvPr>
        </p:nvSpPr>
        <p:spPr/>
        <p:txBody>
          <a:bodyPr/>
          <a:lstStyle/>
          <a:p>
            <a:r>
              <a:rPr lang="en-US" dirty="0"/>
              <a:t>STAR Process</a:t>
            </a:r>
          </a:p>
        </p:txBody>
      </p:sp>
      <p:sp>
        <p:nvSpPr>
          <p:cNvPr id="4" name="Slide Number Placeholder 3">
            <a:extLst>
              <a:ext uri="{FF2B5EF4-FFF2-40B4-BE49-F238E27FC236}">
                <a16:creationId xmlns:a16="http://schemas.microsoft.com/office/drawing/2014/main" id="{5CD09F96-F2E8-4BD2-957E-F74D450A9182}"/>
              </a:ext>
            </a:extLst>
          </p:cNvPr>
          <p:cNvSpPr>
            <a:spLocks noGrp="1"/>
          </p:cNvSpPr>
          <p:nvPr>
            <p:ph type="sldNum" sz="quarter" idx="10"/>
          </p:nvPr>
        </p:nvSpPr>
        <p:spPr/>
        <p:txBody>
          <a:bodyPr/>
          <a:lstStyle/>
          <a:p>
            <a:fld id="{19A725F3-83D0-4529-A15C-9D644B8C51E0}" type="slidenum">
              <a:rPr lang="en-US" smtClean="0"/>
              <a:pPr/>
              <a:t>20</a:t>
            </a:fld>
            <a:endParaRPr lang="en-US"/>
          </a:p>
        </p:txBody>
      </p:sp>
      <p:sp>
        <p:nvSpPr>
          <p:cNvPr id="3" name="Date Placeholder 2">
            <a:extLst>
              <a:ext uri="{FF2B5EF4-FFF2-40B4-BE49-F238E27FC236}">
                <a16:creationId xmlns:a16="http://schemas.microsoft.com/office/drawing/2014/main" id="{DCBB04F3-2D5D-4EB7-B8A7-C504A78F4CAD}"/>
              </a:ext>
            </a:extLst>
          </p:cNvPr>
          <p:cNvSpPr>
            <a:spLocks noGrp="1"/>
          </p:cNvSpPr>
          <p:nvPr>
            <p:ph type="dt" sz="half" idx="12"/>
          </p:nvPr>
        </p:nvSpPr>
        <p:spPr/>
        <p:txBody>
          <a:bodyPr/>
          <a:lstStyle/>
          <a:p>
            <a:fld id="{7E290B97-6828-4C2A-812F-FC26345FF1DC}" type="datetime1">
              <a:rPr lang="en-US" smtClean="0"/>
              <a:t>1/7/2020</a:t>
            </a:fld>
            <a:endParaRPr lang="en-US" dirty="0"/>
          </a:p>
        </p:txBody>
      </p:sp>
      <mc:AlternateContent xmlns:mc="http://schemas.openxmlformats.org/markup-compatibility/2006" xmlns:pslz="http://schemas.microsoft.com/office/powerpoint/2016/slidezoom">
        <mc:Choice Requires="pslz">
          <p:graphicFrame>
            <p:nvGraphicFramePr>
              <p:cNvPr id="26" name="Slide Zoom 25">
                <a:extLst>
                  <a:ext uri="{FF2B5EF4-FFF2-40B4-BE49-F238E27FC236}">
                    <a16:creationId xmlns:a16="http://schemas.microsoft.com/office/drawing/2014/main" id="{915873CF-ED9B-4E91-9B88-C53E41C56DE9}"/>
                  </a:ext>
                </a:extLst>
              </p:cNvPr>
              <p:cNvGraphicFramePr>
                <a:graphicFrameLocks noChangeAspect="1"/>
              </p:cNvGraphicFramePr>
              <p:nvPr>
                <p:extLst>
                  <p:ext uri="{D42A27DB-BD31-4B8C-83A1-F6EECF244321}">
                    <p14:modId xmlns:p14="http://schemas.microsoft.com/office/powerpoint/2010/main" val="1490641685"/>
                  </p:ext>
                </p:extLst>
              </p:nvPr>
            </p:nvGraphicFramePr>
            <p:xfrm>
              <a:off x="10312902" y="965765"/>
              <a:ext cx="4672715" cy="2628403"/>
            </p:xfrm>
            <a:graphic>
              <a:graphicData uri="http://schemas.microsoft.com/office/powerpoint/2016/slidezoom">
                <pslz:sldZm>
                  <pslz:sldZmObj sldId="1908" cId="2347379543">
                    <pslz:zmPr id="{F15429F4-3173-4564-B43A-D4C4DACA1274}" returnToParent="0" transitionDur="1000">
                      <p166:blipFill xmlns:p166="http://schemas.microsoft.com/office/powerpoint/2016/6/main">
                        <a:blip r:embed="rId6"/>
                        <a:stretch>
                          <a:fillRect/>
                        </a:stretch>
                      </p166:blipFill>
                      <p166:spPr xmlns:p166="http://schemas.microsoft.com/office/powerpoint/2016/6/main">
                        <a:xfrm>
                          <a:off x="0" y="0"/>
                          <a:ext cx="4672715" cy="2628403"/>
                        </a:xfrm>
                        <a:prstGeom prst="rect">
                          <a:avLst/>
                        </a:prstGeom>
                        <a:ln w="3175">
                          <a:noFill/>
                        </a:ln>
                      </p166:spPr>
                    </pslz:zmPr>
                  </pslz:sldZmObj>
                </pslz:sldZm>
              </a:graphicData>
            </a:graphic>
          </p:graphicFrame>
        </mc:Choice>
        <mc:Fallback xmlns="">
          <p:pic>
            <p:nvPicPr>
              <p:cNvPr id="26" name="Slide Zoom 25">
                <a:hlinkClick r:id="rId7" action="ppaction://hlinksldjump"/>
                <a:extLst>
                  <a:ext uri="{FF2B5EF4-FFF2-40B4-BE49-F238E27FC236}">
                    <a16:creationId xmlns:a16="http://schemas.microsoft.com/office/drawing/2014/main" id="{915873CF-ED9B-4E91-9B88-C53E41C56DE9}"/>
                  </a:ext>
                </a:extLst>
              </p:cNvPr>
              <p:cNvPicPr>
                <a:picLocks noGrp="1" noRot="1" noChangeAspect="1" noMove="1" noResize="1" noEditPoints="1" noAdjustHandles="1" noChangeArrowheads="1" noChangeShapeType="1"/>
              </p:cNvPicPr>
              <p:nvPr/>
            </p:nvPicPr>
            <p:blipFill>
              <a:blip r:embed="rId8"/>
              <a:stretch>
                <a:fillRect/>
              </a:stretch>
            </p:blipFill>
            <p:spPr>
              <a:xfrm>
                <a:off x="10312902" y="965765"/>
                <a:ext cx="4672715" cy="2628403"/>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28" name="Slide Zoom 27">
                <a:extLst>
                  <a:ext uri="{FF2B5EF4-FFF2-40B4-BE49-F238E27FC236}">
                    <a16:creationId xmlns:a16="http://schemas.microsoft.com/office/drawing/2014/main" id="{D91E8CEF-0BE5-4B62-BB78-F4FCEC2E1E02}"/>
                  </a:ext>
                </a:extLst>
              </p:cNvPr>
              <p:cNvGraphicFramePr>
                <a:graphicFrameLocks noChangeAspect="1"/>
              </p:cNvGraphicFramePr>
              <p:nvPr>
                <p:extLst>
                  <p:ext uri="{D42A27DB-BD31-4B8C-83A1-F6EECF244321}">
                    <p14:modId xmlns:p14="http://schemas.microsoft.com/office/powerpoint/2010/main" val="855730715"/>
                  </p:ext>
                </p:extLst>
              </p:nvPr>
            </p:nvGraphicFramePr>
            <p:xfrm>
              <a:off x="10409365" y="3706153"/>
              <a:ext cx="4442701" cy="2499019"/>
            </p:xfrm>
            <a:graphic>
              <a:graphicData uri="http://schemas.microsoft.com/office/powerpoint/2016/slidezoom">
                <pslz:sldZm>
                  <pslz:sldZmObj sldId="1910" cId="1949541940">
                    <pslz:zmPr id="{34534FB3-0B35-4D6F-89BF-283109F0BB3C}" returnToParent="0" transitionDur="1000">
                      <p166:blipFill xmlns:p166="http://schemas.microsoft.com/office/powerpoint/2016/6/main">
                        <a:blip r:embed="rId9"/>
                        <a:stretch>
                          <a:fillRect/>
                        </a:stretch>
                      </p166:blipFill>
                      <p166:spPr xmlns:p166="http://schemas.microsoft.com/office/powerpoint/2016/6/main">
                        <a:xfrm>
                          <a:off x="0" y="0"/>
                          <a:ext cx="4442701" cy="2499019"/>
                        </a:xfrm>
                        <a:prstGeom prst="rect">
                          <a:avLst/>
                        </a:prstGeom>
                        <a:ln w="3175">
                          <a:noFill/>
                        </a:ln>
                      </p166:spPr>
                    </pslz:zmPr>
                  </pslz:sldZmObj>
                </pslz:sldZm>
              </a:graphicData>
            </a:graphic>
          </p:graphicFrame>
        </mc:Choice>
        <mc:Fallback xmlns="">
          <p:pic>
            <p:nvPicPr>
              <p:cNvPr id="28" name="Slide Zoom 27">
                <a:hlinkClick r:id="rId10" action="ppaction://hlinksldjump"/>
                <a:extLst>
                  <a:ext uri="{FF2B5EF4-FFF2-40B4-BE49-F238E27FC236}">
                    <a16:creationId xmlns:a16="http://schemas.microsoft.com/office/drawing/2014/main" id="{D91E8CEF-0BE5-4B62-BB78-F4FCEC2E1E02}"/>
                  </a:ext>
                </a:extLst>
              </p:cNvPr>
              <p:cNvPicPr>
                <a:picLocks noGrp="1" noRot="1" noChangeAspect="1" noMove="1" noResize="1" noEditPoints="1" noAdjustHandles="1" noChangeArrowheads="1" noChangeShapeType="1"/>
              </p:cNvPicPr>
              <p:nvPr/>
            </p:nvPicPr>
            <p:blipFill>
              <a:blip r:embed="rId11"/>
              <a:stretch>
                <a:fillRect/>
              </a:stretch>
            </p:blipFill>
            <p:spPr>
              <a:xfrm>
                <a:off x="10409365" y="3706153"/>
                <a:ext cx="4442701" cy="2499019"/>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32" name="Slide Zoom 31">
                <a:extLst>
                  <a:ext uri="{FF2B5EF4-FFF2-40B4-BE49-F238E27FC236}">
                    <a16:creationId xmlns:a16="http://schemas.microsoft.com/office/drawing/2014/main" id="{1657BF80-95EE-445B-BB7E-830168FB8F57}"/>
                  </a:ext>
                </a:extLst>
              </p:cNvPr>
              <p:cNvGraphicFramePr>
                <a:graphicFrameLocks noChangeAspect="1"/>
              </p:cNvGraphicFramePr>
              <p:nvPr>
                <p:extLst>
                  <p:ext uri="{D42A27DB-BD31-4B8C-83A1-F6EECF244321}">
                    <p14:modId xmlns:p14="http://schemas.microsoft.com/office/powerpoint/2010/main" val="1795955900"/>
                  </p:ext>
                </p:extLst>
              </p:nvPr>
            </p:nvGraphicFramePr>
            <p:xfrm>
              <a:off x="4863781" y="960156"/>
              <a:ext cx="4716773" cy="2653185"/>
            </p:xfrm>
            <a:graphic>
              <a:graphicData uri="http://schemas.microsoft.com/office/powerpoint/2016/slidezoom">
                <pslz:sldZm>
                  <pslz:sldZmObj sldId="1912" cId="1102448201">
                    <pslz:zmPr id="{C518FDB6-445C-4270-AAFD-FF845EFCD345}" returnToParent="0" transitionDur="1000">
                      <p166:blipFill xmlns:p166="http://schemas.microsoft.com/office/powerpoint/2016/6/main">
                        <a:blip r:embed="rId12"/>
                        <a:stretch>
                          <a:fillRect/>
                        </a:stretch>
                      </p166:blipFill>
                      <p166:spPr xmlns:p166="http://schemas.microsoft.com/office/powerpoint/2016/6/main">
                        <a:xfrm>
                          <a:off x="0" y="0"/>
                          <a:ext cx="4716773" cy="2653185"/>
                        </a:xfrm>
                        <a:prstGeom prst="rect">
                          <a:avLst/>
                        </a:prstGeom>
                        <a:ln w="3175">
                          <a:noFill/>
                        </a:ln>
                      </p166:spPr>
                    </pslz:zmPr>
                  </pslz:sldZmObj>
                </pslz:sldZm>
              </a:graphicData>
            </a:graphic>
          </p:graphicFrame>
        </mc:Choice>
        <mc:Fallback xmlns="">
          <p:pic>
            <p:nvPicPr>
              <p:cNvPr id="32" name="Slide Zoom 31">
                <a:hlinkClick r:id="rId13" action="ppaction://hlinksldjump"/>
                <a:extLst>
                  <a:ext uri="{FF2B5EF4-FFF2-40B4-BE49-F238E27FC236}">
                    <a16:creationId xmlns:a16="http://schemas.microsoft.com/office/drawing/2014/main" id="{1657BF80-95EE-445B-BB7E-830168FB8F57}"/>
                  </a:ext>
                </a:extLst>
              </p:cNvPr>
              <p:cNvPicPr>
                <a:picLocks noGrp="1" noRot="1" noChangeAspect="1" noMove="1" noResize="1" noEditPoints="1" noAdjustHandles="1" noChangeArrowheads="1" noChangeShapeType="1"/>
              </p:cNvPicPr>
              <p:nvPr/>
            </p:nvPicPr>
            <p:blipFill>
              <a:blip r:embed="rId14"/>
              <a:stretch>
                <a:fillRect/>
              </a:stretch>
            </p:blipFill>
            <p:spPr>
              <a:xfrm>
                <a:off x="4863781" y="960156"/>
                <a:ext cx="4716773" cy="2653185"/>
              </a:xfrm>
              <a:prstGeom prst="rect">
                <a:avLst/>
              </a:prstGeom>
              <a:ln w="3175">
                <a:noFill/>
              </a:ln>
            </p:spPr>
          </p:pic>
        </mc:Fallback>
      </mc:AlternateContent>
      <p:grpSp>
        <p:nvGrpSpPr>
          <p:cNvPr id="23" name="Group 22">
            <a:extLst>
              <a:ext uri="{FF2B5EF4-FFF2-40B4-BE49-F238E27FC236}">
                <a16:creationId xmlns:a16="http://schemas.microsoft.com/office/drawing/2014/main" id="{AE6E1AFD-9BA2-46DC-B9F9-E394275F4334}"/>
              </a:ext>
            </a:extLst>
          </p:cNvPr>
          <p:cNvGrpSpPr/>
          <p:nvPr/>
        </p:nvGrpSpPr>
        <p:grpSpPr>
          <a:xfrm>
            <a:off x="6183810" y="666784"/>
            <a:ext cx="7627440" cy="6578671"/>
            <a:chOff x="3440610" y="1071809"/>
            <a:chExt cx="6378141" cy="6095864"/>
          </a:xfrm>
        </p:grpSpPr>
        <p:sp>
          <p:nvSpPr>
            <p:cNvPr id="9" name="Block Arc 8">
              <a:extLst>
                <a:ext uri="{FF2B5EF4-FFF2-40B4-BE49-F238E27FC236}">
                  <a16:creationId xmlns:a16="http://schemas.microsoft.com/office/drawing/2014/main" id="{CC0DE109-371D-4E31-91BD-20EB9758FA9E}"/>
                </a:ext>
              </a:extLst>
            </p:cNvPr>
            <p:cNvSpPr/>
            <p:nvPr/>
          </p:nvSpPr>
          <p:spPr>
            <a:xfrm rot="5400000">
              <a:off x="4790579" y="995942"/>
              <a:ext cx="4648423" cy="5083110"/>
            </a:xfrm>
            <a:prstGeom prst="blockArc">
              <a:avLst>
                <a:gd name="adj1" fmla="val 10710660"/>
                <a:gd name="adj2" fmla="val 16287357"/>
                <a:gd name="adj3" fmla="val 123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Arrow: Right 9">
              <a:extLst>
                <a:ext uri="{FF2B5EF4-FFF2-40B4-BE49-F238E27FC236}">
                  <a16:creationId xmlns:a16="http://schemas.microsoft.com/office/drawing/2014/main" id="{73C3EDF5-EDF3-4298-BDFF-FAC97B734858}"/>
                </a:ext>
              </a:extLst>
            </p:cNvPr>
            <p:cNvSpPr/>
            <p:nvPr/>
          </p:nvSpPr>
          <p:spPr>
            <a:xfrm rot="5400000">
              <a:off x="9190906" y="3287483"/>
              <a:ext cx="326300" cy="929391"/>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ock Arc 10">
              <a:extLst>
                <a:ext uri="{FF2B5EF4-FFF2-40B4-BE49-F238E27FC236}">
                  <a16:creationId xmlns:a16="http://schemas.microsoft.com/office/drawing/2014/main" id="{01DA6565-3060-402F-8171-5DC74A3C0FB8}"/>
                </a:ext>
              </a:extLst>
            </p:cNvPr>
            <p:cNvSpPr/>
            <p:nvPr/>
          </p:nvSpPr>
          <p:spPr>
            <a:xfrm rot="10800000">
              <a:off x="4946621" y="1898048"/>
              <a:ext cx="4648423" cy="5083110"/>
            </a:xfrm>
            <a:prstGeom prst="blockArc">
              <a:avLst>
                <a:gd name="adj1" fmla="val 10780592"/>
                <a:gd name="adj2" fmla="val 16291539"/>
                <a:gd name="adj3" fmla="val 127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lock Arc 12">
              <a:extLst>
                <a:ext uri="{FF2B5EF4-FFF2-40B4-BE49-F238E27FC236}">
                  <a16:creationId xmlns:a16="http://schemas.microsoft.com/office/drawing/2014/main" id="{F94189B5-741E-4628-B956-B4C0361ADCA2}"/>
                </a:ext>
              </a:extLst>
            </p:cNvPr>
            <p:cNvSpPr/>
            <p:nvPr/>
          </p:nvSpPr>
          <p:spPr>
            <a:xfrm rot="16200000">
              <a:off x="3836900" y="2103789"/>
              <a:ext cx="4648423" cy="5083110"/>
            </a:xfrm>
            <a:prstGeom prst="blockArc">
              <a:avLst>
                <a:gd name="adj1" fmla="val 10780592"/>
                <a:gd name="adj2" fmla="val 16332585"/>
                <a:gd name="adj3" fmla="val 126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9B3345C2-0572-4FCE-B7D3-E576FF3486BA}"/>
                </a:ext>
              </a:extLst>
            </p:cNvPr>
            <p:cNvSpPr/>
            <p:nvPr/>
          </p:nvSpPr>
          <p:spPr>
            <a:xfrm rot="10800000">
              <a:off x="6887132" y="6238282"/>
              <a:ext cx="326300" cy="929391"/>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31E2155-1816-42EF-BD4A-DFE057887C32}"/>
                </a:ext>
              </a:extLst>
            </p:cNvPr>
            <p:cNvSpPr/>
            <p:nvPr/>
          </p:nvSpPr>
          <p:spPr>
            <a:xfrm rot="16200000">
              <a:off x="3742156" y="3947184"/>
              <a:ext cx="326300" cy="929391"/>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lock Arc 15">
              <a:extLst>
                <a:ext uri="{FF2B5EF4-FFF2-40B4-BE49-F238E27FC236}">
                  <a16:creationId xmlns:a16="http://schemas.microsoft.com/office/drawing/2014/main" id="{2EBF2770-77EE-44E1-B22F-7E71EEC34FC7}"/>
                </a:ext>
              </a:extLst>
            </p:cNvPr>
            <p:cNvSpPr/>
            <p:nvPr/>
          </p:nvSpPr>
          <p:spPr>
            <a:xfrm>
              <a:off x="3687869" y="1259206"/>
              <a:ext cx="4648423" cy="5083110"/>
            </a:xfrm>
            <a:prstGeom prst="blockArc">
              <a:avLst>
                <a:gd name="adj1" fmla="val 10780592"/>
                <a:gd name="adj2" fmla="val 16332585"/>
                <a:gd name="adj3" fmla="val 126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Arrow: Right 16">
              <a:extLst>
                <a:ext uri="{FF2B5EF4-FFF2-40B4-BE49-F238E27FC236}">
                  <a16:creationId xmlns:a16="http://schemas.microsoft.com/office/drawing/2014/main" id="{48AA4BC5-8F77-46F4-92AA-609D10FB9D48}"/>
                </a:ext>
              </a:extLst>
            </p:cNvPr>
            <p:cNvSpPr/>
            <p:nvPr/>
          </p:nvSpPr>
          <p:spPr>
            <a:xfrm rot="21442626">
              <a:off x="6033176" y="1071809"/>
              <a:ext cx="326300" cy="929391"/>
            </a:xfrm>
            <a:prstGeom prst="rightArrow">
              <a:avLst>
                <a:gd name="adj1" fmla="val 50000"/>
                <a:gd name="adj2"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5520CA8-C2CC-4F2C-9DA4-67E501AD04F9}"/>
                </a:ext>
              </a:extLst>
            </p:cNvPr>
            <p:cNvSpPr txBox="1"/>
            <p:nvPr/>
          </p:nvSpPr>
          <p:spPr>
            <a:xfrm rot="2978629">
              <a:off x="7992695" y="2044948"/>
              <a:ext cx="1583606" cy="334576"/>
            </a:xfrm>
            <a:prstGeom prst="rect">
              <a:avLst/>
            </a:prstGeom>
            <a:noFill/>
          </p:spPr>
          <p:txBody>
            <a:bodyPr wrap="square" rtlCol="0">
              <a:spAutoFit/>
            </a:bodyPr>
            <a:lstStyle/>
            <a:p>
              <a:pPr algn="ctr"/>
              <a:r>
                <a:rPr lang="en-US" sz="2000" b="1" dirty="0"/>
                <a:t>S</a:t>
              </a:r>
              <a:r>
                <a:rPr lang="en-US" sz="2000" dirty="0"/>
                <a:t>ET</a:t>
              </a:r>
            </a:p>
          </p:txBody>
        </p:sp>
        <p:sp>
          <p:nvSpPr>
            <p:cNvPr id="19" name="TextBox 18">
              <a:extLst>
                <a:ext uri="{FF2B5EF4-FFF2-40B4-BE49-F238E27FC236}">
                  <a16:creationId xmlns:a16="http://schemas.microsoft.com/office/drawing/2014/main" id="{E70DC12B-37E1-4766-870E-90E18A0710AF}"/>
                </a:ext>
              </a:extLst>
            </p:cNvPr>
            <p:cNvSpPr txBox="1"/>
            <p:nvPr/>
          </p:nvSpPr>
          <p:spPr>
            <a:xfrm rot="8308275">
              <a:off x="7976841" y="5783861"/>
              <a:ext cx="1429109" cy="370746"/>
            </a:xfrm>
            <a:prstGeom prst="rect">
              <a:avLst/>
            </a:prstGeom>
            <a:noFill/>
          </p:spPr>
          <p:txBody>
            <a:bodyPr wrap="square" rtlCol="0">
              <a:spAutoFit/>
            </a:bodyPr>
            <a:lstStyle/>
            <a:p>
              <a:pPr algn="ctr"/>
              <a:r>
                <a:rPr lang="en-US" sz="2000" b="1" dirty="0"/>
                <a:t>TAKE</a:t>
              </a:r>
              <a:endParaRPr lang="en-US" sz="2000" dirty="0"/>
            </a:p>
          </p:txBody>
        </p:sp>
        <p:sp>
          <p:nvSpPr>
            <p:cNvPr id="20" name="TextBox 19">
              <a:extLst>
                <a:ext uri="{FF2B5EF4-FFF2-40B4-BE49-F238E27FC236}">
                  <a16:creationId xmlns:a16="http://schemas.microsoft.com/office/drawing/2014/main" id="{E01A14F5-7F91-4AA6-A85C-5B6E8DF8B7E7}"/>
                </a:ext>
              </a:extLst>
            </p:cNvPr>
            <p:cNvSpPr txBox="1"/>
            <p:nvPr/>
          </p:nvSpPr>
          <p:spPr>
            <a:xfrm rot="13442233">
              <a:off x="3766795" y="5875370"/>
              <a:ext cx="1681480" cy="370746"/>
            </a:xfrm>
            <a:prstGeom prst="rect">
              <a:avLst/>
            </a:prstGeom>
            <a:noFill/>
          </p:spPr>
          <p:txBody>
            <a:bodyPr wrap="square" rtlCol="0">
              <a:spAutoFit/>
            </a:bodyPr>
            <a:lstStyle/>
            <a:p>
              <a:pPr algn="ctr"/>
              <a:r>
                <a:rPr lang="en-US" sz="2000" b="1" dirty="0"/>
                <a:t>ANALYZE</a:t>
              </a:r>
              <a:endParaRPr lang="en-US" sz="2000" dirty="0"/>
            </a:p>
          </p:txBody>
        </p:sp>
        <p:sp>
          <p:nvSpPr>
            <p:cNvPr id="22" name="TextBox 21">
              <a:extLst>
                <a:ext uri="{FF2B5EF4-FFF2-40B4-BE49-F238E27FC236}">
                  <a16:creationId xmlns:a16="http://schemas.microsoft.com/office/drawing/2014/main" id="{FB592D92-9560-4A74-AE53-736BD7C1BBEC}"/>
                </a:ext>
              </a:extLst>
            </p:cNvPr>
            <p:cNvSpPr txBox="1"/>
            <p:nvPr/>
          </p:nvSpPr>
          <p:spPr>
            <a:xfrm rot="18210693">
              <a:off x="3601454" y="2288892"/>
              <a:ext cx="1681480" cy="334576"/>
            </a:xfrm>
            <a:prstGeom prst="rect">
              <a:avLst/>
            </a:prstGeom>
            <a:noFill/>
          </p:spPr>
          <p:txBody>
            <a:bodyPr wrap="square" rtlCol="0">
              <a:spAutoFit/>
            </a:bodyPr>
            <a:lstStyle/>
            <a:p>
              <a:pPr algn="ctr"/>
              <a:r>
                <a:rPr lang="en-US" sz="2000" b="1" dirty="0"/>
                <a:t>RESET</a:t>
              </a:r>
              <a:endParaRPr lang="en-US" dirty="0"/>
            </a:p>
          </p:txBody>
        </p:sp>
        <p:sp>
          <p:nvSpPr>
            <p:cNvPr id="7" name="Star: 4 Points 6">
              <a:extLst>
                <a:ext uri="{FF2B5EF4-FFF2-40B4-BE49-F238E27FC236}">
                  <a16:creationId xmlns:a16="http://schemas.microsoft.com/office/drawing/2014/main" id="{0DDB102F-2184-4EC9-8F86-60C9BDB78720}"/>
                </a:ext>
              </a:extLst>
            </p:cNvPr>
            <p:cNvSpPr/>
            <p:nvPr/>
          </p:nvSpPr>
          <p:spPr>
            <a:xfrm>
              <a:off x="3657600" y="1390652"/>
              <a:ext cx="5876143" cy="5403953"/>
            </a:xfrm>
            <a:prstGeom prst="star4">
              <a:avLst>
                <a:gd name="adj" fmla="val 6675"/>
              </a:avLst>
            </a:prstGeom>
            <a:solidFill>
              <a:schemeClr val="accent5"/>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01BA4889-C5BF-4715-9A43-DF5C0AA4FE36}"/>
              </a:ext>
            </a:extLst>
          </p:cNvPr>
          <p:cNvSpPr/>
          <p:nvPr/>
        </p:nvSpPr>
        <p:spPr>
          <a:xfrm>
            <a:off x="4854658" y="1173316"/>
            <a:ext cx="2271402" cy="2294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CF6344D-AD46-432A-B07F-5334A170B512}"/>
              </a:ext>
            </a:extLst>
          </p:cNvPr>
          <p:cNvSpPr/>
          <p:nvPr/>
        </p:nvSpPr>
        <p:spPr>
          <a:xfrm>
            <a:off x="4601095" y="3268632"/>
            <a:ext cx="1853802" cy="325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6F57F62-3C00-488C-9D54-0FB515FFF39F}"/>
              </a:ext>
            </a:extLst>
          </p:cNvPr>
          <p:cNvSpPr/>
          <p:nvPr/>
        </p:nvSpPr>
        <p:spPr>
          <a:xfrm>
            <a:off x="13954693" y="3034661"/>
            <a:ext cx="1460410" cy="506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ACE9875-A03A-46D9-BC6D-98F6EE0DFDC0}"/>
              </a:ext>
            </a:extLst>
          </p:cNvPr>
          <p:cNvSpPr/>
          <p:nvPr/>
        </p:nvSpPr>
        <p:spPr>
          <a:xfrm>
            <a:off x="13020146" y="5941998"/>
            <a:ext cx="1804943" cy="2998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C8EFC86-A7D6-4C75-980A-61E4E85C81E8}"/>
              </a:ext>
            </a:extLst>
          </p:cNvPr>
          <p:cNvSpPr/>
          <p:nvPr/>
        </p:nvSpPr>
        <p:spPr>
          <a:xfrm>
            <a:off x="3868136" y="5961243"/>
            <a:ext cx="3066412" cy="2805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6051FF0-D6AF-4D89-9EFF-AF3538116227}"/>
              </a:ext>
            </a:extLst>
          </p:cNvPr>
          <p:cNvSpPr/>
          <p:nvPr/>
        </p:nvSpPr>
        <p:spPr>
          <a:xfrm>
            <a:off x="700405" y="2030241"/>
            <a:ext cx="4489544" cy="3785652"/>
          </a:xfrm>
          <a:prstGeom prst="rect">
            <a:avLst/>
          </a:prstGeom>
        </p:spPr>
        <p:txBody>
          <a:bodyPr wrap="square">
            <a:spAutoFit/>
          </a:bodyPr>
          <a:lstStyle/>
          <a:p>
            <a:pPr algn="just"/>
            <a:r>
              <a:rPr lang="en-US" sz="2400" b="1" dirty="0"/>
              <a:t>S</a:t>
            </a:r>
            <a:r>
              <a:rPr lang="en-US" sz="2400" dirty="0"/>
              <a:t>et-</a:t>
            </a:r>
            <a:r>
              <a:rPr lang="en-US" sz="2400" b="1" dirty="0"/>
              <a:t>T</a:t>
            </a:r>
            <a:r>
              <a:rPr lang="en-US" sz="2400" dirty="0"/>
              <a:t>ake-</a:t>
            </a:r>
            <a:r>
              <a:rPr lang="en-US" sz="2400" b="1" dirty="0"/>
              <a:t>A</a:t>
            </a:r>
            <a:r>
              <a:rPr lang="en-US" sz="2400" dirty="0"/>
              <a:t>nalyze-</a:t>
            </a:r>
            <a:r>
              <a:rPr lang="en-US" sz="2400" b="1" dirty="0"/>
              <a:t>R</a:t>
            </a:r>
            <a:r>
              <a:rPr lang="en-US" sz="2400" dirty="0"/>
              <a:t>eset </a:t>
            </a:r>
            <a:r>
              <a:rPr lang="en-US" sz="2400" b="1" dirty="0"/>
              <a:t>(STAR) </a:t>
            </a:r>
            <a:r>
              <a:rPr lang="en-US" sz="2400" dirty="0"/>
              <a:t>allows to monitor and control the execution of Uniphase (and whole process) as a closed loop feedback system. STAR is the dynamic element of the SDPM which is applied to execute the specific process as a project.</a:t>
            </a:r>
          </a:p>
        </p:txBody>
      </p:sp>
    </p:spTree>
    <p:extLst>
      <p:ext uri="{BB962C8B-B14F-4D97-AF65-F5344CB8AC3E}">
        <p14:creationId xmlns:p14="http://schemas.microsoft.com/office/powerpoint/2010/main" val="1209749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C2BD-D451-4466-9830-74C8A9DEAF27}"/>
              </a:ext>
            </a:extLst>
          </p:cNvPr>
          <p:cNvSpPr>
            <a:spLocks noGrp="1"/>
          </p:cNvSpPr>
          <p:nvPr>
            <p:ph type="title"/>
          </p:nvPr>
        </p:nvSpPr>
        <p:spPr/>
        <p:txBody>
          <a:bodyPr/>
          <a:lstStyle/>
          <a:p>
            <a:r>
              <a:rPr lang="en-US" dirty="0"/>
              <a:t>Set Parameters</a:t>
            </a:r>
          </a:p>
        </p:txBody>
      </p:sp>
      <p:sp>
        <p:nvSpPr>
          <p:cNvPr id="4" name="Slide Number Placeholder 3">
            <a:extLst>
              <a:ext uri="{FF2B5EF4-FFF2-40B4-BE49-F238E27FC236}">
                <a16:creationId xmlns:a16="http://schemas.microsoft.com/office/drawing/2014/main" id="{C6D5879C-85DD-4DCA-8205-AC92EAACFA5E}"/>
              </a:ext>
            </a:extLst>
          </p:cNvPr>
          <p:cNvSpPr>
            <a:spLocks noGrp="1"/>
          </p:cNvSpPr>
          <p:nvPr>
            <p:ph type="sldNum" sz="quarter" idx="10"/>
          </p:nvPr>
        </p:nvSpPr>
        <p:spPr/>
        <p:txBody>
          <a:bodyPr/>
          <a:lstStyle/>
          <a:p>
            <a:fld id="{19A725F3-83D0-4529-A15C-9D644B8C51E0}" type="slidenum">
              <a:rPr lang="en-US" smtClean="0"/>
              <a:pPr/>
              <a:t>21</a:t>
            </a:fld>
            <a:endParaRPr lang="en-US"/>
          </a:p>
        </p:txBody>
      </p:sp>
      <p:sp>
        <p:nvSpPr>
          <p:cNvPr id="3" name="Date Placeholder 2">
            <a:extLst>
              <a:ext uri="{FF2B5EF4-FFF2-40B4-BE49-F238E27FC236}">
                <a16:creationId xmlns:a16="http://schemas.microsoft.com/office/drawing/2014/main" id="{53B6C773-7A30-4A50-899A-F9C6DED45F61}"/>
              </a:ext>
            </a:extLst>
          </p:cNvPr>
          <p:cNvSpPr>
            <a:spLocks noGrp="1"/>
          </p:cNvSpPr>
          <p:nvPr>
            <p:ph type="dt" sz="half" idx="12"/>
          </p:nvPr>
        </p:nvSpPr>
        <p:spPr/>
        <p:txBody>
          <a:bodyPr/>
          <a:lstStyle/>
          <a:p>
            <a:fld id="{7E290B97-6828-4C2A-812F-FC26345FF1DC}" type="datetime1">
              <a:rPr lang="en-US" smtClean="0"/>
              <a:t>1/7/2020</a:t>
            </a:fld>
            <a:endParaRPr lang="en-US" dirty="0"/>
          </a:p>
        </p:txBody>
      </p:sp>
      <p:sp>
        <p:nvSpPr>
          <p:cNvPr id="7" name="Rectangle 6">
            <a:extLst>
              <a:ext uri="{FF2B5EF4-FFF2-40B4-BE49-F238E27FC236}">
                <a16:creationId xmlns:a16="http://schemas.microsoft.com/office/drawing/2014/main" id="{E2702BC1-BFBC-40F7-8A7F-5986F0857AA7}"/>
              </a:ext>
            </a:extLst>
          </p:cNvPr>
          <p:cNvSpPr/>
          <p:nvPr/>
        </p:nvSpPr>
        <p:spPr>
          <a:xfrm>
            <a:off x="644951" y="3829050"/>
            <a:ext cx="5501640" cy="3354765"/>
          </a:xfrm>
          <a:prstGeom prst="rect">
            <a:avLst/>
          </a:prstGeom>
        </p:spPr>
        <p:txBody>
          <a:bodyPr wrap="square">
            <a:spAutoFit/>
          </a:bodyPr>
          <a:lstStyle/>
          <a:p>
            <a:pPr algn="just"/>
            <a:r>
              <a:rPr lang="en-US" sz="2400" b="1" dirty="0"/>
              <a:t>Following are the outcomes of Set Parameters.</a:t>
            </a:r>
          </a:p>
          <a:p>
            <a:pPr algn="just"/>
            <a:endParaRPr lang="en-US" sz="1600" dirty="0"/>
          </a:p>
          <a:p>
            <a:pPr marL="285750" indent="-285750">
              <a:buFont typeface="Arial" panose="020B0604020202020204" pitchFamily="34" charset="0"/>
              <a:buChar char="•"/>
            </a:pPr>
            <a:r>
              <a:rPr lang="en-US" sz="2000" dirty="0"/>
              <a:t>Set Qualitative Objectives</a:t>
            </a:r>
          </a:p>
          <a:p>
            <a:pPr marL="285750" indent="-285750">
              <a:buFont typeface="Arial" panose="020B0604020202020204" pitchFamily="34" charset="0"/>
              <a:buChar char="•"/>
            </a:pPr>
            <a:r>
              <a:rPr lang="en-US" sz="2000" dirty="0"/>
              <a:t>Set Quantitative Objectives</a:t>
            </a:r>
          </a:p>
          <a:p>
            <a:pPr marL="285750" indent="-285750">
              <a:buFont typeface="Arial" panose="020B0604020202020204" pitchFamily="34" charset="0"/>
              <a:buChar char="•"/>
            </a:pPr>
            <a:r>
              <a:rPr lang="en-US" sz="2000" dirty="0"/>
              <a:t>Define Governance Mechanisms</a:t>
            </a:r>
          </a:p>
          <a:p>
            <a:pPr algn="just"/>
            <a:endParaRPr lang="en-US" sz="2400" dirty="0"/>
          </a:p>
          <a:p>
            <a:pPr algn="just"/>
            <a:r>
              <a:rPr lang="en-US" sz="2400" b="1" dirty="0"/>
              <a:t>Artefacts:</a:t>
            </a:r>
          </a:p>
          <a:p>
            <a:pPr marL="285750" indent="-285750" algn="just">
              <a:buFont typeface="Arial" panose="020B0604020202020204" pitchFamily="34" charset="0"/>
              <a:buChar char="•"/>
            </a:pPr>
            <a:r>
              <a:rPr lang="en-US" sz="2000" dirty="0"/>
              <a:t>(Project Plan) SDPS - Software Development Process Specification</a:t>
            </a:r>
            <a:endParaRPr lang="en-US" sz="2400" dirty="0"/>
          </a:p>
        </p:txBody>
      </p:sp>
    </p:spTree>
    <p:extLst>
      <p:ext uri="{BB962C8B-B14F-4D97-AF65-F5344CB8AC3E}">
        <p14:creationId xmlns:p14="http://schemas.microsoft.com/office/powerpoint/2010/main" val="234737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C2BD-D451-4466-9830-74C8A9DEAF27}"/>
              </a:ext>
            </a:extLst>
          </p:cNvPr>
          <p:cNvSpPr>
            <a:spLocks noGrp="1"/>
          </p:cNvSpPr>
          <p:nvPr>
            <p:ph type="title"/>
          </p:nvPr>
        </p:nvSpPr>
        <p:spPr/>
        <p:txBody>
          <a:bodyPr/>
          <a:lstStyle/>
          <a:p>
            <a:r>
              <a:rPr lang="en-US" dirty="0"/>
              <a:t>Take Measurements</a:t>
            </a:r>
          </a:p>
        </p:txBody>
      </p:sp>
      <p:sp>
        <p:nvSpPr>
          <p:cNvPr id="4" name="Slide Number Placeholder 3">
            <a:extLst>
              <a:ext uri="{FF2B5EF4-FFF2-40B4-BE49-F238E27FC236}">
                <a16:creationId xmlns:a16="http://schemas.microsoft.com/office/drawing/2014/main" id="{C6D5879C-85DD-4DCA-8205-AC92EAACFA5E}"/>
              </a:ext>
            </a:extLst>
          </p:cNvPr>
          <p:cNvSpPr>
            <a:spLocks noGrp="1"/>
          </p:cNvSpPr>
          <p:nvPr>
            <p:ph type="sldNum" sz="quarter" idx="10"/>
          </p:nvPr>
        </p:nvSpPr>
        <p:spPr/>
        <p:txBody>
          <a:bodyPr/>
          <a:lstStyle/>
          <a:p>
            <a:fld id="{19A725F3-83D0-4529-A15C-9D644B8C51E0}" type="slidenum">
              <a:rPr lang="en-US" smtClean="0"/>
              <a:pPr/>
              <a:t>22</a:t>
            </a:fld>
            <a:endParaRPr lang="en-US"/>
          </a:p>
        </p:txBody>
      </p:sp>
      <p:sp>
        <p:nvSpPr>
          <p:cNvPr id="3" name="Date Placeholder 2">
            <a:extLst>
              <a:ext uri="{FF2B5EF4-FFF2-40B4-BE49-F238E27FC236}">
                <a16:creationId xmlns:a16="http://schemas.microsoft.com/office/drawing/2014/main" id="{53B6C773-7A30-4A50-899A-F9C6DED45F61}"/>
              </a:ext>
            </a:extLst>
          </p:cNvPr>
          <p:cNvSpPr>
            <a:spLocks noGrp="1"/>
          </p:cNvSpPr>
          <p:nvPr>
            <p:ph type="dt" sz="half" idx="12"/>
          </p:nvPr>
        </p:nvSpPr>
        <p:spPr/>
        <p:txBody>
          <a:bodyPr/>
          <a:lstStyle/>
          <a:p>
            <a:fld id="{7E290B97-6828-4C2A-812F-FC26345FF1DC}" type="datetime1">
              <a:rPr lang="en-US" smtClean="0"/>
              <a:t>1/7/2020</a:t>
            </a:fld>
            <a:endParaRPr lang="en-US" dirty="0"/>
          </a:p>
        </p:txBody>
      </p:sp>
      <p:sp>
        <p:nvSpPr>
          <p:cNvPr id="8" name="Rectangle 7">
            <a:extLst>
              <a:ext uri="{FF2B5EF4-FFF2-40B4-BE49-F238E27FC236}">
                <a16:creationId xmlns:a16="http://schemas.microsoft.com/office/drawing/2014/main" id="{950EE82C-9597-4256-93AB-EC28990D7111}"/>
              </a:ext>
            </a:extLst>
          </p:cNvPr>
          <p:cNvSpPr/>
          <p:nvPr/>
        </p:nvSpPr>
        <p:spPr>
          <a:xfrm>
            <a:off x="644951" y="2069527"/>
            <a:ext cx="5349240" cy="4216539"/>
          </a:xfrm>
          <a:prstGeom prst="rect">
            <a:avLst/>
          </a:prstGeom>
        </p:spPr>
        <p:txBody>
          <a:bodyPr wrap="square">
            <a:spAutoFit/>
          </a:bodyPr>
          <a:lstStyle/>
          <a:p>
            <a:pPr algn="just"/>
            <a:r>
              <a:rPr lang="en-US" sz="2400" b="1" dirty="0"/>
              <a:t>Following are the outcomes of Take Measurements:</a:t>
            </a:r>
          </a:p>
          <a:p>
            <a:pPr algn="just"/>
            <a:endParaRPr lang="en-US" sz="1600" dirty="0"/>
          </a:p>
          <a:p>
            <a:pPr marL="285750" indent="-285750">
              <a:buFont typeface="Arial" panose="020B0604020202020204" pitchFamily="34" charset="0"/>
              <a:buChar char="•"/>
            </a:pPr>
            <a:r>
              <a:rPr lang="en-US" sz="2000" dirty="0"/>
              <a:t>Conduct Governance Actions</a:t>
            </a:r>
          </a:p>
          <a:p>
            <a:pPr marL="285750" indent="-285750">
              <a:buFont typeface="Arial" panose="020B0604020202020204" pitchFamily="34" charset="0"/>
              <a:buChar char="•"/>
            </a:pPr>
            <a:r>
              <a:rPr lang="en-US" sz="2000" dirty="0"/>
              <a:t>Collect Actual Performance</a:t>
            </a:r>
          </a:p>
          <a:p>
            <a:pPr marL="285750" indent="-285750">
              <a:buFont typeface="Arial" panose="020B0604020202020204" pitchFamily="34" charset="0"/>
              <a:buChar char="•"/>
            </a:pPr>
            <a:r>
              <a:rPr lang="en-US" sz="2000" dirty="0"/>
              <a:t>Collect Actual Measures</a:t>
            </a:r>
          </a:p>
          <a:p>
            <a:endParaRPr lang="en-US" sz="2000" dirty="0"/>
          </a:p>
          <a:p>
            <a:endParaRPr lang="en-US" sz="2000" dirty="0"/>
          </a:p>
          <a:p>
            <a:pPr algn="just"/>
            <a:r>
              <a:rPr lang="en-US" sz="2400" b="1" dirty="0"/>
              <a:t>Artefacts:</a:t>
            </a:r>
          </a:p>
          <a:p>
            <a:pPr marL="285750" indent="-285750" algn="just">
              <a:buFont typeface="Arial" panose="020B0604020202020204" pitchFamily="34" charset="0"/>
              <a:buChar char="•"/>
            </a:pPr>
            <a:r>
              <a:rPr lang="en-US" sz="2000" dirty="0"/>
              <a:t>(WSR) Process Activity Report</a:t>
            </a:r>
          </a:p>
          <a:p>
            <a:pPr marL="285750" indent="-285750" algn="just">
              <a:buFont typeface="Arial" panose="020B0604020202020204" pitchFamily="34" charset="0"/>
              <a:buChar char="•"/>
            </a:pPr>
            <a:r>
              <a:rPr lang="en-US" sz="2000" dirty="0"/>
              <a:t>(MSR) Status Report</a:t>
            </a:r>
          </a:p>
          <a:p>
            <a:pPr marL="285750" indent="-285750" algn="just">
              <a:buFont typeface="Arial" panose="020B0604020202020204" pitchFamily="34" charset="0"/>
              <a:buChar char="•"/>
            </a:pPr>
            <a:r>
              <a:rPr lang="en-US" sz="2000" dirty="0"/>
              <a:t>Time Logs</a:t>
            </a:r>
          </a:p>
          <a:p>
            <a:pPr marL="285750" indent="-285750" algn="just">
              <a:buFont typeface="Arial" panose="020B0604020202020204" pitchFamily="34" charset="0"/>
              <a:buChar char="•"/>
            </a:pPr>
            <a:r>
              <a:rPr lang="en-US" sz="2000" dirty="0"/>
              <a:t>Six Sheet Metrics</a:t>
            </a:r>
          </a:p>
        </p:txBody>
      </p:sp>
    </p:spTree>
    <p:extLst>
      <p:ext uri="{BB962C8B-B14F-4D97-AF65-F5344CB8AC3E}">
        <p14:creationId xmlns:p14="http://schemas.microsoft.com/office/powerpoint/2010/main" val="194954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C2BD-D451-4466-9830-74C8A9DEAF27}"/>
              </a:ext>
            </a:extLst>
          </p:cNvPr>
          <p:cNvSpPr>
            <a:spLocks noGrp="1"/>
          </p:cNvSpPr>
          <p:nvPr>
            <p:ph type="title"/>
          </p:nvPr>
        </p:nvSpPr>
        <p:spPr/>
        <p:txBody>
          <a:bodyPr/>
          <a:lstStyle/>
          <a:p>
            <a:r>
              <a:rPr lang="en-US" dirty="0"/>
              <a:t>Analyze Measurements</a:t>
            </a:r>
          </a:p>
        </p:txBody>
      </p:sp>
      <p:sp>
        <p:nvSpPr>
          <p:cNvPr id="4" name="Slide Number Placeholder 3">
            <a:extLst>
              <a:ext uri="{FF2B5EF4-FFF2-40B4-BE49-F238E27FC236}">
                <a16:creationId xmlns:a16="http://schemas.microsoft.com/office/drawing/2014/main" id="{C6D5879C-85DD-4DCA-8205-AC92EAACFA5E}"/>
              </a:ext>
            </a:extLst>
          </p:cNvPr>
          <p:cNvSpPr>
            <a:spLocks noGrp="1"/>
          </p:cNvSpPr>
          <p:nvPr>
            <p:ph type="sldNum" sz="quarter" idx="10"/>
          </p:nvPr>
        </p:nvSpPr>
        <p:spPr/>
        <p:txBody>
          <a:bodyPr/>
          <a:lstStyle/>
          <a:p>
            <a:fld id="{19A725F3-83D0-4529-A15C-9D644B8C51E0}" type="slidenum">
              <a:rPr lang="en-US" smtClean="0"/>
              <a:pPr/>
              <a:t>23</a:t>
            </a:fld>
            <a:endParaRPr lang="en-US"/>
          </a:p>
        </p:txBody>
      </p:sp>
      <p:sp>
        <p:nvSpPr>
          <p:cNvPr id="3" name="Date Placeholder 2">
            <a:extLst>
              <a:ext uri="{FF2B5EF4-FFF2-40B4-BE49-F238E27FC236}">
                <a16:creationId xmlns:a16="http://schemas.microsoft.com/office/drawing/2014/main" id="{53B6C773-7A30-4A50-899A-F9C6DED45F61}"/>
              </a:ext>
            </a:extLst>
          </p:cNvPr>
          <p:cNvSpPr>
            <a:spLocks noGrp="1"/>
          </p:cNvSpPr>
          <p:nvPr>
            <p:ph type="dt" sz="half" idx="12"/>
          </p:nvPr>
        </p:nvSpPr>
        <p:spPr/>
        <p:txBody>
          <a:bodyPr/>
          <a:lstStyle/>
          <a:p>
            <a:fld id="{7E290B97-6828-4C2A-812F-FC26345FF1DC}" type="datetime1">
              <a:rPr lang="en-US" smtClean="0"/>
              <a:t>1/7/2020</a:t>
            </a:fld>
            <a:endParaRPr lang="en-US" dirty="0"/>
          </a:p>
        </p:txBody>
      </p:sp>
      <p:sp>
        <p:nvSpPr>
          <p:cNvPr id="7" name="Rectangle 6">
            <a:extLst>
              <a:ext uri="{FF2B5EF4-FFF2-40B4-BE49-F238E27FC236}">
                <a16:creationId xmlns:a16="http://schemas.microsoft.com/office/drawing/2014/main" id="{FD145023-2897-4975-A001-EE5B673A229B}"/>
              </a:ext>
            </a:extLst>
          </p:cNvPr>
          <p:cNvSpPr/>
          <p:nvPr/>
        </p:nvSpPr>
        <p:spPr>
          <a:xfrm>
            <a:off x="7602473" y="1933026"/>
            <a:ext cx="5177791" cy="4216539"/>
          </a:xfrm>
          <a:prstGeom prst="rect">
            <a:avLst/>
          </a:prstGeom>
        </p:spPr>
        <p:txBody>
          <a:bodyPr wrap="square">
            <a:spAutoFit/>
          </a:bodyPr>
          <a:lstStyle/>
          <a:p>
            <a:pPr algn="just"/>
            <a:r>
              <a:rPr lang="en-US" sz="2400" b="1" dirty="0"/>
              <a:t>Following are the outcomes of Analyze Measurements:</a:t>
            </a:r>
          </a:p>
          <a:p>
            <a:pPr algn="just"/>
            <a:endParaRPr lang="en-US" sz="1600" dirty="0"/>
          </a:p>
          <a:p>
            <a:pPr marL="285750" indent="-285750">
              <a:buFont typeface="Arial" panose="020B0604020202020204" pitchFamily="34" charset="0"/>
              <a:buChar char="•"/>
            </a:pPr>
            <a:r>
              <a:rPr lang="en-US" sz="2000" dirty="0"/>
              <a:t>Calculate Metrics &amp; Indices</a:t>
            </a:r>
          </a:p>
          <a:p>
            <a:pPr marL="285750" indent="-285750">
              <a:buFont typeface="Arial" panose="020B0604020202020204" pitchFamily="34" charset="0"/>
              <a:buChar char="•"/>
            </a:pPr>
            <a:r>
              <a:rPr lang="en-US" sz="2000" dirty="0"/>
              <a:t>Create Trends &amp; Distributions</a:t>
            </a:r>
          </a:p>
          <a:p>
            <a:pPr marL="285750" indent="-285750">
              <a:buFont typeface="Arial" panose="020B0604020202020204" pitchFamily="34" charset="0"/>
              <a:buChar char="•"/>
            </a:pPr>
            <a:r>
              <a:rPr lang="en-US" sz="2000" dirty="0"/>
              <a:t>Make inferences</a:t>
            </a:r>
          </a:p>
          <a:p>
            <a:endParaRPr lang="en-US" sz="2000" dirty="0"/>
          </a:p>
          <a:p>
            <a:endParaRPr lang="en-US" sz="2000" dirty="0"/>
          </a:p>
          <a:p>
            <a:r>
              <a:rPr lang="en-US" sz="2400" b="1" dirty="0"/>
              <a:t>Artefacts:</a:t>
            </a:r>
          </a:p>
          <a:p>
            <a:pPr marL="285750" indent="-285750" algn="just">
              <a:buFont typeface="Arial" panose="020B0604020202020204" pitchFamily="34" charset="0"/>
              <a:buChar char="•"/>
            </a:pPr>
            <a:r>
              <a:rPr lang="en-US" sz="2000" dirty="0"/>
              <a:t>Six Sheet Metrics</a:t>
            </a:r>
          </a:p>
          <a:p>
            <a:pPr marL="285750" indent="-285750" algn="just">
              <a:buFont typeface="Arial" panose="020B0604020202020204" pitchFamily="34" charset="0"/>
              <a:buChar char="•"/>
            </a:pPr>
            <a:r>
              <a:rPr lang="en-US" sz="2000" dirty="0"/>
              <a:t>Metrics Analysis</a:t>
            </a:r>
          </a:p>
          <a:p>
            <a:pPr marL="285750" indent="-285750" algn="just">
              <a:buFont typeface="Arial" panose="020B0604020202020204" pitchFamily="34" charset="0"/>
              <a:buChar char="•"/>
            </a:pPr>
            <a:r>
              <a:rPr lang="en-US" sz="2000" dirty="0"/>
              <a:t>(WSR) Process Activity Report</a:t>
            </a:r>
          </a:p>
          <a:p>
            <a:pPr marL="285750" indent="-285750" algn="just">
              <a:buFont typeface="Arial" panose="020B0604020202020204" pitchFamily="34" charset="0"/>
              <a:buChar char="•"/>
            </a:pPr>
            <a:r>
              <a:rPr lang="en-US" sz="2000" dirty="0"/>
              <a:t>(MSR) Status Report</a:t>
            </a:r>
            <a:endParaRPr lang="en-US" sz="1800" dirty="0"/>
          </a:p>
        </p:txBody>
      </p:sp>
    </p:spTree>
    <p:extLst>
      <p:ext uri="{BB962C8B-B14F-4D97-AF65-F5344CB8AC3E}">
        <p14:creationId xmlns:p14="http://schemas.microsoft.com/office/powerpoint/2010/main" val="2528729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BC2BD-D451-4466-9830-74C8A9DEAF27}"/>
              </a:ext>
            </a:extLst>
          </p:cNvPr>
          <p:cNvSpPr>
            <a:spLocks noGrp="1"/>
          </p:cNvSpPr>
          <p:nvPr>
            <p:ph type="title"/>
          </p:nvPr>
        </p:nvSpPr>
        <p:spPr/>
        <p:txBody>
          <a:bodyPr/>
          <a:lstStyle/>
          <a:p>
            <a:r>
              <a:rPr lang="en-US" dirty="0"/>
              <a:t>Reset Parameters</a:t>
            </a:r>
          </a:p>
        </p:txBody>
      </p:sp>
      <p:sp>
        <p:nvSpPr>
          <p:cNvPr id="4" name="Slide Number Placeholder 3">
            <a:extLst>
              <a:ext uri="{FF2B5EF4-FFF2-40B4-BE49-F238E27FC236}">
                <a16:creationId xmlns:a16="http://schemas.microsoft.com/office/drawing/2014/main" id="{C6D5879C-85DD-4DCA-8205-AC92EAACFA5E}"/>
              </a:ext>
            </a:extLst>
          </p:cNvPr>
          <p:cNvSpPr>
            <a:spLocks noGrp="1"/>
          </p:cNvSpPr>
          <p:nvPr>
            <p:ph type="sldNum" sz="quarter" idx="10"/>
          </p:nvPr>
        </p:nvSpPr>
        <p:spPr/>
        <p:txBody>
          <a:bodyPr/>
          <a:lstStyle/>
          <a:p>
            <a:fld id="{19A725F3-83D0-4529-A15C-9D644B8C51E0}" type="slidenum">
              <a:rPr lang="en-US" smtClean="0"/>
              <a:pPr/>
              <a:t>24</a:t>
            </a:fld>
            <a:endParaRPr lang="en-US"/>
          </a:p>
        </p:txBody>
      </p:sp>
      <p:sp>
        <p:nvSpPr>
          <p:cNvPr id="3" name="Date Placeholder 2">
            <a:extLst>
              <a:ext uri="{FF2B5EF4-FFF2-40B4-BE49-F238E27FC236}">
                <a16:creationId xmlns:a16="http://schemas.microsoft.com/office/drawing/2014/main" id="{53B6C773-7A30-4A50-899A-F9C6DED45F61}"/>
              </a:ext>
            </a:extLst>
          </p:cNvPr>
          <p:cNvSpPr>
            <a:spLocks noGrp="1"/>
          </p:cNvSpPr>
          <p:nvPr>
            <p:ph type="dt" sz="half" idx="12"/>
          </p:nvPr>
        </p:nvSpPr>
        <p:spPr/>
        <p:txBody>
          <a:bodyPr/>
          <a:lstStyle/>
          <a:p>
            <a:fld id="{7E290B97-6828-4C2A-812F-FC26345FF1DC}" type="datetime1">
              <a:rPr lang="en-US" smtClean="0"/>
              <a:t>1/7/2020</a:t>
            </a:fld>
            <a:endParaRPr lang="en-US" dirty="0"/>
          </a:p>
        </p:txBody>
      </p:sp>
      <p:sp>
        <p:nvSpPr>
          <p:cNvPr id="8" name="Rectangle 7">
            <a:extLst>
              <a:ext uri="{FF2B5EF4-FFF2-40B4-BE49-F238E27FC236}">
                <a16:creationId xmlns:a16="http://schemas.microsoft.com/office/drawing/2014/main" id="{3F64495C-086C-4071-8798-E82515745F04}"/>
              </a:ext>
            </a:extLst>
          </p:cNvPr>
          <p:cNvSpPr/>
          <p:nvPr/>
        </p:nvSpPr>
        <p:spPr>
          <a:xfrm>
            <a:off x="9220200" y="3834408"/>
            <a:ext cx="5080678" cy="3539430"/>
          </a:xfrm>
          <a:prstGeom prst="rect">
            <a:avLst/>
          </a:prstGeom>
        </p:spPr>
        <p:txBody>
          <a:bodyPr wrap="square">
            <a:spAutoFit/>
          </a:bodyPr>
          <a:lstStyle/>
          <a:p>
            <a:pPr algn="just"/>
            <a:r>
              <a:rPr lang="en-US" sz="2400" b="1" dirty="0"/>
              <a:t>Following are the outcomes of Reset Parameters:</a:t>
            </a:r>
          </a:p>
          <a:p>
            <a:pPr algn="just"/>
            <a:endParaRPr lang="en-US" sz="1600" dirty="0"/>
          </a:p>
          <a:p>
            <a:pPr marL="285750" indent="-285750">
              <a:buFont typeface="Arial" panose="020B0604020202020204" pitchFamily="34" charset="0"/>
              <a:buChar char="•"/>
            </a:pPr>
            <a:r>
              <a:rPr lang="en-US" sz="2000" dirty="0"/>
              <a:t>Reset Requests (SCR)</a:t>
            </a:r>
          </a:p>
          <a:p>
            <a:pPr marL="285750" indent="-285750">
              <a:buFont typeface="Arial" panose="020B0604020202020204" pitchFamily="34" charset="0"/>
              <a:buChar char="•"/>
            </a:pPr>
            <a:r>
              <a:rPr lang="en-US" sz="2000" dirty="0"/>
              <a:t>Refined Objectives</a:t>
            </a:r>
          </a:p>
          <a:p>
            <a:endParaRPr lang="en-US" sz="3600" dirty="0"/>
          </a:p>
          <a:p>
            <a:endParaRPr lang="en-US" sz="2000" dirty="0"/>
          </a:p>
          <a:p>
            <a:r>
              <a:rPr lang="en-US" sz="2400" b="1" dirty="0"/>
              <a:t>Artefacts:</a:t>
            </a:r>
          </a:p>
          <a:p>
            <a:pPr marL="285750" indent="-285750" algn="just">
              <a:buFont typeface="Arial" panose="020B0604020202020204" pitchFamily="34" charset="0"/>
              <a:buChar char="•"/>
            </a:pPr>
            <a:r>
              <a:rPr lang="en-US" sz="2000" dirty="0"/>
              <a:t>Software Change Requests (SCR)</a:t>
            </a:r>
          </a:p>
          <a:p>
            <a:pPr marL="285750" indent="-285750" algn="just">
              <a:buFont typeface="Arial" panose="020B0604020202020204" pitchFamily="34" charset="0"/>
              <a:buChar char="•"/>
            </a:pPr>
            <a:r>
              <a:rPr lang="en-US" sz="2000" dirty="0"/>
              <a:t>Updated SDPS</a:t>
            </a:r>
          </a:p>
        </p:txBody>
      </p:sp>
    </p:spTree>
    <p:extLst>
      <p:ext uri="{BB962C8B-B14F-4D97-AF65-F5344CB8AC3E}">
        <p14:creationId xmlns:p14="http://schemas.microsoft.com/office/powerpoint/2010/main" val="110244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E3849FCA-5795-419E-9600-5C4DF31F042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7" name="Title 6">
            <a:extLst>
              <a:ext uri="{FF2B5EF4-FFF2-40B4-BE49-F238E27FC236}">
                <a16:creationId xmlns:a16="http://schemas.microsoft.com/office/drawing/2014/main" id="{4EF4502C-E00B-4203-88FB-DFF9B53B1755}"/>
              </a:ext>
            </a:extLst>
          </p:cNvPr>
          <p:cNvSpPr>
            <a:spLocks noGrp="1"/>
          </p:cNvSpPr>
          <p:nvPr>
            <p:ph type="title"/>
          </p:nvPr>
        </p:nvSpPr>
        <p:spPr/>
        <p:txBody>
          <a:bodyPr/>
          <a:lstStyle/>
          <a:p>
            <a:r>
              <a:rPr lang="en-US" dirty="0"/>
              <a:t>Delivery Excellence Group</a:t>
            </a:r>
          </a:p>
        </p:txBody>
      </p:sp>
      <p:sp>
        <p:nvSpPr>
          <p:cNvPr id="3" name="Date Placeholder 2">
            <a:extLst>
              <a:ext uri="{FF2B5EF4-FFF2-40B4-BE49-F238E27FC236}">
                <a16:creationId xmlns:a16="http://schemas.microsoft.com/office/drawing/2014/main" id="{A2F5E561-3933-402B-BCD4-1C8710226A59}"/>
              </a:ext>
            </a:extLst>
          </p:cNvPr>
          <p:cNvSpPr>
            <a:spLocks noGrp="1"/>
          </p:cNvSpPr>
          <p:nvPr>
            <p:ph type="dt" sz="half" idx="4294967295"/>
          </p:nvPr>
        </p:nvSpPr>
        <p:spPr>
          <a:xfrm>
            <a:off x="0" y="7818438"/>
            <a:ext cx="731838" cy="274637"/>
          </a:xfrm>
        </p:spPr>
        <p:txBody>
          <a:bodyPr/>
          <a:lstStyle/>
          <a:p>
            <a:fld id="{7E290B97-6828-4C2A-812F-FC26345FF1DC}" type="datetime1">
              <a:rPr lang="en-US" smtClean="0"/>
              <a:t>1/7/2020</a:t>
            </a:fld>
            <a:endParaRPr lang="en-US" dirty="0"/>
          </a:p>
        </p:txBody>
      </p:sp>
      <p:sp>
        <p:nvSpPr>
          <p:cNvPr id="4" name="Slide Number Placeholder 3">
            <a:extLst>
              <a:ext uri="{FF2B5EF4-FFF2-40B4-BE49-F238E27FC236}">
                <a16:creationId xmlns:a16="http://schemas.microsoft.com/office/drawing/2014/main" id="{BE8AE44A-E793-43C2-9E02-0B62FA990DD1}"/>
              </a:ext>
            </a:extLst>
          </p:cNvPr>
          <p:cNvSpPr>
            <a:spLocks noGrp="1"/>
          </p:cNvSpPr>
          <p:nvPr>
            <p:ph type="sldNum" sz="quarter" idx="4294967295"/>
          </p:nvPr>
        </p:nvSpPr>
        <p:spPr>
          <a:xfrm>
            <a:off x="0" y="7818438"/>
            <a:ext cx="366713" cy="274637"/>
          </a:xfrm>
        </p:spPr>
        <p:txBody>
          <a:bodyPr/>
          <a:lstStyle/>
          <a:p>
            <a:fld id="{19A725F3-83D0-4529-A15C-9D644B8C51E0}" type="slidenum">
              <a:rPr lang="en-US" smtClean="0"/>
              <a:pPr/>
              <a:t>25</a:t>
            </a:fld>
            <a:endParaRPr lang="en-US"/>
          </a:p>
        </p:txBody>
      </p:sp>
    </p:spTree>
    <p:extLst>
      <p:ext uri="{BB962C8B-B14F-4D97-AF65-F5344CB8AC3E}">
        <p14:creationId xmlns:p14="http://schemas.microsoft.com/office/powerpoint/2010/main" val="2065823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6A025-C7CE-46EC-99F4-56635C369175}"/>
              </a:ext>
            </a:extLst>
          </p:cNvPr>
          <p:cNvSpPr>
            <a:spLocks noGrp="1"/>
          </p:cNvSpPr>
          <p:nvPr>
            <p:ph type="title"/>
          </p:nvPr>
        </p:nvSpPr>
        <p:spPr/>
        <p:txBody>
          <a:bodyPr/>
          <a:lstStyle/>
          <a:p>
            <a:r>
              <a:rPr lang="en-US" dirty="0"/>
              <a:t>Organizational Inter-Operability</a:t>
            </a:r>
          </a:p>
        </p:txBody>
      </p:sp>
      <p:sp>
        <p:nvSpPr>
          <p:cNvPr id="4" name="Slide Number Placeholder 3">
            <a:extLst>
              <a:ext uri="{FF2B5EF4-FFF2-40B4-BE49-F238E27FC236}">
                <a16:creationId xmlns:a16="http://schemas.microsoft.com/office/drawing/2014/main" id="{49D7478F-D81C-40B3-BAF6-FC0905C3C55B}"/>
              </a:ext>
            </a:extLst>
          </p:cNvPr>
          <p:cNvSpPr>
            <a:spLocks noGrp="1"/>
          </p:cNvSpPr>
          <p:nvPr>
            <p:ph type="sldNum" sz="quarter" idx="10"/>
          </p:nvPr>
        </p:nvSpPr>
        <p:spPr/>
        <p:txBody>
          <a:bodyPr/>
          <a:lstStyle/>
          <a:p>
            <a:fld id="{19A725F3-83D0-4529-A15C-9D644B8C51E0}" type="slidenum">
              <a:rPr lang="en-US" smtClean="0"/>
              <a:pPr/>
              <a:t>26</a:t>
            </a:fld>
            <a:endParaRPr lang="en-US"/>
          </a:p>
        </p:txBody>
      </p:sp>
      <p:sp>
        <p:nvSpPr>
          <p:cNvPr id="3" name="Date Placeholder 2">
            <a:extLst>
              <a:ext uri="{FF2B5EF4-FFF2-40B4-BE49-F238E27FC236}">
                <a16:creationId xmlns:a16="http://schemas.microsoft.com/office/drawing/2014/main" id="{B8B2E2A5-560D-422A-AAB7-2390A1D03544}"/>
              </a:ext>
            </a:extLst>
          </p:cNvPr>
          <p:cNvSpPr>
            <a:spLocks noGrp="1"/>
          </p:cNvSpPr>
          <p:nvPr>
            <p:ph type="dt" sz="half" idx="12"/>
          </p:nvPr>
        </p:nvSpPr>
        <p:spPr/>
        <p:txBody>
          <a:bodyPr/>
          <a:lstStyle/>
          <a:p>
            <a:fld id="{7E290B97-6828-4C2A-812F-FC26345FF1DC}" type="datetime1">
              <a:rPr lang="en-US" smtClean="0"/>
              <a:t>1/7/2020</a:t>
            </a:fld>
            <a:endParaRPr lang="en-US" dirty="0"/>
          </a:p>
        </p:txBody>
      </p:sp>
      <p:grpSp>
        <p:nvGrpSpPr>
          <p:cNvPr id="6" name="Group 1047">
            <a:extLst>
              <a:ext uri="{FF2B5EF4-FFF2-40B4-BE49-F238E27FC236}">
                <a16:creationId xmlns:a16="http://schemas.microsoft.com/office/drawing/2014/main" id="{BF7E4F63-0BAD-4473-8C95-D9E3BDF74678}"/>
              </a:ext>
            </a:extLst>
          </p:cNvPr>
          <p:cNvGrpSpPr>
            <a:grpSpLocks/>
          </p:cNvGrpSpPr>
          <p:nvPr/>
        </p:nvGrpSpPr>
        <p:grpSpPr bwMode="auto">
          <a:xfrm>
            <a:off x="2187194" y="1822267"/>
            <a:ext cx="9265946" cy="4585066"/>
            <a:chOff x="1228" y="1408"/>
            <a:chExt cx="3664" cy="2367"/>
          </a:xfrm>
        </p:grpSpPr>
        <p:sp>
          <p:nvSpPr>
            <p:cNvPr id="7" name="AutoShape 1027">
              <a:extLst>
                <a:ext uri="{FF2B5EF4-FFF2-40B4-BE49-F238E27FC236}">
                  <a16:creationId xmlns:a16="http://schemas.microsoft.com/office/drawing/2014/main" id="{4781D002-F323-4D94-ACF6-E5CD80E0E997}"/>
                </a:ext>
              </a:extLst>
            </p:cNvPr>
            <p:cNvSpPr>
              <a:spLocks noChangeArrowheads="1"/>
            </p:cNvSpPr>
            <p:nvPr/>
          </p:nvSpPr>
          <p:spPr bwMode="auto">
            <a:xfrm>
              <a:off x="3561" y="1469"/>
              <a:ext cx="596" cy="207"/>
            </a:xfrm>
            <a:prstGeom prst="rightArrow">
              <a:avLst>
                <a:gd name="adj1" fmla="val 50000"/>
                <a:gd name="adj2" fmla="val 144028"/>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8" name="AutoShape 1028">
              <a:extLst>
                <a:ext uri="{FF2B5EF4-FFF2-40B4-BE49-F238E27FC236}">
                  <a16:creationId xmlns:a16="http://schemas.microsoft.com/office/drawing/2014/main" id="{E25F08A0-46B1-41E4-9001-1D6CE91494CA}"/>
                </a:ext>
              </a:extLst>
            </p:cNvPr>
            <p:cNvSpPr>
              <a:spLocks noChangeArrowheads="1"/>
            </p:cNvSpPr>
            <p:nvPr/>
          </p:nvSpPr>
          <p:spPr bwMode="auto">
            <a:xfrm>
              <a:off x="3561" y="2942"/>
              <a:ext cx="596" cy="210"/>
            </a:xfrm>
            <a:prstGeom prst="rightArrow">
              <a:avLst>
                <a:gd name="adj1" fmla="val 50000"/>
                <a:gd name="adj2" fmla="val 141970"/>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9" name="AutoShape 1029">
              <a:extLst>
                <a:ext uri="{FF2B5EF4-FFF2-40B4-BE49-F238E27FC236}">
                  <a16:creationId xmlns:a16="http://schemas.microsoft.com/office/drawing/2014/main" id="{B007B43B-3401-4765-9874-015D3939E7E7}"/>
                </a:ext>
              </a:extLst>
            </p:cNvPr>
            <p:cNvSpPr>
              <a:spLocks noChangeArrowheads="1"/>
            </p:cNvSpPr>
            <p:nvPr/>
          </p:nvSpPr>
          <p:spPr bwMode="auto">
            <a:xfrm>
              <a:off x="1963" y="2031"/>
              <a:ext cx="596" cy="210"/>
            </a:xfrm>
            <a:prstGeom prst="rightArrow">
              <a:avLst>
                <a:gd name="adj1" fmla="val 50000"/>
                <a:gd name="adj2" fmla="val 141970"/>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0" name="AutoShape 1030">
              <a:extLst>
                <a:ext uri="{FF2B5EF4-FFF2-40B4-BE49-F238E27FC236}">
                  <a16:creationId xmlns:a16="http://schemas.microsoft.com/office/drawing/2014/main" id="{93466E7C-3C01-4DFB-8822-8196892EE892}"/>
                </a:ext>
              </a:extLst>
            </p:cNvPr>
            <p:cNvSpPr>
              <a:spLocks noChangeArrowheads="1"/>
            </p:cNvSpPr>
            <p:nvPr/>
          </p:nvSpPr>
          <p:spPr bwMode="auto">
            <a:xfrm flipH="1">
              <a:off x="1987" y="2942"/>
              <a:ext cx="596" cy="210"/>
            </a:xfrm>
            <a:prstGeom prst="rightArrow">
              <a:avLst>
                <a:gd name="adj1" fmla="val 50000"/>
                <a:gd name="adj2" fmla="val 141970"/>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1" name="AutoShape 1031">
              <a:extLst>
                <a:ext uri="{FF2B5EF4-FFF2-40B4-BE49-F238E27FC236}">
                  <a16:creationId xmlns:a16="http://schemas.microsoft.com/office/drawing/2014/main" id="{6BDB1A75-479F-4F9A-BDE6-66C8704BB98F}"/>
                </a:ext>
              </a:extLst>
            </p:cNvPr>
            <p:cNvSpPr>
              <a:spLocks noChangeArrowheads="1"/>
            </p:cNvSpPr>
            <p:nvPr/>
          </p:nvSpPr>
          <p:spPr bwMode="auto">
            <a:xfrm flipH="1">
              <a:off x="3561" y="3507"/>
              <a:ext cx="596" cy="207"/>
            </a:xfrm>
            <a:prstGeom prst="rightArrow">
              <a:avLst>
                <a:gd name="adj1" fmla="val 50000"/>
                <a:gd name="adj2" fmla="val 144028"/>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2" name="AutoShape 1032">
              <a:extLst>
                <a:ext uri="{FF2B5EF4-FFF2-40B4-BE49-F238E27FC236}">
                  <a16:creationId xmlns:a16="http://schemas.microsoft.com/office/drawing/2014/main" id="{B80E100D-3570-42D4-8E22-8DA39FD3F858}"/>
                </a:ext>
              </a:extLst>
            </p:cNvPr>
            <p:cNvSpPr>
              <a:spLocks noChangeArrowheads="1"/>
            </p:cNvSpPr>
            <p:nvPr/>
          </p:nvSpPr>
          <p:spPr bwMode="auto">
            <a:xfrm>
              <a:off x="1987" y="3495"/>
              <a:ext cx="595" cy="207"/>
            </a:xfrm>
            <a:prstGeom prst="rightArrow">
              <a:avLst>
                <a:gd name="adj1" fmla="val 50000"/>
                <a:gd name="adj2" fmla="val 143786"/>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3" name="AutoShape 1033">
              <a:extLst>
                <a:ext uri="{FF2B5EF4-FFF2-40B4-BE49-F238E27FC236}">
                  <a16:creationId xmlns:a16="http://schemas.microsoft.com/office/drawing/2014/main" id="{B52D7D2C-6676-4035-A46E-B6E57413D384}"/>
                </a:ext>
              </a:extLst>
            </p:cNvPr>
            <p:cNvSpPr>
              <a:spLocks noChangeArrowheads="1"/>
            </p:cNvSpPr>
            <p:nvPr/>
          </p:nvSpPr>
          <p:spPr bwMode="auto">
            <a:xfrm flipH="1">
              <a:off x="1963" y="1469"/>
              <a:ext cx="596" cy="207"/>
            </a:xfrm>
            <a:prstGeom prst="rightArrow">
              <a:avLst>
                <a:gd name="adj1" fmla="val 50000"/>
                <a:gd name="adj2" fmla="val 144028"/>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4" name="AutoShape 1034">
              <a:extLst>
                <a:ext uri="{FF2B5EF4-FFF2-40B4-BE49-F238E27FC236}">
                  <a16:creationId xmlns:a16="http://schemas.microsoft.com/office/drawing/2014/main" id="{7B414FB9-67B5-4D90-93A5-7B952D6511F0}"/>
                </a:ext>
              </a:extLst>
            </p:cNvPr>
            <p:cNvSpPr>
              <a:spLocks noChangeArrowheads="1"/>
            </p:cNvSpPr>
            <p:nvPr/>
          </p:nvSpPr>
          <p:spPr bwMode="auto">
            <a:xfrm flipH="1">
              <a:off x="3561" y="2031"/>
              <a:ext cx="596" cy="210"/>
            </a:xfrm>
            <a:prstGeom prst="rightArrow">
              <a:avLst>
                <a:gd name="adj1" fmla="val 50000"/>
                <a:gd name="adj2" fmla="val 141970"/>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5" name="AutoShape 1035">
              <a:extLst>
                <a:ext uri="{FF2B5EF4-FFF2-40B4-BE49-F238E27FC236}">
                  <a16:creationId xmlns:a16="http://schemas.microsoft.com/office/drawing/2014/main" id="{246B994F-FB93-45DC-8E15-F8EF0666035C}"/>
                </a:ext>
              </a:extLst>
            </p:cNvPr>
            <p:cNvSpPr>
              <a:spLocks noChangeArrowheads="1"/>
            </p:cNvSpPr>
            <p:nvPr/>
          </p:nvSpPr>
          <p:spPr bwMode="auto">
            <a:xfrm rot="16200000" flipH="1">
              <a:off x="2428" y="2477"/>
              <a:ext cx="618" cy="208"/>
            </a:xfrm>
            <a:prstGeom prst="rightArrow">
              <a:avLst>
                <a:gd name="adj1" fmla="val 50000"/>
                <a:gd name="adj2" fmla="val 148626"/>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6" name="AutoShape 1036">
              <a:extLst>
                <a:ext uri="{FF2B5EF4-FFF2-40B4-BE49-F238E27FC236}">
                  <a16:creationId xmlns:a16="http://schemas.microsoft.com/office/drawing/2014/main" id="{4492D363-11C2-4E57-A1F6-8760D5D613C3}"/>
                </a:ext>
              </a:extLst>
            </p:cNvPr>
            <p:cNvSpPr>
              <a:spLocks noChangeArrowheads="1"/>
            </p:cNvSpPr>
            <p:nvPr/>
          </p:nvSpPr>
          <p:spPr bwMode="auto">
            <a:xfrm rot="-5400000">
              <a:off x="3129" y="2493"/>
              <a:ext cx="598" cy="208"/>
            </a:xfrm>
            <a:prstGeom prst="rightArrow">
              <a:avLst>
                <a:gd name="adj1" fmla="val 50000"/>
                <a:gd name="adj2" fmla="val 143817"/>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7" name="Rectangle 1037">
              <a:extLst>
                <a:ext uri="{FF2B5EF4-FFF2-40B4-BE49-F238E27FC236}">
                  <a16:creationId xmlns:a16="http://schemas.microsoft.com/office/drawing/2014/main" id="{6FB0CE97-3192-4333-AFF8-2608DC4DDFCF}"/>
                </a:ext>
              </a:extLst>
            </p:cNvPr>
            <p:cNvSpPr>
              <a:spLocks noChangeArrowheads="1"/>
            </p:cNvSpPr>
            <p:nvPr/>
          </p:nvSpPr>
          <p:spPr bwMode="auto">
            <a:xfrm>
              <a:off x="2567" y="1408"/>
              <a:ext cx="986" cy="859"/>
            </a:xfrm>
            <a:prstGeom prst="rect">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8" name="Rectangle 1038">
              <a:extLst>
                <a:ext uri="{FF2B5EF4-FFF2-40B4-BE49-F238E27FC236}">
                  <a16:creationId xmlns:a16="http://schemas.microsoft.com/office/drawing/2014/main" id="{4AE004BF-E91F-4FEE-ADD3-F2F101147E50}"/>
                </a:ext>
              </a:extLst>
            </p:cNvPr>
            <p:cNvSpPr>
              <a:spLocks noChangeArrowheads="1"/>
            </p:cNvSpPr>
            <p:nvPr/>
          </p:nvSpPr>
          <p:spPr bwMode="auto">
            <a:xfrm>
              <a:off x="2726" y="1578"/>
              <a:ext cx="649" cy="475"/>
            </a:xfrm>
            <a:prstGeom prst="rect">
              <a:avLst/>
            </a:prstGeom>
            <a:solidFill>
              <a:srgbClr val="C1CE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Software</a:t>
              </a:r>
            </a:p>
            <a:p>
              <a:pPr algn="ctr"/>
              <a:r>
                <a:rPr lang="en-US" sz="1800" dirty="0">
                  <a:latin typeface="+mn-lt"/>
                </a:rPr>
                <a:t>Development</a:t>
              </a:r>
            </a:p>
            <a:p>
              <a:pPr algn="ctr"/>
              <a:r>
                <a:rPr lang="en-US" sz="1800" dirty="0">
                  <a:latin typeface="+mn-lt"/>
                </a:rPr>
                <a:t>Team</a:t>
              </a:r>
            </a:p>
          </p:txBody>
        </p:sp>
        <p:sp>
          <p:nvSpPr>
            <p:cNvPr id="19" name="Rectangle 1039">
              <a:extLst>
                <a:ext uri="{FF2B5EF4-FFF2-40B4-BE49-F238E27FC236}">
                  <a16:creationId xmlns:a16="http://schemas.microsoft.com/office/drawing/2014/main" id="{8EBF6B5F-54F0-4593-8A4B-83AA3376C132}"/>
                </a:ext>
              </a:extLst>
            </p:cNvPr>
            <p:cNvSpPr>
              <a:spLocks noChangeArrowheads="1"/>
            </p:cNvSpPr>
            <p:nvPr/>
          </p:nvSpPr>
          <p:spPr bwMode="auto">
            <a:xfrm>
              <a:off x="2579" y="2916"/>
              <a:ext cx="986" cy="859"/>
            </a:xfrm>
            <a:prstGeom prst="rect">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20" name="Rectangle 1040">
              <a:extLst>
                <a:ext uri="{FF2B5EF4-FFF2-40B4-BE49-F238E27FC236}">
                  <a16:creationId xmlns:a16="http://schemas.microsoft.com/office/drawing/2014/main" id="{9A310248-72F6-4394-AE81-70E6CAE56206}"/>
                </a:ext>
              </a:extLst>
            </p:cNvPr>
            <p:cNvSpPr>
              <a:spLocks noChangeArrowheads="1"/>
            </p:cNvSpPr>
            <p:nvPr/>
          </p:nvSpPr>
          <p:spPr bwMode="auto">
            <a:xfrm>
              <a:off x="2817" y="3007"/>
              <a:ext cx="513" cy="475"/>
            </a:xfrm>
            <a:prstGeom prst="rect">
              <a:avLst/>
            </a:prstGeom>
            <a:solidFill>
              <a:srgbClr val="C1CE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Process</a:t>
              </a:r>
            </a:p>
            <a:p>
              <a:pPr algn="ctr"/>
              <a:r>
                <a:rPr lang="en-US" sz="1800" dirty="0">
                  <a:latin typeface="+mn-lt"/>
                </a:rPr>
                <a:t>Excellence</a:t>
              </a:r>
            </a:p>
            <a:p>
              <a:pPr algn="ctr"/>
              <a:r>
                <a:rPr lang="en-US" sz="1800" dirty="0">
                  <a:latin typeface="+mn-lt"/>
                </a:rPr>
                <a:t>Group</a:t>
              </a:r>
            </a:p>
          </p:txBody>
        </p:sp>
        <p:sp>
          <p:nvSpPr>
            <p:cNvPr id="21" name="Rectangle 1041">
              <a:extLst>
                <a:ext uri="{FF2B5EF4-FFF2-40B4-BE49-F238E27FC236}">
                  <a16:creationId xmlns:a16="http://schemas.microsoft.com/office/drawing/2014/main" id="{1D668329-FD1C-4225-A723-804AB82F55BA}"/>
                </a:ext>
              </a:extLst>
            </p:cNvPr>
            <p:cNvSpPr>
              <a:spLocks noChangeArrowheads="1"/>
            </p:cNvSpPr>
            <p:nvPr/>
          </p:nvSpPr>
          <p:spPr bwMode="auto">
            <a:xfrm>
              <a:off x="4165" y="1424"/>
              <a:ext cx="727" cy="2335"/>
            </a:xfrm>
            <a:prstGeom prst="rect">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dirty="0"/>
            </a:p>
          </p:txBody>
        </p:sp>
        <p:sp>
          <p:nvSpPr>
            <p:cNvPr id="22" name="Rectangle 1042">
              <a:extLst>
                <a:ext uri="{FF2B5EF4-FFF2-40B4-BE49-F238E27FC236}">
                  <a16:creationId xmlns:a16="http://schemas.microsoft.com/office/drawing/2014/main" id="{A2AC40DB-DA01-4F3D-A529-465FAB79A284}"/>
                </a:ext>
              </a:extLst>
            </p:cNvPr>
            <p:cNvSpPr>
              <a:spLocks noChangeArrowheads="1"/>
            </p:cNvSpPr>
            <p:nvPr/>
          </p:nvSpPr>
          <p:spPr bwMode="auto">
            <a:xfrm>
              <a:off x="4242" y="2327"/>
              <a:ext cx="340" cy="189"/>
            </a:xfrm>
            <a:prstGeom prst="rect">
              <a:avLst/>
            </a:prstGeom>
            <a:solidFill>
              <a:srgbClr val="C1CE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FLM</a:t>
              </a:r>
            </a:p>
          </p:txBody>
        </p:sp>
        <p:sp>
          <p:nvSpPr>
            <p:cNvPr id="23" name="Rectangle 1043">
              <a:extLst>
                <a:ext uri="{FF2B5EF4-FFF2-40B4-BE49-F238E27FC236}">
                  <a16:creationId xmlns:a16="http://schemas.microsoft.com/office/drawing/2014/main" id="{891B9E00-E351-467D-B5E1-993650657F2C}"/>
                </a:ext>
              </a:extLst>
            </p:cNvPr>
            <p:cNvSpPr>
              <a:spLocks noChangeArrowheads="1"/>
            </p:cNvSpPr>
            <p:nvPr/>
          </p:nvSpPr>
          <p:spPr bwMode="auto">
            <a:xfrm>
              <a:off x="4574" y="2060"/>
              <a:ext cx="224" cy="189"/>
            </a:xfrm>
            <a:prstGeom prst="rect">
              <a:avLst/>
            </a:prstGeom>
            <a:solidFill>
              <a:srgbClr val="C1CE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HR</a:t>
              </a:r>
            </a:p>
          </p:txBody>
        </p:sp>
        <p:grpSp>
          <p:nvGrpSpPr>
            <p:cNvPr id="24" name="Group 1046">
              <a:extLst>
                <a:ext uri="{FF2B5EF4-FFF2-40B4-BE49-F238E27FC236}">
                  <a16:creationId xmlns:a16="http://schemas.microsoft.com/office/drawing/2014/main" id="{B5DF035D-A3AD-450B-8CBD-6D9A4F09B09D}"/>
                </a:ext>
              </a:extLst>
            </p:cNvPr>
            <p:cNvGrpSpPr>
              <a:grpSpLocks/>
            </p:cNvGrpSpPr>
            <p:nvPr/>
          </p:nvGrpSpPr>
          <p:grpSpPr bwMode="auto">
            <a:xfrm>
              <a:off x="1228" y="1424"/>
              <a:ext cx="727" cy="2335"/>
              <a:chOff x="1228" y="1424"/>
              <a:chExt cx="727" cy="2335"/>
            </a:xfrm>
          </p:grpSpPr>
          <p:sp>
            <p:nvSpPr>
              <p:cNvPr id="25" name="Rectangle 1044">
                <a:extLst>
                  <a:ext uri="{FF2B5EF4-FFF2-40B4-BE49-F238E27FC236}">
                    <a16:creationId xmlns:a16="http://schemas.microsoft.com/office/drawing/2014/main" id="{783619A3-FED9-4249-ABEB-27086A7C9886}"/>
                  </a:ext>
                </a:extLst>
              </p:cNvPr>
              <p:cNvSpPr>
                <a:spLocks noChangeArrowheads="1"/>
              </p:cNvSpPr>
              <p:nvPr/>
            </p:nvSpPr>
            <p:spPr bwMode="auto">
              <a:xfrm>
                <a:off x="1228" y="1424"/>
                <a:ext cx="727" cy="2335"/>
              </a:xfrm>
              <a:prstGeom prst="rect">
                <a:avLst/>
              </a:prstGeom>
              <a:solidFill>
                <a:srgbClr val="C1CEFF"/>
              </a:solidFill>
              <a:ln w="12700">
                <a:solidFill>
                  <a:schemeClr val="tx1"/>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26" name="Rectangle 1045">
                <a:extLst>
                  <a:ext uri="{FF2B5EF4-FFF2-40B4-BE49-F238E27FC236}">
                    <a16:creationId xmlns:a16="http://schemas.microsoft.com/office/drawing/2014/main" id="{7F863D45-AB32-484C-815C-F844352339F3}"/>
                  </a:ext>
                </a:extLst>
              </p:cNvPr>
              <p:cNvSpPr>
                <a:spLocks noChangeArrowheads="1"/>
              </p:cNvSpPr>
              <p:nvPr/>
            </p:nvSpPr>
            <p:spPr bwMode="auto">
              <a:xfrm>
                <a:off x="1443" y="1987"/>
                <a:ext cx="248" cy="1452"/>
              </a:xfrm>
              <a:prstGeom prst="rect">
                <a:avLst/>
              </a:prstGeom>
              <a:solidFill>
                <a:srgbClr val="C1CE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C</a:t>
                </a:r>
              </a:p>
              <a:p>
                <a:pPr algn="ctr"/>
                <a:r>
                  <a:rPr lang="en-US" sz="1800" dirty="0">
                    <a:latin typeface="+mn-lt"/>
                  </a:rPr>
                  <a:t>u</a:t>
                </a:r>
              </a:p>
              <a:p>
                <a:pPr algn="ctr"/>
                <a:r>
                  <a:rPr lang="en-US" sz="1800" dirty="0">
                    <a:latin typeface="+mn-lt"/>
                  </a:rPr>
                  <a:t>s</a:t>
                </a:r>
              </a:p>
              <a:p>
                <a:pPr algn="ctr"/>
                <a:r>
                  <a:rPr lang="en-US" sz="1800" dirty="0">
                    <a:latin typeface="+mn-lt"/>
                  </a:rPr>
                  <a:t>t</a:t>
                </a:r>
              </a:p>
              <a:p>
                <a:pPr algn="ctr"/>
                <a:r>
                  <a:rPr lang="en-US" sz="1800" dirty="0">
                    <a:latin typeface="+mn-lt"/>
                  </a:rPr>
                  <a:t>o</a:t>
                </a:r>
              </a:p>
              <a:p>
                <a:pPr algn="ctr"/>
                <a:r>
                  <a:rPr lang="en-US" sz="1800" dirty="0">
                    <a:latin typeface="+mn-lt"/>
                  </a:rPr>
                  <a:t>m</a:t>
                </a:r>
              </a:p>
              <a:p>
                <a:pPr algn="ctr"/>
                <a:r>
                  <a:rPr lang="en-US" sz="1800" dirty="0">
                    <a:latin typeface="+mn-lt"/>
                  </a:rPr>
                  <a:t>e</a:t>
                </a:r>
              </a:p>
              <a:p>
                <a:pPr algn="ctr"/>
                <a:r>
                  <a:rPr lang="en-US" sz="1800" dirty="0">
                    <a:latin typeface="+mn-lt"/>
                  </a:rPr>
                  <a:t>r</a:t>
                </a:r>
              </a:p>
            </p:txBody>
          </p:sp>
        </p:grpSp>
        <p:sp>
          <p:nvSpPr>
            <p:cNvPr id="27" name="Rectangle 1042">
              <a:extLst>
                <a:ext uri="{FF2B5EF4-FFF2-40B4-BE49-F238E27FC236}">
                  <a16:creationId xmlns:a16="http://schemas.microsoft.com/office/drawing/2014/main" id="{932C3785-C3BB-474B-923C-CC14927445A1}"/>
                </a:ext>
              </a:extLst>
            </p:cNvPr>
            <p:cNvSpPr>
              <a:spLocks noChangeArrowheads="1"/>
            </p:cNvSpPr>
            <p:nvPr/>
          </p:nvSpPr>
          <p:spPr bwMode="auto">
            <a:xfrm>
              <a:off x="4516" y="2664"/>
              <a:ext cx="340" cy="189"/>
            </a:xfrm>
            <a:prstGeom prst="rect">
              <a:avLst/>
            </a:prstGeom>
            <a:solidFill>
              <a:srgbClr val="C1CE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TAG</a:t>
              </a:r>
            </a:p>
          </p:txBody>
        </p:sp>
        <p:sp>
          <p:nvSpPr>
            <p:cNvPr id="28" name="Rectangle 1042">
              <a:extLst>
                <a:ext uri="{FF2B5EF4-FFF2-40B4-BE49-F238E27FC236}">
                  <a16:creationId xmlns:a16="http://schemas.microsoft.com/office/drawing/2014/main" id="{2A334908-3544-47D3-BE45-FCA53956DEA7}"/>
                </a:ext>
              </a:extLst>
            </p:cNvPr>
            <p:cNvSpPr>
              <a:spLocks noChangeArrowheads="1"/>
            </p:cNvSpPr>
            <p:nvPr/>
          </p:nvSpPr>
          <p:spPr bwMode="auto">
            <a:xfrm>
              <a:off x="4242" y="3149"/>
              <a:ext cx="610" cy="189"/>
            </a:xfrm>
            <a:prstGeom prst="rect">
              <a:avLst/>
            </a:prstGeom>
            <a:solidFill>
              <a:srgbClr val="C1CE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Operations</a:t>
              </a:r>
            </a:p>
          </p:txBody>
        </p:sp>
        <p:sp>
          <p:nvSpPr>
            <p:cNvPr id="29" name="Rectangle 1043">
              <a:extLst>
                <a:ext uri="{FF2B5EF4-FFF2-40B4-BE49-F238E27FC236}">
                  <a16:creationId xmlns:a16="http://schemas.microsoft.com/office/drawing/2014/main" id="{7651DACC-7C56-46A9-98D0-F04485723D11}"/>
                </a:ext>
              </a:extLst>
            </p:cNvPr>
            <p:cNvSpPr>
              <a:spLocks noChangeArrowheads="1"/>
            </p:cNvSpPr>
            <p:nvPr/>
          </p:nvSpPr>
          <p:spPr bwMode="auto">
            <a:xfrm>
              <a:off x="4227" y="1676"/>
              <a:ext cx="431" cy="189"/>
            </a:xfrm>
            <a:prstGeom prst="rect">
              <a:avLst/>
            </a:prstGeom>
            <a:solidFill>
              <a:srgbClr val="C1CE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ECODE</a:t>
              </a:r>
            </a:p>
          </p:txBody>
        </p:sp>
      </p:grpSp>
    </p:spTree>
    <p:extLst>
      <p:ext uri="{BB962C8B-B14F-4D97-AF65-F5344CB8AC3E}">
        <p14:creationId xmlns:p14="http://schemas.microsoft.com/office/powerpoint/2010/main" val="318065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1FFF-F213-4ECF-8640-39302AE4F534}"/>
              </a:ext>
            </a:extLst>
          </p:cNvPr>
          <p:cNvSpPr>
            <a:spLocks noGrp="1"/>
          </p:cNvSpPr>
          <p:nvPr>
            <p:ph type="title"/>
          </p:nvPr>
        </p:nvSpPr>
        <p:spPr/>
        <p:txBody>
          <a:bodyPr/>
          <a:lstStyle/>
          <a:p>
            <a:r>
              <a:rPr lang="en-US" dirty="0"/>
              <a:t>Essential Information</a:t>
            </a:r>
          </a:p>
        </p:txBody>
      </p:sp>
      <p:sp>
        <p:nvSpPr>
          <p:cNvPr id="4" name="Slide Number Placeholder 3">
            <a:extLst>
              <a:ext uri="{FF2B5EF4-FFF2-40B4-BE49-F238E27FC236}">
                <a16:creationId xmlns:a16="http://schemas.microsoft.com/office/drawing/2014/main" id="{BA28665E-8CBF-4336-8C09-231B8A828B54}"/>
              </a:ext>
            </a:extLst>
          </p:cNvPr>
          <p:cNvSpPr>
            <a:spLocks noGrp="1"/>
          </p:cNvSpPr>
          <p:nvPr>
            <p:ph type="sldNum" sz="quarter" idx="10"/>
          </p:nvPr>
        </p:nvSpPr>
        <p:spPr/>
        <p:txBody>
          <a:bodyPr/>
          <a:lstStyle/>
          <a:p>
            <a:fld id="{19A725F3-83D0-4529-A15C-9D644B8C51E0}" type="slidenum">
              <a:rPr lang="en-US" smtClean="0"/>
              <a:pPr/>
              <a:t>27</a:t>
            </a:fld>
            <a:endParaRPr lang="en-US"/>
          </a:p>
        </p:txBody>
      </p:sp>
      <p:sp>
        <p:nvSpPr>
          <p:cNvPr id="3" name="Date Placeholder 2">
            <a:extLst>
              <a:ext uri="{FF2B5EF4-FFF2-40B4-BE49-F238E27FC236}">
                <a16:creationId xmlns:a16="http://schemas.microsoft.com/office/drawing/2014/main" id="{8BB5C739-6F77-4D61-94FE-07890D0D51DB}"/>
              </a:ext>
            </a:extLst>
          </p:cNvPr>
          <p:cNvSpPr>
            <a:spLocks noGrp="1"/>
          </p:cNvSpPr>
          <p:nvPr>
            <p:ph type="dt" sz="half" idx="12"/>
          </p:nvPr>
        </p:nvSpPr>
        <p:spPr/>
        <p:txBody>
          <a:bodyPr/>
          <a:lstStyle/>
          <a:p>
            <a:fld id="{7E290B97-6828-4C2A-812F-FC26345FF1DC}" type="datetime1">
              <a:rPr lang="en-US" smtClean="0"/>
              <a:t>1/7/2020</a:t>
            </a:fld>
            <a:endParaRPr lang="en-US" dirty="0"/>
          </a:p>
        </p:txBody>
      </p:sp>
      <p:graphicFrame>
        <p:nvGraphicFramePr>
          <p:cNvPr id="6" name="Table 5">
            <a:extLst>
              <a:ext uri="{FF2B5EF4-FFF2-40B4-BE49-F238E27FC236}">
                <a16:creationId xmlns:a16="http://schemas.microsoft.com/office/drawing/2014/main" id="{714000AD-34BA-44D4-A766-A9535712812A}"/>
              </a:ext>
            </a:extLst>
          </p:cNvPr>
          <p:cNvGraphicFramePr>
            <a:graphicFrameLocks noGrp="1"/>
          </p:cNvGraphicFramePr>
          <p:nvPr>
            <p:extLst>
              <p:ext uri="{D42A27DB-BD31-4B8C-83A1-F6EECF244321}">
                <p14:modId xmlns:p14="http://schemas.microsoft.com/office/powerpoint/2010/main" val="124876103"/>
              </p:ext>
            </p:extLst>
          </p:nvPr>
        </p:nvGraphicFramePr>
        <p:xfrm>
          <a:off x="644951" y="1708786"/>
          <a:ext cx="13185349" cy="5815584"/>
        </p:xfrm>
        <a:graphic>
          <a:graphicData uri="http://schemas.openxmlformats.org/drawingml/2006/table">
            <a:tbl>
              <a:tblPr firstRow="1" bandRow="1">
                <a:tableStyleId>{5C22544A-7EE6-4342-B048-85BDC9FD1C3A}</a:tableStyleId>
              </a:tblPr>
              <a:tblGrid>
                <a:gridCol w="3658934">
                  <a:extLst>
                    <a:ext uri="{9D8B030D-6E8A-4147-A177-3AD203B41FA5}">
                      <a16:colId xmlns:a16="http://schemas.microsoft.com/office/drawing/2014/main" val="706533858"/>
                    </a:ext>
                  </a:extLst>
                </a:gridCol>
                <a:gridCol w="9526415">
                  <a:extLst>
                    <a:ext uri="{9D8B030D-6E8A-4147-A177-3AD203B41FA5}">
                      <a16:colId xmlns:a16="http://schemas.microsoft.com/office/drawing/2014/main" val="3582364842"/>
                    </a:ext>
                  </a:extLst>
                </a:gridCol>
              </a:tblGrid>
              <a:tr h="370840">
                <a:tc>
                  <a:txBody>
                    <a:bodyPr/>
                    <a:lstStyle/>
                    <a:p>
                      <a:r>
                        <a:rPr lang="en-US" dirty="0"/>
                        <a:t>Portal/Tool</a:t>
                      </a:r>
                    </a:p>
                  </a:txBody>
                  <a:tcPr/>
                </a:tc>
                <a:tc>
                  <a:txBody>
                    <a:bodyPr/>
                    <a:lstStyle/>
                    <a:p>
                      <a:r>
                        <a:rPr lang="en-US" dirty="0"/>
                        <a:t>Description</a:t>
                      </a:r>
                    </a:p>
                  </a:txBody>
                  <a:tcPr/>
                </a:tc>
                <a:extLst>
                  <a:ext uri="{0D108BD9-81ED-4DB2-BD59-A6C34878D82A}">
                    <a16:rowId xmlns:a16="http://schemas.microsoft.com/office/drawing/2014/main" val="1456052966"/>
                  </a:ext>
                </a:extLst>
              </a:tr>
              <a:tr h="370840">
                <a:tc>
                  <a:txBody>
                    <a:bodyPr/>
                    <a:lstStyle/>
                    <a:p>
                      <a:r>
                        <a:rPr lang="en-US" dirty="0"/>
                        <a:t>SDPM</a:t>
                      </a:r>
                    </a:p>
                  </a:txBody>
                  <a:tcPr/>
                </a:tc>
                <a:tc>
                  <a:txBody>
                    <a:bodyPr/>
                    <a:lstStyle/>
                    <a:p>
                      <a:r>
                        <a:rPr lang="en-US" dirty="0">
                          <a:hlinkClick r:id="rId2"/>
                        </a:rPr>
                        <a:t>https://sdpm.kpit.com</a:t>
                      </a:r>
                      <a:endParaRPr lang="en-US" dirty="0"/>
                    </a:p>
                    <a:p>
                      <a:r>
                        <a:rPr lang="en-US" dirty="0"/>
                        <a:t>Defines the Quality Management System of KPIT, contain the process library, including all templates, guidelines, checklists, etc.</a:t>
                      </a:r>
                    </a:p>
                  </a:txBody>
                  <a:tcPr/>
                </a:tc>
                <a:extLst>
                  <a:ext uri="{0D108BD9-81ED-4DB2-BD59-A6C34878D82A}">
                    <a16:rowId xmlns:a16="http://schemas.microsoft.com/office/drawing/2014/main" val="4221472185"/>
                  </a:ext>
                </a:extLst>
              </a:tr>
              <a:tr h="370840">
                <a:tc>
                  <a:txBody>
                    <a:bodyPr/>
                    <a:lstStyle/>
                    <a:p>
                      <a:r>
                        <a:rPr lang="en-US" dirty="0"/>
                        <a:t>URL (Projects History)</a:t>
                      </a:r>
                    </a:p>
                  </a:txBody>
                  <a:tcPr/>
                </a:tc>
                <a:tc>
                  <a:txBody>
                    <a:bodyPr/>
                    <a:lstStyle/>
                    <a:p>
                      <a:r>
                        <a:rPr lang="en-US" dirty="0">
                          <a:hlinkClick r:id="rId3"/>
                        </a:rPr>
                        <a:t>https://kpitc.sharepoint.com/sites/Auto_Repository</a:t>
                      </a:r>
                      <a:endParaRPr lang="en-US" dirty="0"/>
                    </a:p>
                    <a:p>
                      <a:r>
                        <a:rPr lang="en-US" dirty="0"/>
                        <a:t>Useful Resource Library – Contain the repository of all KPIT’s project’s data (shareable). Including SDPS, Lessons Learnt, Postmortems, Metrics, etc.</a:t>
                      </a:r>
                    </a:p>
                  </a:txBody>
                  <a:tcPr/>
                </a:tc>
                <a:extLst>
                  <a:ext uri="{0D108BD9-81ED-4DB2-BD59-A6C34878D82A}">
                    <a16:rowId xmlns:a16="http://schemas.microsoft.com/office/drawing/2014/main" val="3625341253"/>
                  </a:ext>
                </a:extLst>
              </a:tr>
              <a:tr h="370840">
                <a:tc>
                  <a:txBody>
                    <a:bodyPr/>
                    <a:lstStyle/>
                    <a:p>
                      <a:r>
                        <a:rPr lang="en-US" dirty="0"/>
                        <a:t>UNIPRO</a:t>
                      </a:r>
                    </a:p>
                  </a:txBody>
                  <a:tcPr/>
                </a:tc>
                <a:tc>
                  <a:txBody>
                    <a:bodyPr/>
                    <a:lstStyle/>
                    <a:p>
                      <a:r>
                        <a:rPr lang="en-US" dirty="0">
                          <a:hlinkClick r:id="rId4"/>
                        </a:rPr>
                        <a:t>https://unipro.kpit.com</a:t>
                      </a:r>
                      <a:endParaRPr lang="en-US" dirty="0"/>
                    </a:p>
                    <a:p>
                      <a:r>
                        <a:rPr lang="en-US" dirty="0"/>
                        <a:t>Project Planning, Tracking and Process Management Tool. Change Management, Reviews &amp; Screens are automated using </a:t>
                      </a:r>
                      <a:r>
                        <a:rPr lang="en-US" dirty="0" err="1"/>
                        <a:t>Unipro</a:t>
                      </a:r>
                      <a:r>
                        <a:rPr lang="en-US" dirty="0"/>
                        <a:t>.</a:t>
                      </a:r>
                    </a:p>
                  </a:txBody>
                  <a:tcPr/>
                </a:tc>
                <a:extLst>
                  <a:ext uri="{0D108BD9-81ED-4DB2-BD59-A6C34878D82A}">
                    <a16:rowId xmlns:a16="http://schemas.microsoft.com/office/drawing/2014/main" val="2066203683"/>
                  </a:ext>
                </a:extLst>
              </a:tr>
              <a:tr h="370840">
                <a:tc>
                  <a:txBody>
                    <a:bodyPr/>
                    <a:lstStyle/>
                    <a:p>
                      <a:r>
                        <a:rPr lang="en-US" dirty="0"/>
                        <a:t>DRONA</a:t>
                      </a:r>
                    </a:p>
                  </a:txBody>
                  <a:tcPr/>
                </a:tc>
                <a:tc>
                  <a:txBody>
                    <a:bodyPr/>
                    <a:lstStyle/>
                    <a:p>
                      <a:r>
                        <a:rPr lang="en-US" dirty="0">
                          <a:hlinkClick r:id="rId5"/>
                        </a:rPr>
                        <a:t>https://drona-kel.kpit.com</a:t>
                      </a:r>
                      <a:endParaRPr lang="en-US" dirty="0"/>
                    </a:p>
                    <a:p>
                      <a:r>
                        <a:rPr lang="en-US" dirty="0"/>
                        <a:t>Tool used to manage Customer Feedback.</a:t>
                      </a:r>
                    </a:p>
                  </a:txBody>
                  <a:tcPr/>
                </a:tc>
                <a:extLst>
                  <a:ext uri="{0D108BD9-81ED-4DB2-BD59-A6C34878D82A}">
                    <a16:rowId xmlns:a16="http://schemas.microsoft.com/office/drawing/2014/main" val="29429981"/>
                  </a:ext>
                </a:extLst>
              </a:tr>
              <a:tr h="370840">
                <a:tc>
                  <a:txBody>
                    <a:bodyPr/>
                    <a:lstStyle/>
                    <a:p>
                      <a:r>
                        <a:rPr lang="en-US" dirty="0"/>
                        <a:t>KAP</a:t>
                      </a:r>
                    </a:p>
                  </a:txBody>
                  <a:tcPr/>
                </a:tc>
                <a:tc>
                  <a:txBody>
                    <a:bodyPr/>
                    <a:lstStyle/>
                    <a:p>
                      <a:r>
                        <a:rPr lang="en-US" dirty="0">
                          <a:hlinkClick r:id="rId6"/>
                        </a:rPr>
                        <a:t>https://kap.kpit.com/redmine/</a:t>
                      </a:r>
                      <a:endParaRPr lang="en-US" dirty="0"/>
                    </a:p>
                    <a:p>
                      <a:r>
                        <a:rPr lang="en-US" dirty="0"/>
                        <a:t>Agile projects planning and implementation are tracked through KAP tool.</a:t>
                      </a:r>
                    </a:p>
                  </a:txBody>
                  <a:tcPr/>
                </a:tc>
                <a:extLst>
                  <a:ext uri="{0D108BD9-81ED-4DB2-BD59-A6C34878D82A}">
                    <a16:rowId xmlns:a16="http://schemas.microsoft.com/office/drawing/2014/main" val="329924248"/>
                  </a:ext>
                </a:extLst>
              </a:tr>
            </a:tbl>
          </a:graphicData>
        </a:graphic>
      </p:graphicFrame>
    </p:spTree>
    <p:extLst>
      <p:ext uri="{BB962C8B-B14F-4D97-AF65-F5344CB8AC3E}">
        <p14:creationId xmlns:p14="http://schemas.microsoft.com/office/powerpoint/2010/main" val="1503092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072973F-57F4-47AA-AEE2-68E28D35FC1F}"/>
              </a:ext>
            </a:extLst>
          </p:cNvPr>
          <p:cNvPicPr>
            <a:picLocks noGrp="1" noChangeAspect="1"/>
          </p:cNvPicPr>
          <p:nvPr>
            <p:ph type="pic" sz="quarter" idx="16"/>
          </p:nvPr>
        </p:nvPicPr>
        <p:blipFill>
          <a:blip r:embed="rId2">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1E51DE68-0046-480B-8076-9727D4955607}"/>
              </a:ext>
            </a:extLst>
          </p:cNvPr>
          <p:cNvSpPr>
            <a:spLocks noGrp="1"/>
          </p:cNvSpPr>
          <p:nvPr>
            <p:ph type="title"/>
          </p:nvPr>
        </p:nvSpPr>
        <p:spPr/>
        <p:txBody>
          <a:bodyPr/>
          <a:lstStyle/>
          <a:p>
            <a:r>
              <a:rPr lang="en-US" dirty="0"/>
              <a:t>Thank You</a:t>
            </a:r>
          </a:p>
        </p:txBody>
      </p:sp>
      <p:sp>
        <p:nvSpPr>
          <p:cNvPr id="4" name="Date Placeholder 3">
            <a:extLst>
              <a:ext uri="{FF2B5EF4-FFF2-40B4-BE49-F238E27FC236}">
                <a16:creationId xmlns:a16="http://schemas.microsoft.com/office/drawing/2014/main" id="{AA66FF9B-5D8B-429B-B91A-E063B7F26138}"/>
              </a:ext>
            </a:extLst>
          </p:cNvPr>
          <p:cNvSpPr>
            <a:spLocks noGrp="1"/>
          </p:cNvSpPr>
          <p:nvPr>
            <p:ph type="dt" sz="half" idx="17"/>
          </p:nvPr>
        </p:nvSpPr>
        <p:spPr/>
        <p:txBody>
          <a:bodyPr/>
          <a:lstStyle/>
          <a:p>
            <a:fld id="{CBCDA45C-D5B8-41DA-92C1-215B3665EAD6}" type="datetime1">
              <a:rPr lang="en-US" smtClean="0"/>
              <a:t>1/7/2020</a:t>
            </a:fld>
            <a:endParaRPr lang="en-US"/>
          </a:p>
        </p:txBody>
      </p:sp>
      <p:sp>
        <p:nvSpPr>
          <p:cNvPr id="3" name="Slide Number Placeholder 2">
            <a:extLst>
              <a:ext uri="{FF2B5EF4-FFF2-40B4-BE49-F238E27FC236}">
                <a16:creationId xmlns:a16="http://schemas.microsoft.com/office/drawing/2014/main" id="{F50ABD23-DEAA-4B7C-AF25-A19E973A45E7}"/>
              </a:ext>
            </a:extLst>
          </p:cNvPr>
          <p:cNvSpPr>
            <a:spLocks noGrp="1"/>
          </p:cNvSpPr>
          <p:nvPr>
            <p:ph type="sldNum" sz="quarter" idx="19"/>
          </p:nvPr>
        </p:nvSpPr>
        <p:spPr/>
        <p:txBody>
          <a:bodyPr/>
          <a:lstStyle/>
          <a:p>
            <a:fld id="{19A725F3-83D0-4529-A15C-9D644B8C51E0}" type="slidenum">
              <a:rPr lang="en-US" smtClean="0"/>
              <a:pPr/>
              <a:t>28</a:t>
            </a:fld>
            <a:endParaRPr lang="en-US"/>
          </a:p>
        </p:txBody>
      </p:sp>
    </p:spTree>
    <p:extLst>
      <p:ext uri="{BB962C8B-B14F-4D97-AF65-F5344CB8AC3E}">
        <p14:creationId xmlns:p14="http://schemas.microsoft.com/office/powerpoint/2010/main" val="3318740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E8D3-199E-4072-929E-FF39E43758CF}"/>
              </a:ext>
            </a:extLst>
          </p:cNvPr>
          <p:cNvSpPr>
            <a:spLocks noGrp="1"/>
          </p:cNvSpPr>
          <p:nvPr>
            <p:ph type="title"/>
          </p:nvPr>
        </p:nvSpPr>
        <p:spPr/>
        <p:txBody>
          <a:bodyPr/>
          <a:lstStyle/>
          <a:p>
            <a:r>
              <a:rPr lang="en-US" sz="4000" dirty="0"/>
              <a:t>The General Problem Solving Process</a:t>
            </a:r>
            <a:endParaRPr lang="en-US" dirty="0"/>
          </a:p>
        </p:txBody>
      </p:sp>
      <p:sp>
        <p:nvSpPr>
          <p:cNvPr id="8" name="Slide Number Placeholder 7"/>
          <p:cNvSpPr>
            <a:spLocks noGrp="1"/>
          </p:cNvSpPr>
          <p:nvPr>
            <p:ph type="sldNum" sz="quarter" idx="10"/>
          </p:nvPr>
        </p:nvSpPr>
        <p:spPr/>
        <p:txBody>
          <a:bodyPr/>
          <a:lstStyle/>
          <a:p>
            <a:fld id="{19A725F3-83D0-4529-A15C-9D644B8C51E0}" type="slidenum">
              <a:rPr lang="en-US" smtClean="0"/>
              <a:pPr/>
              <a:t>3</a:t>
            </a:fld>
            <a:endParaRPr lang="en-US"/>
          </a:p>
        </p:txBody>
      </p:sp>
      <p:sp>
        <p:nvSpPr>
          <p:cNvPr id="4" name="Date Placeholder 3"/>
          <p:cNvSpPr>
            <a:spLocks noGrp="1"/>
          </p:cNvSpPr>
          <p:nvPr>
            <p:ph type="dt" sz="half" idx="12"/>
          </p:nvPr>
        </p:nvSpPr>
        <p:spPr/>
        <p:txBody>
          <a:bodyPr/>
          <a:lstStyle/>
          <a:p>
            <a:fld id="{09548A0D-29DC-49F7-A24F-1EC5D94C5D56}" type="datetime1">
              <a:rPr lang="en-US" smtClean="0"/>
              <a:t>1/7/2020</a:t>
            </a:fld>
            <a:endParaRPr lang="en-US"/>
          </a:p>
        </p:txBody>
      </p:sp>
      <p:sp>
        <p:nvSpPr>
          <p:cNvPr id="10" name="Rectangle 3"/>
          <p:cNvSpPr>
            <a:spLocks noChangeArrowheads="1"/>
          </p:cNvSpPr>
          <p:nvPr/>
        </p:nvSpPr>
        <p:spPr bwMode="auto">
          <a:xfrm>
            <a:off x="3647722" y="2374598"/>
            <a:ext cx="2168843" cy="9017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2" name="Rectangle 4"/>
          <p:cNvSpPr>
            <a:spLocks noChangeArrowheads="1"/>
          </p:cNvSpPr>
          <p:nvPr/>
        </p:nvSpPr>
        <p:spPr bwMode="auto">
          <a:xfrm>
            <a:off x="5486206" y="3365198"/>
            <a:ext cx="1968500" cy="9017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3" name="Rectangle 5"/>
          <p:cNvSpPr>
            <a:spLocks noChangeArrowheads="1"/>
          </p:cNvSpPr>
          <p:nvPr/>
        </p:nvSpPr>
        <p:spPr bwMode="auto">
          <a:xfrm>
            <a:off x="7113394" y="4355798"/>
            <a:ext cx="1970087" cy="9017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4" name="Rectangle 6"/>
          <p:cNvSpPr>
            <a:spLocks noChangeArrowheads="1"/>
          </p:cNvSpPr>
          <p:nvPr/>
        </p:nvSpPr>
        <p:spPr bwMode="auto">
          <a:xfrm>
            <a:off x="8696131" y="5327348"/>
            <a:ext cx="1971675" cy="9017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5" name="Line 7"/>
          <p:cNvSpPr>
            <a:spLocks noChangeShapeType="1"/>
          </p:cNvSpPr>
          <p:nvPr/>
        </p:nvSpPr>
        <p:spPr bwMode="auto">
          <a:xfrm>
            <a:off x="5760189" y="2589377"/>
            <a:ext cx="4238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8"/>
          <p:cNvSpPr>
            <a:spLocks noChangeShapeType="1"/>
          </p:cNvSpPr>
          <p:nvPr/>
        </p:nvSpPr>
        <p:spPr bwMode="auto">
          <a:xfrm>
            <a:off x="7457881" y="3587448"/>
            <a:ext cx="468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9"/>
          <p:cNvSpPr>
            <a:spLocks noChangeShapeType="1"/>
          </p:cNvSpPr>
          <p:nvPr/>
        </p:nvSpPr>
        <p:spPr bwMode="auto">
          <a:xfrm>
            <a:off x="9089831" y="4552648"/>
            <a:ext cx="4206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0"/>
          <p:cNvSpPr>
            <a:spLocks noChangeShapeType="1"/>
          </p:cNvSpPr>
          <p:nvPr/>
        </p:nvSpPr>
        <p:spPr bwMode="auto">
          <a:xfrm>
            <a:off x="9510519" y="4552648"/>
            <a:ext cx="0" cy="711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11"/>
          <p:cNvSpPr>
            <a:spLocks noChangeArrowheads="1"/>
          </p:cNvSpPr>
          <p:nvPr/>
        </p:nvSpPr>
        <p:spPr bwMode="auto">
          <a:xfrm>
            <a:off x="3948503" y="2661936"/>
            <a:ext cx="1586333"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I’M HUNGRY</a:t>
            </a:r>
          </a:p>
        </p:txBody>
      </p:sp>
      <p:sp>
        <p:nvSpPr>
          <p:cNvPr id="20" name="Rectangle 12"/>
          <p:cNvSpPr>
            <a:spLocks noChangeArrowheads="1"/>
          </p:cNvSpPr>
          <p:nvPr/>
        </p:nvSpPr>
        <p:spPr bwMode="auto">
          <a:xfrm>
            <a:off x="5628065" y="3652536"/>
            <a:ext cx="1700659"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I WANT SOUP</a:t>
            </a:r>
          </a:p>
        </p:txBody>
      </p:sp>
      <p:sp>
        <p:nvSpPr>
          <p:cNvPr id="21" name="Rectangle 13"/>
          <p:cNvSpPr>
            <a:spLocks noChangeArrowheads="1"/>
          </p:cNvSpPr>
          <p:nvPr/>
        </p:nvSpPr>
        <p:spPr bwMode="auto">
          <a:xfrm>
            <a:off x="7324765" y="4566936"/>
            <a:ext cx="1553696" cy="643766"/>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COOK &amp; EAT</a:t>
            </a:r>
          </a:p>
          <a:p>
            <a:pPr algn="ctr"/>
            <a:r>
              <a:rPr lang="en-US" sz="1800" dirty="0">
                <a:latin typeface="+mn-lt"/>
              </a:rPr>
              <a:t>SOUP</a:t>
            </a:r>
          </a:p>
        </p:txBody>
      </p:sp>
      <p:sp>
        <p:nvSpPr>
          <p:cNvPr id="22" name="Rectangle 14"/>
          <p:cNvSpPr>
            <a:spLocks noChangeArrowheads="1"/>
          </p:cNvSpPr>
          <p:nvPr/>
        </p:nvSpPr>
        <p:spPr bwMode="auto">
          <a:xfrm>
            <a:off x="8778803" y="5678186"/>
            <a:ext cx="1846019"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AM I HUNGRY?</a:t>
            </a:r>
          </a:p>
        </p:txBody>
      </p:sp>
      <p:sp>
        <p:nvSpPr>
          <p:cNvPr id="23" name="Line 15"/>
          <p:cNvSpPr>
            <a:spLocks noChangeShapeType="1"/>
          </p:cNvSpPr>
          <p:nvPr/>
        </p:nvSpPr>
        <p:spPr bwMode="auto">
          <a:xfrm>
            <a:off x="7926194" y="3587448"/>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6"/>
          <p:cNvSpPr>
            <a:spLocks noChangeShapeType="1"/>
          </p:cNvSpPr>
          <p:nvPr/>
        </p:nvSpPr>
        <p:spPr bwMode="auto">
          <a:xfrm>
            <a:off x="6195819" y="2577798"/>
            <a:ext cx="0" cy="723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86414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E51B-AEDC-45A8-A9C3-D59A279A0143}"/>
              </a:ext>
            </a:extLst>
          </p:cNvPr>
          <p:cNvSpPr>
            <a:spLocks noGrp="1"/>
          </p:cNvSpPr>
          <p:nvPr>
            <p:ph type="title"/>
          </p:nvPr>
        </p:nvSpPr>
        <p:spPr/>
        <p:txBody>
          <a:bodyPr/>
          <a:lstStyle/>
          <a:p>
            <a:r>
              <a:rPr lang="en-US" sz="4000" dirty="0"/>
              <a:t>Waterfall Process</a:t>
            </a:r>
            <a:endParaRPr lang="en-US" dirty="0"/>
          </a:p>
        </p:txBody>
      </p:sp>
      <p:sp>
        <p:nvSpPr>
          <p:cNvPr id="8" name="Slide Number Placeholder 7"/>
          <p:cNvSpPr>
            <a:spLocks noGrp="1"/>
          </p:cNvSpPr>
          <p:nvPr>
            <p:ph type="sldNum" sz="quarter" idx="10"/>
          </p:nvPr>
        </p:nvSpPr>
        <p:spPr/>
        <p:txBody>
          <a:bodyPr/>
          <a:lstStyle/>
          <a:p>
            <a:fld id="{19A725F3-83D0-4529-A15C-9D644B8C51E0}" type="slidenum">
              <a:rPr lang="en-US" smtClean="0"/>
              <a:pPr/>
              <a:t>4</a:t>
            </a:fld>
            <a:endParaRPr lang="en-US"/>
          </a:p>
        </p:txBody>
      </p:sp>
      <p:sp>
        <p:nvSpPr>
          <p:cNvPr id="4" name="Date Placeholder 3"/>
          <p:cNvSpPr>
            <a:spLocks noGrp="1"/>
          </p:cNvSpPr>
          <p:nvPr>
            <p:ph type="dt" sz="half" idx="12"/>
          </p:nvPr>
        </p:nvSpPr>
        <p:spPr/>
        <p:txBody>
          <a:bodyPr/>
          <a:lstStyle/>
          <a:p>
            <a:fld id="{09548A0D-29DC-49F7-A24F-1EC5D94C5D56}" type="datetime1">
              <a:rPr lang="en-US" smtClean="0"/>
              <a:t>1/7/2020</a:t>
            </a:fld>
            <a:endParaRPr lang="en-US"/>
          </a:p>
        </p:txBody>
      </p:sp>
      <p:sp>
        <p:nvSpPr>
          <p:cNvPr id="10" name="Rectangle 3"/>
          <p:cNvSpPr>
            <a:spLocks noChangeArrowheads="1"/>
          </p:cNvSpPr>
          <p:nvPr/>
        </p:nvSpPr>
        <p:spPr bwMode="auto">
          <a:xfrm>
            <a:off x="3647722" y="2374598"/>
            <a:ext cx="2168843" cy="9017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2" name="Rectangle 4"/>
          <p:cNvSpPr>
            <a:spLocks noChangeArrowheads="1"/>
          </p:cNvSpPr>
          <p:nvPr/>
        </p:nvSpPr>
        <p:spPr bwMode="auto">
          <a:xfrm>
            <a:off x="5486206" y="3365198"/>
            <a:ext cx="1968500" cy="9017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3" name="Rectangle 5"/>
          <p:cNvSpPr>
            <a:spLocks noChangeArrowheads="1"/>
          </p:cNvSpPr>
          <p:nvPr/>
        </p:nvSpPr>
        <p:spPr bwMode="auto">
          <a:xfrm>
            <a:off x="7113394" y="4355798"/>
            <a:ext cx="1970087" cy="9017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4" name="Rectangle 6"/>
          <p:cNvSpPr>
            <a:spLocks noChangeArrowheads="1"/>
          </p:cNvSpPr>
          <p:nvPr/>
        </p:nvSpPr>
        <p:spPr bwMode="auto">
          <a:xfrm>
            <a:off x="8696131" y="5327348"/>
            <a:ext cx="1971675" cy="9017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5" name="Line 7"/>
          <p:cNvSpPr>
            <a:spLocks noChangeShapeType="1"/>
          </p:cNvSpPr>
          <p:nvPr/>
        </p:nvSpPr>
        <p:spPr bwMode="auto">
          <a:xfrm>
            <a:off x="5760189" y="2589377"/>
            <a:ext cx="4238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8"/>
          <p:cNvSpPr>
            <a:spLocks noChangeShapeType="1"/>
          </p:cNvSpPr>
          <p:nvPr/>
        </p:nvSpPr>
        <p:spPr bwMode="auto">
          <a:xfrm>
            <a:off x="7457881" y="3587448"/>
            <a:ext cx="4683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9"/>
          <p:cNvSpPr>
            <a:spLocks noChangeShapeType="1"/>
          </p:cNvSpPr>
          <p:nvPr/>
        </p:nvSpPr>
        <p:spPr bwMode="auto">
          <a:xfrm>
            <a:off x="9089831" y="4552648"/>
            <a:ext cx="4206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10"/>
          <p:cNvSpPr>
            <a:spLocks noChangeShapeType="1"/>
          </p:cNvSpPr>
          <p:nvPr/>
        </p:nvSpPr>
        <p:spPr bwMode="auto">
          <a:xfrm>
            <a:off x="9510519" y="4552648"/>
            <a:ext cx="0" cy="711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11"/>
          <p:cNvSpPr>
            <a:spLocks noChangeArrowheads="1"/>
          </p:cNvSpPr>
          <p:nvPr/>
        </p:nvSpPr>
        <p:spPr bwMode="auto">
          <a:xfrm>
            <a:off x="3772656" y="2661936"/>
            <a:ext cx="1938032"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REQUIREMENTS</a:t>
            </a:r>
          </a:p>
        </p:txBody>
      </p:sp>
      <p:sp>
        <p:nvSpPr>
          <p:cNvPr id="20" name="Rectangle 12"/>
          <p:cNvSpPr>
            <a:spLocks noChangeArrowheads="1"/>
          </p:cNvSpPr>
          <p:nvPr/>
        </p:nvSpPr>
        <p:spPr bwMode="auto">
          <a:xfrm>
            <a:off x="5965435" y="3652536"/>
            <a:ext cx="1025923"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DESIGN</a:t>
            </a:r>
          </a:p>
        </p:txBody>
      </p:sp>
      <p:sp>
        <p:nvSpPr>
          <p:cNvPr id="21" name="Rectangle 13"/>
          <p:cNvSpPr>
            <a:spLocks noChangeArrowheads="1"/>
          </p:cNvSpPr>
          <p:nvPr/>
        </p:nvSpPr>
        <p:spPr bwMode="auto">
          <a:xfrm>
            <a:off x="7705478" y="4608501"/>
            <a:ext cx="792270"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CODE</a:t>
            </a:r>
          </a:p>
        </p:txBody>
      </p:sp>
      <p:sp>
        <p:nvSpPr>
          <p:cNvPr id="22" name="Rectangle 14"/>
          <p:cNvSpPr>
            <a:spLocks noChangeArrowheads="1"/>
          </p:cNvSpPr>
          <p:nvPr/>
        </p:nvSpPr>
        <p:spPr bwMode="auto">
          <a:xfrm>
            <a:off x="9349152" y="5595057"/>
            <a:ext cx="705322"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TEST</a:t>
            </a:r>
          </a:p>
        </p:txBody>
      </p:sp>
      <p:sp>
        <p:nvSpPr>
          <p:cNvPr id="23" name="Line 15"/>
          <p:cNvSpPr>
            <a:spLocks noChangeShapeType="1"/>
          </p:cNvSpPr>
          <p:nvPr/>
        </p:nvSpPr>
        <p:spPr bwMode="auto">
          <a:xfrm>
            <a:off x="7926194" y="3587448"/>
            <a:ext cx="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6"/>
          <p:cNvSpPr>
            <a:spLocks noChangeShapeType="1"/>
          </p:cNvSpPr>
          <p:nvPr/>
        </p:nvSpPr>
        <p:spPr bwMode="auto">
          <a:xfrm>
            <a:off x="6195819" y="2577798"/>
            <a:ext cx="0" cy="7239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956870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A95C5A-B034-4736-97FA-96B6D88CB668}"/>
              </a:ext>
            </a:extLst>
          </p:cNvPr>
          <p:cNvSpPr>
            <a:spLocks noGrp="1"/>
          </p:cNvSpPr>
          <p:nvPr>
            <p:ph type="title"/>
          </p:nvPr>
        </p:nvSpPr>
        <p:spPr/>
        <p:txBody>
          <a:bodyPr/>
          <a:lstStyle/>
          <a:p>
            <a:r>
              <a:rPr lang="en-US" dirty="0"/>
              <a:t>V Process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5</a:t>
            </a:fld>
            <a:endParaRPr lang="en-US"/>
          </a:p>
        </p:txBody>
      </p:sp>
      <p:sp>
        <p:nvSpPr>
          <p:cNvPr id="5" name="Date Placeholder 4"/>
          <p:cNvSpPr>
            <a:spLocks noGrp="1"/>
          </p:cNvSpPr>
          <p:nvPr>
            <p:ph type="dt" sz="half" idx="12"/>
          </p:nvPr>
        </p:nvSpPr>
        <p:spPr/>
        <p:txBody>
          <a:bodyPr/>
          <a:lstStyle/>
          <a:p>
            <a:fld id="{8040E893-CF44-4A26-A61B-4622A7804172}" type="datetime1">
              <a:rPr lang="en-US" smtClean="0"/>
              <a:t>1/7/2020</a:t>
            </a:fld>
            <a:endParaRPr lang="en-US" dirty="0"/>
          </a:p>
        </p:txBody>
      </p:sp>
      <p:sp>
        <p:nvSpPr>
          <p:cNvPr id="7" name="Rectangle 3"/>
          <p:cNvSpPr>
            <a:spLocks noChangeArrowheads="1"/>
          </p:cNvSpPr>
          <p:nvPr/>
        </p:nvSpPr>
        <p:spPr bwMode="auto">
          <a:xfrm>
            <a:off x="3310942" y="2102627"/>
            <a:ext cx="977900" cy="5969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8" name="Rectangle 4"/>
          <p:cNvSpPr>
            <a:spLocks noChangeArrowheads="1"/>
          </p:cNvSpPr>
          <p:nvPr/>
        </p:nvSpPr>
        <p:spPr bwMode="auto">
          <a:xfrm>
            <a:off x="4301542" y="3017027"/>
            <a:ext cx="977900" cy="5969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9" name="Rectangle 5"/>
          <p:cNvSpPr>
            <a:spLocks noChangeArrowheads="1"/>
          </p:cNvSpPr>
          <p:nvPr/>
        </p:nvSpPr>
        <p:spPr bwMode="auto">
          <a:xfrm>
            <a:off x="5374692" y="4007627"/>
            <a:ext cx="977900" cy="5969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0" name="Rectangle 6"/>
          <p:cNvSpPr>
            <a:spLocks noChangeArrowheads="1"/>
          </p:cNvSpPr>
          <p:nvPr/>
        </p:nvSpPr>
        <p:spPr bwMode="auto">
          <a:xfrm>
            <a:off x="8098842" y="4007627"/>
            <a:ext cx="977900" cy="596900"/>
          </a:xfrm>
          <a:prstGeom prst="rect">
            <a:avLst/>
          </a:prstGeom>
          <a:solidFill>
            <a:schemeClr val="accent4"/>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1" name="Rectangle 7"/>
          <p:cNvSpPr>
            <a:spLocks noChangeArrowheads="1"/>
          </p:cNvSpPr>
          <p:nvPr/>
        </p:nvSpPr>
        <p:spPr bwMode="auto">
          <a:xfrm>
            <a:off x="9171992" y="3017027"/>
            <a:ext cx="977900" cy="596900"/>
          </a:xfrm>
          <a:prstGeom prst="rect">
            <a:avLst/>
          </a:prstGeom>
          <a:solidFill>
            <a:schemeClr val="accent4"/>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2" name="Rectangle 8"/>
          <p:cNvSpPr>
            <a:spLocks noChangeArrowheads="1"/>
          </p:cNvSpPr>
          <p:nvPr/>
        </p:nvSpPr>
        <p:spPr bwMode="auto">
          <a:xfrm>
            <a:off x="10245142" y="2102627"/>
            <a:ext cx="1130300" cy="596900"/>
          </a:xfrm>
          <a:prstGeom prst="rect">
            <a:avLst/>
          </a:prstGeom>
          <a:solidFill>
            <a:schemeClr val="accent4"/>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3" name="Rectangle 9"/>
          <p:cNvSpPr>
            <a:spLocks noChangeArrowheads="1"/>
          </p:cNvSpPr>
          <p:nvPr/>
        </p:nvSpPr>
        <p:spPr bwMode="auto">
          <a:xfrm>
            <a:off x="6778042" y="5150627"/>
            <a:ext cx="977900" cy="596900"/>
          </a:xfrm>
          <a:prstGeom prst="rect">
            <a:avLst/>
          </a:prstGeom>
          <a:solidFill>
            <a:schemeClr val="accent2"/>
          </a:solidFill>
          <a:ln w="12700">
            <a:solidFill>
              <a:schemeClr val="tx2"/>
            </a:solidFill>
            <a:miter lim="800000"/>
            <a:headEnd/>
            <a:tailEnd/>
          </a:ln>
        </p:spPr>
        <p:txBody>
          <a:bodyPr wrap="none" anchor="ct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eaLnBrk="1" hangingPunct="1"/>
            <a:endParaRPr lang="en-US"/>
          </a:p>
        </p:txBody>
      </p:sp>
      <p:sp>
        <p:nvSpPr>
          <p:cNvPr id="14" name="Line 10"/>
          <p:cNvSpPr>
            <a:spLocks noChangeShapeType="1"/>
          </p:cNvSpPr>
          <p:nvPr/>
        </p:nvSpPr>
        <p:spPr bwMode="auto">
          <a:xfrm>
            <a:off x="4295192" y="2705877"/>
            <a:ext cx="495300" cy="304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1"/>
          <p:cNvSpPr>
            <a:spLocks noChangeShapeType="1"/>
          </p:cNvSpPr>
          <p:nvPr/>
        </p:nvSpPr>
        <p:spPr bwMode="auto">
          <a:xfrm>
            <a:off x="5223880" y="3620277"/>
            <a:ext cx="577850" cy="3810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12"/>
          <p:cNvSpPr>
            <a:spLocks noChangeShapeType="1"/>
          </p:cNvSpPr>
          <p:nvPr/>
        </p:nvSpPr>
        <p:spPr bwMode="auto">
          <a:xfrm>
            <a:off x="6358942" y="4610877"/>
            <a:ext cx="742950" cy="5334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13"/>
          <p:cNvSpPr>
            <a:spLocks noChangeShapeType="1"/>
          </p:cNvSpPr>
          <p:nvPr/>
        </p:nvSpPr>
        <p:spPr bwMode="auto">
          <a:xfrm flipH="1">
            <a:off x="9743492" y="2705877"/>
            <a:ext cx="495300" cy="304800"/>
          </a:xfrm>
          <a:prstGeom prst="line">
            <a:avLst/>
          </a:prstGeom>
          <a:noFill/>
          <a:ln w="127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 name="Line 14"/>
          <p:cNvSpPr>
            <a:spLocks noChangeShapeType="1"/>
          </p:cNvSpPr>
          <p:nvPr/>
        </p:nvSpPr>
        <p:spPr bwMode="auto">
          <a:xfrm flipH="1">
            <a:off x="8587792" y="3620277"/>
            <a:ext cx="577850" cy="38100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9" name="Line 15"/>
          <p:cNvSpPr>
            <a:spLocks noChangeShapeType="1"/>
          </p:cNvSpPr>
          <p:nvPr/>
        </p:nvSpPr>
        <p:spPr bwMode="auto">
          <a:xfrm flipH="1">
            <a:off x="7432092" y="4610877"/>
            <a:ext cx="660400" cy="533400"/>
          </a:xfrm>
          <a:prstGeom prst="line">
            <a:avLst/>
          </a:prstGeom>
          <a:noFill/>
          <a:ln w="12700">
            <a:solidFill>
              <a:schemeClr val="tx2"/>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20" name="Line 16"/>
          <p:cNvSpPr>
            <a:spLocks noChangeShapeType="1"/>
          </p:cNvSpPr>
          <p:nvPr/>
        </p:nvSpPr>
        <p:spPr bwMode="auto">
          <a:xfrm>
            <a:off x="4295192" y="2324877"/>
            <a:ext cx="5943600" cy="0"/>
          </a:xfrm>
          <a:prstGeom prst="line">
            <a:avLst/>
          </a:prstGeom>
          <a:noFill/>
          <a:ln w="12700">
            <a:solidFill>
              <a:schemeClr val="tx2"/>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Line 17"/>
          <p:cNvSpPr>
            <a:spLocks noChangeShapeType="1"/>
          </p:cNvSpPr>
          <p:nvPr/>
        </p:nvSpPr>
        <p:spPr bwMode="auto">
          <a:xfrm>
            <a:off x="5285792" y="3239277"/>
            <a:ext cx="3879850" cy="0"/>
          </a:xfrm>
          <a:prstGeom prst="line">
            <a:avLst/>
          </a:prstGeom>
          <a:noFill/>
          <a:ln w="12700">
            <a:solidFill>
              <a:schemeClr val="tx2"/>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18"/>
          <p:cNvSpPr>
            <a:spLocks noChangeShapeType="1"/>
          </p:cNvSpPr>
          <p:nvPr/>
        </p:nvSpPr>
        <p:spPr bwMode="auto">
          <a:xfrm>
            <a:off x="6358942" y="4229877"/>
            <a:ext cx="1733550" cy="0"/>
          </a:xfrm>
          <a:prstGeom prst="line">
            <a:avLst/>
          </a:prstGeom>
          <a:noFill/>
          <a:ln w="12700">
            <a:solidFill>
              <a:schemeClr val="tx2"/>
            </a:solidFill>
            <a:prstDash val="lg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Rectangle 19"/>
          <p:cNvSpPr>
            <a:spLocks noChangeArrowheads="1"/>
          </p:cNvSpPr>
          <p:nvPr/>
        </p:nvSpPr>
        <p:spPr bwMode="auto">
          <a:xfrm>
            <a:off x="3472988" y="2248677"/>
            <a:ext cx="631585"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REQ</a:t>
            </a:r>
          </a:p>
        </p:txBody>
      </p:sp>
      <p:sp>
        <p:nvSpPr>
          <p:cNvPr id="24" name="Rectangle 20"/>
          <p:cNvSpPr>
            <a:spLocks noChangeArrowheads="1"/>
          </p:cNvSpPr>
          <p:nvPr/>
        </p:nvSpPr>
        <p:spPr bwMode="auto">
          <a:xfrm>
            <a:off x="4465891" y="3163077"/>
            <a:ext cx="647615"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HLD</a:t>
            </a:r>
          </a:p>
        </p:txBody>
      </p:sp>
      <p:sp>
        <p:nvSpPr>
          <p:cNvPr id="25" name="Rectangle 21"/>
          <p:cNvSpPr>
            <a:spLocks noChangeArrowheads="1"/>
          </p:cNvSpPr>
          <p:nvPr/>
        </p:nvSpPr>
        <p:spPr bwMode="auto">
          <a:xfrm>
            <a:off x="5568689" y="4153677"/>
            <a:ext cx="589907"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LLD</a:t>
            </a:r>
          </a:p>
        </p:txBody>
      </p:sp>
      <p:sp>
        <p:nvSpPr>
          <p:cNvPr id="26" name="Rectangle 22"/>
          <p:cNvSpPr>
            <a:spLocks noChangeArrowheads="1"/>
          </p:cNvSpPr>
          <p:nvPr/>
        </p:nvSpPr>
        <p:spPr bwMode="auto">
          <a:xfrm>
            <a:off x="6870064" y="5296677"/>
            <a:ext cx="792269" cy="366767"/>
          </a:xfrm>
          <a:prstGeom prst="rect">
            <a:avLst/>
          </a:prstGeom>
          <a:solidFill>
            <a:schemeClr val="accent2"/>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CODE</a:t>
            </a:r>
          </a:p>
        </p:txBody>
      </p:sp>
      <p:sp>
        <p:nvSpPr>
          <p:cNvPr id="27" name="Rectangle 23"/>
          <p:cNvSpPr>
            <a:spLocks noChangeArrowheads="1"/>
          </p:cNvSpPr>
          <p:nvPr/>
        </p:nvSpPr>
        <p:spPr bwMode="auto">
          <a:xfrm>
            <a:off x="8346532" y="4153677"/>
            <a:ext cx="484109" cy="366767"/>
          </a:xfrm>
          <a:prstGeom prst="rect">
            <a:avLst/>
          </a:prstGeom>
          <a:solidFill>
            <a:schemeClr val="accent4"/>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UT</a:t>
            </a:r>
          </a:p>
        </p:txBody>
      </p:sp>
      <p:sp>
        <p:nvSpPr>
          <p:cNvPr id="28" name="Rectangle 24"/>
          <p:cNvSpPr>
            <a:spLocks noChangeArrowheads="1"/>
          </p:cNvSpPr>
          <p:nvPr/>
        </p:nvSpPr>
        <p:spPr bwMode="auto">
          <a:xfrm>
            <a:off x="9256224" y="3163077"/>
            <a:ext cx="814199" cy="366767"/>
          </a:xfrm>
          <a:prstGeom prst="rect">
            <a:avLst/>
          </a:prstGeom>
          <a:solidFill>
            <a:schemeClr val="accent4"/>
          </a:solidFill>
          <a:ln>
            <a:noFill/>
          </a:ln>
          <a:extLst/>
        </p:spPr>
        <p:txBody>
          <a:bodyPr wrap="non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pPr algn="ctr"/>
            <a:r>
              <a:rPr lang="en-US" sz="1800" dirty="0">
                <a:latin typeface="+mn-lt"/>
              </a:rPr>
              <a:t>INT. T</a:t>
            </a:r>
          </a:p>
        </p:txBody>
      </p:sp>
      <p:sp>
        <p:nvSpPr>
          <p:cNvPr id="29" name="Rectangle 25"/>
          <p:cNvSpPr>
            <a:spLocks noChangeArrowheads="1"/>
          </p:cNvSpPr>
          <p:nvPr/>
        </p:nvSpPr>
        <p:spPr bwMode="auto">
          <a:xfrm>
            <a:off x="10470847" y="2248677"/>
            <a:ext cx="495300" cy="366767"/>
          </a:xfrm>
          <a:prstGeom prst="rect">
            <a:avLst/>
          </a:prstGeom>
          <a:solidFill>
            <a:schemeClr val="accent4"/>
          </a:solidFill>
          <a:ln>
            <a:noFill/>
          </a:ln>
          <a:extLst/>
        </p:spPr>
        <p:txBody>
          <a:bodyPr wrap="square" lIns="90488" tIns="44450" rIns="90488" bIns="44450">
            <a:spAutoFit/>
          </a:bodyPr>
          <a:lstStyle>
            <a:lvl1pPr eaLnBrk="0" hangingPunct="0">
              <a:defRPr b="1">
                <a:solidFill>
                  <a:schemeClr val="tx1"/>
                </a:solidFill>
                <a:latin typeface="Trebuchet MS" panose="020B0603020202020204" pitchFamily="34" charset="0"/>
              </a:defRPr>
            </a:lvl1pPr>
            <a:lvl2pPr marL="742950" indent="-285750" eaLnBrk="0" hangingPunct="0">
              <a:defRPr b="1">
                <a:solidFill>
                  <a:schemeClr val="tx1"/>
                </a:solidFill>
                <a:latin typeface="Trebuchet MS" panose="020B0603020202020204" pitchFamily="34" charset="0"/>
              </a:defRPr>
            </a:lvl2pPr>
            <a:lvl3pPr marL="1143000" indent="-228600" eaLnBrk="0" hangingPunct="0">
              <a:defRPr b="1">
                <a:solidFill>
                  <a:schemeClr val="tx1"/>
                </a:solidFill>
                <a:latin typeface="Trebuchet MS" panose="020B0603020202020204" pitchFamily="34" charset="0"/>
              </a:defRPr>
            </a:lvl3pPr>
            <a:lvl4pPr marL="1600200" indent="-228600" eaLnBrk="0" hangingPunct="0">
              <a:defRPr b="1">
                <a:solidFill>
                  <a:schemeClr val="tx1"/>
                </a:solidFill>
                <a:latin typeface="Trebuchet MS" panose="020B0603020202020204" pitchFamily="34" charset="0"/>
              </a:defRPr>
            </a:lvl4pPr>
            <a:lvl5pPr marL="2057400" indent="-228600" eaLnBrk="0" hangingPunct="0">
              <a:defRPr b="1">
                <a:solidFill>
                  <a:schemeClr val="tx1"/>
                </a:solidFill>
                <a:latin typeface="Trebuchet MS" panose="020B0603020202020204" pitchFamily="34" charset="0"/>
              </a:defRPr>
            </a:lvl5pPr>
            <a:lvl6pPr marL="2514600" indent="-228600" eaLnBrk="0" fontAlgn="base" hangingPunct="0">
              <a:spcBef>
                <a:spcPct val="0"/>
              </a:spcBef>
              <a:spcAft>
                <a:spcPct val="0"/>
              </a:spcAft>
              <a:defRPr b="1">
                <a:solidFill>
                  <a:schemeClr val="tx1"/>
                </a:solidFill>
                <a:latin typeface="Trebuchet MS" panose="020B0603020202020204" pitchFamily="34" charset="0"/>
              </a:defRPr>
            </a:lvl6pPr>
            <a:lvl7pPr marL="2971800" indent="-228600" eaLnBrk="0" fontAlgn="base" hangingPunct="0">
              <a:spcBef>
                <a:spcPct val="0"/>
              </a:spcBef>
              <a:spcAft>
                <a:spcPct val="0"/>
              </a:spcAft>
              <a:defRPr b="1">
                <a:solidFill>
                  <a:schemeClr val="tx1"/>
                </a:solidFill>
                <a:latin typeface="Trebuchet MS" panose="020B0603020202020204" pitchFamily="34" charset="0"/>
              </a:defRPr>
            </a:lvl7pPr>
            <a:lvl8pPr marL="3429000" indent="-228600" eaLnBrk="0" fontAlgn="base" hangingPunct="0">
              <a:spcBef>
                <a:spcPct val="0"/>
              </a:spcBef>
              <a:spcAft>
                <a:spcPct val="0"/>
              </a:spcAft>
              <a:defRPr b="1">
                <a:solidFill>
                  <a:schemeClr val="tx1"/>
                </a:solidFill>
                <a:latin typeface="Trebuchet MS" panose="020B0603020202020204" pitchFamily="34" charset="0"/>
              </a:defRPr>
            </a:lvl8pPr>
            <a:lvl9pPr marL="3886200" indent="-228600" eaLnBrk="0" fontAlgn="base" hangingPunct="0">
              <a:spcBef>
                <a:spcPct val="0"/>
              </a:spcBef>
              <a:spcAft>
                <a:spcPct val="0"/>
              </a:spcAft>
              <a:defRPr b="1">
                <a:solidFill>
                  <a:schemeClr val="tx1"/>
                </a:solidFill>
                <a:latin typeface="Trebuchet MS" panose="020B0603020202020204" pitchFamily="34" charset="0"/>
              </a:defRPr>
            </a:lvl9pPr>
          </a:lstStyle>
          <a:p>
            <a:r>
              <a:rPr lang="en-US" sz="1800" dirty="0">
                <a:latin typeface="+mn-lt"/>
              </a:rPr>
              <a:t>FT</a:t>
            </a:r>
          </a:p>
        </p:txBody>
      </p:sp>
    </p:spTree>
    <p:extLst>
      <p:ext uri="{BB962C8B-B14F-4D97-AF65-F5344CB8AC3E}">
        <p14:creationId xmlns:p14="http://schemas.microsoft.com/office/powerpoint/2010/main" val="239130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8E52D6-40E3-4BE8-93FD-41A8C6DBCD55}"/>
              </a:ext>
            </a:extLst>
          </p:cNvPr>
          <p:cNvSpPr>
            <a:spLocks noGrp="1"/>
          </p:cNvSpPr>
          <p:nvPr>
            <p:ph type="title"/>
          </p:nvPr>
        </p:nvSpPr>
        <p:spPr/>
        <p:txBody>
          <a:bodyPr/>
          <a:lstStyle/>
          <a:p>
            <a:r>
              <a:rPr lang="en-US" dirty="0"/>
              <a:t>Iterative &amp; Incremental Process</a:t>
            </a:r>
          </a:p>
        </p:txBody>
      </p:sp>
      <p:sp>
        <p:nvSpPr>
          <p:cNvPr id="6" name="Slide Number Placeholder 5"/>
          <p:cNvSpPr>
            <a:spLocks noGrp="1"/>
          </p:cNvSpPr>
          <p:nvPr>
            <p:ph type="sldNum" sz="quarter" idx="10"/>
          </p:nvPr>
        </p:nvSpPr>
        <p:spPr/>
        <p:txBody>
          <a:bodyPr/>
          <a:lstStyle/>
          <a:p>
            <a:fld id="{19A725F3-83D0-4529-A15C-9D644B8C51E0}" type="slidenum">
              <a:rPr lang="en-US" smtClean="0"/>
              <a:pPr/>
              <a:t>6</a:t>
            </a:fld>
            <a:endParaRPr lang="en-US"/>
          </a:p>
        </p:txBody>
      </p:sp>
      <p:sp>
        <p:nvSpPr>
          <p:cNvPr id="5" name="Date Placeholder 4"/>
          <p:cNvSpPr>
            <a:spLocks noGrp="1"/>
          </p:cNvSpPr>
          <p:nvPr>
            <p:ph type="dt" sz="half" idx="12"/>
          </p:nvPr>
        </p:nvSpPr>
        <p:spPr/>
        <p:txBody>
          <a:bodyPr/>
          <a:lstStyle/>
          <a:p>
            <a:fld id="{FE1BFFD9-D78D-42ED-A6E1-088FF602244B}" type="datetime1">
              <a:rPr lang="en-US" smtClean="0"/>
              <a:t>1/7/2020</a:t>
            </a:fld>
            <a:endParaRPr lang="en-US" dirty="0"/>
          </a:p>
        </p:txBody>
      </p:sp>
      <p:grpSp>
        <p:nvGrpSpPr>
          <p:cNvPr id="29" name="Group 28">
            <a:extLst>
              <a:ext uri="{FF2B5EF4-FFF2-40B4-BE49-F238E27FC236}">
                <a16:creationId xmlns:a16="http://schemas.microsoft.com/office/drawing/2014/main" id="{E215F489-8C16-468C-9C43-AF7B38A0C085}"/>
              </a:ext>
            </a:extLst>
          </p:cNvPr>
          <p:cNvGrpSpPr/>
          <p:nvPr/>
        </p:nvGrpSpPr>
        <p:grpSpPr>
          <a:xfrm>
            <a:off x="871868" y="1488918"/>
            <a:ext cx="6157548" cy="5091362"/>
            <a:chOff x="755472" y="1304659"/>
            <a:chExt cx="6788328" cy="5515241"/>
          </a:xfrm>
        </p:grpSpPr>
        <p:pic>
          <p:nvPicPr>
            <p:cNvPr id="26" name="Picture 25">
              <a:extLst>
                <a:ext uri="{FF2B5EF4-FFF2-40B4-BE49-F238E27FC236}">
                  <a16:creationId xmlns:a16="http://schemas.microsoft.com/office/drawing/2014/main" id="{BD50FD94-9117-4EA0-B8F6-285E48054950}"/>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371560" y="1371600"/>
              <a:ext cx="5441854" cy="4850246"/>
            </a:xfrm>
            <a:prstGeom prst="rect">
              <a:avLst/>
            </a:prstGeom>
          </p:spPr>
        </p:pic>
        <p:cxnSp>
          <p:nvCxnSpPr>
            <p:cNvPr id="7" name="Straight Connector 6">
              <a:extLst>
                <a:ext uri="{FF2B5EF4-FFF2-40B4-BE49-F238E27FC236}">
                  <a16:creationId xmlns:a16="http://schemas.microsoft.com/office/drawing/2014/main" id="{F98E8C1A-6CB0-4567-8A71-1088A68EE26D}"/>
                </a:ext>
              </a:extLst>
            </p:cNvPr>
            <p:cNvCxnSpPr/>
            <p:nvPr/>
          </p:nvCxnSpPr>
          <p:spPr>
            <a:xfrm>
              <a:off x="3790950" y="1333500"/>
              <a:ext cx="0" cy="5486400"/>
            </a:xfrm>
            <a:prstGeom prst="line">
              <a:avLst/>
            </a:prstGeom>
            <a:ln w="57150"/>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4AC0044F-437A-46F2-AFA1-C50C0E63CF3E}"/>
                </a:ext>
              </a:extLst>
            </p:cNvPr>
            <p:cNvCxnSpPr>
              <a:cxnSpLocks/>
            </p:cNvCxnSpPr>
            <p:nvPr/>
          </p:nvCxnSpPr>
          <p:spPr>
            <a:xfrm flipH="1">
              <a:off x="1047750" y="4076700"/>
              <a:ext cx="5486400" cy="0"/>
            </a:xfrm>
            <a:prstGeom prst="line">
              <a:avLst/>
            </a:prstGeom>
            <a:ln w="57150"/>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A36090F9-6B58-4E6B-933E-4A6985B1E425}"/>
                </a:ext>
              </a:extLst>
            </p:cNvPr>
            <p:cNvSpPr txBox="1"/>
            <p:nvPr/>
          </p:nvSpPr>
          <p:spPr>
            <a:xfrm>
              <a:off x="755472" y="1333500"/>
              <a:ext cx="3035478" cy="369332"/>
            </a:xfrm>
            <a:prstGeom prst="rect">
              <a:avLst/>
            </a:prstGeom>
            <a:noFill/>
          </p:spPr>
          <p:txBody>
            <a:bodyPr wrap="square" rtlCol="0">
              <a:spAutoFit/>
            </a:bodyPr>
            <a:lstStyle/>
            <a:p>
              <a:r>
                <a:rPr lang="en-US" dirty="0"/>
                <a:t>Requirements</a:t>
              </a:r>
            </a:p>
          </p:txBody>
        </p:sp>
        <p:sp>
          <p:nvSpPr>
            <p:cNvPr id="19" name="TextBox 18">
              <a:extLst>
                <a:ext uri="{FF2B5EF4-FFF2-40B4-BE49-F238E27FC236}">
                  <a16:creationId xmlns:a16="http://schemas.microsoft.com/office/drawing/2014/main" id="{DDD0AD66-875B-4B7A-B2C2-0CAD6E62D727}"/>
                </a:ext>
              </a:extLst>
            </p:cNvPr>
            <p:cNvSpPr txBox="1"/>
            <p:nvPr/>
          </p:nvSpPr>
          <p:spPr>
            <a:xfrm>
              <a:off x="5016411" y="1304659"/>
              <a:ext cx="1733817" cy="369332"/>
            </a:xfrm>
            <a:prstGeom prst="rect">
              <a:avLst/>
            </a:prstGeom>
            <a:noFill/>
          </p:spPr>
          <p:txBody>
            <a:bodyPr wrap="square" rtlCol="0">
              <a:spAutoFit/>
            </a:bodyPr>
            <a:lstStyle/>
            <a:p>
              <a:r>
                <a:rPr lang="en-US" dirty="0"/>
                <a:t>Design</a:t>
              </a:r>
            </a:p>
          </p:txBody>
        </p:sp>
        <p:sp>
          <p:nvSpPr>
            <p:cNvPr id="20" name="TextBox 19">
              <a:extLst>
                <a:ext uri="{FF2B5EF4-FFF2-40B4-BE49-F238E27FC236}">
                  <a16:creationId xmlns:a16="http://schemas.microsoft.com/office/drawing/2014/main" id="{08940217-E2B5-49E6-A439-18F62273A08A}"/>
                </a:ext>
              </a:extLst>
            </p:cNvPr>
            <p:cNvSpPr txBox="1"/>
            <p:nvPr/>
          </p:nvSpPr>
          <p:spPr>
            <a:xfrm>
              <a:off x="4508322" y="6398164"/>
              <a:ext cx="3035478" cy="369332"/>
            </a:xfrm>
            <a:prstGeom prst="rect">
              <a:avLst/>
            </a:prstGeom>
            <a:noFill/>
          </p:spPr>
          <p:txBody>
            <a:bodyPr wrap="square" rtlCol="0">
              <a:spAutoFit/>
            </a:bodyPr>
            <a:lstStyle/>
            <a:p>
              <a:r>
                <a:rPr lang="en-US" dirty="0"/>
                <a:t>Code &amp; Test</a:t>
              </a:r>
            </a:p>
          </p:txBody>
        </p:sp>
        <p:sp>
          <p:nvSpPr>
            <p:cNvPr id="21" name="TextBox 20">
              <a:extLst>
                <a:ext uri="{FF2B5EF4-FFF2-40B4-BE49-F238E27FC236}">
                  <a16:creationId xmlns:a16="http://schemas.microsoft.com/office/drawing/2014/main" id="{1A2C99E4-316E-48A4-856B-7C936321DCBD}"/>
                </a:ext>
              </a:extLst>
            </p:cNvPr>
            <p:cNvSpPr txBox="1"/>
            <p:nvPr/>
          </p:nvSpPr>
          <p:spPr>
            <a:xfrm>
              <a:off x="831672" y="6436264"/>
              <a:ext cx="3035478" cy="369332"/>
            </a:xfrm>
            <a:prstGeom prst="rect">
              <a:avLst/>
            </a:prstGeom>
            <a:noFill/>
          </p:spPr>
          <p:txBody>
            <a:bodyPr wrap="square" rtlCol="0">
              <a:spAutoFit/>
            </a:bodyPr>
            <a:lstStyle/>
            <a:p>
              <a:r>
                <a:rPr lang="en-US" dirty="0"/>
                <a:t>Planning</a:t>
              </a:r>
            </a:p>
          </p:txBody>
        </p:sp>
      </p:grpSp>
      <p:sp>
        <p:nvSpPr>
          <p:cNvPr id="30" name="TextBox 29">
            <a:extLst>
              <a:ext uri="{FF2B5EF4-FFF2-40B4-BE49-F238E27FC236}">
                <a16:creationId xmlns:a16="http://schemas.microsoft.com/office/drawing/2014/main" id="{5CB86860-E381-4D7A-B860-B860A888F815}"/>
              </a:ext>
            </a:extLst>
          </p:cNvPr>
          <p:cNvSpPr txBox="1"/>
          <p:nvPr/>
        </p:nvSpPr>
        <p:spPr>
          <a:xfrm>
            <a:off x="2250126" y="6778811"/>
            <a:ext cx="4438650" cy="369332"/>
          </a:xfrm>
          <a:prstGeom prst="rect">
            <a:avLst/>
          </a:prstGeom>
          <a:noFill/>
        </p:spPr>
        <p:txBody>
          <a:bodyPr wrap="square" rtlCol="0">
            <a:spAutoFit/>
          </a:bodyPr>
          <a:lstStyle/>
          <a:p>
            <a:r>
              <a:rPr lang="en-US" b="1" dirty="0"/>
              <a:t>Spiral Process Model</a:t>
            </a:r>
          </a:p>
        </p:txBody>
      </p:sp>
      <p:pic>
        <p:nvPicPr>
          <p:cNvPr id="32" name="Picture 31">
            <a:extLst>
              <a:ext uri="{FF2B5EF4-FFF2-40B4-BE49-F238E27FC236}">
                <a16:creationId xmlns:a16="http://schemas.microsoft.com/office/drawing/2014/main" id="{CF309321-FC04-491D-B5F1-8C7FD488C14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10696575" y="5845956"/>
            <a:ext cx="19050" cy="9525"/>
          </a:xfrm>
          <a:prstGeom prst="rect">
            <a:avLst/>
          </a:prstGeom>
        </p:spPr>
      </p:pic>
      <p:pic>
        <p:nvPicPr>
          <p:cNvPr id="1026" name="Picture 2" descr="Image result for scrum model">
            <a:extLst>
              <a:ext uri="{FF2B5EF4-FFF2-40B4-BE49-F238E27FC236}">
                <a16:creationId xmlns:a16="http://schemas.microsoft.com/office/drawing/2014/main" id="{6A7F2588-2ED3-4C3D-B6D8-0E1CBF9BEAA6}"/>
              </a:ext>
            </a:extLst>
          </p:cNvPr>
          <p:cNvPicPr>
            <a:picLocks noChangeAspect="1" noChangeArrowheads="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29416" y="1595999"/>
            <a:ext cx="7600984" cy="3800492"/>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EA6E0E0E-9F57-4FD6-A785-06182BEBAE63}"/>
              </a:ext>
            </a:extLst>
          </p:cNvPr>
          <p:cNvSpPr txBox="1"/>
          <p:nvPr/>
        </p:nvSpPr>
        <p:spPr>
          <a:xfrm>
            <a:off x="8831182" y="5759738"/>
            <a:ext cx="4438650" cy="369332"/>
          </a:xfrm>
          <a:prstGeom prst="rect">
            <a:avLst/>
          </a:prstGeom>
          <a:noFill/>
        </p:spPr>
        <p:txBody>
          <a:bodyPr wrap="square" rtlCol="0">
            <a:spAutoFit/>
          </a:bodyPr>
          <a:lstStyle/>
          <a:p>
            <a:pPr algn="ctr"/>
            <a:r>
              <a:rPr lang="en-US" b="1" dirty="0"/>
              <a:t>Scrum Model</a:t>
            </a:r>
          </a:p>
        </p:txBody>
      </p:sp>
    </p:spTree>
    <p:extLst>
      <p:ext uri="{BB962C8B-B14F-4D97-AF65-F5344CB8AC3E}">
        <p14:creationId xmlns:p14="http://schemas.microsoft.com/office/powerpoint/2010/main" val="4269847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49E9B9-6CEE-4F7A-A19C-605BD98A1A2A}"/>
              </a:ext>
            </a:extLst>
          </p:cNvPr>
          <p:cNvSpPr>
            <a:spLocks noGrp="1"/>
          </p:cNvSpPr>
          <p:nvPr>
            <p:ph type="title"/>
          </p:nvPr>
        </p:nvSpPr>
        <p:spPr/>
        <p:txBody>
          <a:bodyPr/>
          <a:lstStyle/>
          <a:p>
            <a:r>
              <a:rPr lang="en-US" dirty="0"/>
              <a:t>Goal of SDPM</a:t>
            </a:r>
          </a:p>
        </p:txBody>
      </p:sp>
      <p:sp>
        <p:nvSpPr>
          <p:cNvPr id="6" name="Slide Number Placeholder 5"/>
          <p:cNvSpPr>
            <a:spLocks noGrp="1"/>
          </p:cNvSpPr>
          <p:nvPr>
            <p:ph type="sldNum" sz="quarter" idx="10"/>
          </p:nvPr>
        </p:nvSpPr>
        <p:spPr/>
        <p:txBody>
          <a:bodyPr/>
          <a:lstStyle/>
          <a:p>
            <a:fld id="{19A725F3-83D0-4529-A15C-9D644B8C51E0}" type="slidenum">
              <a:rPr lang="en-US" smtClean="0"/>
              <a:pPr/>
              <a:t>7</a:t>
            </a:fld>
            <a:endParaRPr lang="en-US"/>
          </a:p>
        </p:txBody>
      </p:sp>
      <p:sp>
        <p:nvSpPr>
          <p:cNvPr id="5" name="Date Placeholder 4"/>
          <p:cNvSpPr>
            <a:spLocks noGrp="1"/>
          </p:cNvSpPr>
          <p:nvPr>
            <p:ph type="dt" sz="half" idx="12"/>
          </p:nvPr>
        </p:nvSpPr>
        <p:spPr/>
        <p:txBody>
          <a:bodyPr/>
          <a:lstStyle/>
          <a:p>
            <a:fld id="{FBA73AA1-FB8E-41FD-8AC8-5AD543C35BA3}" type="datetime1">
              <a:rPr lang="en-US" smtClean="0"/>
              <a:t>1/7/2020</a:t>
            </a:fld>
            <a:endParaRPr lang="en-US" dirty="0"/>
          </a:p>
        </p:txBody>
      </p:sp>
      <p:sp>
        <p:nvSpPr>
          <p:cNvPr id="11" name="Rectangle 1027"/>
          <p:cNvSpPr>
            <a:spLocks noGrp="1" noChangeArrowheads="1"/>
          </p:cNvSpPr>
          <p:nvPr>
            <p:ph type="body" sz="quarter" idx="4294967295"/>
          </p:nvPr>
        </p:nvSpPr>
        <p:spPr>
          <a:xfrm>
            <a:off x="644951" y="2044756"/>
            <a:ext cx="10304463" cy="4360863"/>
          </a:xfrm>
          <a:noFill/>
        </p:spPr>
        <p:txBody>
          <a:bodyPr lIns="90488" tIns="44450" rIns="90488" bIns="44450"/>
          <a:lstStyle/>
          <a:p>
            <a:pPr marL="489833" indent="-489833">
              <a:spcBef>
                <a:spcPct val="20000"/>
              </a:spcBef>
              <a:buFont typeface="Arial" pitchFamily="34" charset="0"/>
              <a:buChar char="•"/>
            </a:pPr>
            <a:r>
              <a:rPr lang="en-US" sz="2800" dirty="0">
                <a:solidFill>
                  <a:schemeClr val="tx1"/>
                </a:solidFill>
              </a:rPr>
              <a:t>Waterfall Process</a:t>
            </a:r>
          </a:p>
          <a:p>
            <a:pPr marL="1110310" lvl="1" indent="-457200" eaLnBrk="1" hangingPunct="1">
              <a:buSzPct val="75000"/>
              <a:buFontTx/>
              <a:buChar char="-"/>
            </a:pPr>
            <a:r>
              <a:rPr lang="en-US" sz="2000" dirty="0"/>
              <a:t>Product to Product Continuity</a:t>
            </a:r>
          </a:p>
          <a:p>
            <a:pPr marL="1763420" lvl="2" indent="-457200">
              <a:buSzPct val="75000"/>
              <a:buFont typeface="Arial" panose="020B0604020202020204" pitchFamily="34" charset="0"/>
              <a:buChar char="•"/>
            </a:pPr>
            <a:r>
              <a:rPr lang="en-US" sz="2000" dirty="0"/>
              <a:t>Requirements to Design to Code</a:t>
            </a:r>
          </a:p>
          <a:p>
            <a:pPr marL="489833" indent="-489833">
              <a:spcBef>
                <a:spcPct val="20000"/>
              </a:spcBef>
              <a:buFont typeface="Arial" pitchFamily="34" charset="0"/>
              <a:buChar char="•"/>
            </a:pPr>
            <a:r>
              <a:rPr lang="en-US" sz="2800" dirty="0">
                <a:solidFill>
                  <a:schemeClr val="tx1"/>
                </a:solidFill>
              </a:rPr>
              <a:t>V Process</a:t>
            </a:r>
          </a:p>
          <a:p>
            <a:pPr marL="1110310" lvl="1" indent="-457200">
              <a:buSzPct val="75000"/>
              <a:buFontTx/>
              <a:buChar char="-"/>
            </a:pPr>
            <a:r>
              <a:rPr lang="en-US" sz="2000" dirty="0"/>
              <a:t>Product to Product Test Continuity</a:t>
            </a:r>
          </a:p>
          <a:p>
            <a:pPr marL="1763420" lvl="2" indent="-457200">
              <a:buSzPct val="75000"/>
              <a:buFont typeface="Arial" panose="020B0604020202020204" pitchFamily="34" charset="0"/>
              <a:buChar char="•"/>
            </a:pPr>
            <a:r>
              <a:rPr lang="en-US" sz="2000" dirty="0"/>
              <a:t>Requirement to Requirement Test, etc.</a:t>
            </a:r>
          </a:p>
          <a:p>
            <a:pPr marL="489833" indent="-489833">
              <a:spcBef>
                <a:spcPct val="20000"/>
              </a:spcBef>
              <a:buFont typeface="Arial" pitchFamily="34" charset="0"/>
              <a:buChar char="•"/>
            </a:pPr>
            <a:r>
              <a:rPr lang="en-US" sz="2800" dirty="0">
                <a:solidFill>
                  <a:schemeClr val="tx1"/>
                </a:solidFill>
              </a:rPr>
              <a:t>Iterative Process</a:t>
            </a:r>
          </a:p>
          <a:p>
            <a:pPr marL="1110310" lvl="1" indent="-457200">
              <a:buSzPct val="75000"/>
              <a:buFontTx/>
              <a:buChar char="-"/>
            </a:pPr>
            <a:r>
              <a:rPr lang="en-US" sz="2000" dirty="0"/>
              <a:t>Increment to Increment Continuity</a:t>
            </a:r>
          </a:p>
        </p:txBody>
      </p:sp>
      <p:sp>
        <p:nvSpPr>
          <p:cNvPr id="3" name="Rectangle 2">
            <a:extLst>
              <a:ext uri="{FF2B5EF4-FFF2-40B4-BE49-F238E27FC236}">
                <a16:creationId xmlns:a16="http://schemas.microsoft.com/office/drawing/2014/main" id="{9DCFC162-18A2-40B6-B77B-1FD41C59BDB4}"/>
              </a:ext>
            </a:extLst>
          </p:cNvPr>
          <p:cNvSpPr/>
          <p:nvPr/>
        </p:nvSpPr>
        <p:spPr>
          <a:xfrm>
            <a:off x="644951" y="1323729"/>
            <a:ext cx="11402908" cy="523220"/>
          </a:xfrm>
          <a:prstGeom prst="rect">
            <a:avLst/>
          </a:prstGeom>
        </p:spPr>
        <p:txBody>
          <a:bodyPr wrap="square">
            <a:spAutoFit/>
          </a:bodyPr>
          <a:lstStyle/>
          <a:p>
            <a:r>
              <a:rPr lang="en-US" sz="2800" dirty="0"/>
              <a:t>What do all of the process models have in common?</a:t>
            </a:r>
          </a:p>
        </p:txBody>
      </p:sp>
      <p:sp>
        <p:nvSpPr>
          <p:cNvPr id="9" name="Rectangle 8">
            <a:extLst>
              <a:ext uri="{FF2B5EF4-FFF2-40B4-BE49-F238E27FC236}">
                <a16:creationId xmlns:a16="http://schemas.microsoft.com/office/drawing/2014/main" id="{6FDF8592-27D8-4526-AE58-9587EEF7C079}"/>
              </a:ext>
            </a:extLst>
          </p:cNvPr>
          <p:cNvSpPr/>
          <p:nvPr/>
        </p:nvSpPr>
        <p:spPr>
          <a:xfrm>
            <a:off x="644951" y="6603427"/>
            <a:ext cx="11402908" cy="523220"/>
          </a:xfrm>
          <a:prstGeom prst="rect">
            <a:avLst/>
          </a:prstGeom>
        </p:spPr>
        <p:txBody>
          <a:bodyPr wrap="square">
            <a:spAutoFit/>
          </a:bodyPr>
          <a:lstStyle/>
          <a:p>
            <a:r>
              <a:rPr lang="en-US" sz="2800" dirty="0">
                <a:solidFill>
                  <a:schemeClr val="accent4"/>
                </a:solidFill>
              </a:rPr>
              <a:t>Hence, Continuity is adopted as the principle &amp; goal of SDPM.</a:t>
            </a:r>
          </a:p>
        </p:txBody>
      </p:sp>
    </p:spTree>
    <p:extLst>
      <p:ext uri="{BB962C8B-B14F-4D97-AF65-F5344CB8AC3E}">
        <p14:creationId xmlns:p14="http://schemas.microsoft.com/office/powerpoint/2010/main" val="254052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D7D5C7-CCE1-4A64-811B-E9EA2778606B}"/>
              </a:ext>
            </a:extLst>
          </p:cNvPr>
          <p:cNvSpPr>
            <a:spLocks noGrp="1"/>
          </p:cNvSpPr>
          <p:nvPr>
            <p:ph type="title"/>
          </p:nvPr>
        </p:nvSpPr>
        <p:spPr/>
        <p:txBody>
          <a:bodyPr/>
          <a:lstStyle/>
          <a:p>
            <a:r>
              <a:rPr lang="en-US" dirty="0"/>
              <a:t>Continuity Definition</a:t>
            </a:r>
          </a:p>
        </p:txBody>
      </p:sp>
      <p:sp>
        <p:nvSpPr>
          <p:cNvPr id="6" name="Slide Number Placeholder 5"/>
          <p:cNvSpPr>
            <a:spLocks noGrp="1"/>
          </p:cNvSpPr>
          <p:nvPr>
            <p:ph type="sldNum" sz="quarter" idx="10"/>
          </p:nvPr>
        </p:nvSpPr>
        <p:spPr/>
        <p:txBody>
          <a:bodyPr/>
          <a:lstStyle/>
          <a:p>
            <a:fld id="{19A725F3-83D0-4529-A15C-9D644B8C51E0}" type="slidenum">
              <a:rPr lang="en-US" smtClean="0"/>
              <a:pPr/>
              <a:t>8</a:t>
            </a:fld>
            <a:endParaRPr lang="en-US"/>
          </a:p>
        </p:txBody>
      </p:sp>
      <p:sp>
        <p:nvSpPr>
          <p:cNvPr id="5" name="Date Placeholder 4"/>
          <p:cNvSpPr>
            <a:spLocks noGrp="1"/>
          </p:cNvSpPr>
          <p:nvPr>
            <p:ph type="dt" sz="half" idx="12"/>
          </p:nvPr>
        </p:nvSpPr>
        <p:spPr/>
        <p:txBody>
          <a:bodyPr/>
          <a:lstStyle/>
          <a:p>
            <a:fld id="{C72F21B0-3E25-4648-B6E6-BFE3FB6C7FF1}" type="datetime1">
              <a:rPr lang="en-US" smtClean="0"/>
              <a:t>1/7/2020</a:t>
            </a:fld>
            <a:endParaRPr lang="en-US" dirty="0"/>
          </a:p>
        </p:txBody>
      </p:sp>
      <p:sp>
        <p:nvSpPr>
          <p:cNvPr id="4" name="Content Placeholder 3"/>
          <p:cNvSpPr>
            <a:spLocks noGrp="1"/>
          </p:cNvSpPr>
          <p:nvPr>
            <p:ph sz="quarter" idx="4294967295"/>
          </p:nvPr>
        </p:nvSpPr>
        <p:spPr>
          <a:xfrm>
            <a:off x="644951" y="1333500"/>
            <a:ext cx="12737674" cy="5619750"/>
          </a:xfrm>
        </p:spPr>
        <p:txBody>
          <a:bodyPr/>
          <a:lstStyle/>
          <a:p>
            <a:r>
              <a:rPr lang="en-US" sz="3300" dirty="0"/>
              <a:t>Continuity</a:t>
            </a:r>
          </a:p>
          <a:p>
            <a:pPr lvl="1">
              <a:buSzPct val="75000"/>
              <a:buFont typeface="Arial" panose="020B0604020202020204" pitchFamily="34" charset="0"/>
              <a:buChar char="•"/>
            </a:pPr>
            <a:r>
              <a:rPr lang="en-US" sz="2600" dirty="0">
                <a:solidFill>
                  <a:schemeClr val="tx1">
                    <a:tint val="75000"/>
                  </a:schemeClr>
                </a:solidFill>
              </a:rPr>
              <a:t>A process continuum capable of producing a continuous software product with verifiable process and product continuity.</a:t>
            </a:r>
          </a:p>
          <a:p>
            <a:pPr lvl="1">
              <a:buSzPct val="75000"/>
              <a:buFont typeface="Arial" panose="020B0604020202020204" pitchFamily="34" charset="0"/>
              <a:buChar char="•"/>
            </a:pPr>
            <a:endParaRPr lang="en-US" sz="2600" dirty="0">
              <a:solidFill>
                <a:schemeClr val="tx1">
                  <a:tint val="75000"/>
                </a:schemeClr>
              </a:solidFill>
            </a:endParaRPr>
          </a:p>
          <a:p>
            <a:pPr lvl="1">
              <a:buSzPct val="75000"/>
              <a:buFont typeface="Arial" panose="020B0604020202020204" pitchFamily="34" charset="0"/>
              <a:buChar char="•"/>
            </a:pPr>
            <a:endParaRPr lang="en-US" sz="2600" dirty="0">
              <a:solidFill>
                <a:schemeClr val="tx1">
                  <a:tint val="75000"/>
                </a:schemeClr>
              </a:solidFill>
            </a:endParaRPr>
          </a:p>
          <a:p>
            <a:pPr lvl="2">
              <a:buSzPct val="75000"/>
            </a:pPr>
            <a:r>
              <a:rPr lang="en-US" sz="2600" dirty="0">
                <a:solidFill>
                  <a:schemeClr val="tx1">
                    <a:tint val="75000"/>
                  </a:schemeClr>
                </a:solidFill>
              </a:rPr>
              <a:t>Continuum - “A thing having a continuous structure.”</a:t>
            </a:r>
          </a:p>
          <a:p>
            <a:pPr lvl="2">
              <a:buSzPct val="75000"/>
            </a:pPr>
            <a:r>
              <a:rPr lang="en-US" sz="2600" dirty="0">
                <a:solidFill>
                  <a:schemeClr val="tx1">
                    <a:tint val="75000"/>
                  </a:schemeClr>
                </a:solidFill>
              </a:rPr>
              <a:t>Continuous - “Uninterrupted, connected in space and time.”</a:t>
            </a:r>
          </a:p>
          <a:p>
            <a:pPr lvl="2">
              <a:buSzPct val="75000"/>
            </a:pPr>
            <a:r>
              <a:rPr lang="en-US" sz="2600" dirty="0">
                <a:solidFill>
                  <a:schemeClr val="tx1">
                    <a:tint val="75000"/>
                  </a:schemeClr>
                </a:solidFill>
              </a:rPr>
              <a:t>Continuity - “The state of being continuous.”</a:t>
            </a:r>
          </a:p>
          <a:p>
            <a:endParaRPr lang="en-US" dirty="0"/>
          </a:p>
        </p:txBody>
      </p:sp>
    </p:spTree>
    <p:extLst>
      <p:ext uri="{BB962C8B-B14F-4D97-AF65-F5344CB8AC3E}">
        <p14:creationId xmlns:p14="http://schemas.microsoft.com/office/powerpoint/2010/main" val="3093279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C99F58B0-5C04-40B3-B4DE-26A3C82CE21E}"/>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3B26B8CF-1333-44BC-BE89-B42AB49584D5}"/>
              </a:ext>
            </a:extLst>
          </p:cNvPr>
          <p:cNvSpPr>
            <a:spLocks noGrp="1"/>
          </p:cNvSpPr>
          <p:nvPr>
            <p:ph type="title"/>
          </p:nvPr>
        </p:nvSpPr>
        <p:spPr/>
        <p:txBody>
          <a:bodyPr/>
          <a:lstStyle/>
          <a:p>
            <a:r>
              <a:rPr lang="en-US" dirty="0"/>
              <a:t>Introduction to SDPM</a:t>
            </a:r>
          </a:p>
        </p:txBody>
      </p:sp>
      <p:sp>
        <p:nvSpPr>
          <p:cNvPr id="3" name="Date Placeholder 2">
            <a:extLst>
              <a:ext uri="{FF2B5EF4-FFF2-40B4-BE49-F238E27FC236}">
                <a16:creationId xmlns:a16="http://schemas.microsoft.com/office/drawing/2014/main" id="{928AC874-EFFD-4859-B7F7-434D147D5224}"/>
              </a:ext>
            </a:extLst>
          </p:cNvPr>
          <p:cNvSpPr>
            <a:spLocks noGrp="1"/>
          </p:cNvSpPr>
          <p:nvPr>
            <p:ph type="dt" sz="half" idx="4294967295"/>
          </p:nvPr>
        </p:nvSpPr>
        <p:spPr>
          <a:xfrm>
            <a:off x="0" y="7818438"/>
            <a:ext cx="731838" cy="274637"/>
          </a:xfrm>
        </p:spPr>
        <p:txBody>
          <a:bodyPr/>
          <a:lstStyle/>
          <a:p>
            <a:fld id="{7E290B97-6828-4C2A-812F-FC26345FF1DC}" type="datetime1">
              <a:rPr lang="en-US" smtClean="0"/>
              <a:t>1/7/2020</a:t>
            </a:fld>
            <a:endParaRPr lang="en-US" dirty="0"/>
          </a:p>
        </p:txBody>
      </p:sp>
      <p:sp>
        <p:nvSpPr>
          <p:cNvPr id="4" name="Slide Number Placeholder 3">
            <a:extLst>
              <a:ext uri="{FF2B5EF4-FFF2-40B4-BE49-F238E27FC236}">
                <a16:creationId xmlns:a16="http://schemas.microsoft.com/office/drawing/2014/main" id="{E7652791-5ADB-471C-B71E-CDE767200A53}"/>
              </a:ext>
            </a:extLst>
          </p:cNvPr>
          <p:cNvSpPr>
            <a:spLocks noGrp="1"/>
          </p:cNvSpPr>
          <p:nvPr>
            <p:ph type="sldNum" sz="quarter" idx="4294967295"/>
          </p:nvPr>
        </p:nvSpPr>
        <p:spPr>
          <a:xfrm>
            <a:off x="0" y="7818438"/>
            <a:ext cx="366713" cy="274637"/>
          </a:xfrm>
        </p:spPr>
        <p:txBody>
          <a:bodyPr/>
          <a:lstStyle/>
          <a:p>
            <a:fld id="{19A725F3-83D0-4529-A15C-9D644B8C51E0}" type="slidenum">
              <a:rPr lang="en-US" smtClean="0"/>
              <a:pPr/>
              <a:t>9</a:t>
            </a:fld>
            <a:endParaRPr lang="en-US"/>
          </a:p>
        </p:txBody>
      </p:sp>
    </p:spTree>
    <p:extLst>
      <p:ext uri="{BB962C8B-B14F-4D97-AF65-F5344CB8AC3E}">
        <p14:creationId xmlns:p14="http://schemas.microsoft.com/office/powerpoint/2010/main" val="1745978561"/>
      </p:ext>
    </p:extLst>
  </p:cSld>
  <p:clrMapOvr>
    <a:masterClrMapping/>
  </p:clrMapOvr>
</p:sld>
</file>

<file path=ppt/theme/theme1.xml><?xml version="1.0" encoding="utf-8"?>
<a:theme xmlns:a="http://schemas.openxmlformats.org/drawingml/2006/main" name="1_KPIT">
  <a:themeElements>
    <a:clrScheme name="KPIT Colour Palette">
      <a:dk1>
        <a:srgbClr val="161718"/>
      </a:dk1>
      <a:lt1>
        <a:srgbClr val="FFFFFF"/>
      </a:lt1>
      <a:dk2>
        <a:srgbClr val="4D5154"/>
      </a:dk2>
      <a:lt2>
        <a:srgbClr val="E6E7E8"/>
      </a:lt2>
      <a:accent1>
        <a:srgbClr val="B0FF45"/>
      </a:accent1>
      <a:accent2>
        <a:srgbClr val="8FDB00"/>
      </a:accent2>
      <a:accent3>
        <a:srgbClr val="428003"/>
      </a:accent3>
      <a:accent4>
        <a:srgbClr val="753DFF"/>
      </a:accent4>
      <a:accent5>
        <a:srgbClr val="622AD8"/>
      </a:accent5>
      <a:accent6>
        <a:srgbClr val="7F7F7F"/>
      </a:accent6>
      <a:hlink>
        <a:srgbClr val="753DFF"/>
      </a:hlink>
      <a:folHlink>
        <a:srgbClr val="A5A5A5"/>
      </a:folHlink>
    </a:clrScheme>
    <a:fontScheme name="KPIT">
      <a:majorFont>
        <a:latin typeface="Work Sans Medium"/>
        <a:ea typeface=""/>
        <a:cs typeface=""/>
      </a:majorFont>
      <a:minorFont>
        <a:latin typeface="Work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_Template.potx" id="{EC1C2989-5ED9-492E-ACEE-801C464CEE49}" vid="{81ED022E-040A-4949-B352-FF86EFC925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50E9957469CF947B585891BE59F9E78" ma:contentTypeVersion="9" ma:contentTypeDescription="Create a new document." ma:contentTypeScope="" ma:versionID="a293164aa47493169029fd4828f79546">
  <xsd:schema xmlns:xsd="http://www.w3.org/2001/XMLSchema" xmlns:xs="http://www.w3.org/2001/XMLSchema" xmlns:p="http://schemas.microsoft.com/office/2006/metadata/properties" xmlns:ns2="9e5dfae9-7eaf-4245-be72-dec674abc50c" xmlns:ns3="18a91542-819d-4d6b-9123-b2978bc4efdd" targetNamespace="http://schemas.microsoft.com/office/2006/metadata/properties" ma:root="true" ma:fieldsID="fded8d23de634f5a1c635b2c0d2c0b6b" ns2:_="" ns3:_="">
    <xsd:import namespace="9e5dfae9-7eaf-4245-be72-dec674abc50c"/>
    <xsd:import namespace="18a91542-819d-4d6b-9123-b2978bc4efdd"/>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5dfae9-7eaf-4245-be72-dec674abc50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8a91542-819d-4d6b-9123-b2978bc4efdd"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5B59595-ED73-488E-A4A7-8238AA5B8631}">
  <ds:schemaRefs>
    <ds:schemaRef ds:uri="http://schemas.microsoft.com/sharepoint/v3/contenttype/forms"/>
  </ds:schemaRefs>
</ds:datastoreItem>
</file>

<file path=customXml/itemProps2.xml><?xml version="1.0" encoding="utf-8"?>
<ds:datastoreItem xmlns:ds="http://schemas.openxmlformats.org/officeDocument/2006/customXml" ds:itemID="{0019FFE8-43A5-443A-9A37-9624234FEC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5dfae9-7eaf-4245-be72-dec674abc50c"/>
    <ds:schemaRef ds:uri="18a91542-819d-4d6b-9123-b2978bc4ef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5450F3-7A75-4599-8E03-BD55157DA506}">
  <ds:schemaRefs>
    <ds:schemaRef ds:uri="http://schemas.openxmlformats.org/package/2006/metadata/core-properties"/>
    <ds:schemaRef ds:uri="18a91542-819d-4d6b-9123-b2978bc4efdd"/>
    <ds:schemaRef ds:uri="http://www.w3.org/XML/1998/namespace"/>
    <ds:schemaRef ds:uri="http://schemas.microsoft.com/office/2006/metadata/properties"/>
    <ds:schemaRef ds:uri="http://purl.org/dc/terms/"/>
    <ds:schemaRef ds:uri="http://schemas.microsoft.com/office/infopath/2007/PartnerControls"/>
    <ds:schemaRef ds:uri="http://schemas.microsoft.com/office/2006/documentManagement/types"/>
    <ds:schemaRef ds:uri="9e5dfae9-7eaf-4245-be72-dec674abc50c"/>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Presentation Template</Template>
  <TotalTime>29680</TotalTime>
  <Words>1277</Words>
  <Application>Microsoft Office PowerPoint</Application>
  <PresentationFormat>Custom</PresentationFormat>
  <Paragraphs>373</Paragraphs>
  <Slides>28</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Segoe UI</vt:lpstr>
      <vt:lpstr>Trebuchet MS</vt:lpstr>
      <vt:lpstr>Wingdings</vt:lpstr>
      <vt:lpstr>Work Sans</vt:lpstr>
      <vt:lpstr>Work Sans Light</vt:lpstr>
      <vt:lpstr>Work Sans Medium</vt:lpstr>
      <vt:lpstr>1_KPIT</vt:lpstr>
      <vt:lpstr>Basic Software Development Process Methodology  Unit 1 – INTRODUCTION AND CONTINUITY</vt:lpstr>
      <vt:lpstr>Continuity</vt:lpstr>
      <vt:lpstr>The General Problem Solving Process</vt:lpstr>
      <vt:lpstr>Waterfall Process</vt:lpstr>
      <vt:lpstr>V Process</vt:lpstr>
      <vt:lpstr>Iterative &amp; Incremental Process</vt:lpstr>
      <vt:lpstr>Goal of SDPM</vt:lpstr>
      <vt:lpstr>Continuity Definition</vt:lpstr>
      <vt:lpstr>Introduction to SDPM</vt:lpstr>
      <vt:lpstr>SDPM</vt:lpstr>
      <vt:lpstr>Uniphase</vt:lpstr>
      <vt:lpstr>Process Element</vt:lpstr>
      <vt:lpstr>Screen Element</vt:lpstr>
      <vt:lpstr>Store Element</vt:lpstr>
      <vt:lpstr>Management &amp; Control</vt:lpstr>
      <vt:lpstr>SDP Architecture</vt:lpstr>
      <vt:lpstr>SDP Architecture - Example</vt:lpstr>
      <vt:lpstr>EPMN</vt:lpstr>
      <vt:lpstr>EPMN Shapes</vt:lpstr>
      <vt:lpstr>STAR Process</vt:lpstr>
      <vt:lpstr>Set Parameters</vt:lpstr>
      <vt:lpstr>Take Measurements</vt:lpstr>
      <vt:lpstr>Analyze Measurements</vt:lpstr>
      <vt:lpstr>Reset Parameters</vt:lpstr>
      <vt:lpstr>Delivery Excellence Group</vt:lpstr>
      <vt:lpstr>Organizational Inter-Operability</vt:lpstr>
      <vt:lpstr>Essential Information</vt:lpstr>
      <vt:lpstr>Thank You</vt:lpstr>
    </vt:vector>
  </TitlesOfParts>
  <Company>KPIT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SDPM Continuity</dc:title>
  <dc:creator>KPIT</dc:creator>
  <dc:description>Config ID: CGSPGAPA PA 006_x000d_
_x000d_
Refer Revision History.txt for details</dc:description>
  <cp:lastModifiedBy>Kavitha Buradagunta</cp:lastModifiedBy>
  <cp:revision>512</cp:revision>
  <dcterms:created xsi:type="dcterms:W3CDTF">2013-08-13T05:50:28Z</dcterms:created>
  <dcterms:modified xsi:type="dcterms:W3CDTF">2020-01-07T06:52:39Z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0x010100E50E9957469CF947B585891BE59F9E78</vt:lpwstr>
  </property>
</Properties>
</file>