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4"/>
  </p:sldMasterIdLst>
  <p:notesMasterIdLst>
    <p:notesMasterId r:id="rId22"/>
  </p:notesMasterIdLst>
  <p:handoutMasterIdLst>
    <p:handoutMasterId r:id="rId23"/>
  </p:handoutMasterIdLst>
  <p:sldIdLst>
    <p:sldId id="299" r:id="rId5"/>
    <p:sldId id="296" r:id="rId6"/>
    <p:sldId id="297" r:id="rId7"/>
    <p:sldId id="322" r:id="rId8"/>
    <p:sldId id="305" r:id="rId9"/>
    <p:sldId id="308" r:id="rId10"/>
    <p:sldId id="310" r:id="rId11"/>
    <p:sldId id="312" r:id="rId12"/>
    <p:sldId id="315" r:id="rId13"/>
    <p:sldId id="440" r:id="rId14"/>
    <p:sldId id="443" r:id="rId15"/>
    <p:sldId id="318" r:id="rId16"/>
    <p:sldId id="445" r:id="rId17"/>
    <p:sldId id="444" r:id="rId18"/>
    <p:sldId id="447" r:id="rId19"/>
    <p:sldId id="458" r:id="rId20"/>
    <p:sldId id="459" r:id="rId21"/>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CDF5"/>
    <a:srgbClr val="0089CF"/>
    <a:srgbClr val="FDFDFD"/>
    <a:srgbClr val="E8E8E8"/>
    <a:srgbClr val="F9F9F9"/>
    <a:srgbClr val="D7D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81508" autoAdjust="0"/>
  </p:normalViewPr>
  <p:slideViewPr>
    <p:cSldViewPr snapToGrid="0">
      <p:cViewPr varScale="1">
        <p:scale>
          <a:sx n="46" d="100"/>
          <a:sy n="46" d="100"/>
        </p:scale>
        <p:origin x="1434" y="60"/>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08"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DD/MM/YYYY</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093B7C-D984-4431-B1EC-749E9461140C}" type="slidenum">
              <a:rPr lang="en-US" smtClean="0"/>
              <a:t>‹#›</a:t>
            </a:fld>
            <a:endParaRPr lang="en-US"/>
          </a:p>
        </p:txBody>
      </p:sp>
    </p:spTree>
    <p:extLst>
      <p:ext uri="{BB962C8B-B14F-4D97-AF65-F5344CB8AC3E}">
        <p14:creationId xmlns:p14="http://schemas.microsoft.com/office/powerpoint/2010/main" val="42730037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DD/MM/YYYY</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val="1932340157"/>
      </p:ext>
    </p:extLst>
  </p:cSld>
  <p:clrMap bg1="lt1" tx1="dk1" bg2="lt2" tx2="dk2" accent1="accent1" accent2="accent2" accent3="accent3" accent4="accent4" accent5="accent5" accent6="accent6" hlink="hlink" folHlink="folHlink"/>
  <p:hf hdr="0" ftr="0"/>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SDPM Training on “Process Element”. </a:t>
            </a:r>
          </a:p>
          <a:p>
            <a:r>
              <a:rPr lang="en-US" dirty="0"/>
              <a:t>This session provides complete information on Process element like Uniphase, SDP Architecture, Structured Process Notation, STAR process and OSPN (organization Structured Process Notation).</a:t>
            </a:r>
          </a:p>
          <a:p>
            <a:endParaRPr lang="en-US" dirty="0"/>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a:t>
            </a:fld>
            <a:endParaRPr lang="en-US"/>
          </a:p>
        </p:txBody>
      </p:sp>
    </p:spTree>
    <p:extLst>
      <p:ext uri="{BB962C8B-B14F-4D97-AF65-F5344CB8AC3E}">
        <p14:creationId xmlns:p14="http://schemas.microsoft.com/office/powerpoint/2010/main" val="147739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Segoe UI" panose="020B0502040204020203" pitchFamily="34" charset="0"/>
                <a:cs typeface="Segoe UI" panose="020B0502040204020203" pitchFamily="34" charset="0"/>
              </a:rPr>
              <a:t>This slide provides information on how the Output product from one store becomes input product to next/subsequent store.</a:t>
            </a:r>
          </a:p>
          <a:p>
            <a:endParaRPr lang="en-US" altLang="en-US" dirty="0">
              <a:latin typeface="Segoe UI" panose="020B0502040204020203" pitchFamily="34" charset="0"/>
              <a:cs typeface="Segoe UI" panose="020B0502040204020203" pitchFamily="34" charset="0"/>
            </a:endParaRPr>
          </a:p>
          <a:p>
            <a:r>
              <a:rPr lang="en-US" altLang="en-US" dirty="0">
                <a:latin typeface="Segoe UI" panose="020B0502040204020203" pitchFamily="34" charset="0"/>
                <a:cs typeface="Segoe UI" panose="020B0502040204020203" pitchFamily="34" charset="0"/>
              </a:rPr>
              <a:t>E.g.: Consider Store 1 as ‘Design store’ and Store 2 as ‘Code Store’</a:t>
            </a:r>
          </a:p>
          <a:p>
            <a:r>
              <a:rPr lang="en-US" altLang="en-US" dirty="0">
                <a:latin typeface="Segoe UI" panose="020B0502040204020203" pitchFamily="34" charset="0"/>
                <a:cs typeface="Segoe UI" panose="020B0502040204020203" pitchFamily="34" charset="0"/>
              </a:rPr>
              <a:t>Here the output product (Design) stored as part of Design store becomes Input product to ‘Code Store’ since Design is used for developing Code.</a:t>
            </a:r>
          </a:p>
          <a:p>
            <a:r>
              <a:rPr lang="en-US" altLang="en-US" dirty="0">
                <a:latin typeface="Segoe UI" panose="020B0502040204020203" pitchFamily="34" charset="0"/>
                <a:cs typeface="Segoe UI" panose="020B0502040204020203" pitchFamily="34" charset="0"/>
              </a:rPr>
              <a:t>From above statement infer, ‘Design’ is an Output product of Design store whereas the same Design becomes Input product for Code store</a:t>
            </a:r>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10</a:t>
            </a:fld>
            <a:endParaRPr lang="en-US"/>
          </a:p>
        </p:txBody>
      </p:sp>
    </p:spTree>
    <p:extLst>
      <p:ext uri="{BB962C8B-B14F-4D97-AF65-F5344CB8AC3E}">
        <p14:creationId xmlns:p14="http://schemas.microsoft.com/office/powerpoint/2010/main" val="210841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levels of change control for which we must account as listed below:</a:t>
            </a:r>
          </a:p>
          <a:p>
            <a:pPr lvl="1">
              <a:buSzPct val="75000"/>
              <a:buFontTx/>
              <a:buChar char="•"/>
            </a:pPr>
            <a:r>
              <a:rPr lang="en-US" dirty="0">
                <a:latin typeface="Trebuchet MS" pitchFamily="34" charset="0"/>
              </a:rPr>
              <a:t>Customer change control</a:t>
            </a:r>
          </a:p>
          <a:p>
            <a:pPr lvl="2">
              <a:buSzPct val="75000"/>
            </a:pPr>
            <a:r>
              <a:rPr lang="en-US" dirty="0">
                <a:latin typeface="Trebuchet MS" pitchFamily="34" charset="0"/>
              </a:rPr>
              <a:t>These type of changes are under Customer Control</a:t>
            </a:r>
          </a:p>
          <a:p>
            <a:pPr lvl="1">
              <a:buSzPct val="75000"/>
              <a:buFontTx/>
              <a:buChar char="•"/>
            </a:pPr>
            <a:r>
              <a:rPr lang="en-US" dirty="0">
                <a:latin typeface="Trebuchet MS" pitchFamily="34" charset="0"/>
              </a:rPr>
              <a:t>KPIT Technologies Ltd change control</a:t>
            </a:r>
          </a:p>
          <a:p>
            <a:pPr lvl="2">
              <a:buSzPct val="75000"/>
            </a:pPr>
            <a:r>
              <a:rPr lang="en-US" dirty="0">
                <a:latin typeface="Trebuchet MS" pitchFamily="34" charset="0"/>
              </a:rPr>
              <a:t>These type of changes are under KPIT control</a:t>
            </a:r>
          </a:p>
          <a:p>
            <a:pPr lvl="1">
              <a:buSzPct val="75000"/>
              <a:buFontTx/>
              <a:buChar char="•"/>
            </a:pPr>
            <a:r>
              <a:rPr lang="en-US" dirty="0">
                <a:latin typeface="Trebuchet MS" pitchFamily="34" charset="0"/>
              </a:rPr>
              <a:t>Project change control</a:t>
            </a:r>
          </a:p>
          <a:p>
            <a:pPr lvl="2">
              <a:buSzPct val="75000"/>
            </a:pPr>
            <a:r>
              <a:rPr lang="en-US" dirty="0">
                <a:latin typeface="Trebuchet MS" pitchFamily="34" charset="0"/>
              </a:rPr>
              <a:t>These type of changes are controlled by the project team</a:t>
            </a:r>
          </a:p>
          <a:p>
            <a:r>
              <a:rPr lang="en-US" dirty="0"/>
              <a:t> 	</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11</a:t>
            </a:fld>
            <a:endParaRPr lang="en-US"/>
          </a:p>
        </p:txBody>
      </p:sp>
    </p:spTree>
    <p:extLst>
      <p:ext uri="{BB962C8B-B14F-4D97-AF65-F5344CB8AC3E}">
        <p14:creationId xmlns:p14="http://schemas.microsoft.com/office/powerpoint/2010/main" val="42774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software Change Request (SCR) is classified into three categories as below:</a:t>
            </a:r>
          </a:p>
          <a:p>
            <a:pPr lvl="1">
              <a:buFontTx/>
              <a:buChar char="•"/>
            </a:pPr>
            <a:r>
              <a:rPr lang="en-US" dirty="0"/>
              <a:t>Class A: </a:t>
            </a:r>
          </a:p>
          <a:p>
            <a:pPr lvl="1"/>
            <a:r>
              <a:rPr lang="en-US" dirty="0">
                <a:latin typeface="Trebuchet MS" pitchFamily="34" charset="0"/>
              </a:rPr>
              <a:t>Changes the size, throughput, functionality or schedules of software that can affect other software or hardware that is not under KPIT Technologies Ltd control.</a:t>
            </a:r>
            <a:r>
              <a:rPr lang="en-US" dirty="0"/>
              <a:t> </a:t>
            </a:r>
          </a:p>
          <a:p>
            <a:pPr lvl="1">
              <a:buFontTx/>
              <a:buChar char="•"/>
            </a:pPr>
            <a:r>
              <a:rPr lang="en-US" dirty="0"/>
              <a:t>Class B:</a:t>
            </a:r>
          </a:p>
          <a:p>
            <a:pPr lvl="1"/>
            <a:r>
              <a:rPr lang="en-US" dirty="0">
                <a:latin typeface="Trebuchet MS" pitchFamily="34" charset="0"/>
              </a:rPr>
              <a:t>Changes the size, throughput, functionality or schedules of software that is under our control but does not change the size, throughput, functionality or schedules of software not under our control.</a:t>
            </a:r>
          </a:p>
          <a:p>
            <a:pPr lvl="1">
              <a:buFontTx/>
              <a:buChar char="•"/>
            </a:pPr>
            <a:r>
              <a:rPr lang="en-US" dirty="0"/>
              <a:t>Class C:</a:t>
            </a:r>
          </a:p>
          <a:p>
            <a:pPr lvl="1"/>
            <a:r>
              <a:rPr lang="en-US" dirty="0">
                <a:latin typeface="Trebuchet MS" pitchFamily="34" charset="0"/>
              </a:rPr>
              <a:t>Does not change the size, throughput, functionality or schedules of any software.</a:t>
            </a:r>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r>
              <a:rPr lang="en-US" dirty="0"/>
              <a:t> Class A changes are initiated when the changes have an impact on customer</a:t>
            </a:r>
          </a:p>
          <a:p>
            <a:pPr lvl="1">
              <a:buFontTx/>
              <a:buChar char="•"/>
            </a:pPr>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12</a:t>
            </a:fld>
            <a:endParaRPr lang="en-US"/>
          </a:p>
        </p:txBody>
      </p:sp>
    </p:spTree>
    <p:extLst>
      <p:ext uri="{BB962C8B-B14F-4D97-AF65-F5344CB8AC3E}">
        <p14:creationId xmlns:p14="http://schemas.microsoft.com/office/powerpoint/2010/main" val="1951435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Approval authority for each classification of SCR in the CCB is as below:</a:t>
            </a:r>
          </a:p>
          <a:p>
            <a:endParaRPr lang="en-US" dirty="0"/>
          </a:p>
          <a:p>
            <a:r>
              <a:rPr lang="en-US" dirty="0"/>
              <a:t>Class A:</a:t>
            </a:r>
          </a:p>
          <a:p>
            <a:r>
              <a:rPr lang="en-US" dirty="0"/>
              <a:t>The Management CCB comprising of members from management and concerned PL only can authorize the changes impacting size, throughput, hardware interface and project schedules which are not under the control of KPIT (Class A SCR).</a:t>
            </a:r>
          </a:p>
          <a:p>
            <a:endParaRPr lang="en-US" dirty="0"/>
          </a:p>
          <a:p>
            <a:r>
              <a:rPr lang="en-US" dirty="0"/>
              <a:t>Class B:</a:t>
            </a:r>
          </a:p>
          <a:p>
            <a:r>
              <a:rPr lang="en-US" dirty="0"/>
              <a:t>The Technical CCB comprising of Project Manager, concerned PL, identified team member and PEG representative can authorize the changes impacting size, throughput, hardware interface and project schedules which are with in the control of KPIT (Class B SCR).</a:t>
            </a:r>
          </a:p>
          <a:p>
            <a:endParaRPr lang="en-US" dirty="0"/>
          </a:p>
          <a:p>
            <a:r>
              <a:rPr lang="en-US" dirty="0"/>
              <a:t>Class C:</a:t>
            </a:r>
          </a:p>
          <a:p>
            <a:r>
              <a:rPr lang="en-US" dirty="0"/>
              <a:t>Project leader can authorize changes that do not affect product size, throughput and schedules (Class C SCR). </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13</a:t>
            </a:fld>
            <a:endParaRPr lang="en-US"/>
          </a:p>
        </p:txBody>
      </p:sp>
    </p:spTree>
    <p:extLst>
      <p:ext uri="{BB962C8B-B14F-4D97-AF65-F5344CB8AC3E}">
        <p14:creationId xmlns:p14="http://schemas.microsoft.com/office/powerpoint/2010/main" val="114108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depicts SCR Class &amp; Relationship.</a:t>
            </a:r>
          </a:p>
          <a:p>
            <a:r>
              <a:rPr lang="en-US" u="sng" dirty="0"/>
              <a:t>Class A</a:t>
            </a:r>
            <a:br>
              <a:rPr lang="en-US" dirty="0"/>
            </a:br>
            <a:r>
              <a:rPr lang="en-US" dirty="0"/>
              <a:t>If customer initiates Class A change request; first CCB is conducted within KPIT and SCR is deferred.</a:t>
            </a:r>
          </a:p>
          <a:p>
            <a:r>
              <a:rPr lang="en-US" dirty="0"/>
              <a:t>Later the deferred SCR is re-conveyed with customer and appropriate decision is taken on the change request. </a:t>
            </a:r>
          </a:p>
          <a:p>
            <a:r>
              <a:rPr lang="en-US" u="sng" dirty="0"/>
              <a:t>Class B</a:t>
            </a:r>
          </a:p>
          <a:p>
            <a:r>
              <a:rPr lang="en-US" dirty="0"/>
              <a:t>These type of change request are handled by CCB conducted within KPIT level which does not have any impact on customer.</a:t>
            </a:r>
          </a:p>
          <a:p>
            <a:r>
              <a:rPr lang="en-US" u="sng" dirty="0"/>
              <a:t>Class C</a:t>
            </a:r>
          </a:p>
          <a:p>
            <a:r>
              <a:rPr lang="en-US" dirty="0"/>
              <a:t>These type of change request are handled within project team since these SCRs does not have any impact on effort, size and schedule. E.g.:  typing error, spelling mistake etc.</a:t>
            </a:r>
          </a:p>
          <a:p>
            <a:endParaRPr lang="en-US" u="sng" dirty="0"/>
          </a:p>
          <a:p>
            <a:endParaRPr lang="en-US" dirty="0"/>
          </a:p>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14</a:t>
            </a:fld>
            <a:endParaRPr lang="en-US"/>
          </a:p>
        </p:txBody>
      </p:sp>
    </p:spTree>
    <p:extLst>
      <p:ext uri="{BB962C8B-B14F-4D97-AF65-F5344CB8AC3E}">
        <p14:creationId xmlns:p14="http://schemas.microsoft.com/office/powerpoint/2010/main" val="37600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Configuration Change Control for Class A SCR is controlled by customer. </a:t>
            </a:r>
          </a:p>
          <a:p>
            <a:r>
              <a:rPr lang="en-US" dirty="0"/>
              <a:t>Members attending the CCB meeting are identified in SDPS through invoking Change Control Board OSPN.</a:t>
            </a:r>
          </a:p>
          <a:p>
            <a:endParaRPr lang="en-US" dirty="0"/>
          </a:p>
          <a:p>
            <a:r>
              <a:rPr lang="en-US" dirty="0"/>
              <a:t>Here customer change control members join the CCB along with KPIT CCB members and take appropriate decision on SCR. </a:t>
            </a:r>
          </a:p>
          <a:p>
            <a:r>
              <a:rPr lang="en-US" dirty="0"/>
              <a:t>If customer is unable to attend the CCB, then KPIT gets the required information from customer on SCR.  KPIT analyzes and take appropriate decision on SCR and update ‘Project Requirement Analysis’ document.</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15</a:t>
            </a:fld>
            <a:endParaRPr lang="en-US"/>
          </a:p>
        </p:txBody>
      </p:sp>
    </p:spTree>
    <p:extLst>
      <p:ext uri="{BB962C8B-B14F-4D97-AF65-F5344CB8AC3E}">
        <p14:creationId xmlns:p14="http://schemas.microsoft.com/office/powerpoint/2010/main" val="2064988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Product ‘Check Out’ </a:t>
            </a:r>
          </a:p>
          <a:p>
            <a:pPr marL="685800" lvl="1" indent="-228600">
              <a:buFontTx/>
              <a:buChar char="•"/>
            </a:pPr>
            <a:r>
              <a:rPr lang="en-US" dirty="0"/>
              <a:t>Once the SCR is approved by the CCB, CM shall check the status of the product using CM Tool. </a:t>
            </a:r>
          </a:p>
          <a:p>
            <a:pPr marL="685800" lvl="1" indent="-228600">
              <a:buFontTx/>
              <a:buChar char="•"/>
            </a:pPr>
            <a:r>
              <a:rPr lang="en-US" dirty="0"/>
              <a:t>If the product is ‘Stored’ or ‘Checked In’, CM shall send the copy of the product to requester by e-mail. CM shall change the status of the product to ‘Checked Out’ using CM tool.</a:t>
            </a:r>
          </a:p>
          <a:p>
            <a:pPr marL="685800" lvl="1" indent="-228600"/>
            <a:endParaRPr lang="en-US" dirty="0"/>
          </a:p>
          <a:p>
            <a:pPr marL="228600" indent="-228600"/>
            <a:r>
              <a:rPr lang="en-US" dirty="0"/>
              <a:t>Product ‘Check-in’ </a:t>
            </a:r>
          </a:p>
          <a:p>
            <a:pPr marL="685800" lvl="1" indent="-228600">
              <a:buFontTx/>
              <a:buChar char="•"/>
            </a:pPr>
            <a:r>
              <a:rPr lang="en-US" sz="1000" dirty="0">
                <a:latin typeface="Trebuchet MS" pitchFamily="34" charset="0"/>
              </a:rPr>
              <a:t>After the implementing the changes in the product, the next version of the product is screened and send to store along with screen activity report. </a:t>
            </a:r>
          </a:p>
          <a:p>
            <a:pPr marL="685800" lvl="1" indent="-228600">
              <a:buFontTx/>
              <a:buChar char="•"/>
            </a:pPr>
            <a:r>
              <a:rPr lang="en-US" sz="1000" dirty="0">
                <a:latin typeface="Trebuchet MS" pitchFamily="34" charset="0"/>
              </a:rPr>
              <a:t>CM store the product and enters the Check-in </a:t>
            </a:r>
            <a:r>
              <a:rPr lang="en-US" dirty="0"/>
              <a:t>using CM tool</a:t>
            </a:r>
            <a:r>
              <a:rPr lang="en-US" sz="1000" dirty="0">
                <a:latin typeface="Trebuchet MS" pitchFamily="34" charset="0"/>
              </a:rPr>
              <a:t> and an ECN (Engineering Change Note) is issued.</a:t>
            </a:r>
          </a:p>
          <a:p>
            <a:pPr marL="228600" indent="-228600"/>
            <a:endParaRPr lang="en-US" dirty="0"/>
          </a:p>
          <a:p>
            <a:pPr marL="228600" indent="-228600"/>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16</a:t>
            </a:fld>
            <a:endParaRPr lang="en-US"/>
          </a:p>
        </p:txBody>
      </p:sp>
    </p:spTree>
    <p:extLst>
      <p:ext uri="{BB962C8B-B14F-4D97-AF65-F5344CB8AC3E}">
        <p14:creationId xmlns:p14="http://schemas.microsoft.com/office/powerpoint/2010/main" val="94545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altLang="en-US" dirty="0">
                <a:latin typeface="Segoe UI" panose="020B0502040204020203" pitchFamily="34" charset="0"/>
                <a:cs typeface="Segoe UI" panose="020B0502040204020203" pitchFamily="34" charset="0"/>
              </a:rPr>
              <a:t>The goal of this session is to provide the student with the knowledge to effectively participate in </a:t>
            </a:r>
            <a:r>
              <a:rPr lang="en-US" altLang="en-US" u="sng" dirty="0">
                <a:latin typeface="Segoe UI" panose="020B0502040204020203" pitchFamily="34" charset="0"/>
                <a:cs typeface="Segoe UI" panose="020B0502040204020203" pitchFamily="34" charset="0"/>
              </a:rPr>
              <a:t>configuration management</a:t>
            </a:r>
            <a:r>
              <a:rPr lang="en-US" altLang="en-US" dirty="0">
                <a:latin typeface="Segoe UI" panose="020B0502040204020203" pitchFamily="34" charset="0"/>
                <a:cs typeface="Segoe UI" panose="020B0502040204020203" pitchFamily="34" charset="0"/>
              </a:rPr>
              <a:t> using Stores.</a:t>
            </a:r>
          </a:p>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AC65261C-3A85-4AB8-ADC8-CB695DC4D818}" type="slidenum">
              <a:rPr lang="en-US" smtClean="0"/>
              <a:pPr/>
              <a:t>2</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535542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Segoe UI" panose="020B0502040204020203" pitchFamily="34" charset="0"/>
                <a:cs typeface="Segoe UI" panose="020B0502040204020203" pitchFamily="34" charset="0"/>
              </a:rPr>
              <a:t>At the end of this session, the student will be able to successfully </a:t>
            </a:r>
            <a:r>
              <a:rPr lang="en-US" altLang="en-US" u="sng" dirty="0">
                <a:latin typeface="Segoe UI" panose="020B0502040204020203" pitchFamily="34" charset="0"/>
                <a:cs typeface="Segoe UI" panose="020B0502040204020203" pitchFamily="34" charset="0"/>
              </a:rPr>
              <a:t>identify</a:t>
            </a:r>
            <a:r>
              <a:rPr lang="en-US" altLang="en-US" dirty="0">
                <a:latin typeface="Segoe UI" panose="020B0502040204020203" pitchFamily="34" charset="0"/>
                <a:cs typeface="Segoe UI" panose="020B0502040204020203" pitchFamily="34" charset="0"/>
              </a:rPr>
              <a:t> Configuration Items and </a:t>
            </a:r>
            <a:r>
              <a:rPr lang="en-US" altLang="en-US" u="sng" dirty="0">
                <a:latin typeface="Segoe UI" panose="020B0502040204020203" pitchFamily="34" charset="0"/>
                <a:cs typeface="Segoe UI" panose="020B0502040204020203" pitchFamily="34" charset="0"/>
              </a:rPr>
              <a:t>control</a:t>
            </a:r>
            <a:r>
              <a:rPr lang="en-US" altLang="en-US" dirty="0">
                <a:latin typeface="Segoe UI" panose="020B0502040204020203" pitchFamily="34" charset="0"/>
                <a:cs typeface="Segoe UI" panose="020B0502040204020203" pitchFamily="34" charset="0"/>
              </a:rPr>
              <a:t> their change.</a:t>
            </a:r>
          </a:p>
        </p:txBody>
      </p:sp>
      <p:sp>
        <p:nvSpPr>
          <p:cNvPr id="4" name="Slide Number Placeholder 3"/>
          <p:cNvSpPr>
            <a:spLocks noGrp="1"/>
          </p:cNvSpPr>
          <p:nvPr>
            <p:ph type="sldNum" sz="quarter" idx="10"/>
          </p:nvPr>
        </p:nvSpPr>
        <p:spPr/>
        <p:txBody>
          <a:bodyPr/>
          <a:lstStyle/>
          <a:p>
            <a:fld id="{AC65261C-3A85-4AB8-ADC8-CB695DC4D818}" type="slidenum">
              <a:rPr lang="en-US" smtClean="0"/>
              <a:pPr/>
              <a:t>3</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136091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dirty="0">
                <a:latin typeface="Segoe UI" panose="020B0502040204020203" pitchFamily="34" charset="0"/>
                <a:cs typeface="Segoe UI" panose="020B0502040204020203" pitchFamily="34" charset="0"/>
              </a:rPr>
              <a:t>This slide depicts, how the product, flows in a uniform way within Uniphase.</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4</a:t>
            </a:fld>
            <a:endParaRPr lang="en-US"/>
          </a:p>
        </p:txBody>
      </p:sp>
    </p:spTree>
    <p:extLst>
      <p:ext uri="{BB962C8B-B14F-4D97-AF65-F5344CB8AC3E}">
        <p14:creationId xmlns:p14="http://schemas.microsoft.com/office/powerpoint/2010/main" val="103343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dirty="0">
                <a:latin typeface="Segoe UI" panose="020B0502040204020203" pitchFamily="34" charset="0"/>
                <a:cs typeface="Segoe UI" panose="020B0502040204020203" pitchFamily="34" charset="0"/>
              </a:rPr>
              <a:t>There are two information which flows within &amp; among Uniphase.</a:t>
            </a:r>
          </a:p>
          <a:p>
            <a:pPr marL="685800" lvl="1" indent="-228600">
              <a:buFontTx/>
              <a:buAutoNum type="arabicPeriod"/>
            </a:pPr>
            <a:r>
              <a:rPr lang="en-US" altLang="en-US" dirty="0">
                <a:latin typeface="Segoe UI" panose="020B0502040204020203" pitchFamily="34" charset="0"/>
                <a:cs typeface="Segoe UI" panose="020B0502040204020203" pitchFamily="34" charset="0"/>
              </a:rPr>
              <a:t>Data flow</a:t>
            </a:r>
            <a:endParaRPr lang="en-US" altLang="en-US" dirty="0">
              <a:latin typeface="Segoe UI" panose="020B0502040204020203" pitchFamily="34" charset="0"/>
              <a:cs typeface="Segoe UI" panose="020B0502040204020203" pitchFamily="34" charset="0"/>
              <a:sym typeface="Wingdings" panose="05000000000000000000" pitchFamily="2" charset="2"/>
            </a:endParaRPr>
          </a:p>
          <a:p>
            <a:pPr marL="1143000" lvl="2" indent="-228600"/>
            <a:r>
              <a:rPr lang="en-US" altLang="en-US" dirty="0">
                <a:latin typeface="Segoe UI" panose="020B0502040204020203" pitchFamily="34" charset="0"/>
                <a:cs typeface="Segoe UI" panose="020B0502040204020203" pitchFamily="34" charset="0"/>
              </a:rPr>
              <a:t>The Data flow within a Uniphase is predetermined, just as the lines connecting a processor and its memory in a processing element are predetermined.</a:t>
            </a:r>
          </a:p>
          <a:p>
            <a:pPr marL="685800" lvl="1" indent="-228600">
              <a:buFontTx/>
              <a:buAutoNum type="arabicPeriod"/>
            </a:pPr>
            <a:r>
              <a:rPr lang="en-US" altLang="en-US" dirty="0">
                <a:latin typeface="Segoe UI" panose="020B0502040204020203" pitchFamily="34" charset="0"/>
                <a:cs typeface="Segoe UI" panose="020B0502040204020203" pitchFamily="34" charset="0"/>
              </a:rPr>
              <a:t>Control flow</a:t>
            </a:r>
          </a:p>
          <a:p>
            <a:pPr marL="1143000" lvl="2" indent="-228600"/>
            <a:r>
              <a:rPr lang="en-US" altLang="en-US" dirty="0">
                <a:latin typeface="Segoe UI" panose="020B0502040204020203" pitchFamily="34" charset="0"/>
                <a:cs typeface="Segoe UI" panose="020B0502040204020203" pitchFamily="34" charset="0"/>
                <a:sym typeface="Wingdings" panose="05000000000000000000" pitchFamily="2" charset="2"/>
              </a:rPr>
              <a:t>Control flow indicates how each element within Uniphase is controlled.  </a:t>
            </a:r>
          </a:p>
          <a:p>
            <a:pPr>
              <a:buFontTx/>
              <a:buNone/>
            </a:pPr>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5</a:t>
            </a:fld>
            <a:endParaRPr lang="en-US"/>
          </a:p>
        </p:txBody>
      </p:sp>
    </p:spTree>
    <p:extLst>
      <p:ext uri="{BB962C8B-B14F-4D97-AF65-F5344CB8AC3E}">
        <p14:creationId xmlns:p14="http://schemas.microsoft.com/office/powerpoint/2010/main" val="180512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306220" rtl="0" eaLnBrk="1" fontAlgn="auto" latinLnBrk="0" hangingPunct="1">
              <a:lnSpc>
                <a:spcPct val="100000"/>
              </a:lnSpc>
              <a:spcBef>
                <a:spcPts val="0"/>
              </a:spcBef>
              <a:spcAft>
                <a:spcPts val="0"/>
              </a:spcAft>
              <a:buClrTx/>
              <a:buSzTx/>
              <a:buFontTx/>
              <a:buNone/>
              <a:tabLst/>
              <a:defRPr/>
            </a:pPr>
            <a:r>
              <a:rPr lang="en-US" altLang="en-US" dirty="0">
                <a:latin typeface="Segoe UI" panose="020B0502040204020203" pitchFamily="34" charset="0"/>
                <a:cs typeface="Segoe UI" panose="020B0502040204020203" pitchFamily="34" charset="0"/>
              </a:rPr>
              <a:t>The set message in the store element of a Uniphase provide information about the </a:t>
            </a:r>
            <a:r>
              <a:rPr lang="en-US" altLang="en-US" u="sng" dirty="0">
                <a:latin typeface="Segoe UI" panose="020B0502040204020203" pitchFamily="34" charset="0"/>
                <a:cs typeface="Segoe UI" panose="020B0502040204020203" pitchFamily="34" charset="0"/>
              </a:rPr>
              <a:t>type of store</a:t>
            </a:r>
            <a:r>
              <a:rPr lang="en-US" altLang="en-US" dirty="0">
                <a:latin typeface="Segoe UI" panose="020B0502040204020203" pitchFamily="34" charset="0"/>
                <a:cs typeface="Segoe UI" panose="020B0502040204020203" pitchFamily="34" charset="0"/>
              </a:rPr>
              <a:t> and </a:t>
            </a:r>
            <a:r>
              <a:rPr lang="en-US" altLang="en-US" u="sng" dirty="0">
                <a:latin typeface="Segoe UI" panose="020B0502040204020203" pitchFamily="34" charset="0"/>
                <a:cs typeface="Segoe UI" panose="020B0502040204020203" pitchFamily="34" charset="0"/>
              </a:rPr>
              <a:t>type of products</a:t>
            </a:r>
            <a:r>
              <a:rPr lang="en-US" altLang="en-US" dirty="0">
                <a:latin typeface="Segoe UI" panose="020B0502040204020203" pitchFamily="34" charset="0"/>
                <a:cs typeface="Segoe UI" panose="020B0502040204020203" pitchFamily="34" charset="0"/>
              </a:rPr>
              <a:t> stored in CM store.</a:t>
            </a:r>
          </a:p>
          <a:p>
            <a:endParaRPr lang="en-US" dirty="0">
              <a:latin typeface="Segoe UI" panose="020B0502040204020203" pitchFamily="34" charset="0"/>
              <a:cs typeface="Segoe UI" panose="020B0502040204020203" pitchFamily="34" charset="0"/>
            </a:endParaRP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6</a:t>
            </a:fld>
            <a:endParaRPr lang="en-US"/>
          </a:p>
        </p:txBody>
      </p:sp>
    </p:spTree>
    <p:extLst>
      <p:ext uri="{BB962C8B-B14F-4D97-AF65-F5344CB8AC3E}">
        <p14:creationId xmlns:p14="http://schemas.microsoft.com/office/powerpoint/2010/main" val="163968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en-US" dirty="0">
                <a:latin typeface="Segoe UI" panose="020B0502040204020203" pitchFamily="34" charset="0"/>
                <a:cs typeface="Segoe UI" panose="020B0502040204020203" pitchFamily="34" charset="0"/>
              </a:rPr>
              <a:t>The different types of products stored in Configuration Management Store are as follows:</a:t>
            </a:r>
          </a:p>
          <a:p>
            <a:pPr>
              <a:buFontTx/>
              <a:buChar char="•"/>
            </a:pPr>
            <a:r>
              <a:rPr lang="en-US" altLang="en-US" dirty="0">
                <a:latin typeface="Segoe UI" panose="020B0502040204020203" pitchFamily="34" charset="0"/>
                <a:cs typeface="Segoe UI" panose="020B0502040204020203" pitchFamily="34" charset="0"/>
              </a:rPr>
              <a:t>Input Product</a:t>
            </a:r>
          </a:p>
          <a:p>
            <a:pPr lvl="1">
              <a:buSzPct val="75000"/>
            </a:pPr>
            <a:r>
              <a:rPr lang="en-US" altLang="en-US" dirty="0">
                <a:latin typeface="Segoe UI" panose="020B0502040204020203" pitchFamily="34" charset="0"/>
                <a:cs typeface="Segoe UI" panose="020B0502040204020203" pitchFamily="34" charset="0"/>
              </a:rPr>
              <a:t>A product that will be used in the Process element and has the current Uniphase as it’s destination.</a:t>
            </a:r>
          </a:p>
          <a:p>
            <a:pPr>
              <a:buFontTx/>
              <a:buChar char="•"/>
            </a:pPr>
            <a:r>
              <a:rPr lang="en-US" altLang="en-US" dirty="0">
                <a:latin typeface="Segoe UI" panose="020B0502040204020203" pitchFamily="34" charset="0"/>
                <a:cs typeface="Segoe UI" panose="020B0502040204020203" pitchFamily="34" charset="0"/>
              </a:rPr>
              <a:t>Output Product</a:t>
            </a:r>
          </a:p>
          <a:p>
            <a:pPr lvl="1">
              <a:buSzPct val="75000"/>
            </a:pPr>
            <a:r>
              <a:rPr lang="en-US" altLang="en-US" dirty="0">
                <a:latin typeface="Segoe UI" panose="020B0502040204020203" pitchFamily="34" charset="0"/>
                <a:cs typeface="Segoe UI" panose="020B0502040204020203" pitchFamily="34" charset="0"/>
              </a:rPr>
              <a:t>A product produced by the Process element and has the current Uniphase as it’s source.</a:t>
            </a:r>
          </a:p>
          <a:p>
            <a:pPr>
              <a:buFontTx/>
              <a:buChar char="•"/>
            </a:pPr>
            <a:r>
              <a:rPr lang="en-US" altLang="en-US" dirty="0">
                <a:latin typeface="Segoe UI" panose="020B0502040204020203" pitchFamily="34" charset="0"/>
                <a:cs typeface="Segoe UI" panose="020B0502040204020203" pitchFamily="34" charset="0"/>
              </a:rPr>
              <a:t>Pre-requisite Product</a:t>
            </a:r>
          </a:p>
          <a:p>
            <a:pPr lvl="1">
              <a:buSzPct val="75000"/>
            </a:pPr>
            <a:r>
              <a:rPr lang="en-US" altLang="en-US" dirty="0">
                <a:latin typeface="Segoe UI" panose="020B0502040204020203" pitchFamily="34" charset="0"/>
                <a:cs typeface="Segoe UI" panose="020B0502040204020203" pitchFamily="34" charset="0"/>
              </a:rPr>
              <a:t>An input product that can start a Process element before all of the input products are present.</a:t>
            </a:r>
          </a:p>
          <a:p>
            <a:pPr>
              <a:buFontTx/>
              <a:buChar char="•"/>
            </a:pPr>
            <a:r>
              <a:rPr lang="en-US" altLang="en-US" dirty="0">
                <a:latin typeface="Segoe UI" panose="020B0502040204020203" pitchFamily="34" charset="0"/>
                <a:cs typeface="Segoe UI" panose="020B0502040204020203" pitchFamily="34" charset="0"/>
              </a:rPr>
              <a:t>Intermediate Product</a:t>
            </a:r>
          </a:p>
          <a:p>
            <a:pPr lvl="1">
              <a:buSzPct val="75000"/>
            </a:pPr>
            <a:r>
              <a:rPr lang="en-US" altLang="en-US" dirty="0">
                <a:latin typeface="Segoe UI" panose="020B0502040204020203" pitchFamily="34" charset="0"/>
                <a:cs typeface="Segoe UI" panose="020B0502040204020203" pitchFamily="34" charset="0"/>
              </a:rPr>
              <a:t>An output product that, while under development in the Process element, is exchanged with another Uniphase.</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7</a:t>
            </a:fld>
            <a:endParaRPr lang="en-US"/>
          </a:p>
        </p:txBody>
      </p:sp>
    </p:spTree>
    <p:extLst>
      <p:ext uri="{BB962C8B-B14F-4D97-AF65-F5344CB8AC3E}">
        <p14:creationId xmlns:p14="http://schemas.microsoft.com/office/powerpoint/2010/main" val="377719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latin typeface="Segoe UI" panose="020B0502040204020203" pitchFamily="34" charset="0"/>
                <a:cs typeface="Segoe UI" panose="020B0502040204020203" pitchFamily="34" charset="0"/>
              </a:rPr>
              <a:t>The term configuration item or CI refers to the fundamental structural unit of a configuration management system. Examples of CIs include individual requirements documents, software, models, plans, and people. Configuration Management systems oversee the life of the CIs through a combination of process and tools. </a:t>
            </a:r>
          </a:p>
          <a:p>
            <a:r>
              <a:rPr lang="en-US" altLang="en-US" dirty="0">
                <a:latin typeface="Segoe UI" panose="020B0502040204020203" pitchFamily="34" charset="0"/>
                <a:cs typeface="Segoe UI" panose="020B0502040204020203" pitchFamily="34" charset="0"/>
              </a:rPr>
              <a:t>Or </a:t>
            </a:r>
          </a:p>
          <a:p>
            <a:r>
              <a:rPr lang="en-US" altLang="en-US" dirty="0">
                <a:latin typeface="Segoe UI" panose="020B0502040204020203" pitchFamily="34" charset="0"/>
                <a:cs typeface="Segoe UI" panose="020B0502040204020203" pitchFamily="34" charset="0"/>
              </a:rPr>
              <a:t>An object that is treated as a self contained unit for the purposes of identification and change control. All configuration items (CIs) are uniquely identified by codes and version numbers. Examples are: class, module and specification</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8</a:t>
            </a:fld>
            <a:endParaRPr lang="en-US"/>
          </a:p>
        </p:txBody>
      </p:sp>
    </p:spTree>
    <p:extLst>
      <p:ext uri="{BB962C8B-B14F-4D97-AF65-F5344CB8AC3E}">
        <p14:creationId xmlns:p14="http://schemas.microsoft.com/office/powerpoint/2010/main" val="4224633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ltLang="en-US" dirty="0">
                <a:latin typeface="Segoe UI" panose="020B0502040204020203" pitchFamily="34" charset="0"/>
                <a:cs typeface="Segoe UI" panose="020B0502040204020203" pitchFamily="34" charset="0"/>
              </a:rPr>
              <a:t>Configuration Identification: It is the unique identifier for a  configuration item, Usually called as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a:t>
            </a:r>
          </a:p>
          <a:p>
            <a:r>
              <a:rPr lang="en-US" altLang="en-US" dirty="0">
                <a:latin typeface="Segoe UI" panose="020B0502040204020203" pitchFamily="34" charset="0"/>
                <a:cs typeface="Segoe UI" panose="020B0502040204020203" pitchFamily="34" charset="0"/>
              </a:rPr>
              <a:t>Every product which are identified in Project will have unique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and products will be stored using this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in CM store.</a:t>
            </a:r>
          </a:p>
          <a:p>
            <a:endParaRPr lang="en-US" altLang="en-US" dirty="0">
              <a:latin typeface="Segoe UI" panose="020B0502040204020203" pitchFamily="34" charset="0"/>
              <a:cs typeface="Segoe UI" panose="020B0502040204020203" pitchFamily="34" charset="0"/>
            </a:endParaRPr>
          </a:p>
          <a:p>
            <a:r>
              <a:rPr lang="en-US" altLang="en-US" dirty="0">
                <a:latin typeface="Segoe UI" panose="020B0502040204020203" pitchFamily="34" charset="0"/>
                <a:cs typeface="Segoe UI" panose="020B0502040204020203" pitchFamily="34" charset="0"/>
              </a:rPr>
              <a:t>Customer provided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can be used for storing customer supplied products if needed, otherwise KPIT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shall be created and used.</a:t>
            </a:r>
          </a:p>
          <a:p>
            <a:r>
              <a:rPr lang="en-US" altLang="en-US" dirty="0">
                <a:latin typeface="Segoe UI" panose="020B0502040204020203" pitchFamily="34" charset="0"/>
                <a:cs typeface="Segoe UI" panose="020B0502040204020203" pitchFamily="34" charset="0"/>
              </a:rPr>
              <a:t>Always create a meaningful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for product. </a:t>
            </a:r>
          </a:p>
          <a:p>
            <a:r>
              <a:rPr lang="en-US" altLang="en-US" dirty="0">
                <a:latin typeface="Segoe UI" panose="020B0502040204020203" pitchFamily="34" charset="0"/>
                <a:cs typeface="Segoe UI" panose="020B0502040204020203" pitchFamily="34" charset="0"/>
              </a:rPr>
              <a:t>For example </a:t>
            </a:r>
            <a:r>
              <a:rPr lang="en-US" altLang="en-US" dirty="0" err="1">
                <a:latin typeface="Segoe UI" panose="020B0502040204020203" pitchFamily="34" charset="0"/>
                <a:cs typeface="Segoe UI" panose="020B0502040204020203" pitchFamily="34" charset="0"/>
              </a:rPr>
              <a:t>config</a:t>
            </a:r>
            <a:r>
              <a:rPr lang="en-US" altLang="en-US" dirty="0">
                <a:latin typeface="Segoe UI" panose="020B0502040204020203" pitchFamily="34" charset="0"/>
                <a:cs typeface="Segoe UI" panose="020B0502040204020203" pitchFamily="34" charset="0"/>
              </a:rPr>
              <a:t> ID ‘XYZ SRS 001’ has the meaning as below:</a:t>
            </a:r>
          </a:p>
          <a:p>
            <a:pPr lvl="1"/>
            <a:r>
              <a:rPr lang="en-US" altLang="en-US" dirty="0">
                <a:latin typeface="Segoe UI" panose="020B0502040204020203" pitchFamily="34" charset="0"/>
                <a:cs typeface="Segoe UI" panose="020B0502040204020203" pitchFamily="34" charset="0"/>
              </a:rPr>
              <a:t>XYZ- Project Name</a:t>
            </a:r>
          </a:p>
          <a:p>
            <a:pPr lvl="1"/>
            <a:r>
              <a:rPr lang="en-US" altLang="en-US" dirty="0">
                <a:latin typeface="Segoe UI" panose="020B0502040204020203" pitchFamily="34" charset="0"/>
                <a:cs typeface="Segoe UI" panose="020B0502040204020203" pitchFamily="34" charset="0"/>
              </a:rPr>
              <a:t>SRS- Software Requirement Specification</a:t>
            </a:r>
          </a:p>
          <a:p>
            <a:pPr lvl="1"/>
            <a:r>
              <a:rPr lang="en-US" altLang="en-US" dirty="0">
                <a:latin typeface="Segoe UI" panose="020B0502040204020203" pitchFamily="34" charset="0"/>
                <a:cs typeface="Segoe UI" panose="020B0502040204020203" pitchFamily="34" charset="0"/>
              </a:rPr>
              <a:t>001- Running serial number. If one more independent SRS is developed then number can be 002 and so on.</a:t>
            </a:r>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9</a:t>
            </a:fld>
            <a:endParaRPr lang="en-US"/>
          </a:p>
        </p:txBody>
      </p:sp>
    </p:spTree>
    <p:extLst>
      <p:ext uri="{BB962C8B-B14F-4D97-AF65-F5344CB8AC3E}">
        <p14:creationId xmlns:p14="http://schemas.microsoft.com/office/powerpoint/2010/main" val="191980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ing_1">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C14F98-EB08-4070-A49C-A8A25D76B6E3}"/>
              </a:ext>
            </a:extLst>
          </p:cNvPr>
          <p:cNvSpPr/>
          <p:nvPr/>
        </p:nvSpPr>
        <p:spPr>
          <a:xfrm>
            <a:off x="0" y="0"/>
            <a:ext cx="146304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7" name="Picture Placeholder 6">
            <a:extLst>
              <a:ext uri="{FF2B5EF4-FFF2-40B4-BE49-F238E27FC236}">
                <a16:creationId xmlns:a16="http://schemas.microsoft.com/office/drawing/2014/main" id="{5838D46C-1FA0-4C20-A3A5-A71F44DAB3E8}"/>
              </a:ext>
            </a:extLst>
          </p:cNvPr>
          <p:cNvSpPr>
            <a:spLocks noGrp="1"/>
          </p:cNvSpPr>
          <p:nvPr>
            <p:ph type="pic" sz="quarter" idx="19"/>
          </p:nvPr>
        </p:nvSpPr>
        <p:spPr>
          <a:xfrm>
            <a:off x="0" y="0"/>
            <a:ext cx="14630400" cy="8229600"/>
          </a:xfrm>
          <a:noFill/>
        </p:spPr>
        <p:txBody>
          <a:bodyPr/>
          <a:lstStyle>
            <a:lvl1pPr marL="0" indent="0">
              <a:buNone/>
              <a:defRPr>
                <a:noFill/>
              </a:defRPr>
            </a:lvl1pPr>
          </a:lstStyle>
          <a:p>
            <a:r>
              <a:rPr lang="en-US"/>
              <a:t>Click icon to add picture</a:t>
            </a:r>
            <a:endParaRPr lang="en-US" dirty="0"/>
          </a:p>
        </p:txBody>
      </p:sp>
      <p:sp>
        <p:nvSpPr>
          <p:cNvPr id="2" name="Title_big_white"/>
          <p:cNvSpPr>
            <a:spLocks noGrp="1"/>
          </p:cNvSpPr>
          <p:nvPr>
            <p:ph type="title"/>
          </p:nvPr>
        </p:nvSpPr>
        <p:spPr>
          <a:xfrm>
            <a:off x="644951" y="2885241"/>
            <a:ext cx="13340500" cy="849463"/>
          </a:xfrm>
        </p:spPr>
        <p:txBody>
          <a:bodyPr/>
          <a:lstStyle>
            <a:lvl1pPr>
              <a:defRPr sz="4800" spc="0" baseline="0">
                <a:solidFill>
                  <a:srgbClr val="FFFFFF"/>
                </a:solidFill>
                <a:latin typeface="+mj-lt"/>
              </a:defRPr>
            </a:lvl1pPr>
          </a:lstStyle>
          <a:p>
            <a:r>
              <a:rPr lang="en-US"/>
              <a:t>Click to edit Master title style</a:t>
            </a:r>
            <a:endParaRPr lang="en-US" dirty="0"/>
          </a:p>
        </p:txBody>
      </p:sp>
      <p:sp>
        <p:nvSpPr>
          <p:cNvPr id="10" name="Text Placeholder 8"/>
          <p:cNvSpPr>
            <a:spLocks noGrp="1"/>
          </p:cNvSpPr>
          <p:nvPr>
            <p:ph type="body" sz="quarter" idx="16" hasCustomPrompt="1"/>
          </p:nvPr>
        </p:nvSpPr>
        <p:spPr>
          <a:xfrm>
            <a:off x="64495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51" y="5166544"/>
            <a:ext cx="5227320" cy="371474"/>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Tree>
    <p:extLst>
      <p:ext uri="{BB962C8B-B14F-4D97-AF65-F5344CB8AC3E}">
        <p14:creationId xmlns:p14="http://schemas.microsoft.com/office/powerpoint/2010/main" val="4277663934"/>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middle with background">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114" name="Title_big_white"/>
          <p:cNvSpPr>
            <a:spLocks noGrp="1"/>
          </p:cNvSpPr>
          <p:nvPr>
            <p:ph type="title"/>
          </p:nvPr>
        </p:nvSpPr>
        <p:spPr>
          <a:xfrm>
            <a:off x="644951" y="3594029"/>
            <a:ext cx="13340500" cy="960263"/>
          </a:xfrm>
        </p:spPr>
        <p:txBody>
          <a:bodyPr anchor="ctr" anchorCtr="0"/>
          <a:lstStyle>
            <a:lvl1pPr algn="ctr">
              <a:lnSpc>
                <a:spcPct val="100000"/>
              </a:lnSpc>
              <a:defRPr sz="5520" b="0" spc="0" baseline="0">
                <a:solidFill>
                  <a:srgbClr val="FFFFFF"/>
                </a:solidFill>
                <a:latin typeface="+mj-lt"/>
                <a:ea typeface="Work Sans Medium" panose="020B0706030804020204" pitchFamily="34" charset="0"/>
                <a:cs typeface="Work Sans Medium" panose="020B0706030804020204" pitchFamily="34" charset="0"/>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86FF18A5-09F4-47C1-A4BD-EC66B9E1685D}"/>
              </a:ext>
            </a:extLst>
          </p:cNvPr>
          <p:cNvSpPr>
            <a:spLocks noGrp="1"/>
          </p:cNvSpPr>
          <p:nvPr>
            <p:ph type="dt" sz="half" idx="17"/>
          </p:nvPr>
        </p:nvSpPr>
        <p:spPr/>
        <p:txBody>
          <a:bodyPr/>
          <a:lstStyle>
            <a:lvl1pPr>
              <a:defRPr>
                <a:solidFill>
                  <a:srgbClr val="FFFFFF"/>
                </a:solidFill>
              </a:defRPr>
            </a:lvl1pPr>
          </a:lstStyle>
          <a:p>
            <a:fld id="{A2D82EA7-FAB5-4BB3-95F1-9F7361D0835E}" type="datetime1">
              <a:rPr lang="en-US" smtClean="0"/>
              <a:t>1/7/2020</a:t>
            </a:fld>
            <a:endParaRPr lang="en-US"/>
          </a:p>
        </p:txBody>
      </p:sp>
      <p:sp>
        <p:nvSpPr>
          <p:cNvPr id="8" name="Footer Placeholder 7">
            <a:extLst>
              <a:ext uri="{FF2B5EF4-FFF2-40B4-BE49-F238E27FC236}">
                <a16:creationId xmlns:a16="http://schemas.microsoft.com/office/drawing/2014/main" id="{2BEBA99D-F27E-46D4-86A6-1803583B424A}"/>
              </a:ext>
            </a:extLst>
          </p:cNvPr>
          <p:cNvSpPr>
            <a:spLocks noGrp="1"/>
          </p:cNvSpPr>
          <p:nvPr>
            <p:ph type="ftr" sz="quarter" idx="18"/>
          </p:nvPr>
        </p:nvSpPr>
        <p:spPr>
          <a:xfrm>
            <a:off x="643680" y="7588457"/>
            <a:ext cx="6671520" cy="294931"/>
          </a:xfrm>
        </p:spPr>
        <p:txBody>
          <a:bodyPr/>
          <a:lstStyle>
            <a:lvl1pPr algn="l">
              <a:defRPr>
                <a:solidFill>
                  <a:srgbClr val="FFFFFF"/>
                </a:solidFill>
              </a:defRPr>
            </a:lvl1pPr>
          </a:lstStyle>
          <a:p>
            <a:endParaRPr lang="en-US" dirty="0"/>
          </a:p>
        </p:txBody>
      </p:sp>
      <p:sp>
        <p:nvSpPr>
          <p:cNvPr id="9" name="Slide Number Placeholder 8">
            <a:extLst>
              <a:ext uri="{FF2B5EF4-FFF2-40B4-BE49-F238E27FC236}">
                <a16:creationId xmlns:a16="http://schemas.microsoft.com/office/drawing/2014/main" id="{C78AA439-BB0B-4BC6-A160-9D3AE0EBCD93}"/>
              </a:ext>
            </a:extLst>
          </p:cNvPr>
          <p:cNvSpPr>
            <a:spLocks noGrp="1"/>
          </p:cNvSpPr>
          <p:nvPr>
            <p:ph type="sldNum" sz="quarter" idx="19"/>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2787371544"/>
      </p:ext>
    </p:extLst>
  </p:cSld>
  <p:clrMapOvr>
    <a:overrideClrMapping bg1="dk1" tx1="lt1" bg2="dk2" tx2="lt2" accent1="accent1" accent2="accent2" accent3="accent3" accent4="accent4" accent5="accent5" accent6="accent6" hlink="hlink" folHlink="folHlink"/>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Half Background Left">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7010400"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Title_half_left">
            <a:extLst>
              <a:ext uri="{FF2B5EF4-FFF2-40B4-BE49-F238E27FC236}">
                <a16:creationId xmlns:a16="http://schemas.microsoft.com/office/drawing/2014/main" id="{35197603-5189-4129-8F15-E1A3230F165B}"/>
              </a:ext>
            </a:extLst>
          </p:cNvPr>
          <p:cNvSpPr>
            <a:spLocks noGrp="1"/>
          </p:cNvSpPr>
          <p:nvPr>
            <p:ph type="title"/>
          </p:nvPr>
        </p:nvSpPr>
        <p:spPr>
          <a:xfrm>
            <a:off x="7706480" y="3398033"/>
            <a:ext cx="6294989" cy="1274195"/>
          </a:xfrm>
        </p:spPr>
        <p:txBody>
          <a:bodyPr/>
          <a:lstStyle/>
          <a:p>
            <a:r>
              <a:rPr lang="en-US"/>
              <a:t>Click to edit Master title style</a:t>
            </a:r>
            <a:endParaRPr lang="en-US" dirty="0"/>
          </a:p>
        </p:txBody>
      </p:sp>
    </p:spTree>
    <p:extLst>
      <p:ext uri="{BB962C8B-B14F-4D97-AF65-F5344CB8AC3E}">
        <p14:creationId xmlns:p14="http://schemas.microsoft.com/office/powerpoint/2010/main" val="235420414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alf Background Right">
    <p:spTree>
      <p:nvGrpSpPr>
        <p:cNvPr id="1" name=""/>
        <p:cNvGrpSpPr/>
        <p:nvPr/>
      </p:nvGrpSpPr>
      <p:grpSpPr>
        <a:xfrm>
          <a:off x="0" y="0"/>
          <a:ext cx="0" cy="0"/>
          <a:chOff x="0" y="0"/>
          <a:chExt cx="0" cy="0"/>
        </a:xfrm>
      </p:grpSpPr>
      <p:sp>
        <p:nvSpPr>
          <p:cNvPr id="2" name="Title_half_left"/>
          <p:cNvSpPr>
            <a:spLocks noGrp="1"/>
          </p:cNvSpPr>
          <p:nvPr>
            <p:ph type="title"/>
          </p:nvPr>
        </p:nvSpPr>
        <p:spPr>
          <a:xfrm>
            <a:off x="644952" y="511710"/>
            <a:ext cx="6294989" cy="1274195"/>
          </a:xfrm>
        </p:spPr>
        <p:txBody>
          <a:bodyPr/>
          <a:lstStyle/>
          <a:p>
            <a:r>
              <a:rPr lang="en-US"/>
              <a:t>Click to edit Master title style</a:t>
            </a:r>
            <a:endParaRPr lang="en-US" dirty="0"/>
          </a:p>
        </p:txBody>
      </p:sp>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8" name="Subtitle_half_left"/>
          <p:cNvSpPr>
            <a:spLocks noGrp="1"/>
          </p:cNvSpPr>
          <p:nvPr>
            <p:ph type="body" sz="quarter" idx="14"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3508318116"/>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Half background Bottom">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3590014"/>
            <a:ext cx="14630400" cy="4639586"/>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pic>
        <p:nvPicPr>
          <p:cNvPr id="8" name="Picture 7">
            <a:extLst>
              <a:ext uri="{FF2B5EF4-FFF2-40B4-BE49-F238E27FC236}">
                <a16:creationId xmlns:a16="http://schemas.microsoft.com/office/drawing/2014/main" id="{4E988EB7-C821-4EEA-B8AF-13B106E73F0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044903" y="523343"/>
            <a:ext cx="2072786" cy="596963"/>
          </a:xfrm>
          <a:prstGeom prst="rect">
            <a:avLst/>
          </a:prstGeom>
        </p:spPr>
      </p:pic>
      <p:sp>
        <p:nvSpPr>
          <p:cNvPr id="9" name="Text Placeholder 8">
            <a:extLst>
              <a:ext uri="{FF2B5EF4-FFF2-40B4-BE49-F238E27FC236}">
                <a16:creationId xmlns:a16="http://schemas.microsoft.com/office/drawing/2014/main" id="{5B896ED2-8998-45EC-B37F-E645AEBA4DDE}"/>
              </a:ext>
            </a:extLst>
          </p:cNvPr>
          <p:cNvSpPr>
            <a:spLocks noGrp="1"/>
          </p:cNvSpPr>
          <p:nvPr>
            <p:ph type="body" sz="quarter" idx="14"/>
          </p:nvPr>
        </p:nvSpPr>
        <p:spPr>
          <a:xfrm>
            <a:off x="643682" y="410083"/>
            <a:ext cx="10234880" cy="710222"/>
          </a:xfrm>
        </p:spPr>
        <p:txBody>
          <a:bodyPr>
            <a:noAutofit/>
          </a:bodyPr>
          <a:lstStyle>
            <a:lvl1pPr marL="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1pPr>
            <a:lvl2pPr marL="32004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2pPr>
            <a:lvl3pPr marL="109728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3pPr>
            <a:lvl4pPr marL="164592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4pPr>
            <a:lvl5pPr marL="2194560" indent="0" algn="l" defTabSz="1097280" rtl="0" eaLnBrk="1" latinLnBrk="0" hangingPunct="1">
              <a:lnSpc>
                <a:spcPct val="100000"/>
              </a:lnSpc>
              <a:spcBef>
                <a:spcPct val="0"/>
              </a:spcBef>
              <a:buNone/>
              <a:defRPr lang="en-IN" sz="3840" kern="1200" spc="0" baseline="0" dirty="0">
                <a:solidFill>
                  <a:schemeClr val="tx1"/>
                </a:solidFill>
                <a:latin typeface="+mj-lt"/>
                <a:ea typeface="+mj-ea"/>
                <a:cs typeface="+mj-cs"/>
              </a:defRPr>
            </a:lvl5pPr>
          </a:lstStyle>
          <a:p>
            <a:pPr lvl="0"/>
            <a:r>
              <a:rPr lang="en-US"/>
              <a:t>Edit Master text styles</a:t>
            </a:r>
          </a:p>
        </p:txBody>
      </p:sp>
      <p:sp>
        <p:nvSpPr>
          <p:cNvPr id="7" name="Subtitle_half_left">
            <a:extLst>
              <a:ext uri="{FF2B5EF4-FFF2-40B4-BE49-F238E27FC236}">
                <a16:creationId xmlns:a16="http://schemas.microsoft.com/office/drawing/2014/main" id="{77E6C968-BC80-4BF5-89B5-09F0B60719D2}"/>
              </a:ext>
            </a:extLst>
          </p:cNvPr>
          <p:cNvSpPr>
            <a:spLocks noGrp="1"/>
          </p:cNvSpPr>
          <p:nvPr>
            <p:ph type="body" sz="quarter" idx="15"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273712896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Background Top">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5" name="Picture Placeholder 5"/>
          <p:cNvSpPr>
            <a:spLocks noGrp="1"/>
          </p:cNvSpPr>
          <p:nvPr>
            <p:ph type="pic"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Footer Placeholder 3"/>
          <p:cNvSpPr>
            <a:spLocks noGrp="1"/>
          </p:cNvSpPr>
          <p:nvPr>
            <p:ph type="ftr" sz="quarter" idx="13"/>
          </p:nvPr>
        </p:nvSpPr>
        <p:spPr/>
        <p:txBody>
          <a:bodyPr/>
          <a:lstStyle/>
          <a:p>
            <a:endParaRPr lang="en-US" dirty="0"/>
          </a:p>
        </p:txBody>
      </p:sp>
      <p:sp>
        <p:nvSpPr>
          <p:cNvPr id="6" name="Title_white"/>
          <p:cNvSpPr>
            <a:spLocks noGrp="1"/>
          </p:cNvSpPr>
          <p:nvPr>
            <p:ph type="title"/>
          </p:nvPr>
        </p:nvSpPr>
        <p:spPr>
          <a:xfrm>
            <a:off x="644951" y="609120"/>
            <a:ext cx="13340500" cy="683264"/>
          </a:xfrm>
        </p:spPr>
        <p:txBody>
          <a:bodyPr/>
          <a:lstStyle>
            <a:lvl1pPr>
              <a:defRPr>
                <a:solidFill>
                  <a:srgbClr val="FFFFFF"/>
                </a:solidFill>
              </a:defRPr>
            </a:lvl1pPr>
          </a:lstStyle>
          <a:p>
            <a:r>
              <a:rPr lang="en-US"/>
              <a:t>Click to edit Master title style</a:t>
            </a:r>
            <a:endParaRPr lang="en-US" dirty="0"/>
          </a:p>
        </p:txBody>
      </p:sp>
      <p:sp>
        <p:nvSpPr>
          <p:cNvPr id="7" name="Subtitle_white"/>
          <p:cNvSpPr>
            <a:spLocks noGrp="1"/>
          </p:cNvSpPr>
          <p:nvPr>
            <p:ph type="body" sz="quarter" idx="14" hasCustomPrompt="1"/>
          </p:nvPr>
        </p:nvSpPr>
        <p:spPr>
          <a:xfrm>
            <a:off x="643681" y="1110241"/>
            <a:ext cx="13201650" cy="610873"/>
          </a:xfrm>
          <a:prstGeom prst="rect">
            <a:avLst/>
          </a:prstGeom>
        </p:spPr>
        <p:txBody>
          <a:bodyPr>
            <a:spAutoFit/>
          </a:bodyPr>
          <a:lstStyle>
            <a:lvl1pPr marL="0" indent="0">
              <a:buNone/>
              <a:defRPr sz="2880">
                <a:solidFill>
                  <a:srgbClr val="FFFFFF"/>
                </a:solidFill>
                <a:latin typeface="Work Sans Light" panose="00000400000000000000" pitchFamily="2" charset="0"/>
              </a:defRPr>
            </a:lvl1pPr>
          </a:lstStyle>
          <a:p>
            <a:pPr lvl="0"/>
            <a:r>
              <a:rPr lang="en-US" dirty="0"/>
              <a:t>Subtitle goes here</a:t>
            </a:r>
          </a:p>
        </p:txBody>
      </p:sp>
      <p:sp>
        <p:nvSpPr>
          <p:cNvPr id="2" name="Date Placeholder 1">
            <a:extLst>
              <a:ext uri="{FF2B5EF4-FFF2-40B4-BE49-F238E27FC236}">
                <a16:creationId xmlns:a16="http://schemas.microsoft.com/office/drawing/2014/main" id="{8EE8390B-E553-4AFB-9D02-3A91A917F16B}"/>
              </a:ext>
            </a:extLst>
          </p:cNvPr>
          <p:cNvSpPr>
            <a:spLocks noGrp="1"/>
          </p:cNvSpPr>
          <p:nvPr>
            <p:ph type="dt" sz="half" idx="15"/>
          </p:nvPr>
        </p:nvSpPr>
        <p:spPr/>
        <p:txBody>
          <a:bodyPr/>
          <a:lstStyle/>
          <a:p>
            <a:fld id="{A2D82EA7-FAB5-4BB3-95F1-9F7361D0835E}" type="datetime1">
              <a:rPr lang="en-US" smtClean="0"/>
              <a:t>1/7/2020</a:t>
            </a:fld>
            <a:endParaRPr lang="en-US"/>
          </a:p>
        </p:txBody>
      </p:sp>
    </p:spTree>
    <p:extLst>
      <p:ext uri="{BB962C8B-B14F-4D97-AF65-F5344CB8AC3E}">
        <p14:creationId xmlns:p14="http://schemas.microsoft.com/office/powerpoint/2010/main" val="50189402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bottom with video">
    <p:spTree>
      <p:nvGrpSpPr>
        <p:cNvPr id="1" name=""/>
        <p:cNvGrpSpPr/>
        <p:nvPr/>
      </p:nvGrpSpPr>
      <p:grpSpPr>
        <a:xfrm>
          <a:off x="0" y="0"/>
          <a:ext cx="0" cy="0"/>
          <a:chOff x="0" y="0"/>
          <a:chExt cx="0" cy="0"/>
        </a:xfrm>
      </p:grpSpPr>
      <p:sp>
        <p:nvSpPr>
          <p:cNvPr id="2" name="Title_bottom"/>
          <p:cNvSpPr>
            <a:spLocks noGrp="1"/>
          </p:cNvSpPr>
          <p:nvPr>
            <p:ph type="title"/>
          </p:nvPr>
        </p:nvSpPr>
        <p:spPr>
          <a:xfrm>
            <a:off x="536746" y="5642579"/>
            <a:ext cx="4266684" cy="1274195"/>
          </a:xfrm>
        </p:spPr>
        <p:txBody>
          <a:bodyPr/>
          <a:lstStyle>
            <a:lvl1pPr algn="r">
              <a:lnSpc>
                <a:spcPct val="10000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6" name="Media Placeholder 5"/>
          <p:cNvSpPr>
            <a:spLocks noGrp="1"/>
          </p:cNvSpPr>
          <p:nvPr>
            <p:ph type="media"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media</a:t>
            </a:r>
            <a:endParaRPr lang="en-US" dirty="0"/>
          </a:p>
        </p:txBody>
      </p:sp>
      <p:sp>
        <p:nvSpPr>
          <p:cNvPr id="4" name="Footer Placeholder 3"/>
          <p:cNvSpPr>
            <a:spLocks noGrp="1"/>
          </p:cNvSpPr>
          <p:nvPr>
            <p:ph type="ftr" sz="quarter" idx="13"/>
          </p:nvPr>
        </p:nvSpPr>
        <p:spPr/>
        <p:txBody>
          <a:bodyPr/>
          <a:lstStyle/>
          <a:p>
            <a:endParaRPr lang="en-US" dirty="0"/>
          </a:p>
        </p:txBody>
      </p:sp>
      <p:sp>
        <p:nvSpPr>
          <p:cNvPr id="5" name="Date Placeholder 4">
            <a:extLst>
              <a:ext uri="{FF2B5EF4-FFF2-40B4-BE49-F238E27FC236}">
                <a16:creationId xmlns:a16="http://schemas.microsoft.com/office/drawing/2014/main" id="{86B36426-6EC5-4026-9861-2E3B511F9B35}"/>
              </a:ext>
            </a:extLst>
          </p:cNvPr>
          <p:cNvSpPr>
            <a:spLocks noGrp="1"/>
          </p:cNvSpPr>
          <p:nvPr>
            <p:ph type="dt" sz="half" idx="14"/>
          </p:nvPr>
        </p:nvSpPr>
        <p:spPr/>
        <p:txBody>
          <a:bodyPr/>
          <a:lstStyle/>
          <a:p>
            <a:fld id="{A2D82EA7-FAB5-4BB3-95F1-9F7361D0835E}" type="datetime1">
              <a:rPr lang="en-US" smtClean="0"/>
              <a:t>1/7/2020</a:t>
            </a:fld>
            <a:endParaRPr lang="en-US"/>
          </a:p>
        </p:txBody>
      </p:sp>
    </p:spTree>
    <p:extLst>
      <p:ext uri="{BB962C8B-B14F-4D97-AF65-F5344CB8AC3E}">
        <p14:creationId xmlns:p14="http://schemas.microsoft.com/office/powerpoint/2010/main" val="356233733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FB19ED18-B8B4-47A1-B5BA-7443F2818530}" type="datetime1">
              <a:rPr lang="en-US" smtClean="0"/>
              <a:t>1/7/2020</a:t>
            </a:fld>
            <a:endParaRPr lang="en-US" dirty="0"/>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enter title of the presentation</a:t>
            </a:r>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09772" y="353734"/>
            <a:ext cx="5989384" cy="2743200"/>
          </a:xfrm>
          <a:prstGeom prst="rect">
            <a:avLst/>
          </a:prstGeom>
        </p:spPr>
      </p:pic>
    </p:spTree>
    <p:extLst>
      <p:ext uri="{BB962C8B-B14F-4D97-AF65-F5344CB8AC3E}">
        <p14:creationId xmlns:p14="http://schemas.microsoft.com/office/powerpoint/2010/main" val="604196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a:t>Click to place map / picture</a:t>
            </a:r>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4C2BCD10-6A63-4D84-B9AD-2FAC7807AAFE}" type="datetime1">
              <a:rPr lang="en-US" smtClean="0"/>
              <a:t>1/7/2020</a:t>
            </a:fld>
            <a:endParaRPr lang="en-US" dirty="0"/>
          </a:p>
        </p:txBody>
      </p:sp>
      <p:sp>
        <p:nvSpPr>
          <p:cNvPr id="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7" name="Straight Connector 1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8"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extLst>
      <p:ext uri="{BB962C8B-B14F-4D97-AF65-F5344CB8AC3E}">
        <p14:creationId xmlns:p14="http://schemas.microsoft.com/office/powerpoint/2010/main" val="2444696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a:t>Click to edit title</a:t>
            </a:r>
          </a:p>
        </p:txBody>
      </p:sp>
      <p:sp>
        <p:nvSpPr>
          <p:cNvPr id="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E577644D-1517-449B-9C1A-74F7386F5F76}" type="datetime1">
              <a:rPr lang="en-US" smtClean="0"/>
              <a:t>1/7/2020</a:t>
            </a:fld>
            <a:endParaRPr lang="en-US" dirty="0"/>
          </a:p>
        </p:txBody>
      </p:sp>
      <p:sp>
        <p:nvSpPr>
          <p:cNvPr id="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7" name="Straight Connector 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381023" y="1206467"/>
            <a:ext cx="11128040" cy="9144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24A9A84-67D2-4485-808D-326992BDACF5}" type="datetime1">
              <a:rPr lang="en-US" smtClean="0"/>
              <a:t>1/7/2020</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5" name="Straight Connector 24"/>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ing_2">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1EBD52-9DDE-4C3D-BF91-2DD57BB3A21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10" name="Text Placeholder 8"/>
          <p:cNvSpPr>
            <a:spLocks noGrp="1"/>
          </p:cNvSpPr>
          <p:nvPr>
            <p:ph type="body" sz="quarter" idx="16" hasCustomPrompt="1"/>
          </p:nvPr>
        </p:nvSpPr>
        <p:spPr>
          <a:xfrm>
            <a:off x="644949"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5423064"/>
            <a:ext cx="6116789" cy="474907"/>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6762584" y="2325756"/>
            <a:ext cx="1105234" cy="1133062"/>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2" name="Title_big_white"/>
          <p:cNvSpPr>
            <a:spLocks noGrp="1"/>
          </p:cNvSpPr>
          <p:nvPr>
            <p:ph type="title"/>
          </p:nvPr>
        </p:nvSpPr>
        <p:spPr>
          <a:xfrm>
            <a:off x="644950" y="2885241"/>
            <a:ext cx="8395682" cy="1569660"/>
          </a:xfrm>
        </p:spPr>
        <p:txBody>
          <a:bodyPr/>
          <a:lstStyle>
            <a:lvl1pPr>
              <a:defRPr sz="4800" spc="0" baseline="0">
                <a:solidFill>
                  <a:srgbClr val="FFFFFF"/>
                </a:solidFill>
                <a:latin typeface="+mj-lt"/>
              </a:defRPr>
            </a:lvl1pPr>
          </a:lstStyle>
          <a:p>
            <a:r>
              <a:rPr lang="en-US"/>
              <a:t>Click to edit Master title style</a:t>
            </a:r>
            <a:endParaRPr lang="en-US" dirty="0"/>
          </a:p>
        </p:txBody>
      </p:sp>
      <p:grpSp>
        <p:nvGrpSpPr>
          <p:cNvPr id="13" name="Group 12">
            <a:extLst>
              <a:ext uri="{FF2B5EF4-FFF2-40B4-BE49-F238E27FC236}">
                <a16:creationId xmlns:a16="http://schemas.microsoft.com/office/drawing/2014/main" id="{1BB25C1C-6629-4BA4-9851-F12F6AFDD6B6}"/>
              </a:ext>
            </a:extLst>
          </p:cNvPr>
          <p:cNvGrpSpPr/>
          <p:nvPr/>
        </p:nvGrpSpPr>
        <p:grpSpPr>
          <a:xfrm>
            <a:off x="644950" y="5106858"/>
            <a:ext cx="734916" cy="150583"/>
            <a:chOff x="575859" y="4778289"/>
            <a:chExt cx="887181" cy="181782"/>
          </a:xfrm>
          <a:solidFill>
            <a:schemeClr val="accent4"/>
          </a:solidFill>
        </p:grpSpPr>
        <p:sp>
          <p:nvSpPr>
            <p:cNvPr id="14" name="Oval 13">
              <a:extLst>
                <a:ext uri="{FF2B5EF4-FFF2-40B4-BE49-F238E27FC236}">
                  <a16:creationId xmlns:a16="http://schemas.microsoft.com/office/drawing/2014/main" id="{7F9D0966-B22F-47C2-BA2B-ECBA03B6232D}"/>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sp>
          <p:nvSpPr>
            <p:cNvPr id="15" name="Rectangle 14">
              <a:extLst>
                <a:ext uri="{FF2B5EF4-FFF2-40B4-BE49-F238E27FC236}">
                  <a16:creationId xmlns:a16="http://schemas.microsoft.com/office/drawing/2014/main" id="{814F64AA-4A70-49BD-9FA1-7F42629FCA3C}"/>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grpSp>
      <p:grpSp>
        <p:nvGrpSpPr>
          <p:cNvPr id="16" name="Group 15">
            <a:extLst>
              <a:ext uri="{FF2B5EF4-FFF2-40B4-BE49-F238E27FC236}">
                <a16:creationId xmlns:a16="http://schemas.microsoft.com/office/drawing/2014/main" id="{FE003E77-5EC9-4043-82E6-DA753DA68411}"/>
              </a:ext>
            </a:extLst>
          </p:cNvPr>
          <p:cNvGrpSpPr/>
          <p:nvPr/>
        </p:nvGrpSpPr>
        <p:grpSpPr>
          <a:xfrm>
            <a:off x="644950" y="802004"/>
            <a:ext cx="2200300" cy="632688"/>
            <a:chOff x="522288" y="496888"/>
            <a:chExt cx="866775" cy="249238"/>
          </a:xfrm>
          <a:solidFill>
            <a:schemeClr val="accent2"/>
          </a:solidFill>
        </p:grpSpPr>
        <p:sp>
          <p:nvSpPr>
            <p:cNvPr id="17" name="Rectangle 5">
              <a:extLst>
                <a:ext uri="{FF2B5EF4-FFF2-40B4-BE49-F238E27FC236}">
                  <a16:creationId xmlns:a16="http://schemas.microsoft.com/office/drawing/2014/main" id="{D171461C-7E11-4727-BC70-1A3E99B78E08}"/>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18" name="Freeform 6">
              <a:extLst>
                <a:ext uri="{FF2B5EF4-FFF2-40B4-BE49-F238E27FC236}">
                  <a16:creationId xmlns:a16="http://schemas.microsoft.com/office/drawing/2014/main" id="{CDCB1985-1E91-4176-A736-EDBF686BACE5}"/>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19" name="Freeform 7">
              <a:extLst>
                <a:ext uri="{FF2B5EF4-FFF2-40B4-BE49-F238E27FC236}">
                  <a16:creationId xmlns:a16="http://schemas.microsoft.com/office/drawing/2014/main" id="{EBA7B760-C9CC-4119-BE9E-1F211E951866}"/>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0" name="Freeform 8">
              <a:extLst>
                <a:ext uri="{FF2B5EF4-FFF2-40B4-BE49-F238E27FC236}">
                  <a16:creationId xmlns:a16="http://schemas.microsoft.com/office/drawing/2014/main" id="{C9D52E03-D7AD-4990-8226-88567044F114}"/>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1" name="Freeform 9">
              <a:extLst>
                <a:ext uri="{FF2B5EF4-FFF2-40B4-BE49-F238E27FC236}">
                  <a16:creationId xmlns:a16="http://schemas.microsoft.com/office/drawing/2014/main" id="{1D48C1F2-89B1-4202-8201-04D58C3872DA}"/>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2" name="Freeform 10">
              <a:extLst>
                <a:ext uri="{FF2B5EF4-FFF2-40B4-BE49-F238E27FC236}">
                  <a16:creationId xmlns:a16="http://schemas.microsoft.com/office/drawing/2014/main" id="{83419930-EB06-420C-9C85-6453A218E99D}"/>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grpSp>
    </p:spTree>
    <p:extLst>
      <p:ext uri="{BB962C8B-B14F-4D97-AF65-F5344CB8AC3E}">
        <p14:creationId xmlns:p14="http://schemas.microsoft.com/office/powerpoint/2010/main" val="3434934110"/>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a:t>Click to edit the title</a:t>
            </a:r>
          </a:p>
        </p:txBody>
      </p:sp>
      <p:sp>
        <p:nvSpPr>
          <p:cNvPr id="12"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a:t>Click to edit the body text</a:t>
            </a:r>
          </a:p>
        </p:txBody>
      </p:sp>
      <p:sp>
        <p:nvSpPr>
          <p:cNvPr id="10"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a:t>Click to place a chart</a:t>
            </a:r>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15F4B3B3-C6C6-44B9-A430-9A9E1878D7E6}" type="datetime1">
              <a:rPr lang="en-US" smtClean="0"/>
              <a:t>1/7/2020</a:t>
            </a:fld>
            <a:endParaRPr lang="en-US" dirty="0"/>
          </a:p>
        </p:txBody>
      </p:sp>
      <p:sp>
        <p:nvSpPr>
          <p:cNvPr id="17"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18"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9" name="Straight Connector 1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609C2661-BF30-4AC2-958C-21F99968684C}" type="datetime1">
              <a:rPr lang="en-US" smtClean="0"/>
              <a:t>1/7/2020</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a:t>Click to enter section title</a:t>
            </a:r>
          </a:p>
        </p:txBody>
      </p:sp>
      <p:sp>
        <p:nvSpPr>
          <p:cNvPr id="25"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a:t>Subtitle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9"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DC5B011B-3FCB-4CFF-B45E-66D8F4A059AD}" type="datetime1">
              <a:rPr lang="en-US" smtClean="0"/>
              <a:t>1/7/2020</a:t>
            </a:fld>
            <a:endParaRPr lang="en-US" dirty="0"/>
          </a:p>
        </p:txBody>
      </p:sp>
      <p:sp>
        <p:nvSpPr>
          <p:cNvPr id="20"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1"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2" name="Straight Connector 21"/>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26"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49" y="4183289"/>
            <a:ext cx="4260659" cy="1079436"/>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a:t>Contact 1</a:t>
            </a:r>
          </a:p>
          <a:p>
            <a:pPr lvl="0"/>
            <a:r>
              <a:rPr lang="en-US" dirty="0"/>
              <a:t>Contact 2</a:t>
            </a:r>
          </a:p>
          <a:p>
            <a:pPr lvl="0"/>
            <a:r>
              <a:rPr lang="en-US" dirty="0"/>
              <a:t>E-mail id</a:t>
            </a:r>
          </a:p>
        </p:txBody>
      </p:sp>
      <p:sp>
        <p:nvSpPr>
          <p:cNvPr id="19" name="Text Placeholder 15"/>
          <p:cNvSpPr>
            <a:spLocks noGrp="1"/>
          </p:cNvSpPr>
          <p:nvPr>
            <p:ph type="body" sz="quarter" idx="16" hasCustomPrompt="1"/>
          </p:nvPr>
        </p:nvSpPr>
        <p:spPr>
          <a:xfrm>
            <a:off x="8904849" y="6194969"/>
            <a:ext cx="4260659" cy="1116012"/>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a:t>Contact 1</a:t>
            </a:r>
          </a:p>
          <a:p>
            <a:pPr lvl="0"/>
            <a:r>
              <a:rPr lang="en-US" dirty="0"/>
              <a:t>Contact 2</a:t>
            </a:r>
          </a:p>
          <a:p>
            <a:pPr lvl="0"/>
            <a:r>
              <a:rPr lang="en-US" dirty="0"/>
              <a:t>E-mail id</a:t>
            </a:r>
          </a:p>
        </p:txBody>
      </p:sp>
      <p:cxnSp>
        <p:nvCxnSpPr>
          <p:cNvPr id="20" name="Straight Connector 19"/>
          <p:cNvCxnSpPr/>
          <p:nvPr userDrawn="1"/>
        </p:nvCxnSpPr>
        <p:spPr>
          <a:xfrm>
            <a:off x="8904849" y="405571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49" y="606739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7" hasCustomPrompt="1"/>
          </p:nvPr>
        </p:nvSpPr>
        <p:spPr>
          <a:xfrm>
            <a:off x="8891198" y="3573025"/>
            <a:ext cx="4951412" cy="422201"/>
          </a:xfrm>
        </p:spPr>
        <p:txBody>
          <a:bodyPr lIns="0" tIns="0" rIns="0" bIns="0">
            <a:noAutofit/>
          </a:bodyPr>
          <a:lstStyle>
            <a:lvl1pPr marL="0" indent="0">
              <a:spcBef>
                <a:spcPts val="0"/>
              </a:spcBef>
              <a:buNone/>
              <a:defRPr sz="2000" baseline="0"/>
            </a:lvl1pPr>
          </a:lstStyle>
          <a:p>
            <a:pPr lvl="0"/>
            <a:r>
              <a:rPr lang="en-US" dirty="0"/>
              <a:t>Name of the presenter 1</a:t>
            </a:r>
          </a:p>
        </p:txBody>
      </p:sp>
      <p:sp>
        <p:nvSpPr>
          <p:cNvPr id="26" name="Text Placeholder 23"/>
          <p:cNvSpPr>
            <a:spLocks noGrp="1"/>
          </p:cNvSpPr>
          <p:nvPr>
            <p:ph type="body" sz="quarter" idx="19" hasCustomPrompt="1"/>
          </p:nvPr>
        </p:nvSpPr>
        <p:spPr>
          <a:xfrm>
            <a:off x="8891198" y="5556569"/>
            <a:ext cx="4951412" cy="422201"/>
          </a:xfrm>
        </p:spPr>
        <p:txBody>
          <a:bodyPr lIns="0" tIns="0" rIns="0" bIns="0">
            <a:noAutofit/>
          </a:bodyPr>
          <a:lstStyle>
            <a:lvl1pPr marL="0" indent="0">
              <a:spcBef>
                <a:spcPts val="0"/>
              </a:spcBef>
              <a:buNone/>
              <a:defRPr sz="2000" baseline="0"/>
            </a:lvl1pPr>
          </a:lstStyle>
          <a:p>
            <a:pPr lvl="0"/>
            <a:r>
              <a:rPr lang="en-US" dirty="0"/>
              <a:t>Name of the presenter 2</a:t>
            </a:r>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571850FE-B31B-408C-BD2E-04BC9D0C651E}" type="datetime1">
              <a:rPr lang="en-US" smtClean="0"/>
              <a:t>1/7/2020</a:t>
            </a:fld>
            <a:endParaRPr lang="en-US" dirty="0"/>
          </a:p>
        </p:txBody>
      </p:sp>
      <p:sp>
        <p:nvSpPr>
          <p:cNvPr id="2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endParaRPr lang="en-US" dirty="0"/>
          </a:p>
        </p:txBody>
      </p:sp>
      <p:sp>
        <p:nvSpPr>
          <p:cNvPr id="2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8" name="Straight Connector 27"/>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Segoe UI" pitchFamily="34" charset="0"/>
                <a:ea typeface="+mn-ea"/>
                <a:cs typeface="Segoe UI" pitchFamily="34" charset="0"/>
              </a:rPr>
              <a:t>© KPIT Technologies Limited</a:t>
            </a:r>
          </a:p>
        </p:txBody>
      </p:sp>
      <p:sp>
        <p:nvSpPr>
          <p:cNvPr id="32" name="Rectangle 31"/>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Opening_3">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87CF25C-82C5-4E39-9DBF-813F29A7D8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2"/>
          <a:stretch/>
        </p:blipFill>
        <p:spPr>
          <a:xfrm>
            <a:off x="6230381" y="0"/>
            <a:ext cx="8400018" cy="8229600"/>
          </a:xfrm>
          <a:prstGeom prst="rect">
            <a:avLst/>
          </a:prstGeom>
        </p:spPr>
      </p:pic>
      <p:sp>
        <p:nvSpPr>
          <p:cNvPr id="10" name="Text Placeholder 8"/>
          <p:cNvSpPr>
            <a:spLocks noGrp="1"/>
          </p:cNvSpPr>
          <p:nvPr>
            <p:ph type="body" sz="quarter" idx="16" hasCustomPrompt="1"/>
          </p:nvPr>
        </p:nvSpPr>
        <p:spPr>
          <a:xfrm>
            <a:off x="59253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592531" y="5493079"/>
            <a:ext cx="6116789" cy="474907"/>
          </a:xfrm>
        </p:spPr>
        <p:txBody>
          <a:bodyPr/>
          <a:lstStyle>
            <a:lvl1pPr marL="0" indent="0" algn="l">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5891916" y="2668383"/>
            <a:ext cx="3017520" cy="191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sp>
        <p:nvSpPr>
          <p:cNvPr id="2" name="Title_big_white"/>
          <p:cNvSpPr>
            <a:spLocks noGrp="1"/>
          </p:cNvSpPr>
          <p:nvPr>
            <p:ph type="title"/>
          </p:nvPr>
        </p:nvSpPr>
        <p:spPr>
          <a:xfrm>
            <a:off x="592531" y="2877437"/>
            <a:ext cx="8395682" cy="1588127"/>
          </a:xfrm>
        </p:spPr>
        <p:txBody>
          <a:bodyPr/>
          <a:lstStyle>
            <a:lvl1pPr>
              <a:defRPr sz="4800" spc="0" baseline="0">
                <a:solidFill>
                  <a:schemeClr val="tx1"/>
                </a:solidFill>
                <a:latin typeface="+mj-lt"/>
              </a:defRPr>
            </a:lvl1pPr>
          </a:lstStyle>
          <a:p>
            <a:r>
              <a:rPr lang="en-US"/>
              <a:t>Click to edit Master title style</a:t>
            </a:r>
            <a:endParaRPr lang="en-US" dirty="0"/>
          </a:p>
        </p:txBody>
      </p:sp>
      <p:sp>
        <p:nvSpPr>
          <p:cNvPr id="14" name="Rectangle 13">
            <a:extLst>
              <a:ext uri="{FF2B5EF4-FFF2-40B4-BE49-F238E27FC236}">
                <a16:creationId xmlns:a16="http://schemas.microsoft.com/office/drawing/2014/main" id="{79881018-9257-4330-ACBD-1BA79AA27977}"/>
              </a:ext>
            </a:extLst>
          </p:cNvPr>
          <p:cNvSpPr/>
          <p:nvPr/>
        </p:nvSpPr>
        <p:spPr>
          <a:xfrm>
            <a:off x="4552388" y="720"/>
            <a:ext cx="3017520" cy="1191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p>
        </p:txBody>
      </p:sp>
      <p:grpSp>
        <p:nvGrpSpPr>
          <p:cNvPr id="15" name="Group 14">
            <a:extLst>
              <a:ext uri="{FF2B5EF4-FFF2-40B4-BE49-F238E27FC236}">
                <a16:creationId xmlns:a16="http://schemas.microsoft.com/office/drawing/2014/main" id="{D78D1809-26DB-4EAB-B9FE-A9F69EA3676B}"/>
              </a:ext>
            </a:extLst>
          </p:cNvPr>
          <p:cNvGrpSpPr/>
          <p:nvPr/>
        </p:nvGrpSpPr>
        <p:grpSpPr>
          <a:xfrm>
            <a:off x="592531" y="5106858"/>
            <a:ext cx="734916" cy="150583"/>
            <a:chOff x="575859" y="4778289"/>
            <a:chExt cx="887181" cy="181782"/>
          </a:xfrm>
          <a:solidFill>
            <a:schemeClr val="accent4"/>
          </a:solidFill>
        </p:grpSpPr>
        <p:sp>
          <p:nvSpPr>
            <p:cNvPr id="16" name="Oval 15">
              <a:extLst>
                <a:ext uri="{FF2B5EF4-FFF2-40B4-BE49-F238E27FC236}">
                  <a16:creationId xmlns:a16="http://schemas.microsoft.com/office/drawing/2014/main" id="{04E08BE1-618C-49D8-B7EF-C3C543F809DA}"/>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sp>
          <p:nvSpPr>
            <p:cNvPr id="17" name="Rectangle 16">
              <a:extLst>
                <a:ext uri="{FF2B5EF4-FFF2-40B4-BE49-F238E27FC236}">
                  <a16:creationId xmlns:a16="http://schemas.microsoft.com/office/drawing/2014/main" id="{3A3BF6B8-D820-4EF1-9D81-6550D585FB39}"/>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120">
                <a:solidFill>
                  <a:prstClr val="white"/>
                </a:solidFill>
              </a:endParaRPr>
            </a:p>
          </p:txBody>
        </p:sp>
      </p:grpSp>
      <p:grpSp>
        <p:nvGrpSpPr>
          <p:cNvPr id="23" name="Group 22">
            <a:extLst>
              <a:ext uri="{FF2B5EF4-FFF2-40B4-BE49-F238E27FC236}">
                <a16:creationId xmlns:a16="http://schemas.microsoft.com/office/drawing/2014/main" id="{4A045D3C-8236-4AEA-9D24-B742D74089AF}"/>
              </a:ext>
            </a:extLst>
          </p:cNvPr>
          <p:cNvGrpSpPr/>
          <p:nvPr/>
        </p:nvGrpSpPr>
        <p:grpSpPr>
          <a:xfrm>
            <a:off x="592532" y="802004"/>
            <a:ext cx="2200300" cy="632688"/>
            <a:chOff x="522288" y="496888"/>
            <a:chExt cx="866775" cy="249238"/>
          </a:xfrm>
          <a:solidFill>
            <a:schemeClr val="tx1"/>
          </a:solidFill>
        </p:grpSpPr>
        <p:sp>
          <p:nvSpPr>
            <p:cNvPr id="24" name="Rectangle 5">
              <a:extLst>
                <a:ext uri="{FF2B5EF4-FFF2-40B4-BE49-F238E27FC236}">
                  <a16:creationId xmlns:a16="http://schemas.microsoft.com/office/drawing/2014/main" id="{79A4EA13-CF31-48DE-96E1-28BADD2F2CC6}"/>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5" name="Freeform 6">
              <a:extLst>
                <a:ext uri="{FF2B5EF4-FFF2-40B4-BE49-F238E27FC236}">
                  <a16:creationId xmlns:a16="http://schemas.microsoft.com/office/drawing/2014/main" id="{D5A1E693-B34D-4A8B-9209-B9B03E4A17BC}"/>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6" name="Freeform 7">
              <a:extLst>
                <a:ext uri="{FF2B5EF4-FFF2-40B4-BE49-F238E27FC236}">
                  <a16:creationId xmlns:a16="http://schemas.microsoft.com/office/drawing/2014/main" id="{6B23526B-DCF2-4446-A8DF-97A435855539}"/>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7" name="Freeform 8">
              <a:extLst>
                <a:ext uri="{FF2B5EF4-FFF2-40B4-BE49-F238E27FC236}">
                  <a16:creationId xmlns:a16="http://schemas.microsoft.com/office/drawing/2014/main" id="{55C3E40B-FD7B-49C5-A50A-33AFAB8ED72E}"/>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8" name="Freeform 9">
              <a:extLst>
                <a:ext uri="{FF2B5EF4-FFF2-40B4-BE49-F238E27FC236}">
                  <a16:creationId xmlns:a16="http://schemas.microsoft.com/office/drawing/2014/main" id="{20ABD8C8-DA77-4033-9AF1-7EBB5B37EAD2}"/>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sp>
          <p:nvSpPr>
            <p:cNvPr id="29" name="Freeform 10">
              <a:extLst>
                <a:ext uri="{FF2B5EF4-FFF2-40B4-BE49-F238E27FC236}">
                  <a16:creationId xmlns:a16="http://schemas.microsoft.com/office/drawing/2014/main" id="{87159288-A5ED-4305-8773-CBBE6AB133C2}"/>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3120">
                <a:solidFill>
                  <a:srgbClr val="000000"/>
                </a:solidFill>
              </a:endParaRPr>
            </a:p>
          </p:txBody>
        </p:sp>
      </p:grpSp>
    </p:spTree>
    <p:extLst>
      <p:ext uri="{BB962C8B-B14F-4D97-AF65-F5344CB8AC3E}">
        <p14:creationId xmlns:p14="http://schemas.microsoft.com/office/powerpoint/2010/main" val="712986268"/>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Opening_4">
    <p:bg>
      <p:bgRef idx="1001">
        <a:schemeClr val="bg2"/>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A59897F-F414-49C6-A032-D9B2F8A7FBC0}"/>
              </a:ext>
            </a:extLst>
          </p:cNvPr>
          <p:cNvSpPr>
            <a:spLocks noGrp="1"/>
          </p:cNvSpPr>
          <p:nvPr>
            <p:ph type="pic" sz="quarter" idx="24"/>
          </p:nvPr>
        </p:nvSpPr>
        <p:spPr>
          <a:xfrm>
            <a:off x="0" y="0"/>
            <a:ext cx="14630400" cy="8229600"/>
          </a:xfrm>
        </p:spPr>
        <p:txBody>
          <a:bodyPr/>
          <a:lstStyle/>
          <a:p>
            <a:r>
              <a:rPr lang="en-US"/>
              <a:t>Click icon to add picture</a:t>
            </a:r>
            <a:endParaRPr lang="en-IN" dirty="0"/>
          </a:p>
        </p:txBody>
      </p:sp>
      <p:sp>
        <p:nvSpPr>
          <p:cNvPr id="20" name="Table Placeholder 19">
            <a:extLst>
              <a:ext uri="{FF2B5EF4-FFF2-40B4-BE49-F238E27FC236}">
                <a16:creationId xmlns:a16="http://schemas.microsoft.com/office/drawing/2014/main" id="{DE47ABF5-E890-49AD-AC79-CB2EF6AAF111}"/>
              </a:ext>
            </a:extLst>
          </p:cNvPr>
          <p:cNvSpPr>
            <a:spLocks noGrp="1"/>
          </p:cNvSpPr>
          <p:nvPr>
            <p:ph type="tbl" sz="quarter" idx="25"/>
          </p:nvPr>
        </p:nvSpPr>
        <p:spPr>
          <a:xfrm>
            <a:off x="644950" y="661058"/>
            <a:ext cx="6441650" cy="3517751"/>
          </a:xfrm>
          <a:solidFill>
            <a:schemeClr val="tx1">
              <a:alpha val="86000"/>
            </a:schemeClr>
          </a:solidFill>
        </p:spPr>
        <p:txBody>
          <a:bodyPr/>
          <a:lstStyle>
            <a:lvl1pPr marL="0" indent="0">
              <a:buNone/>
              <a:defRPr/>
            </a:lvl1pPr>
          </a:lstStyle>
          <a:p>
            <a:r>
              <a:rPr lang="en-US"/>
              <a:t>Click icon to add table</a:t>
            </a:r>
            <a:endParaRPr lang="en-IN" dirty="0"/>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4220897"/>
            <a:ext cx="6441650" cy="626052"/>
          </a:xfrm>
          <a:solidFill>
            <a:schemeClr val="tx2">
              <a:alpha val="86000"/>
            </a:schemeClr>
          </a:solidFill>
        </p:spPr>
        <p:txBody>
          <a:bodyPr lIns="288000" rIns="0" anchor="ctr" anchorCtr="0"/>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2" name="Title_big_white"/>
          <p:cNvSpPr>
            <a:spLocks noGrp="1"/>
          </p:cNvSpPr>
          <p:nvPr>
            <p:ph type="title"/>
          </p:nvPr>
        </p:nvSpPr>
        <p:spPr>
          <a:xfrm>
            <a:off x="999615" y="1895498"/>
            <a:ext cx="5492406" cy="1274195"/>
          </a:xfrm>
        </p:spPr>
        <p:txBody>
          <a:bodyPr lIns="0" rIns="0"/>
          <a:lstStyle>
            <a:lvl1pPr>
              <a:defRPr sz="3840" spc="0" baseline="0">
                <a:solidFill>
                  <a:srgbClr val="FFFFFF"/>
                </a:solidFill>
                <a:latin typeface="+mj-lt"/>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C1B7C1B9-2095-4997-AB3E-0290BD55F2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9614" y="923971"/>
            <a:ext cx="2002109" cy="590653"/>
          </a:xfrm>
          <a:prstGeom prst="rect">
            <a:avLst/>
          </a:prstGeom>
        </p:spPr>
      </p:pic>
    </p:spTree>
    <p:extLst>
      <p:ext uri="{BB962C8B-B14F-4D97-AF65-F5344CB8AC3E}">
        <p14:creationId xmlns:p14="http://schemas.microsoft.com/office/powerpoint/2010/main" val="150521063"/>
      </p:ext>
    </p:extLst>
  </p:cSld>
  <p:clrMapOvr>
    <a:overrideClrMapping bg1="lt1" tx1="dk1" bg2="lt2" tx2="dk2" accent1="accent1" accent2="accent2" accent3="accent3" accent4="accent4" accent5="accent5" accent6="accent6" hlink="hlink" folHlink="folHlink"/>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Opening_5">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2" name="Title_half_left"/>
          <p:cNvSpPr>
            <a:spLocks noGrp="1"/>
          </p:cNvSpPr>
          <p:nvPr>
            <p:ph type="title"/>
          </p:nvPr>
        </p:nvSpPr>
        <p:spPr>
          <a:xfrm>
            <a:off x="605701" y="3380717"/>
            <a:ext cx="6294989" cy="1274195"/>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243D586E-F233-48FE-A780-BB4D0BED1192}"/>
              </a:ext>
            </a:extLst>
          </p:cNvPr>
          <p:cNvSpPr>
            <a:spLocks noGrp="1"/>
          </p:cNvSpPr>
          <p:nvPr>
            <p:ph type="body" sz="quarter" idx="12" hasCustomPrompt="1"/>
          </p:nvPr>
        </p:nvSpPr>
        <p:spPr>
          <a:xfrm>
            <a:off x="608276" y="5259706"/>
            <a:ext cx="6292415" cy="441379"/>
          </a:xfrm>
        </p:spPr>
        <p:txBody>
          <a:bodyPr/>
          <a:lstStyle>
            <a:lvl1pPr marL="0" indent="0">
              <a:buNone/>
              <a:defRPr/>
            </a:lvl1pPr>
            <a:lvl2pPr marL="320040" indent="0">
              <a:buNone/>
              <a:defRPr/>
            </a:lvl2pPr>
            <a:lvl3pPr marL="1097280" indent="0">
              <a:buNone/>
              <a:defRPr/>
            </a:lvl3pPr>
            <a:lvl4pPr marL="1645920" indent="0">
              <a:buNone/>
              <a:defRPr/>
            </a:lvl4pPr>
            <a:lvl5pPr marL="2194560" indent="0">
              <a:buNone/>
              <a:defRPr/>
            </a:lvl5pPr>
          </a:lstStyle>
          <a:p>
            <a:pPr lvl="0"/>
            <a:r>
              <a:rPr lang="en-US" dirty="0"/>
              <a:t>Presenter Name</a:t>
            </a:r>
            <a:endParaRPr lang="en-IN" dirty="0"/>
          </a:p>
        </p:txBody>
      </p:sp>
      <p:pic>
        <p:nvPicPr>
          <p:cNvPr id="7" name="Picture 6">
            <a:extLst>
              <a:ext uri="{FF2B5EF4-FFF2-40B4-BE49-F238E27FC236}">
                <a16:creationId xmlns:a16="http://schemas.microsoft.com/office/drawing/2014/main" id="{04BDFC6F-3286-4A3D-A782-EF139340A1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5701" y="557633"/>
            <a:ext cx="2072786" cy="596963"/>
          </a:xfrm>
          <a:prstGeom prst="rect">
            <a:avLst/>
          </a:prstGeom>
        </p:spPr>
      </p:pic>
    </p:spTree>
    <p:extLst>
      <p:ext uri="{BB962C8B-B14F-4D97-AF65-F5344CB8AC3E}">
        <p14:creationId xmlns:p14="http://schemas.microsoft.com/office/powerpoint/2010/main" val="1332971273"/>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6" name="Date Placeholder 5">
            <a:extLst>
              <a:ext uri="{FF2B5EF4-FFF2-40B4-BE49-F238E27FC236}">
                <a16:creationId xmlns:a16="http://schemas.microsoft.com/office/drawing/2014/main" id="{FBB9A967-9DD9-4DD6-A720-46986134B147}"/>
              </a:ext>
            </a:extLst>
          </p:cNvPr>
          <p:cNvSpPr>
            <a:spLocks noGrp="1"/>
          </p:cNvSpPr>
          <p:nvPr>
            <p:ph type="dt" sz="half" idx="12"/>
          </p:nvPr>
        </p:nvSpPr>
        <p:spPr/>
        <p:txBody>
          <a:bodyPr/>
          <a:lstStyle/>
          <a:p>
            <a:fld id="{A2D82EA7-FAB5-4BB3-95F1-9F7361D0835E}" type="datetime1">
              <a:rPr lang="en-US" smtClean="0"/>
              <a:t>1/7/2020</a:t>
            </a:fld>
            <a:endParaRPr lang="en-US"/>
          </a:p>
        </p:txBody>
      </p:sp>
    </p:spTree>
    <p:extLst>
      <p:ext uri="{BB962C8B-B14F-4D97-AF65-F5344CB8AC3E}">
        <p14:creationId xmlns:p14="http://schemas.microsoft.com/office/powerpoint/2010/main" val="1511335761"/>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A2D82EA7-FAB5-4BB3-95F1-9F7361D0835E}"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08006912"/>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A2D82EA7-FAB5-4BB3-95F1-9F7361D0835E}"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4"/>
          </p:nvPr>
        </p:nvSpPr>
        <p:spPr>
          <a:xfrm>
            <a:off x="643890" y="1969623"/>
            <a:ext cx="13340716" cy="51760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9296171"/>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bottom with background">
    <p:bg>
      <p:bgRef idx="1001">
        <a:schemeClr val="bg2"/>
      </p:bgRef>
    </p:bg>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2" name="Title_big_bottom"/>
          <p:cNvSpPr>
            <a:spLocks noGrp="1"/>
          </p:cNvSpPr>
          <p:nvPr>
            <p:ph type="title"/>
          </p:nvPr>
        </p:nvSpPr>
        <p:spPr>
          <a:xfrm>
            <a:off x="644951" y="5251521"/>
            <a:ext cx="13340500" cy="960263"/>
          </a:xfrm>
        </p:spPr>
        <p:txBody>
          <a:bodyPr/>
          <a:lstStyle>
            <a:lvl1pPr>
              <a:defRPr sz="5520">
                <a:solidFill>
                  <a:srgbClr val="FFFFFF"/>
                </a:solidFill>
                <a:latin typeface="+mj-lt"/>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E0820E8D-C14D-4C0B-BD6B-8F88D7BAADED}"/>
              </a:ext>
            </a:extLst>
          </p:cNvPr>
          <p:cNvSpPr>
            <a:spLocks noGrp="1"/>
          </p:cNvSpPr>
          <p:nvPr>
            <p:ph type="dt" sz="half" idx="14"/>
          </p:nvPr>
        </p:nvSpPr>
        <p:spPr/>
        <p:txBody>
          <a:bodyPr/>
          <a:lstStyle>
            <a:lvl1pPr>
              <a:defRPr>
                <a:solidFill>
                  <a:srgbClr val="FFFFFF"/>
                </a:solidFill>
              </a:defRPr>
            </a:lvl1pPr>
          </a:lstStyle>
          <a:p>
            <a:fld id="{A2D82EA7-FAB5-4BB3-95F1-9F7361D0835E}" type="datetime1">
              <a:rPr lang="en-US" smtClean="0"/>
              <a:t>1/7/2020</a:t>
            </a:fld>
            <a:endParaRPr lang="en-US"/>
          </a:p>
        </p:txBody>
      </p:sp>
      <p:sp>
        <p:nvSpPr>
          <p:cNvPr id="9" name="Footer Placeholder 8">
            <a:extLst>
              <a:ext uri="{FF2B5EF4-FFF2-40B4-BE49-F238E27FC236}">
                <a16:creationId xmlns:a16="http://schemas.microsoft.com/office/drawing/2014/main" id="{374A7328-CA38-4B1B-B573-1B0774D3AC94}"/>
              </a:ext>
            </a:extLst>
          </p:cNvPr>
          <p:cNvSpPr>
            <a:spLocks noGrp="1"/>
          </p:cNvSpPr>
          <p:nvPr>
            <p:ph type="ftr" sz="quarter" idx="15"/>
          </p:nvPr>
        </p:nvSpPr>
        <p:spPr>
          <a:xfrm>
            <a:off x="643680" y="7588457"/>
            <a:ext cx="6671520" cy="294931"/>
          </a:xfrm>
        </p:spPr>
        <p:txBody>
          <a:bodyPr/>
          <a:lstStyle>
            <a:lvl1pPr algn="l">
              <a:defRPr>
                <a:solidFill>
                  <a:srgbClr val="FFFFFF"/>
                </a:solidFill>
              </a:defRPr>
            </a:lvl1pPr>
          </a:lstStyle>
          <a:p>
            <a:endParaRPr lang="en-US" dirty="0"/>
          </a:p>
        </p:txBody>
      </p:sp>
      <p:sp>
        <p:nvSpPr>
          <p:cNvPr id="10" name="Slide Number Placeholder 9">
            <a:extLst>
              <a:ext uri="{FF2B5EF4-FFF2-40B4-BE49-F238E27FC236}">
                <a16:creationId xmlns:a16="http://schemas.microsoft.com/office/drawing/2014/main" id="{ADFC39A8-2928-4641-814D-B19F9B6E95DD}"/>
              </a:ext>
            </a:extLst>
          </p:cNvPr>
          <p:cNvSpPr>
            <a:spLocks noGrp="1"/>
          </p:cNvSpPr>
          <p:nvPr>
            <p:ph type="sldNum" sz="quarter" idx="16"/>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1522693532"/>
      </p:ext>
    </p:extLst>
  </p:cSld>
  <p:clrMapOvr>
    <a:overrideClrMapping bg1="dk1" tx1="lt1" bg2="dk2" tx2="lt2" accent1="accent1" accent2="accent2" accent3="accent3" accent4="accent4" accent5="accent5" accent6="accent6" hlink="hlink" folHlink="folHlink"/>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44951" y="607124"/>
            <a:ext cx="13340500" cy="683264"/>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4" name="Slide Number Placeholder 3"/>
          <p:cNvSpPr>
            <a:spLocks noGrp="1"/>
          </p:cNvSpPr>
          <p:nvPr>
            <p:ph type="sldNum" sz="quarter" idx="4"/>
          </p:nvPr>
        </p:nvSpPr>
        <p:spPr>
          <a:xfrm>
            <a:off x="13427585" y="7593088"/>
            <a:ext cx="557866" cy="285671"/>
          </a:xfrm>
          <a:prstGeom prst="rect">
            <a:avLst/>
          </a:prstGeom>
        </p:spPr>
        <p:txBody>
          <a:bodyPr vert="horz" lIns="91440" tIns="45720" rIns="91440" bIns="45720" rtlCol="0" anchor="ctr"/>
          <a:lstStyle>
            <a:lvl1pPr algn="r">
              <a:defRPr sz="1200">
                <a:solidFill>
                  <a:schemeClr val="accent5"/>
                </a:solidFill>
                <a:latin typeface="Work Sans" panose="00000500000000000000" pitchFamily="2" charset="0"/>
              </a:defRPr>
            </a:lvl1pPr>
          </a:lstStyle>
          <a:p>
            <a:fld id="{19A725F3-83D0-4529-A15C-9D644B8C51E0}" type="slidenum">
              <a:rPr lang="en-US" smtClean="0"/>
              <a:pPr/>
              <a:t>‹#›</a:t>
            </a:fld>
            <a:endParaRPr lang="en-US"/>
          </a:p>
        </p:txBody>
      </p:sp>
      <p:cxnSp>
        <p:nvCxnSpPr>
          <p:cNvPr id="6" name="Straight Connector 5"/>
          <p:cNvCxnSpPr>
            <a:cxnSpLocks/>
          </p:cNvCxnSpPr>
          <p:nvPr/>
        </p:nvCxnSpPr>
        <p:spPr>
          <a:xfrm>
            <a:off x="746761" y="7468001"/>
            <a:ext cx="1311783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3"/>
          </p:nvPr>
        </p:nvSpPr>
        <p:spPr>
          <a:xfrm>
            <a:off x="3383280" y="7588457"/>
            <a:ext cx="8631938" cy="294931"/>
          </a:xfrm>
          <a:prstGeom prst="rect">
            <a:avLst/>
          </a:prstGeom>
          <a:noFill/>
          <a:ln w="0">
            <a:noFill/>
          </a:ln>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endParaRPr lang="en-US" dirty="0"/>
          </a:p>
        </p:txBody>
      </p:sp>
      <p:sp>
        <p:nvSpPr>
          <p:cNvPr id="8" name="Text Placeholder 2">
            <a:extLst>
              <a:ext uri="{FF2B5EF4-FFF2-40B4-BE49-F238E27FC236}">
                <a16:creationId xmlns:a16="http://schemas.microsoft.com/office/drawing/2014/main" id="{97D543A4-DB23-4DCA-833E-17026CDF0F3F}"/>
              </a:ext>
            </a:extLst>
          </p:cNvPr>
          <p:cNvSpPr>
            <a:spLocks noGrp="1"/>
          </p:cNvSpPr>
          <p:nvPr>
            <p:ph type="body" idx="1"/>
          </p:nvPr>
        </p:nvSpPr>
        <p:spPr>
          <a:xfrm>
            <a:off x="641268" y="1653047"/>
            <a:ext cx="13366865" cy="561465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CF716FE4-ACCB-44AB-A7B9-4C13936B52C0}"/>
              </a:ext>
            </a:extLst>
          </p:cNvPr>
          <p:cNvSpPr>
            <a:spLocks noGrp="1"/>
          </p:cNvSpPr>
          <p:nvPr>
            <p:ph type="dt" sz="half" idx="2"/>
          </p:nvPr>
        </p:nvSpPr>
        <p:spPr>
          <a:xfrm flipH="1">
            <a:off x="12260580" y="7593093"/>
            <a:ext cx="1039368" cy="285661"/>
          </a:xfrm>
          <a:prstGeom prst="rect">
            <a:avLst/>
          </a:prstGeom>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fld id="{A2D82EA7-FAB5-4BB3-95F1-9F7361D0835E}" type="datetime1">
              <a:rPr lang="en-US" smtClean="0"/>
              <a:t>1/7/2020</a:t>
            </a:fld>
            <a:endParaRPr lang="en-US"/>
          </a:p>
        </p:txBody>
      </p:sp>
      <p:pic>
        <p:nvPicPr>
          <p:cNvPr id="12" name="Picture 11">
            <a:extLst>
              <a:ext uri="{FF2B5EF4-FFF2-40B4-BE49-F238E27FC236}">
                <a16:creationId xmlns:a16="http://schemas.microsoft.com/office/drawing/2014/main" id="{8E64D412-F064-400C-8012-40BEB9578E7A}"/>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63908" y="7615428"/>
            <a:ext cx="914324" cy="263326"/>
          </a:xfrm>
          <a:prstGeom prst="rect">
            <a:avLst/>
          </a:prstGeom>
        </p:spPr>
      </p:pic>
    </p:spTree>
    <p:extLst>
      <p:ext uri="{BB962C8B-B14F-4D97-AF65-F5344CB8AC3E}">
        <p14:creationId xmlns:p14="http://schemas.microsoft.com/office/powerpoint/2010/main" val="339290734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7" r:id="rId17"/>
    <p:sldLayoutId id="2147483650" r:id="rId18"/>
    <p:sldLayoutId id="2147483651" r:id="rId19"/>
    <p:sldLayoutId id="2147483662" r:id="rId20"/>
    <p:sldLayoutId id="2147483663" r:id="rId21"/>
    <p:sldLayoutId id="2147483661" r:id="rId22"/>
    <p:sldLayoutId id="2147483667" r:id="rId23"/>
  </p:sldLayoutIdLst>
  <p:hf hdr="0" ftr="0"/>
  <p:txStyles>
    <p:titleStyle>
      <a:lvl1pPr algn="l" defTabSz="1097280" rtl="0" eaLnBrk="1" latinLnBrk="0" hangingPunct="1">
        <a:lnSpc>
          <a:spcPct val="100000"/>
        </a:lnSpc>
        <a:spcBef>
          <a:spcPct val="0"/>
        </a:spcBef>
        <a:buNone/>
        <a:defRPr sz="3840" kern="1200" spc="-24" baseline="0">
          <a:solidFill>
            <a:schemeClr val="tx2"/>
          </a:solidFill>
          <a:latin typeface="+mj-lt"/>
          <a:ea typeface="+mj-ea"/>
          <a:cs typeface="+mj-cs"/>
        </a:defRPr>
      </a:lvl1pPr>
    </p:titleStyle>
    <p:bodyStyle>
      <a:lvl1pPr marL="320040" indent="-32004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1pPr>
      <a:lvl2pPr marL="541020" indent="-22098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2pPr>
      <a:lvl3pPr marL="137160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p:txBody>
          <a:bodyPr>
            <a:noAutofit/>
          </a:bodyPr>
          <a:lstStyle/>
          <a:p>
            <a:r>
              <a:rPr lang="en-US" sz="2000"/>
              <a:t>DD-MM-YY</a:t>
            </a:r>
            <a:endParaRPr lang="en-US" sz="2000" dirty="0"/>
          </a:p>
        </p:txBody>
      </p:sp>
      <p:sp>
        <p:nvSpPr>
          <p:cNvPr id="3" name="Text Placeholder 2">
            <a:extLst>
              <a:ext uri="{FF2B5EF4-FFF2-40B4-BE49-F238E27FC236}">
                <a16:creationId xmlns:a16="http://schemas.microsoft.com/office/drawing/2014/main" id="{B5074DDE-25F5-4B33-A7F9-3DB53E5B9A2D}"/>
              </a:ext>
            </a:extLst>
          </p:cNvPr>
          <p:cNvSpPr>
            <a:spLocks noGrp="1"/>
          </p:cNvSpPr>
          <p:nvPr>
            <p:ph type="body" sz="quarter" idx="23"/>
          </p:nvPr>
        </p:nvSpPr>
        <p:spPr/>
        <p:txBody>
          <a:bodyPr>
            <a:normAutofit/>
          </a:bodyPr>
          <a:lstStyle/>
          <a:p>
            <a:r>
              <a:rPr lang="en-US" dirty="0"/>
              <a:t>PEG, KPIT Technologies</a:t>
            </a:r>
          </a:p>
        </p:txBody>
      </p:sp>
      <p:sp>
        <p:nvSpPr>
          <p:cNvPr id="2" name="Title 1">
            <a:extLst>
              <a:ext uri="{FF2B5EF4-FFF2-40B4-BE49-F238E27FC236}">
                <a16:creationId xmlns:a16="http://schemas.microsoft.com/office/drawing/2014/main" id="{90F2DE8E-B08D-449A-9556-9C3656969340}"/>
              </a:ext>
            </a:extLst>
          </p:cNvPr>
          <p:cNvSpPr>
            <a:spLocks noGrp="1"/>
          </p:cNvSpPr>
          <p:nvPr>
            <p:ph type="title"/>
          </p:nvPr>
        </p:nvSpPr>
        <p:spPr>
          <a:xfrm>
            <a:off x="592531" y="2877437"/>
            <a:ext cx="8395682" cy="2246769"/>
          </a:xfrm>
        </p:spPr>
        <p:txBody>
          <a:bodyPr/>
          <a:lstStyle/>
          <a:p>
            <a:r>
              <a:rPr lang="en-US" sz="4000" dirty="0"/>
              <a:t>Basic Software Development </a:t>
            </a:r>
            <a:br>
              <a:rPr lang="en-US" sz="4000" dirty="0"/>
            </a:br>
            <a:r>
              <a:rPr lang="en-US" sz="4000" dirty="0"/>
              <a:t>Process Methodology</a:t>
            </a:r>
            <a:br>
              <a:rPr lang="en-US" sz="4000" dirty="0"/>
            </a:br>
            <a:br>
              <a:rPr lang="en-US" sz="3200" dirty="0"/>
            </a:br>
            <a:r>
              <a:rPr lang="en-US" sz="2800" dirty="0">
                <a:ea typeface="MS PGothic" pitchFamily="34" charset="-128"/>
              </a:rPr>
              <a:t>Unit 4 - </a:t>
            </a:r>
            <a:r>
              <a:rPr lang="en-US" altLang="en-US" sz="2800" dirty="0">
                <a:ea typeface="MS PGothic" pitchFamily="34" charset="-128"/>
              </a:rPr>
              <a:t>Store Elements</a:t>
            </a:r>
            <a:endParaRPr lang="en-US" sz="2800" dirty="0"/>
          </a:p>
        </p:txBody>
      </p:sp>
    </p:spTree>
    <p:extLst>
      <p:ext uri="{BB962C8B-B14F-4D97-AF65-F5344CB8AC3E}">
        <p14:creationId xmlns:p14="http://schemas.microsoft.com/office/powerpoint/2010/main" val="202071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5D3E0-CFE8-4189-8F77-551170584313}"/>
              </a:ext>
            </a:extLst>
          </p:cNvPr>
          <p:cNvSpPr>
            <a:spLocks noGrp="1"/>
          </p:cNvSpPr>
          <p:nvPr>
            <p:ph type="title"/>
          </p:nvPr>
        </p:nvSpPr>
        <p:spPr>
          <a:xfrm>
            <a:off x="644951" y="607124"/>
            <a:ext cx="13340500" cy="1274195"/>
          </a:xfrm>
        </p:spPr>
        <p:txBody>
          <a:bodyPr/>
          <a:lstStyle/>
          <a:p>
            <a:r>
              <a:rPr lang="en-US" altLang="en-US" dirty="0"/>
              <a:t>Store Internals</a:t>
            </a:r>
            <a:br>
              <a:rPr lang="en-US" dirty="0"/>
            </a:b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10</a:t>
            </a:fld>
            <a:endParaRPr lang="en-US"/>
          </a:p>
        </p:txBody>
      </p:sp>
      <p:sp>
        <p:nvSpPr>
          <p:cNvPr id="5" name="Date Placeholder 4"/>
          <p:cNvSpPr>
            <a:spLocks noGrp="1"/>
          </p:cNvSpPr>
          <p:nvPr>
            <p:ph type="dt" sz="half" idx="12"/>
          </p:nvPr>
        </p:nvSpPr>
        <p:spPr/>
        <p:txBody>
          <a:bodyPr/>
          <a:lstStyle/>
          <a:p>
            <a:fld id="{22DA1CF6-9842-4C36-8C3E-167409EE919D}" type="datetime1">
              <a:rPr lang="en-US" smtClean="0"/>
              <a:t>1/7/2020</a:t>
            </a:fld>
            <a:endParaRPr lang="en-US" dirty="0"/>
          </a:p>
        </p:txBody>
      </p:sp>
      <p:sp>
        <p:nvSpPr>
          <p:cNvPr id="3" name="Rectangle 2"/>
          <p:cNvSpPr/>
          <p:nvPr/>
        </p:nvSpPr>
        <p:spPr>
          <a:xfrm>
            <a:off x="5697192" y="3165953"/>
            <a:ext cx="7315200" cy="3908762"/>
          </a:xfrm>
          <a:prstGeom prst="rect">
            <a:avLst/>
          </a:prstGeom>
        </p:spPr>
        <p:txBody>
          <a:bodyPr>
            <a:spAutoFit/>
          </a:bodyPr>
          <a:lstStyle/>
          <a:p>
            <a:r>
              <a:rPr lang="en-US" altLang="en-US" sz="3100" dirty="0">
                <a:latin typeface="Segoe UI" pitchFamily="34" charset="0"/>
                <a:cs typeface="Segoe UI" pitchFamily="34" charset="0"/>
              </a:rPr>
              <a:t>When a product designated as an output enters Store 1, Store 1 copies the product and forwards it to its destination.</a:t>
            </a:r>
          </a:p>
          <a:p>
            <a:endParaRPr lang="en-US" altLang="en-US" sz="3100" dirty="0">
              <a:latin typeface="Segoe UI" pitchFamily="34" charset="0"/>
              <a:cs typeface="Segoe UI" pitchFamily="34" charset="0"/>
            </a:endParaRPr>
          </a:p>
          <a:p>
            <a:r>
              <a:rPr lang="en-US" altLang="en-US" sz="3100" dirty="0">
                <a:latin typeface="Segoe UI" pitchFamily="34" charset="0"/>
                <a:cs typeface="Segoe UI" pitchFamily="34" charset="0"/>
              </a:rPr>
              <a:t>When a product designated as an input enters Store 2, it treats it as an input product.</a:t>
            </a:r>
          </a:p>
        </p:txBody>
      </p:sp>
      <p:grpSp>
        <p:nvGrpSpPr>
          <p:cNvPr id="67" name="Group 39"/>
          <p:cNvGrpSpPr>
            <a:grpSpLocks/>
          </p:cNvGrpSpPr>
          <p:nvPr/>
        </p:nvGrpSpPr>
        <p:grpSpPr bwMode="auto">
          <a:xfrm>
            <a:off x="731520" y="2711471"/>
            <a:ext cx="3551238" cy="3290888"/>
            <a:chOff x="528" y="768"/>
            <a:chExt cx="2237" cy="2073"/>
          </a:xfrm>
        </p:grpSpPr>
        <p:sp>
          <p:nvSpPr>
            <p:cNvPr id="68" name="Rectangle 4"/>
            <p:cNvSpPr>
              <a:spLocks noChangeArrowheads="1"/>
            </p:cNvSpPr>
            <p:nvPr/>
          </p:nvSpPr>
          <p:spPr bwMode="auto">
            <a:xfrm>
              <a:off x="628" y="1252"/>
              <a:ext cx="200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latin typeface="+mj-lt"/>
              </a:endParaRPr>
            </a:p>
          </p:txBody>
        </p:sp>
        <p:sp>
          <p:nvSpPr>
            <p:cNvPr id="69" name="Rectangle 5"/>
            <p:cNvSpPr>
              <a:spLocks noChangeArrowheads="1"/>
            </p:cNvSpPr>
            <p:nvPr/>
          </p:nvSpPr>
          <p:spPr bwMode="auto">
            <a:xfrm>
              <a:off x="628" y="1492"/>
              <a:ext cx="2008" cy="232"/>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latin typeface="+mj-lt"/>
              </a:endParaRPr>
            </a:p>
          </p:txBody>
        </p:sp>
        <p:sp>
          <p:nvSpPr>
            <p:cNvPr id="70" name="Rectangle 6"/>
            <p:cNvSpPr>
              <a:spLocks noChangeArrowheads="1"/>
            </p:cNvSpPr>
            <p:nvPr/>
          </p:nvSpPr>
          <p:spPr bwMode="auto">
            <a:xfrm>
              <a:off x="657" y="2029"/>
              <a:ext cx="2008" cy="232"/>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latin typeface="+mj-lt"/>
              </a:endParaRPr>
            </a:p>
          </p:txBody>
        </p:sp>
        <p:sp>
          <p:nvSpPr>
            <p:cNvPr id="71" name="Rectangle 7"/>
            <p:cNvSpPr>
              <a:spLocks noChangeArrowheads="1"/>
            </p:cNvSpPr>
            <p:nvPr/>
          </p:nvSpPr>
          <p:spPr bwMode="auto">
            <a:xfrm>
              <a:off x="657" y="2269"/>
              <a:ext cx="200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latin typeface="+mj-lt"/>
              </a:endParaRPr>
            </a:p>
          </p:txBody>
        </p:sp>
        <p:sp>
          <p:nvSpPr>
            <p:cNvPr id="72" name="Rectangle 8"/>
            <p:cNvSpPr>
              <a:spLocks noChangeArrowheads="1"/>
            </p:cNvSpPr>
            <p:nvPr/>
          </p:nvSpPr>
          <p:spPr bwMode="auto">
            <a:xfrm>
              <a:off x="657" y="2509"/>
              <a:ext cx="2008" cy="2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latin typeface="+mj-lt"/>
              </a:endParaRPr>
            </a:p>
          </p:txBody>
        </p:sp>
        <p:sp>
          <p:nvSpPr>
            <p:cNvPr id="73" name="Line 9"/>
            <p:cNvSpPr>
              <a:spLocks noChangeShapeType="1"/>
            </p:cNvSpPr>
            <p:nvPr/>
          </p:nvSpPr>
          <p:spPr bwMode="auto">
            <a:xfrm>
              <a:off x="2736" y="1632"/>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4" name="Line 10"/>
            <p:cNvSpPr>
              <a:spLocks noChangeShapeType="1"/>
            </p:cNvSpPr>
            <p:nvPr/>
          </p:nvSpPr>
          <p:spPr bwMode="auto">
            <a:xfrm>
              <a:off x="528" y="182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5" name="Line 11"/>
            <p:cNvSpPr>
              <a:spLocks noChangeShapeType="1"/>
            </p:cNvSpPr>
            <p:nvPr/>
          </p:nvSpPr>
          <p:spPr bwMode="auto">
            <a:xfrm>
              <a:off x="528" y="1824"/>
              <a:ext cx="22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6" name="Line 12"/>
            <p:cNvSpPr>
              <a:spLocks noChangeShapeType="1"/>
            </p:cNvSpPr>
            <p:nvPr/>
          </p:nvSpPr>
          <p:spPr bwMode="auto">
            <a:xfrm>
              <a:off x="557" y="2121"/>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7" name="Line 13"/>
            <p:cNvSpPr>
              <a:spLocks noChangeShapeType="1"/>
            </p:cNvSpPr>
            <p:nvPr/>
          </p:nvSpPr>
          <p:spPr bwMode="auto">
            <a:xfrm flipH="1">
              <a:off x="2640" y="1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8" name="Line 14"/>
            <p:cNvSpPr>
              <a:spLocks noChangeShapeType="1"/>
            </p:cNvSpPr>
            <p:nvPr/>
          </p:nvSpPr>
          <p:spPr bwMode="auto">
            <a:xfrm>
              <a:off x="528" y="139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79" name="Line 15"/>
            <p:cNvSpPr>
              <a:spLocks noChangeShapeType="1"/>
            </p:cNvSpPr>
            <p:nvPr/>
          </p:nvSpPr>
          <p:spPr bwMode="auto">
            <a:xfrm>
              <a:off x="653" y="2697"/>
              <a:ext cx="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80" name="Rectangle 16"/>
            <p:cNvSpPr>
              <a:spLocks noChangeArrowheads="1"/>
            </p:cNvSpPr>
            <p:nvPr/>
          </p:nvSpPr>
          <p:spPr bwMode="auto">
            <a:xfrm>
              <a:off x="567" y="1239"/>
              <a:ext cx="2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S</a:t>
              </a:r>
            </a:p>
          </p:txBody>
        </p:sp>
        <p:sp>
          <p:nvSpPr>
            <p:cNvPr id="81" name="Rectangle 17"/>
            <p:cNvSpPr>
              <a:spLocks noChangeArrowheads="1"/>
            </p:cNvSpPr>
            <p:nvPr/>
          </p:nvSpPr>
          <p:spPr bwMode="auto">
            <a:xfrm>
              <a:off x="576" y="1488"/>
              <a:ext cx="2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S</a:t>
              </a:r>
            </a:p>
          </p:txBody>
        </p:sp>
        <p:sp>
          <p:nvSpPr>
            <p:cNvPr id="82" name="Rectangle 18"/>
            <p:cNvSpPr>
              <a:spLocks noChangeArrowheads="1"/>
            </p:cNvSpPr>
            <p:nvPr/>
          </p:nvSpPr>
          <p:spPr bwMode="auto">
            <a:xfrm>
              <a:off x="596" y="2016"/>
              <a:ext cx="2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S</a:t>
              </a:r>
            </a:p>
          </p:txBody>
        </p:sp>
        <p:sp>
          <p:nvSpPr>
            <p:cNvPr id="83" name="Rectangle 19"/>
            <p:cNvSpPr>
              <a:spLocks noChangeArrowheads="1"/>
            </p:cNvSpPr>
            <p:nvPr/>
          </p:nvSpPr>
          <p:spPr bwMode="auto">
            <a:xfrm>
              <a:off x="596" y="2256"/>
              <a:ext cx="2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S</a:t>
              </a:r>
            </a:p>
          </p:txBody>
        </p:sp>
        <p:sp>
          <p:nvSpPr>
            <p:cNvPr id="84" name="Rectangle 20"/>
            <p:cNvSpPr>
              <a:spLocks noChangeArrowheads="1"/>
            </p:cNvSpPr>
            <p:nvPr/>
          </p:nvSpPr>
          <p:spPr bwMode="auto">
            <a:xfrm>
              <a:off x="596" y="2496"/>
              <a:ext cx="21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S</a:t>
              </a:r>
            </a:p>
          </p:txBody>
        </p:sp>
        <p:sp>
          <p:nvSpPr>
            <p:cNvPr id="85" name="Rectangle 21"/>
            <p:cNvSpPr>
              <a:spLocks noChangeArrowheads="1"/>
            </p:cNvSpPr>
            <p:nvPr/>
          </p:nvSpPr>
          <p:spPr bwMode="auto">
            <a:xfrm>
              <a:off x="2439" y="1239"/>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D</a:t>
              </a:r>
            </a:p>
          </p:txBody>
        </p:sp>
        <p:sp>
          <p:nvSpPr>
            <p:cNvPr id="86" name="Rectangle 22"/>
            <p:cNvSpPr>
              <a:spLocks noChangeArrowheads="1"/>
            </p:cNvSpPr>
            <p:nvPr/>
          </p:nvSpPr>
          <p:spPr bwMode="auto">
            <a:xfrm>
              <a:off x="2439" y="1479"/>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D</a:t>
              </a:r>
            </a:p>
          </p:txBody>
        </p:sp>
        <p:sp>
          <p:nvSpPr>
            <p:cNvPr id="87" name="Rectangle 23"/>
            <p:cNvSpPr>
              <a:spLocks noChangeArrowheads="1"/>
            </p:cNvSpPr>
            <p:nvPr/>
          </p:nvSpPr>
          <p:spPr bwMode="auto">
            <a:xfrm>
              <a:off x="2468" y="2016"/>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D</a:t>
              </a:r>
            </a:p>
          </p:txBody>
        </p:sp>
        <p:sp>
          <p:nvSpPr>
            <p:cNvPr id="88" name="Rectangle 24"/>
            <p:cNvSpPr>
              <a:spLocks noChangeArrowheads="1"/>
            </p:cNvSpPr>
            <p:nvPr/>
          </p:nvSpPr>
          <p:spPr bwMode="auto">
            <a:xfrm>
              <a:off x="2468" y="2256"/>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D</a:t>
              </a:r>
            </a:p>
          </p:txBody>
        </p:sp>
        <p:sp>
          <p:nvSpPr>
            <p:cNvPr id="89" name="Rectangle 25"/>
            <p:cNvSpPr>
              <a:spLocks noChangeArrowheads="1"/>
            </p:cNvSpPr>
            <p:nvPr/>
          </p:nvSpPr>
          <p:spPr bwMode="auto">
            <a:xfrm>
              <a:off x="2468" y="2496"/>
              <a:ext cx="2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2400" b="0" i="1">
                  <a:latin typeface="+mj-lt"/>
                </a:rPr>
                <a:t>D</a:t>
              </a:r>
            </a:p>
          </p:txBody>
        </p:sp>
        <p:sp>
          <p:nvSpPr>
            <p:cNvPr id="90" name="Line 26"/>
            <p:cNvSpPr>
              <a:spLocks noChangeShapeType="1"/>
            </p:cNvSpPr>
            <p:nvPr/>
          </p:nvSpPr>
          <p:spPr bwMode="auto">
            <a:xfrm>
              <a:off x="528" y="768"/>
              <a:ext cx="0"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1" name="Line 27"/>
            <p:cNvSpPr>
              <a:spLocks noChangeShapeType="1"/>
            </p:cNvSpPr>
            <p:nvPr/>
          </p:nvSpPr>
          <p:spPr bwMode="auto">
            <a:xfrm>
              <a:off x="2765" y="2409"/>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2" name="Line 28"/>
            <p:cNvSpPr>
              <a:spLocks noChangeShapeType="1"/>
            </p:cNvSpPr>
            <p:nvPr/>
          </p:nvSpPr>
          <p:spPr bwMode="auto">
            <a:xfrm flipH="1">
              <a:off x="2669" y="2409"/>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3" name="Line 29"/>
            <p:cNvSpPr>
              <a:spLocks noChangeShapeType="1"/>
            </p:cNvSpPr>
            <p:nvPr/>
          </p:nvSpPr>
          <p:spPr bwMode="auto">
            <a:xfrm>
              <a:off x="2765" y="2649"/>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4" name="Line 30"/>
            <p:cNvSpPr>
              <a:spLocks noChangeShapeType="1"/>
            </p:cNvSpPr>
            <p:nvPr/>
          </p:nvSpPr>
          <p:spPr bwMode="auto">
            <a:xfrm flipH="1">
              <a:off x="2669" y="2649"/>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mj-lt"/>
              </a:endParaRPr>
            </a:p>
          </p:txBody>
        </p:sp>
        <p:sp>
          <p:nvSpPr>
            <p:cNvPr id="95" name="Rectangle 31"/>
            <p:cNvSpPr>
              <a:spLocks noChangeArrowheads="1"/>
            </p:cNvSpPr>
            <p:nvPr/>
          </p:nvSpPr>
          <p:spPr bwMode="auto">
            <a:xfrm>
              <a:off x="900" y="2016"/>
              <a:ext cx="15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a:latin typeface="+mj-lt"/>
                </a:rPr>
                <a:t>Input Product (2)</a:t>
              </a:r>
            </a:p>
          </p:txBody>
        </p:sp>
        <p:sp>
          <p:nvSpPr>
            <p:cNvPr id="96" name="Rectangle 32"/>
            <p:cNvSpPr>
              <a:spLocks noChangeArrowheads="1"/>
            </p:cNvSpPr>
            <p:nvPr/>
          </p:nvSpPr>
          <p:spPr bwMode="auto">
            <a:xfrm>
              <a:off x="749" y="2217"/>
              <a:ext cx="18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dirty="0">
                  <a:latin typeface="+mj-lt"/>
                </a:rPr>
                <a:t>Output Product (3)</a:t>
              </a:r>
            </a:p>
          </p:txBody>
        </p:sp>
        <p:sp>
          <p:nvSpPr>
            <p:cNvPr id="97" name="Rectangle 33"/>
            <p:cNvSpPr>
              <a:spLocks noChangeArrowheads="1"/>
            </p:cNvSpPr>
            <p:nvPr/>
          </p:nvSpPr>
          <p:spPr bwMode="auto">
            <a:xfrm>
              <a:off x="871" y="1239"/>
              <a:ext cx="152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dirty="0">
                  <a:latin typeface="+mj-lt"/>
                </a:rPr>
                <a:t>Input Product (1)</a:t>
              </a:r>
            </a:p>
          </p:txBody>
        </p:sp>
        <p:sp>
          <p:nvSpPr>
            <p:cNvPr id="98" name="Rectangle 34"/>
            <p:cNvSpPr>
              <a:spLocks noChangeArrowheads="1"/>
            </p:cNvSpPr>
            <p:nvPr/>
          </p:nvSpPr>
          <p:spPr bwMode="auto">
            <a:xfrm>
              <a:off x="805" y="1488"/>
              <a:ext cx="16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a:latin typeface="+mj-lt"/>
                </a:rPr>
                <a:t>Output Product (2)</a:t>
              </a:r>
            </a:p>
          </p:txBody>
        </p:sp>
        <p:sp>
          <p:nvSpPr>
            <p:cNvPr id="99" name="Rectangle 35"/>
            <p:cNvSpPr>
              <a:spLocks noChangeArrowheads="1"/>
            </p:cNvSpPr>
            <p:nvPr/>
          </p:nvSpPr>
          <p:spPr bwMode="auto">
            <a:xfrm>
              <a:off x="653" y="2457"/>
              <a:ext cx="20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a:latin typeface="+mj-lt"/>
                </a:rPr>
                <a:t>Output Product (4)</a:t>
              </a:r>
            </a:p>
          </p:txBody>
        </p:sp>
        <p:sp>
          <p:nvSpPr>
            <p:cNvPr id="100" name="Rectangle 36"/>
            <p:cNvSpPr>
              <a:spLocks noChangeArrowheads="1"/>
            </p:cNvSpPr>
            <p:nvPr/>
          </p:nvSpPr>
          <p:spPr bwMode="auto">
            <a:xfrm>
              <a:off x="1200" y="960"/>
              <a:ext cx="94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dirty="0">
                  <a:latin typeface="+mj-lt"/>
                </a:rPr>
                <a:t>Store 1</a:t>
              </a:r>
            </a:p>
          </p:txBody>
        </p:sp>
        <p:sp>
          <p:nvSpPr>
            <p:cNvPr id="101" name="Rectangle 37"/>
            <p:cNvSpPr>
              <a:spLocks noChangeArrowheads="1"/>
            </p:cNvSpPr>
            <p:nvPr/>
          </p:nvSpPr>
          <p:spPr bwMode="auto">
            <a:xfrm>
              <a:off x="1217" y="1776"/>
              <a:ext cx="69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2400" b="0" i="1">
                  <a:latin typeface="+mj-lt"/>
                </a:rPr>
                <a:t>Store 2</a:t>
              </a:r>
            </a:p>
          </p:txBody>
        </p:sp>
      </p:grpSp>
    </p:spTree>
    <p:extLst>
      <p:ext uri="{BB962C8B-B14F-4D97-AF65-F5344CB8AC3E}">
        <p14:creationId xmlns:p14="http://schemas.microsoft.com/office/powerpoint/2010/main" val="207112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9126E-940F-49B3-81E6-9C30F884571B}"/>
              </a:ext>
            </a:extLst>
          </p:cNvPr>
          <p:cNvSpPr>
            <a:spLocks noGrp="1"/>
          </p:cNvSpPr>
          <p:nvPr>
            <p:ph type="title"/>
          </p:nvPr>
        </p:nvSpPr>
        <p:spPr>
          <a:xfrm>
            <a:off x="644951" y="607124"/>
            <a:ext cx="13340500" cy="683264"/>
          </a:xfrm>
        </p:spPr>
        <p:txBody>
          <a:bodyPr/>
          <a:lstStyle/>
          <a:p>
            <a:r>
              <a:rPr lang="en-US" altLang="en-US" dirty="0"/>
              <a:t>Change Control	</a:t>
            </a: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11</a:t>
            </a:fld>
            <a:endParaRPr lang="en-US"/>
          </a:p>
        </p:txBody>
      </p:sp>
      <p:sp>
        <p:nvSpPr>
          <p:cNvPr id="5" name="Date Placeholder 4"/>
          <p:cNvSpPr>
            <a:spLocks noGrp="1"/>
          </p:cNvSpPr>
          <p:nvPr>
            <p:ph type="dt" sz="half" idx="12"/>
          </p:nvPr>
        </p:nvSpPr>
        <p:spPr/>
        <p:txBody>
          <a:bodyPr/>
          <a:lstStyle/>
          <a:p>
            <a:fld id="{486EC694-1406-436C-8C46-AFED794EE8DF}" type="datetime1">
              <a:rPr lang="en-US" smtClean="0"/>
              <a:t>1/7/2020</a:t>
            </a:fld>
            <a:endParaRPr lang="en-US" dirty="0"/>
          </a:p>
        </p:txBody>
      </p:sp>
      <p:sp>
        <p:nvSpPr>
          <p:cNvPr id="3" name="Rectangle 2"/>
          <p:cNvSpPr/>
          <p:nvPr/>
        </p:nvSpPr>
        <p:spPr>
          <a:xfrm>
            <a:off x="644951" y="2020486"/>
            <a:ext cx="11159490" cy="3954929"/>
          </a:xfrm>
          <a:prstGeom prst="rect">
            <a:avLst/>
          </a:prstGeom>
        </p:spPr>
        <p:txBody>
          <a:bodyPr wrap="square">
            <a:spAutoFit/>
          </a:bodyPr>
          <a:lstStyle/>
          <a:p>
            <a:pPr marL="457200" indent="-457200">
              <a:buFont typeface="Arial" panose="020B0604020202020204" pitchFamily="34" charset="0"/>
              <a:buChar char="•"/>
            </a:pPr>
            <a:r>
              <a:rPr lang="en-US" sz="3100" dirty="0">
                <a:latin typeface="Segoe UI" pitchFamily="34" charset="0"/>
                <a:cs typeface="Segoe UI" pitchFamily="34" charset="0"/>
              </a:rPr>
              <a:t>There are 3 levels of change control for which we must account.</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Customer change control</a:t>
            </a:r>
          </a:p>
          <a:p>
            <a:pPr marL="1763420" lvl="2"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Customer Control</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KPIT Technologies Ltd change control</a:t>
            </a:r>
          </a:p>
          <a:p>
            <a:pPr marL="1763420" lvl="2"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Strong Store</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Project change control</a:t>
            </a:r>
          </a:p>
          <a:p>
            <a:pPr marL="1763420" lvl="2"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Weak Store</a:t>
            </a:r>
          </a:p>
          <a:p>
            <a:pPr marL="457200" indent="-457200">
              <a:buFont typeface="Arial" panose="020B0604020202020204" pitchFamily="34" charset="0"/>
              <a:buChar char="•"/>
            </a:pPr>
            <a:endParaRPr lang="en-US"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8009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AC8C09-8D2C-48CD-8436-B7C25C8EE275}"/>
              </a:ext>
            </a:extLst>
          </p:cNvPr>
          <p:cNvSpPr>
            <a:spLocks noGrp="1"/>
          </p:cNvSpPr>
          <p:nvPr>
            <p:ph type="title"/>
          </p:nvPr>
        </p:nvSpPr>
        <p:spPr>
          <a:xfrm>
            <a:off x="644951" y="607124"/>
            <a:ext cx="13340500" cy="683264"/>
          </a:xfrm>
        </p:spPr>
        <p:txBody>
          <a:bodyPr/>
          <a:lstStyle/>
          <a:p>
            <a:r>
              <a:rPr lang="en-US" dirty="0"/>
              <a:t>Defining Class Changes</a:t>
            </a:r>
          </a:p>
        </p:txBody>
      </p:sp>
      <p:sp>
        <p:nvSpPr>
          <p:cNvPr id="5" name="Slide Number Placeholder 5"/>
          <p:cNvSpPr>
            <a:spLocks noGrp="1"/>
          </p:cNvSpPr>
          <p:nvPr>
            <p:ph type="sldNum" sz="quarter" idx="10"/>
          </p:nvPr>
        </p:nvSpPr>
        <p:spPr/>
        <p:txBody>
          <a:bodyPr/>
          <a:lstStyle/>
          <a:p>
            <a:r>
              <a:rPr lang="en-US" dirty="0"/>
              <a:t>18</a:t>
            </a:r>
          </a:p>
        </p:txBody>
      </p:sp>
      <p:sp>
        <p:nvSpPr>
          <p:cNvPr id="4" name="Date Placeholder 3"/>
          <p:cNvSpPr>
            <a:spLocks noGrp="1"/>
          </p:cNvSpPr>
          <p:nvPr>
            <p:ph type="dt" sz="half" idx="12"/>
          </p:nvPr>
        </p:nvSpPr>
        <p:spPr/>
        <p:txBody>
          <a:bodyPr/>
          <a:lstStyle/>
          <a:p>
            <a:fld id="{A99DE39F-C56A-44DB-872A-DF56305E6CEA}" type="datetime1">
              <a:rPr lang="en-US" smtClean="0"/>
              <a:t>1/7/2020</a:t>
            </a:fld>
            <a:endParaRPr lang="en-US" dirty="0"/>
          </a:p>
        </p:txBody>
      </p:sp>
      <p:sp>
        <p:nvSpPr>
          <p:cNvPr id="3" name="Rectangle 2"/>
          <p:cNvSpPr/>
          <p:nvPr/>
        </p:nvSpPr>
        <p:spPr>
          <a:xfrm>
            <a:off x="644951" y="1619427"/>
            <a:ext cx="12324508" cy="5644622"/>
          </a:xfrm>
          <a:prstGeom prst="rect">
            <a:avLst/>
          </a:prstGeom>
        </p:spPr>
        <p:txBody>
          <a:bodyPr wrap="square">
            <a:spAutoFit/>
          </a:bodyPr>
          <a:lstStyle/>
          <a:p>
            <a:pPr marL="457200" indent="-457200">
              <a:lnSpc>
                <a:spcPct val="90000"/>
              </a:lnSpc>
              <a:buFont typeface="Arial" panose="020B0604020202020204" pitchFamily="34" charset="0"/>
              <a:buChar char="•"/>
            </a:pPr>
            <a:r>
              <a:rPr lang="en-US" sz="3100" b="1" dirty="0">
                <a:latin typeface="Segoe UI" pitchFamily="34" charset="0"/>
                <a:cs typeface="Segoe UI" pitchFamily="34" charset="0"/>
              </a:rPr>
              <a:t>Class A</a:t>
            </a:r>
          </a:p>
          <a:p>
            <a:pPr marL="1110310" lvl="1" indent="-457200">
              <a:lnSpc>
                <a:spcPct val="90000"/>
              </a:lnSpc>
              <a:buSzPct val="75000"/>
              <a:buFont typeface="Arial" panose="020B0604020202020204" pitchFamily="34" charset="0"/>
              <a:buChar char="•"/>
            </a:pPr>
            <a:r>
              <a:rPr lang="en-US" sz="3100" dirty="0">
                <a:latin typeface="Segoe UI" pitchFamily="34" charset="0"/>
                <a:cs typeface="Segoe UI" pitchFamily="34" charset="0"/>
              </a:rPr>
              <a:t>Changes the size, throughput, functionality or schedules of software that can affect other software or hardware that is not under KPIT Technologies Ltd control</a:t>
            </a:r>
          </a:p>
          <a:p>
            <a:pPr marL="457200" indent="-457200">
              <a:lnSpc>
                <a:spcPct val="90000"/>
              </a:lnSpc>
              <a:buFont typeface="Arial" panose="020B0604020202020204" pitchFamily="34" charset="0"/>
              <a:buChar char="•"/>
            </a:pPr>
            <a:r>
              <a:rPr lang="en-US" sz="3100" b="1" dirty="0">
                <a:latin typeface="Segoe UI" pitchFamily="34" charset="0"/>
                <a:cs typeface="Segoe UI" pitchFamily="34" charset="0"/>
              </a:rPr>
              <a:t>Class B</a:t>
            </a:r>
          </a:p>
          <a:p>
            <a:pPr marL="1110310" lvl="1" indent="-457200">
              <a:lnSpc>
                <a:spcPct val="90000"/>
              </a:lnSpc>
              <a:buSzPct val="75000"/>
              <a:buFont typeface="Arial" panose="020B0604020202020204" pitchFamily="34" charset="0"/>
              <a:buChar char="•"/>
            </a:pPr>
            <a:r>
              <a:rPr lang="en-US" sz="3100" dirty="0">
                <a:latin typeface="Segoe UI" pitchFamily="34" charset="0"/>
                <a:cs typeface="Segoe UI" pitchFamily="34" charset="0"/>
              </a:rPr>
              <a:t>Changes the size, throughput, functionality or schedules of software that is under our control but does not change the size, throughput, functionality or schedules of software not under our control</a:t>
            </a:r>
          </a:p>
          <a:p>
            <a:pPr marL="457200" indent="-457200">
              <a:lnSpc>
                <a:spcPct val="90000"/>
              </a:lnSpc>
              <a:buFont typeface="Arial" panose="020B0604020202020204" pitchFamily="34" charset="0"/>
              <a:buChar char="•"/>
            </a:pPr>
            <a:r>
              <a:rPr lang="en-US" sz="3100" b="1" dirty="0">
                <a:latin typeface="Segoe UI" pitchFamily="34" charset="0"/>
                <a:cs typeface="Segoe UI" pitchFamily="34" charset="0"/>
              </a:rPr>
              <a:t>Class C</a:t>
            </a:r>
          </a:p>
          <a:p>
            <a:pPr marL="1110310" lvl="1" indent="-457200">
              <a:lnSpc>
                <a:spcPct val="90000"/>
              </a:lnSpc>
              <a:buSzPct val="75000"/>
              <a:buFont typeface="Arial" panose="020B0604020202020204" pitchFamily="34" charset="0"/>
              <a:buChar char="•"/>
            </a:pPr>
            <a:r>
              <a:rPr lang="en-US" sz="3100" dirty="0">
                <a:latin typeface="Segoe UI" pitchFamily="34" charset="0"/>
                <a:cs typeface="Segoe UI" pitchFamily="34" charset="0"/>
              </a:rPr>
              <a:t>Does not change the size, throughput, functionality or schedules of any software</a:t>
            </a:r>
          </a:p>
          <a:p>
            <a:endParaRPr lang="en-US" dirty="0">
              <a:latin typeface="Trebuchet MS" panose="020B0603020202020204" pitchFamily="34" charset="0"/>
            </a:endParaRPr>
          </a:p>
        </p:txBody>
      </p:sp>
    </p:spTree>
    <p:extLst>
      <p:ext uri="{BB962C8B-B14F-4D97-AF65-F5344CB8AC3E}">
        <p14:creationId xmlns:p14="http://schemas.microsoft.com/office/powerpoint/2010/main" val="85027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BFF483-B387-415A-BDFD-C2E58B04D891}"/>
              </a:ext>
            </a:extLst>
          </p:cNvPr>
          <p:cNvSpPr>
            <a:spLocks noGrp="1"/>
          </p:cNvSpPr>
          <p:nvPr>
            <p:ph type="title"/>
          </p:nvPr>
        </p:nvSpPr>
        <p:spPr>
          <a:xfrm>
            <a:off x="644951" y="607124"/>
            <a:ext cx="13340500" cy="683264"/>
          </a:xfrm>
        </p:spPr>
        <p:txBody>
          <a:bodyPr/>
          <a:lstStyle/>
          <a:p>
            <a:r>
              <a:rPr lang="en-US" dirty="0"/>
              <a:t>Change Request Approved By:</a:t>
            </a:r>
          </a:p>
        </p:txBody>
      </p:sp>
      <p:sp>
        <p:nvSpPr>
          <p:cNvPr id="5" name="Slide Number Placeholder 5"/>
          <p:cNvSpPr>
            <a:spLocks noGrp="1"/>
          </p:cNvSpPr>
          <p:nvPr>
            <p:ph type="sldNum" sz="quarter" idx="10"/>
          </p:nvPr>
        </p:nvSpPr>
        <p:spPr/>
        <p:txBody>
          <a:bodyPr/>
          <a:lstStyle/>
          <a:p>
            <a:r>
              <a:rPr lang="en-US" dirty="0"/>
              <a:t>19</a:t>
            </a:r>
          </a:p>
        </p:txBody>
      </p:sp>
      <p:sp>
        <p:nvSpPr>
          <p:cNvPr id="3" name="Date Placeholder 2"/>
          <p:cNvSpPr>
            <a:spLocks noGrp="1"/>
          </p:cNvSpPr>
          <p:nvPr>
            <p:ph type="dt" sz="half" idx="12"/>
          </p:nvPr>
        </p:nvSpPr>
        <p:spPr/>
        <p:txBody>
          <a:bodyPr/>
          <a:lstStyle/>
          <a:p>
            <a:fld id="{82DB8A3E-CA93-4151-81DD-4F7912769F8E}" type="datetime1">
              <a:rPr lang="en-US" smtClean="0"/>
              <a:t>1/7/2020</a:t>
            </a:fld>
            <a:endParaRPr lang="en-US" dirty="0"/>
          </a:p>
        </p:txBody>
      </p:sp>
      <p:sp>
        <p:nvSpPr>
          <p:cNvPr id="6" name="Rectangle 1027"/>
          <p:cNvSpPr>
            <a:spLocks noGrp="1" noChangeArrowheads="1"/>
          </p:cNvSpPr>
          <p:nvPr>
            <p:ph type="body" sz="quarter" idx="4294967295"/>
          </p:nvPr>
        </p:nvSpPr>
        <p:spPr>
          <a:xfrm>
            <a:off x="644951" y="1986952"/>
            <a:ext cx="4150073" cy="5086776"/>
          </a:xfrm>
          <a:noFill/>
        </p:spPr>
        <p:txBody>
          <a:bodyPr lIns="90488" tIns="44450" rIns="90488" bIns="44450">
            <a:normAutofit lnSpcReduction="10000"/>
          </a:bodyPr>
          <a:lstStyle/>
          <a:p>
            <a:pPr marL="457200" indent="-457200" eaLnBrk="1" hangingPunct="1">
              <a:buFont typeface="Arial" panose="020B0604020202020204" pitchFamily="34" charset="0"/>
              <a:buChar char="•"/>
            </a:pPr>
            <a:r>
              <a:rPr lang="en-US" sz="3100" dirty="0">
                <a:solidFill>
                  <a:schemeClr val="tx1"/>
                </a:solidFill>
              </a:rPr>
              <a:t>Class A Changes</a:t>
            </a:r>
          </a:p>
          <a:p>
            <a:pPr marL="457200" indent="-457200" eaLnBrk="1" hangingPunct="1">
              <a:buFont typeface="Arial" panose="020B0604020202020204" pitchFamily="34" charset="0"/>
              <a:buChar char="•"/>
            </a:pPr>
            <a:endParaRPr lang="en-US" sz="3100" dirty="0">
              <a:solidFill>
                <a:schemeClr val="tx1"/>
              </a:solidFill>
            </a:endParaRPr>
          </a:p>
          <a:p>
            <a:pPr marL="457200" indent="-457200" eaLnBrk="1" hangingPunct="1">
              <a:buFont typeface="Arial" panose="020B0604020202020204" pitchFamily="34" charset="0"/>
              <a:buChar char="•"/>
            </a:pPr>
            <a:endParaRPr lang="en-US" sz="3100" dirty="0">
              <a:solidFill>
                <a:schemeClr val="tx1"/>
              </a:solidFill>
            </a:endParaRPr>
          </a:p>
          <a:p>
            <a:pPr marL="457200" indent="-457200" eaLnBrk="1" hangingPunct="1">
              <a:buFont typeface="Arial" panose="020B0604020202020204" pitchFamily="34" charset="0"/>
              <a:buChar char="•"/>
            </a:pPr>
            <a:r>
              <a:rPr lang="en-US" sz="3100" dirty="0">
                <a:solidFill>
                  <a:schemeClr val="tx1"/>
                </a:solidFill>
              </a:rPr>
              <a:t>Class B Changes</a:t>
            </a:r>
          </a:p>
          <a:p>
            <a:pPr marL="457200" indent="-457200" eaLnBrk="1" hangingPunct="1">
              <a:buFont typeface="Arial" panose="020B0604020202020204" pitchFamily="34" charset="0"/>
              <a:buChar char="•"/>
            </a:pPr>
            <a:endParaRPr lang="en-US" sz="3100" dirty="0">
              <a:solidFill>
                <a:schemeClr val="tx1"/>
              </a:solidFill>
            </a:endParaRPr>
          </a:p>
          <a:p>
            <a:pPr marL="457200" indent="-457200" eaLnBrk="1" hangingPunct="1">
              <a:buFont typeface="Arial" panose="020B0604020202020204" pitchFamily="34" charset="0"/>
              <a:buChar char="•"/>
            </a:pPr>
            <a:endParaRPr lang="en-US" sz="3100" dirty="0">
              <a:solidFill>
                <a:schemeClr val="tx1"/>
              </a:solidFill>
            </a:endParaRPr>
          </a:p>
          <a:p>
            <a:pPr marL="457200" indent="-457200" eaLnBrk="1" hangingPunct="1">
              <a:buFont typeface="Arial" panose="020B0604020202020204" pitchFamily="34" charset="0"/>
              <a:buChar char="•"/>
            </a:pPr>
            <a:endParaRPr lang="en-US" sz="3100" dirty="0">
              <a:solidFill>
                <a:schemeClr val="tx1"/>
              </a:solidFill>
            </a:endParaRPr>
          </a:p>
          <a:p>
            <a:pPr marL="457200" indent="-457200" eaLnBrk="1" hangingPunct="1">
              <a:buFont typeface="Arial" panose="020B0604020202020204" pitchFamily="34" charset="0"/>
              <a:buChar char="•"/>
            </a:pPr>
            <a:r>
              <a:rPr lang="en-US" sz="3100" dirty="0">
                <a:solidFill>
                  <a:schemeClr val="tx1"/>
                </a:solidFill>
              </a:rPr>
              <a:t>Class C Changes</a:t>
            </a:r>
          </a:p>
        </p:txBody>
      </p:sp>
      <p:sp>
        <p:nvSpPr>
          <p:cNvPr id="8" name="Rectangle 1028"/>
          <p:cNvSpPr>
            <a:spLocks noGrp="1" noChangeArrowheads="1"/>
          </p:cNvSpPr>
          <p:nvPr>
            <p:ph sz="quarter" idx="4294967295"/>
          </p:nvPr>
        </p:nvSpPr>
        <p:spPr>
          <a:xfrm>
            <a:off x="6454775" y="1893888"/>
            <a:ext cx="8175625" cy="5495925"/>
          </a:xfrm>
          <a:prstGeom prst="rect">
            <a:avLst/>
          </a:prstGeom>
          <a:noFill/>
        </p:spPr>
        <p:txBody>
          <a:bodyPr lIns="90488" tIns="44450" rIns="90488" bIns="44450"/>
          <a:lstStyle/>
          <a:p>
            <a:pPr>
              <a:spcBef>
                <a:spcPts val="0"/>
              </a:spcBef>
            </a:pPr>
            <a:r>
              <a:rPr lang="en-US" sz="3100" dirty="0"/>
              <a:t>Requires permission of the customer’s configuration manager/representative</a:t>
            </a:r>
          </a:p>
          <a:p>
            <a:pPr marL="0" indent="0">
              <a:spcBef>
                <a:spcPts val="0"/>
              </a:spcBef>
              <a:buNone/>
            </a:pPr>
            <a:endParaRPr lang="en-US" sz="3100" dirty="0"/>
          </a:p>
          <a:p>
            <a:pPr>
              <a:spcBef>
                <a:spcPts val="0"/>
              </a:spcBef>
            </a:pPr>
            <a:r>
              <a:rPr lang="en-US" sz="3100" dirty="0"/>
              <a:t>Requires permission of the KPIT Technologies Ltd configuration manager.</a:t>
            </a:r>
          </a:p>
          <a:p>
            <a:pPr marL="0" indent="0">
              <a:spcBef>
                <a:spcPts val="0"/>
              </a:spcBef>
              <a:buNone/>
            </a:pPr>
            <a:endParaRPr lang="en-US" sz="3100" dirty="0"/>
          </a:p>
          <a:p>
            <a:pPr>
              <a:spcBef>
                <a:spcPts val="0"/>
              </a:spcBef>
            </a:pPr>
            <a:r>
              <a:rPr lang="en-US" sz="3100" dirty="0"/>
              <a:t>Requires permission of project configuration manager.</a:t>
            </a:r>
          </a:p>
        </p:txBody>
      </p:sp>
    </p:spTree>
    <p:extLst>
      <p:ext uri="{BB962C8B-B14F-4D97-AF65-F5344CB8AC3E}">
        <p14:creationId xmlns:p14="http://schemas.microsoft.com/office/powerpoint/2010/main" val="300702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A48A2-609B-4919-A9AA-AE2442151CF2}"/>
              </a:ext>
            </a:extLst>
          </p:cNvPr>
          <p:cNvSpPr>
            <a:spLocks noGrp="1"/>
          </p:cNvSpPr>
          <p:nvPr>
            <p:ph type="title"/>
          </p:nvPr>
        </p:nvSpPr>
        <p:spPr>
          <a:xfrm>
            <a:off x="644951" y="607124"/>
            <a:ext cx="13340500" cy="683264"/>
          </a:xfrm>
        </p:spPr>
        <p:txBody>
          <a:bodyPr/>
          <a:lstStyle/>
          <a:p>
            <a:r>
              <a:rPr lang="en-US" dirty="0"/>
              <a:t>Class &amp; Level Relationships</a:t>
            </a:r>
          </a:p>
        </p:txBody>
      </p:sp>
      <p:sp>
        <p:nvSpPr>
          <p:cNvPr id="6" name="Slide Number Placeholder 5"/>
          <p:cNvSpPr>
            <a:spLocks noGrp="1"/>
          </p:cNvSpPr>
          <p:nvPr>
            <p:ph type="sldNum" sz="quarter" idx="10"/>
          </p:nvPr>
        </p:nvSpPr>
        <p:spPr/>
        <p:txBody>
          <a:bodyPr/>
          <a:lstStyle/>
          <a:p>
            <a:r>
              <a:rPr lang="en-US" dirty="0"/>
              <a:t>20</a:t>
            </a:r>
          </a:p>
        </p:txBody>
      </p:sp>
      <p:sp>
        <p:nvSpPr>
          <p:cNvPr id="3" name="Date Placeholder 2"/>
          <p:cNvSpPr>
            <a:spLocks noGrp="1"/>
          </p:cNvSpPr>
          <p:nvPr>
            <p:ph type="dt" sz="half" idx="12"/>
          </p:nvPr>
        </p:nvSpPr>
        <p:spPr/>
        <p:txBody>
          <a:bodyPr/>
          <a:lstStyle/>
          <a:p>
            <a:fld id="{EF06D832-8E30-40B2-8FE9-38FE846D669D}" type="datetime1">
              <a:rPr lang="en-US" smtClean="0"/>
              <a:t>1/7/2020</a:t>
            </a:fld>
            <a:endParaRPr lang="en-US" dirty="0"/>
          </a:p>
        </p:txBody>
      </p:sp>
      <p:sp>
        <p:nvSpPr>
          <p:cNvPr id="8" name="Line 3"/>
          <p:cNvSpPr>
            <a:spLocks noChangeShapeType="1"/>
          </p:cNvSpPr>
          <p:nvPr/>
        </p:nvSpPr>
        <p:spPr bwMode="auto">
          <a:xfrm>
            <a:off x="2736980" y="2355980"/>
            <a:ext cx="8305800" cy="0"/>
          </a:xfrm>
          <a:prstGeom prst="line">
            <a:avLst/>
          </a:prstGeom>
          <a:noFill/>
          <a:ln w="12700">
            <a:solidFill>
              <a:schemeClr val="tx1"/>
            </a:solidFill>
            <a:round/>
            <a:headEnd/>
            <a:tailEnd/>
          </a:ln>
        </p:spPr>
        <p:txBody>
          <a:bodyPr/>
          <a:lstStyle/>
          <a:p>
            <a:endParaRPr lang="en-US"/>
          </a:p>
        </p:txBody>
      </p:sp>
      <p:sp>
        <p:nvSpPr>
          <p:cNvPr id="9" name="Line 4"/>
          <p:cNvSpPr>
            <a:spLocks noChangeShapeType="1"/>
          </p:cNvSpPr>
          <p:nvPr/>
        </p:nvSpPr>
        <p:spPr bwMode="auto">
          <a:xfrm>
            <a:off x="2736980" y="3041780"/>
            <a:ext cx="8305800" cy="0"/>
          </a:xfrm>
          <a:prstGeom prst="line">
            <a:avLst/>
          </a:prstGeom>
          <a:noFill/>
          <a:ln w="12700">
            <a:solidFill>
              <a:schemeClr val="tx1"/>
            </a:solidFill>
            <a:round/>
            <a:headEnd/>
            <a:tailEnd/>
          </a:ln>
        </p:spPr>
        <p:txBody>
          <a:bodyPr/>
          <a:lstStyle/>
          <a:p>
            <a:endParaRPr lang="en-US"/>
          </a:p>
        </p:txBody>
      </p:sp>
      <p:sp>
        <p:nvSpPr>
          <p:cNvPr id="10" name="Line 5"/>
          <p:cNvSpPr>
            <a:spLocks noChangeShapeType="1"/>
          </p:cNvSpPr>
          <p:nvPr/>
        </p:nvSpPr>
        <p:spPr bwMode="auto">
          <a:xfrm>
            <a:off x="2736980" y="3727580"/>
            <a:ext cx="8305800" cy="0"/>
          </a:xfrm>
          <a:prstGeom prst="line">
            <a:avLst/>
          </a:prstGeom>
          <a:noFill/>
          <a:ln w="12700">
            <a:solidFill>
              <a:schemeClr val="tx1"/>
            </a:solidFill>
            <a:round/>
            <a:headEnd/>
            <a:tailEnd/>
          </a:ln>
        </p:spPr>
        <p:txBody>
          <a:bodyPr/>
          <a:lstStyle/>
          <a:p>
            <a:endParaRPr lang="en-US"/>
          </a:p>
        </p:txBody>
      </p:sp>
      <p:sp>
        <p:nvSpPr>
          <p:cNvPr id="11" name="Line 6"/>
          <p:cNvSpPr>
            <a:spLocks noChangeShapeType="1"/>
          </p:cNvSpPr>
          <p:nvPr/>
        </p:nvSpPr>
        <p:spPr bwMode="auto">
          <a:xfrm>
            <a:off x="2736980" y="4413380"/>
            <a:ext cx="8305800" cy="0"/>
          </a:xfrm>
          <a:prstGeom prst="line">
            <a:avLst/>
          </a:prstGeom>
          <a:noFill/>
          <a:ln w="12700">
            <a:solidFill>
              <a:schemeClr val="tx1"/>
            </a:solidFill>
            <a:round/>
            <a:headEnd/>
            <a:tailEnd/>
          </a:ln>
        </p:spPr>
        <p:txBody>
          <a:bodyPr/>
          <a:lstStyle/>
          <a:p>
            <a:endParaRPr lang="en-US"/>
          </a:p>
        </p:txBody>
      </p:sp>
      <p:sp>
        <p:nvSpPr>
          <p:cNvPr id="12" name="Line 7"/>
          <p:cNvSpPr>
            <a:spLocks noChangeShapeType="1"/>
          </p:cNvSpPr>
          <p:nvPr/>
        </p:nvSpPr>
        <p:spPr bwMode="auto">
          <a:xfrm>
            <a:off x="2736980" y="5099180"/>
            <a:ext cx="8305800" cy="0"/>
          </a:xfrm>
          <a:prstGeom prst="line">
            <a:avLst/>
          </a:prstGeom>
          <a:noFill/>
          <a:ln w="12700">
            <a:solidFill>
              <a:schemeClr val="tx1"/>
            </a:solidFill>
            <a:round/>
            <a:headEnd/>
            <a:tailEnd/>
          </a:ln>
        </p:spPr>
        <p:txBody>
          <a:bodyPr/>
          <a:lstStyle/>
          <a:p>
            <a:endParaRPr lang="en-US"/>
          </a:p>
        </p:txBody>
      </p:sp>
      <p:sp>
        <p:nvSpPr>
          <p:cNvPr id="13" name="Line 8"/>
          <p:cNvSpPr>
            <a:spLocks noChangeShapeType="1"/>
          </p:cNvSpPr>
          <p:nvPr/>
        </p:nvSpPr>
        <p:spPr bwMode="auto">
          <a:xfrm>
            <a:off x="11042780" y="2355980"/>
            <a:ext cx="0" cy="3429000"/>
          </a:xfrm>
          <a:prstGeom prst="line">
            <a:avLst/>
          </a:prstGeom>
          <a:noFill/>
          <a:ln w="12700">
            <a:solidFill>
              <a:schemeClr val="tx1"/>
            </a:solidFill>
            <a:round/>
            <a:headEnd/>
            <a:tailEnd/>
          </a:ln>
        </p:spPr>
        <p:txBody>
          <a:bodyPr/>
          <a:lstStyle/>
          <a:p>
            <a:endParaRPr lang="en-US"/>
          </a:p>
        </p:txBody>
      </p:sp>
      <p:sp>
        <p:nvSpPr>
          <p:cNvPr id="14" name="Line 9"/>
          <p:cNvSpPr>
            <a:spLocks noChangeShapeType="1"/>
          </p:cNvSpPr>
          <p:nvPr/>
        </p:nvSpPr>
        <p:spPr bwMode="auto">
          <a:xfrm>
            <a:off x="9137780" y="2355980"/>
            <a:ext cx="0" cy="3429000"/>
          </a:xfrm>
          <a:prstGeom prst="line">
            <a:avLst/>
          </a:prstGeom>
          <a:noFill/>
          <a:ln w="12700">
            <a:solidFill>
              <a:schemeClr val="tx1"/>
            </a:solidFill>
            <a:round/>
            <a:headEnd/>
            <a:tailEnd/>
          </a:ln>
        </p:spPr>
        <p:txBody>
          <a:bodyPr/>
          <a:lstStyle/>
          <a:p>
            <a:endParaRPr lang="en-US"/>
          </a:p>
        </p:txBody>
      </p:sp>
      <p:sp>
        <p:nvSpPr>
          <p:cNvPr id="15" name="Line 10"/>
          <p:cNvSpPr>
            <a:spLocks noChangeShapeType="1"/>
          </p:cNvSpPr>
          <p:nvPr/>
        </p:nvSpPr>
        <p:spPr bwMode="auto">
          <a:xfrm>
            <a:off x="7232780" y="2355980"/>
            <a:ext cx="0" cy="3429000"/>
          </a:xfrm>
          <a:prstGeom prst="line">
            <a:avLst/>
          </a:prstGeom>
          <a:noFill/>
          <a:ln w="12700">
            <a:solidFill>
              <a:schemeClr val="tx1"/>
            </a:solidFill>
            <a:round/>
            <a:headEnd/>
            <a:tailEnd/>
          </a:ln>
        </p:spPr>
        <p:txBody>
          <a:bodyPr/>
          <a:lstStyle/>
          <a:p>
            <a:endParaRPr lang="en-US"/>
          </a:p>
        </p:txBody>
      </p:sp>
      <p:sp>
        <p:nvSpPr>
          <p:cNvPr id="16" name="Line 11"/>
          <p:cNvSpPr>
            <a:spLocks noChangeShapeType="1"/>
          </p:cNvSpPr>
          <p:nvPr/>
        </p:nvSpPr>
        <p:spPr bwMode="auto">
          <a:xfrm>
            <a:off x="5327780" y="2355980"/>
            <a:ext cx="0" cy="3429000"/>
          </a:xfrm>
          <a:prstGeom prst="line">
            <a:avLst/>
          </a:prstGeom>
          <a:noFill/>
          <a:ln w="12700">
            <a:solidFill>
              <a:schemeClr val="tx1"/>
            </a:solidFill>
            <a:round/>
            <a:headEnd/>
            <a:tailEnd/>
          </a:ln>
        </p:spPr>
        <p:txBody>
          <a:bodyPr/>
          <a:lstStyle/>
          <a:p>
            <a:endParaRPr lang="en-US"/>
          </a:p>
        </p:txBody>
      </p:sp>
      <p:sp>
        <p:nvSpPr>
          <p:cNvPr id="17" name="Line 12"/>
          <p:cNvSpPr>
            <a:spLocks noChangeShapeType="1"/>
          </p:cNvSpPr>
          <p:nvPr/>
        </p:nvSpPr>
        <p:spPr bwMode="auto">
          <a:xfrm>
            <a:off x="2736980" y="2355980"/>
            <a:ext cx="0" cy="3429000"/>
          </a:xfrm>
          <a:prstGeom prst="line">
            <a:avLst/>
          </a:prstGeom>
          <a:noFill/>
          <a:ln w="12700">
            <a:solidFill>
              <a:schemeClr val="tx1"/>
            </a:solidFill>
            <a:round/>
            <a:headEnd/>
            <a:tailEnd/>
          </a:ln>
        </p:spPr>
        <p:txBody>
          <a:bodyPr/>
          <a:lstStyle/>
          <a:p>
            <a:endParaRPr lang="en-US"/>
          </a:p>
        </p:txBody>
      </p:sp>
      <p:sp>
        <p:nvSpPr>
          <p:cNvPr id="18" name="Rectangle 13"/>
          <p:cNvSpPr>
            <a:spLocks noChangeArrowheads="1"/>
          </p:cNvSpPr>
          <p:nvPr/>
        </p:nvSpPr>
        <p:spPr bwMode="auto">
          <a:xfrm>
            <a:off x="5670680" y="2494093"/>
            <a:ext cx="1147763"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b="0" i="1"/>
              <a:t>Class A</a:t>
            </a:r>
          </a:p>
        </p:txBody>
      </p:sp>
      <p:sp>
        <p:nvSpPr>
          <p:cNvPr id="19" name="Rectangle 14"/>
          <p:cNvSpPr>
            <a:spLocks noChangeArrowheads="1"/>
          </p:cNvSpPr>
          <p:nvPr/>
        </p:nvSpPr>
        <p:spPr bwMode="auto">
          <a:xfrm>
            <a:off x="7658230" y="2494093"/>
            <a:ext cx="1135063"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b="0" i="1"/>
              <a:t>Class B</a:t>
            </a:r>
          </a:p>
        </p:txBody>
      </p:sp>
      <p:sp>
        <p:nvSpPr>
          <p:cNvPr id="20" name="Rectangle 15"/>
          <p:cNvSpPr>
            <a:spLocks noChangeArrowheads="1"/>
          </p:cNvSpPr>
          <p:nvPr/>
        </p:nvSpPr>
        <p:spPr bwMode="auto">
          <a:xfrm>
            <a:off x="9560055" y="2494093"/>
            <a:ext cx="1144588" cy="454025"/>
          </a:xfrm>
          <a:prstGeom prst="rect">
            <a:avLst/>
          </a:prstGeom>
          <a:noFill/>
          <a:ln w="12700">
            <a:noFill/>
            <a:miter lim="800000"/>
            <a:headEnd/>
            <a:tailEnd/>
          </a:ln>
        </p:spPr>
        <p:txBody>
          <a:bodyPr wrap="none" lIns="90488" tIns="44450" rIns="90488" bIns="44450">
            <a:spAutoFit/>
          </a:bodyPr>
          <a:lstStyle/>
          <a:p>
            <a:pPr algn="ctr" eaLnBrk="0" hangingPunct="0"/>
            <a:r>
              <a:rPr lang="en-US" sz="2400" b="0" i="1" dirty="0"/>
              <a:t>Class C</a:t>
            </a:r>
          </a:p>
        </p:txBody>
      </p:sp>
      <p:sp>
        <p:nvSpPr>
          <p:cNvPr id="21" name="Rectangle 16"/>
          <p:cNvSpPr>
            <a:spLocks noChangeArrowheads="1"/>
          </p:cNvSpPr>
          <p:nvPr/>
        </p:nvSpPr>
        <p:spPr bwMode="auto">
          <a:xfrm>
            <a:off x="2798893" y="3179893"/>
            <a:ext cx="1957387" cy="393700"/>
          </a:xfrm>
          <a:prstGeom prst="rect">
            <a:avLst/>
          </a:prstGeom>
          <a:noFill/>
          <a:ln w="12700">
            <a:noFill/>
            <a:miter lim="800000"/>
            <a:headEnd/>
            <a:tailEnd/>
          </a:ln>
        </p:spPr>
        <p:txBody>
          <a:bodyPr wrap="none" lIns="90488" tIns="44450" rIns="90488" bIns="44450">
            <a:spAutoFit/>
          </a:bodyPr>
          <a:lstStyle/>
          <a:p>
            <a:pPr eaLnBrk="0" hangingPunct="0"/>
            <a:r>
              <a:rPr lang="en-US" sz="2000" b="0" i="1"/>
              <a:t>Customer Level</a:t>
            </a:r>
          </a:p>
        </p:txBody>
      </p:sp>
      <p:sp>
        <p:nvSpPr>
          <p:cNvPr id="22" name="Rectangle 17"/>
          <p:cNvSpPr>
            <a:spLocks noChangeArrowheads="1"/>
          </p:cNvSpPr>
          <p:nvPr/>
        </p:nvSpPr>
        <p:spPr bwMode="auto">
          <a:xfrm>
            <a:off x="2798893" y="3865693"/>
            <a:ext cx="1379096" cy="397545"/>
          </a:xfrm>
          <a:prstGeom prst="rect">
            <a:avLst/>
          </a:prstGeom>
          <a:noFill/>
          <a:ln w="12700">
            <a:noFill/>
            <a:miter lim="800000"/>
            <a:headEnd/>
            <a:tailEnd/>
          </a:ln>
        </p:spPr>
        <p:txBody>
          <a:bodyPr wrap="none" lIns="90488" tIns="44450" rIns="90488" bIns="44450">
            <a:spAutoFit/>
          </a:bodyPr>
          <a:lstStyle/>
          <a:p>
            <a:pPr eaLnBrk="0" hangingPunct="0"/>
            <a:r>
              <a:rPr lang="en-US" sz="2000" b="0" i="1" dirty="0"/>
              <a:t>KPIT  Level</a:t>
            </a:r>
          </a:p>
        </p:txBody>
      </p:sp>
      <p:sp>
        <p:nvSpPr>
          <p:cNvPr id="23" name="Rectangle 18"/>
          <p:cNvSpPr>
            <a:spLocks noChangeArrowheads="1"/>
          </p:cNvSpPr>
          <p:nvPr/>
        </p:nvSpPr>
        <p:spPr bwMode="auto">
          <a:xfrm>
            <a:off x="2875093" y="4551493"/>
            <a:ext cx="1698625" cy="393700"/>
          </a:xfrm>
          <a:prstGeom prst="rect">
            <a:avLst/>
          </a:prstGeom>
          <a:noFill/>
          <a:ln w="12700">
            <a:noFill/>
            <a:miter lim="800000"/>
            <a:headEnd/>
            <a:tailEnd/>
          </a:ln>
        </p:spPr>
        <p:txBody>
          <a:bodyPr wrap="none" lIns="90488" tIns="44450" rIns="90488" bIns="44450">
            <a:spAutoFit/>
          </a:bodyPr>
          <a:lstStyle/>
          <a:p>
            <a:pPr eaLnBrk="0" hangingPunct="0"/>
            <a:r>
              <a:rPr lang="en-US" sz="2000" b="0" i="1"/>
              <a:t>Project Level</a:t>
            </a:r>
          </a:p>
        </p:txBody>
      </p:sp>
      <p:sp>
        <p:nvSpPr>
          <p:cNvPr id="24" name="Line 19"/>
          <p:cNvSpPr>
            <a:spLocks noChangeShapeType="1"/>
          </p:cNvSpPr>
          <p:nvPr/>
        </p:nvSpPr>
        <p:spPr bwMode="auto">
          <a:xfrm>
            <a:off x="2736980" y="5784980"/>
            <a:ext cx="8305800" cy="0"/>
          </a:xfrm>
          <a:prstGeom prst="line">
            <a:avLst/>
          </a:prstGeom>
          <a:noFill/>
          <a:ln w="12700">
            <a:solidFill>
              <a:schemeClr val="tx1"/>
            </a:solidFill>
            <a:round/>
            <a:headEnd/>
            <a:tailEnd/>
          </a:ln>
        </p:spPr>
        <p:txBody>
          <a:bodyPr/>
          <a:lstStyle/>
          <a:p>
            <a:endParaRPr lang="en-US"/>
          </a:p>
        </p:txBody>
      </p:sp>
      <p:sp>
        <p:nvSpPr>
          <p:cNvPr id="25" name="Rectangle 20"/>
          <p:cNvSpPr>
            <a:spLocks noChangeArrowheads="1"/>
          </p:cNvSpPr>
          <p:nvPr/>
        </p:nvSpPr>
        <p:spPr bwMode="auto">
          <a:xfrm>
            <a:off x="2875093" y="5237293"/>
            <a:ext cx="1998662" cy="393700"/>
          </a:xfrm>
          <a:prstGeom prst="rect">
            <a:avLst/>
          </a:prstGeom>
          <a:noFill/>
          <a:ln w="12700">
            <a:noFill/>
            <a:miter lim="800000"/>
            <a:headEnd/>
            <a:tailEnd/>
          </a:ln>
        </p:spPr>
        <p:txBody>
          <a:bodyPr wrap="none" lIns="90488" tIns="44450" rIns="90488" bIns="44450">
            <a:spAutoFit/>
          </a:bodyPr>
          <a:lstStyle/>
          <a:p>
            <a:pPr eaLnBrk="0" hangingPunct="0"/>
            <a:r>
              <a:rPr lang="en-US" sz="2000" b="0" i="1" dirty="0"/>
              <a:t>Change Request</a:t>
            </a:r>
          </a:p>
        </p:txBody>
      </p:sp>
      <p:sp>
        <p:nvSpPr>
          <p:cNvPr id="26" name="AutoShape 21"/>
          <p:cNvSpPr>
            <a:spLocks noChangeArrowheads="1"/>
          </p:cNvSpPr>
          <p:nvPr/>
        </p:nvSpPr>
        <p:spPr bwMode="auto">
          <a:xfrm rot="-5400000">
            <a:off x="9182230" y="4838830"/>
            <a:ext cx="673100" cy="444500"/>
          </a:xfrm>
          <a:prstGeom prst="rightArrow">
            <a:avLst>
              <a:gd name="adj1" fmla="val 50000"/>
              <a:gd name="adj2" fmla="val 75749"/>
            </a:avLst>
          </a:prstGeom>
          <a:solidFill>
            <a:schemeClr val="accent1"/>
          </a:solidFill>
          <a:ln w="12700">
            <a:solidFill>
              <a:schemeClr val="tx1"/>
            </a:solidFill>
            <a:miter lim="800000"/>
            <a:headEnd/>
            <a:tailEnd/>
          </a:ln>
        </p:spPr>
        <p:txBody>
          <a:bodyPr wrap="none" anchor="ctr"/>
          <a:lstStyle/>
          <a:p>
            <a:endParaRPr lang="en-US"/>
          </a:p>
        </p:txBody>
      </p:sp>
      <p:sp>
        <p:nvSpPr>
          <p:cNvPr id="27" name="AutoShape 22"/>
          <p:cNvSpPr>
            <a:spLocks noChangeArrowheads="1"/>
          </p:cNvSpPr>
          <p:nvPr/>
        </p:nvSpPr>
        <p:spPr bwMode="auto">
          <a:xfrm rot="-5400000">
            <a:off x="7010530" y="4572130"/>
            <a:ext cx="1358900" cy="444500"/>
          </a:xfrm>
          <a:prstGeom prst="rightArrow">
            <a:avLst>
              <a:gd name="adj1" fmla="val 50000"/>
              <a:gd name="adj2" fmla="val 152928"/>
            </a:avLst>
          </a:prstGeom>
          <a:solidFill>
            <a:schemeClr val="accent1"/>
          </a:solidFill>
          <a:ln w="12700">
            <a:solidFill>
              <a:schemeClr val="tx1"/>
            </a:solidFill>
            <a:miter lim="800000"/>
            <a:headEnd/>
            <a:tailEnd/>
          </a:ln>
        </p:spPr>
        <p:txBody>
          <a:bodyPr wrap="none" anchor="ctr"/>
          <a:lstStyle/>
          <a:p>
            <a:endParaRPr lang="en-US"/>
          </a:p>
        </p:txBody>
      </p:sp>
      <p:sp>
        <p:nvSpPr>
          <p:cNvPr id="28" name="AutoShape 23"/>
          <p:cNvSpPr>
            <a:spLocks noChangeArrowheads="1"/>
          </p:cNvSpPr>
          <p:nvPr/>
        </p:nvSpPr>
        <p:spPr bwMode="auto">
          <a:xfrm rot="-5400000">
            <a:off x="5029330" y="4495930"/>
            <a:ext cx="1358900" cy="444500"/>
          </a:xfrm>
          <a:prstGeom prst="rightArrow">
            <a:avLst>
              <a:gd name="adj1" fmla="val 50000"/>
              <a:gd name="adj2" fmla="val 152928"/>
            </a:avLst>
          </a:prstGeom>
          <a:solidFill>
            <a:schemeClr val="accent1"/>
          </a:solidFill>
          <a:ln w="12700">
            <a:solidFill>
              <a:schemeClr val="tx1"/>
            </a:solidFill>
            <a:miter lim="800000"/>
            <a:headEnd/>
            <a:tailEnd/>
          </a:ln>
        </p:spPr>
        <p:txBody>
          <a:bodyPr wrap="none" anchor="ctr"/>
          <a:lstStyle/>
          <a:p>
            <a:endParaRPr lang="en-US"/>
          </a:p>
        </p:txBody>
      </p:sp>
      <p:sp>
        <p:nvSpPr>
          <p:cNvPr id="29" name="AutoShape 24"/>
          <p:cNvSpPr>
            <a:spLocks noChangeArrowheads="1"/>
          </p:cNvSpPr>
          <p:nvPr/>
        </p:nvSpPr>
        <p:spPr bwMode="auto">
          <a:xfrm rot="-5400000">
            <a:off x="5372230" y="3467230"/>
            <a:ext cx="673100" cy="444500"/>
          </a:xfrm>
          <a:prstGeom prst="rightArrow">
            <a:avLst>
              <a:gd name="adj1" fmla="val 50000"/>
              <a:gd name="adj2" fmla="val 75749"/>
            </a:avLst>
          </a:prstGeom>
          <a:solidFill>
            <a:schemeClr val="accent1"/>
          </a:solidFill>
          <a:ln w="12700">
            <a:solidFill>
              <a:schemeClr val="tx1"/>
            </a:solidFill>
            <a:miter lim="800000"/>
            <a:headEnd/>
            <a:tailEnd/>
          </a:ln>
        </p:spPr>
        <p:txBody>
          <a:bodyPr wrap="none" anchor="ctr"/>
          <a:lstStyle/>
          <a:p>
            <a:endParaRPr lang="en-US"/>
          </a:p>
        </p:txBody>
      </p:sp>
      <p:sp>
        <p:nvSpPr>
          <p:cNvPr id="30" name="AutoShape 25"/>
          <p:cNvSpPr>
            <a:spLocks noChangeArrowheads="1"/>
          </p:cNvSpPr>
          <p:nvPr/>
        </p:nvSpPr>
        <p:spPr bwMode="auto">
          <a:xfrm rot="16200000" flipH="1">
            <a:off x="6440618" y="3562480"/>
            <a:ext cx="673100" cy="444500"/>
          </a:xfrm>
          <a:prstGeom prst="rightArrow">
            <a:avLst>
              <a:gd name="adj1" fmla="val 50000"/>
              <a:gd name="adj2" fmla="val 75749"/>
            </a:avLst>
          </a:prstGeom>
          <a:solidFill>
            <a:schemeClr val="accent1"/>
          </a:solidFill>
          <a:ln w="12700">
            <a:solidFill>
              <a:schemeClr val="tx1"/>
            </a:solidFill>
            <a:miter lim="800000"/>
            <a:headEnd/>
            <a:tailEnd/>
          </a:ln>
        </p:spPr>
        <p:txBody>
          <a:bodyPr wrap="none" anchor="ctr"/>
          <a:lstStyle/>
          <a:p>
            <a:endParaRPr lang="en-US"/>
          </a:p>
        </p:txBody>
      </p:sp>
      <p:sp>
        <p:nvSpPr>
          <p:cNvPr id="31" name="AutoShape 26"/>
          <p:cNvSpPr>
            <a:spLocks noChangeArrowheads="1"/>
          </p:cNvSpPr>
          <p:nvPr/>
        </p:nvSpPr>
        <p:spPr bwMode="auto">
          <a:xfrm rot="16200000" flipH="1">
            <a:off x="6097718" y="4591180"/>
            <a:ext cx="1358900" cy="444500"/>
          </a:xfrm>
          <a:prstGeom prst="rightArrow">
            <a:avLst>
              <a:gd name="adj1" fmla="val 50000"/>
              <a:gd name="adj2" fmla="val 152928"/>
            </a:avLst>
          </a:prstGeom>
          <a:solidFill>
            <a:schemeClr val="accent1"/>
          </a:solidFill>
          <a:ln w="12700">
            <a:solidFill>
              <a:schemeClr val="tx1"/>
            </a:solidFill>
            <a:miter lim="800000"/>
            <a:headEnd/>
            <a:tailEnd/>
          </a:ln>
        </p:spPr>
        <p:txBody>
          <a:bodyPr wrap="none" anchor="ctr"/>
          <a:lstStyle/>
          <a:p>
            <a:endParaRPr lang="en-US"/>
          </a:p>
        </p:txBody>
      </p:sp>
      <p:sp>
        <p:nvSpPr>
          <p:cNvPr id="32" name="AutoShape 27"/>
          <p:cNvSpPr>
            <a:spLocks noChangeArrowheads="1"/>
          </p:cNvSpPr>
          <p:nvPr/>
        </p:nvSpPr>
        <p:spPr bwMode="auto">
          <a:xfrm rot="16200000" flipH="1">
            <a:off x="8077330" y="4572130"/>
            <a:ext cx="1358900" cy="444500"/>
          </a:xfrm>
          <a:prstGeom prst="rightArrow">
            <a:avLst>
              <a:gd name="adj1" fmla="val 50000"/>
              <a:gd name="adj2" fmla="val 152928"/>
            </a:avLst>
          </a:prstGeom>
          <a:solidFill>
            <a:schemeClr val="accent1"/>
          </a:solidFill>
          <a:ln w="12700">
            <a:solidFill>
              <a:schemeClr val="tx1"/>
            </a:solidFill>
            <a:miter lim="800000"/>
            <a:headEnd/>
            <a:tailEnd/>
          </a:ln>
        </p:spPr>
        <p:txBody>
          <a:bodyPr wrap="none" anchor="ctr"/>
          <a:lstStyle/>
          <a:p>
            <a:endParaRPr lang="en-US"/>
          </a:p>
        </p:txBody>
      </p:sp>
      <p:sp>
        <p:nvSpPr>
          <p:cNvPr id="33" name="AutoShape 28"/>
          <p:cNvSpPr>
            <a:spLocks noChangeArrowheads="1"/>
          </p:cNvSpPr>
          <p:nvPr/>
        </p:nvSpPr>
        <p:spPr bwMode="auto">
          <a:xfrm rot="16200000" flipH="1">
            <a:off x="10325230" y="4915030"/>
            <a:ext cx="673100" cy="444500"/>
          </a:xfrm>
          <a:prstGeom prst="rightArrow">
            <a:avLst>
              <a:gd name="adj1" fmla="val 50000"/>
              <a:gd name="adj2" fmla="val 75749"/>
            </a:avLst>
          </a:prstGeom>
          <a:solidFill>
            <a:schemeClr val="accent1"/>
          </a:solidFill>
          <a:ln w="127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31632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728604-FBA3-4CFA-AA75-99DB0D2DB1AE}"/>
              </a:ext>
            </a:extLst>
          </p:cNvPr>
          <p:cNvSpPr>
            <a:spLocks noGrp="1"/>
          </p:cNvSpPr>
          <p:nvPr>
            <p:ph type="title"/>
          </p:nvPr>
        </p:nvSpPr>
        <p:spPr>
          <a:xfrm>
            <a:off x="644951" y="607124"/>
            <a:ext cx="13340500" cy="683264"/>
          </a:xfrm>
        </p:spPr>
        <p:txBody>
          <a:bodyPr/>
          <a:lstStyle/>
          <a:p>
            <a:r>
              <a:rPr lang="en-US" dirty="0"/>
              <a:t>Configuration Change Control</a:t>
            </a:r>
          </a:p>
        </p:txBody>
      </p:sp>
      <p:sp>
        <p:nvSpPr>
          <p:cNvPr id="5" name="Slide Number Placeholder 5"/>
          <p:cNvSpPr>
            <a:spLocks noGrp="1"/>
          </p:cNvSpPr>
          <p:nvPr>
            <p:ph type="sldNum" sz="quarter" idx="10"/>
          </p:nvPr>
        </p:nvSpPr>
        <p:spPr/>
        <p:txBody>
          <a:bodyPr/>
          <a:lstStyle/>
          <a:p>
            <a:r>
              <a:rPr lang="en-US" dirty="0"/>
              <a:t>22</a:t>
            </a:r>
          </a:p>
        </p:txBody>
      </p:sp>
      <p:sp>
        <p:nvSpPr>
          <p:cNvPr id="4" name="Date Placeholder 3"/>
          <p:cNvSpPr>
            <a:spLocks noGrp="1"/>
          </p:cNvSpPr>
          <p:nvPr>
            <p:ph type="dt" sz="half" idx="12"/>
          </p:nvPr>
        </p:nvSpPr>
        <p:spPr/>
        <p:txBody>
          <a:bodyPr/>
          <a:lstStyle/>
          <a:p>
            <a:fld id="{FE84408B-7C29-4EF3-AEA1-54FA7EF4C665}" type="datetime1">
              <a:rPr lang="en-US" smtClean="0"/>
              <a:t>1/7/2020</a:t>
            </a:fld>
            <a:endParaRPr lang="en-US" dirty="0"/>
          </a:p>
        </p:txBody>
      </p:sp>
      <p:sp>
        <p:nvSpPr>
          <p:cNvPr id="3" name="Rectangle 2"/>
          <p:cNvSpPr/>
          <p:nvPr/>
        </p:nvSpPr>
        <p:spPr>
          <a:xfrm>
            <a:off x="644951" y="1290388"/>
            <a:ext cx="12791654" cy="2508379"/>
          </a:xfrm>
          <a:prstGeom prst="rect">
            <a:avLst/>
          </a:prstGeom>
        </p:spPr>
        <p:txBody>
          <a:bodyPr wrap="square">
            <a:spAutoFit/>
          </a:bodyPr>
          <a:lstStyle/>
          <a:p>
            <a:pPr marL="457200" indent="-457200">
              <a:buFont typeface="Arial" panose="020B0604020202020204" pitchFamily="34" charset="0"/>
              <a:buChar char="•"/>
            </a:pPr>
            <a:r>
              <a:rPr lang="en-US" sz="3100" dirty="0">
                <a:latin typeface="Segoe UI" pitchFamily="34" charset="0"/>
                <a:cs typeface="Segoe UI" pitchFamily="34" charset="0"/>
              </a:rPr>
              <a:t>Class A Changes - Customer Controlled</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Includes Customer Change Control Board members (if applicable).</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Configuration Manager</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Addresses of the Configuration Manager</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Electronic access, etc.</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Form to be used</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Documented in the SDPS</a:t>
            </a:r>
          </a:p>
          <a:p>
            <a:endParaRPr lang="en-US" dirty="0">
              <a:latin typeface="Trebuchet MS" panose="020B0603020202020204" pitchFamily="34" charset="0"/>
            </a:endParaRPr>
          </a:p>
        </p:txBody>
      </p:sp>
      <p:sp>
        <p:nvSpPr>
          <p:cNvPr id="8" name="Rectangle 7">
            <a:extLst>
              <a:ext uri="{FF2B5EF4-FFF2-40B4-BE49-F238E27FC236}">
                <a16:creationId xmlns:a16="http://schemas.microsoft.com/office/drawing/2014/main" id="{93E38FF4-D1DE-4EFF-B105-E334E564A74C}"/>
              </a:ext>
            </a:extLst>
          </p:cNvPr>
          <p:cNvSpPr/>
          <p:nvPr/>
        </p:nvSpPr>
        <p:spPr>
          <a:xfrm>
            <a:off x="635931" y="3761270"/>
            <a:ext cx="12791654" cy="1677382"/>
          </a:xfrm>
          <a:prstGeom prst="rect">
            <a:avLst/>
          </a:prstGeom>
        </p:spPr>
        <p:txBody>
          <a:bodyPr wrap="square">
            <a:spAutoFit/>
          </a:bodyPr>
          <a:lstStyle/>
          <a:p>
            <a:pPr marL="457200" indent="-457200">
              <a:buFont typeface="Arial" panose="020B0604020202020204" pitchFamily="34" charset="0"/>
              <a:buChar char="•"/>
            </a:pPr>
            <a:r>
              <a:rPr lang="en-US" sz="3100" dirty="0">
                <a:latin typeface="Segoe UI" pitchFamily="34" charset="0"/>
                <a:cs typeface="Segoe UI" pitchFamily="34" charset="0"/>
              </a:rPr>
              <a:t>Class B Changes - KPIT Technologies Ltd Controlled</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Documented in the KPIT Technologies Ltd OSPNs invoked in the SDPS.</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Configuration Manager</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Change Control Board members (if applicable)</a:t>
            </a:r>
          </a:p>
          <a:p>
            <a:endParaRPr lang="en-US" dirty="0">
              <a:latin typeface="Trebuchet MS" panose="020B0603020202020204" pitchFamily="34" charset="0"/>
            </a:endParaRPr>
          </a:p>
        </p:txBody>
      </p:sp>
      <p:sp>
        <p:nvSpPr>
          <p:cNvPr id="10" name="Rectangle 9">
            <a:extLst>
              <a:ext uri="{FF2B5EF4-FFF2-40B4-BE49-F238E27FC236}">
                <a16:creationId xmlns:a16="http://schemas.microsoft.com/office/drawing/2014/main" id="{759A1FE9-469B-4448-A107-70EE1FDD290F}"/>
              </a:ext>
            </a:extLst>
          </p:cNvPr>
          <p:cNvSpPr/>
          <p:nvPr/>
        </p:nvSpPr>
        <p:spPr>
          <a:xfrm>
            <a:off x="644951" y="5438652"/>
            <a:ext cx="11641853" cy="1677382"/>
          </a:xfrm>
          <a:prstGeom prst="rect">
            <a:avLst/>
          </a:prstGeom>
        </p:spPr>
        <p:txBody>
          <a:bodyPr wrap="square">
            <a:spAutoFit/>
          </a:bodyPr>
          <a:lstStyle/>
          <a:p>
            <a:pPr marL="457200" indent="-457200">
              <a:buFont typeface="Arial" panose="020B0604020202020204" pitchFamily="34" charset="0"/>
              <a:buChar char="•"/>
            </a:pPr>
            <a:r>
              <a:rPr lang="en-US" sz="3100" dirty="0">
                <a:latin typeface="Segoe UI" pitchFamily="34" charset="0"/>
                <a:cs typeface="Segoe UI" pitchFamily="34" charset="0"/>
              </a:rPr>
              <a:t>Class C Changes - Project Controlled</a:t>
            </a:r>
          </a:p>
          <a:p>
            <a:pPr marL="1110310" lvl="1"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How change control will be exercised in the project is documented in the Management &amp; Control Notes.</a:t>
            </a:r>
          </a:p>
          <a:p>
            <a:pPr marL="1763420" lvl="2"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Include Change Authority</a:t>
            </a:r>
          </a:p>
          <a:p>
            <a:pPr marL="2416531" lvl="3" indent="-457200">
              <a:buSzPct val="75000"/>
              <a:buFont typeface="Arial" panose="020B0604020202020204" pitchFamily="34" charset="0"/>
              <a:buChar char="•"/>
            </a:pPr>
            <a:r>
              <a:rPr lang="en-US" dirty="0">
                <a:solidFill>
                  <a:schemeClr val="tx1">
                    <a:tint val="75000"/>
                  </a:schemeClr>
                </a:solidFill>
                <a:latin typeface="Segoe UI" pitchFamily="34" charset="0"/>
                <a:cs typeface="Segoe UI" pitchFamily="34" charset="0"/>
              </a:rPr>
              <a:t>Usually Project Leader</a:t>
            </a:r>
          </a:p>
        </p:txBody>
      </p:sp>
    </p:spTree>
    <p:extLst>
      <p:ext uri="{BB962C8B-B14F-4D97-AF65-F5344CB8AC3E}">
        <p14:creationId xmlns:p14="http://schemas.microsoft.com/office/powerpoint/2010/main" val="169824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06B3F6-1033-495A-B59A-0C89FFF88309}"/>
              </a:ext>
            </a:extLst>
          </p:cNvPr>
          <p:cNvSpPr>
            <a:spLocks noGrp="1"/>
          </p:cNvSpPr>
          <p:nvPr>
            <p:ph type="title"/>
          </p:nvPr>
        </p:nvSpPr>
        <p:spPr>
          <a:xfrm>
            <a:off x="644951" y="607124"/>
            <a:ext cx="13340500" cy="683264"/>
          </a:xfrm>
        </p:spPr>
        <p:txBody>
          <a:bodyPr/>
          <a:lstStyle/>
          <a:p>
            <a:r>
              <a:rPr lang="en-US" dirty="0"/>
              <a:t>Product Checkout/Check-in</a:t>
            </a:r>
          </a:p>
        </p:txBody>
      </p:sp>
      <p:sp>
        <p:nvSpPr>
          <p:cNvPr id="5" name="Slide Number Placeholder 5"/>
          <p:cNvSpPr>
            <a:spLocks noGrp="1"/>
          </p:cNvSpPr>
          <p:nvPr>
            <p:ph type="sldNum" sz="quarter" idx="10"/>
          </p:nvPr>
        </p:nvSpPr>
        <p:spPr/>
        <p:txBody>
          <a:bodyPr/>
          <a:lstStyle/>
          <a:p>
            <a:r>
              <a:rPr lang="en-US" dirty="0"/>
              <a:t>22</a:t>
            </a:r>
          </a:p>
        </p:txBody>
      </p:sp>
      <p:sp>
        <p:nvSpPr>
          <p:cNvPr id="4" name="Date Placeholder 3"/>
          <p:cNvSpPr>
            <a:spLocks noGrp="1"/>
          </p:cNvSpPr>
          <p:nvPr>
            <p:ph type="dt" sz="half" idx="12"/>
          </p:nvPr>
        </p:nvSpPr>
        <p:spPr/>
        <p:txBody>
          <a:bodyPr/>
          <a:lstStyle/>
          <a:p>
            <a:fld id="{4C6B3C7A-743A-4B40-9D19-D7510E895340}" type="datetime1">
              <a:rPr lang="en-US" smtClean="0"/>
              <a:t>1/7/2020</a:t>
            </a:fld>
            <a:endParaRPr lang="en-US" dirty="0"/>
          </a:p>
        </p:txBody>
      </p:sp>
      <p:sp>
        <p:nvSpPr>
          <p:cNvPr id="3" name="Rectangle 2"/>
          <p:cNvSpPr/>
          <p:nvPr/>
        </p:nvSpPr>
        <p:spPr>
          <a:xfrm>
            <a:off x="644951" y="1894529"/>
            <a:ext cx="11641853" cy="5416868"/>
          </a:xfrm>
          <a:prstGeom prst="rect">
            <a:avLst/>
          </a:prstGeom>
        </p:spPr>
        <p:txBody>
          <a:bodyPr wrap="square">
            <a:spAutoFit/>
          </a:bodyPr>
          <a:lstStyle/>
          <a:p>
            <a:pPr marL="457200" indent="-457200">
              <a:buFont typeface="Arial" panose="020B0604020202020204" pitchFamily="34" charset="0"/>
              <a:buChar char="•"/>
            </a:pPr>
            <a:r>
              <a:rPr lang="en-US" sz="3100" b="1" dirty="0">
                <a:latin typeface="Segoe UI" pitchFamily="34" charset="0"/>
                <a:cs typeface="Segoe UI" pitchFamily="34" charset="0"/>
              </a:rPr>
              <a:t>Product Checkout </a:t>
            </a:r>
          </a:p>
          <a:p>
            <a:r>
              <a:rPr lang="en-US" sz="3100" dirty="0">
                <a:latin typeface="Segoe UI" pitchFamily="34" charset="0"/>
                <a:cs typeface="Segoe UI" pitchFamily="34" charset="0"/>
              </a:rPr>
              <a:t>	Based on approval of SCR by CCB, the impacted products are checked-out by CM and an ECO (Engineering Change Order) is issued.</a:t>
            </a:r>
          </a:p>
          <a:p>
            <a:endParaRPr lang="en-US" sz="3100" dirty="0">
              <a:latin typeface="Segoe UI" pitchFamily="34" charset="0"/>
              <a:cs typeface="Segoe UI" pitchFamily="34" charset="0"/>
            </a:endParaRPr>
          </a:p>
          <a:p>
            <a:pPr marL="457200" indent="-457200">
              <a:buFont typeface="Arial" panose="020B0604020202020204" pitchFamily="34" charset="0"/>
              <a:buChar char="•"/>
            </a:pPr>
            <a:r>
              <a:rPr lang="en-US" sz="3100" b="1" dirty="0">
                <a:latin typeface="Segoe UI" pitchFamily="34" charset="0"/>
                <a:cs typeface="Segoe UI" pitchFamily="34" charset="0"/>
              </a:rPr>
              <a:t>Product Check-in</a:t>
            </a:r>
          </a:p>
          <a:p>
            <a:r>
              <a:rPr lang="en-US" sz="3100" dirty="0">
                <a:latin typeface="Segoe UI" pitchFamily="34" charset="0"/>
                <a:cs typeface="Segoe UI" pitchFamily="34" charset="0"/>
              </a:rPr>
              <a:t>	After the implementing the changes in the product, the product is screened and send to store along with screen activity report. CM store the product and enters the Check-in and an ECN (Engineering Change Note) is issued.</a:t>
            </a:r>
          </a:p>
          <a:p>
            <a:endParaRPr lang="en-US" dirty="0">
              <a:latin typeface="Trebuchet MS" panose="020B0603020202020204" pitchFamily="34" charset="0"/>
            </a:endParaRPr>
          </a:p>
        </p:txBody>
      </p:sp>
    </p:spTree>
    <p:extLst>
      <p:ext uri="{BB962C8B-B14F-4D97-AF65-F5344CB8AC3E}">
        <p14:creationId xmlns:p14="http://schemas.microsoft.com/office/powerpoint/2010/main" val="59405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75FF544-65D6-4F47-A459-0ADC16572F50}"/>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8407DB8E-E7F5-453C-8ED2-0826C2755C0C}"/>
              </a:ext>
            </a:extLst>
          </p:cNvPr>
          <p:cNvSpPr>
            <a:spLocks noGrp="1"/>
          </p:cNvSpPr>
          <p:nvPr>
            <p:ph type="title"/>
          </p:nvPr>
        </p:nvSpPr>
        <p:spPr/>
        <p:txBody>
          <a:bodyPr/>
          <a:lstStyle/>
          <a:p>
            <a:r>
              <a:rPr lang="en-US" dirty="0">
                <a:solidFill>
                  <a:schemeClr val="tx1"/>
                </a:solidFill>
              </a:rPr>
              <a:t>Thank You</a:t>
            </a:r>
          </a:p>
        </p:txBody>
      </p:sp>
      <p:sp>
        <p:nvSpPr>
          <p:cNvPr id="4" name="Date Placeholder 3">
            <a:extLst>
              <a:ext uri="{FF2B5EF4-FFF2-40B4-BE49-F238E27FC236}">
                <a16:creationId xmlns:a16="http://schemas.microsoft.com/office/drawing/2014/main" id="{1DABDA01-8443-4782-AB58-E67984BCBC9D}"/>
              </a:ext>
            </a:extLst>
          </p:cNvPr>
          <p:cNvSpPr>
            <a:spLocks noGrp="1"/>
          </p:cNvSpPr>
          <p:nvPr>
            <p:ph type="dt" sz="half" idx="17"/>
          </p:nvPr>
        </p:nvSpPr>
        <p:spPr/>
        <p:txBody>
          <a:bodyPr/>
          <a:lstStyle/>
          <a:p>
            <a:fld id="{A2D82EA7-FAB5-4BB3-95F1-9F7361D0835E}" type="datetime1">
              <a:rPr lang="en-US" smtClean="0"/>
              <a:t>1/7/2020</a:t>
            </a:fld>
            <a:endParaRPr lang="en-US"/>
          </a:p>
        </p:txBody>
      </p:sp>
      <p:sp>
        <p:nvSpPr>
          <p:cNvPr id="3" name="Slide Number Placeholder 2">
            <a:extLst>
              <a:ext uri="{FF2B5EF4-FFF2-40B4-BE49-F238E27FC236}">
                <a16:creationId xmlns:a16="http://schemas.microsoft.com/office/drawing/2014/main" id="{66B746D7-9945-4ABC-9A46-118F10275F6D}"/>
              </a:ext>
            </a:extLst>
          </p:cNvPr>
          <p:cNvSpPr>
            <a:spLocks noGrp="1"/>
          </p:cNvSpPr>
          <p:nvPr>
            <p:ph type="sldNum" sz="quarter" idx="19"/>
          </p:nvPr>
        </p:nvSpPr>
        <p:spPr/>
        <p:txBody>
          <a:bodyPr/>
          <a:lstStyle/>
          <a:p>
            <a:fld id="{19A725F3-83D0-4529-A15C-9D644B8C51E0}" type="slidenum">
              <a:rPr lang="en-US" smtClean="0"/>
              <a:pPr/>
              <a:t>17</a:t>
            </a:fld>
            <a:endParaRPr lang="en-US"/>
          </a:p>
        </p:txBody>
      </p:sp>
    </p:spTree>
    <p:extLst>
      <p:ext uri="{BB962C8B-B14F-4D97-AF65-F5344CB8AC3E}">
        <p14:creationId xmlns:p14="http://schemas.microsoft.com/office/powerpoint/2010/main" val="291625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FEB225-0BE4-49BE-9F2A-98910C55DC66}"/>
              </a:ext>
            </a:extLst>
          </p:cNvPr>
          <p:cNvSpPr>
            <a:spLocks noGrp="1"/>
          </p:cNvSpPr>
          <p:nvPr>
            <p:ph type="title"/>
          </p:nvPr>
        </p:nvSpPr>
        <p:spPr>
          <a:xfrm>
            <a:off x="644951" y="607124"/>
            <a:ext cx="13340500" cy="683264"/>
          </a:xfrm>
        </p:spPr>
        <p:txBody>
          <a:bodyPr/>
          <a:lstStyle/>
          <a:p>
            <a:r>
              <a:rPr lang="en-US" altLang="en-US" dirty="0"/>
              <a:t>Controlling Change</a:t>
            </a:r>
            <a:endParaRPr lang="en-US" dirty="0"/>
          </a:p>
        </p:txBody>
      </p:sp>
      <p:sp>
        <p:nvSpPr>
          <p:cNvPr id="8" name="Slide Number Placeholder 7"/>
          <p:cNvSpPr>
            <a:spLocks noGrp="1"/>
          </p:cNvSpPr>
          <p:nvPr>
            <p:ph type="sldNum" sz="quarter" idx="10"/>
          </p:nvPr>
        </p:nvSpPr>
        <p:spPr/>
        <p:txBody>
          <a:bodyPr/>
          <a:lstStyle/>
          <a:p>
            <a:fld id="{19A725F3-83D0-4529-A15C-9D644B8C51E0}" type="slidenum">
              <a:rPr lang="en-US" smtClean="0"/>
              <a:pPr/>
              <a:t>2</a:t>
            </a:fld>
            <a:endParaRPr lang="en-US"/>
          </a:p>
        </p:txBody>
      </p:sp>
      <p:sp>
        <p:nvSpPr>
          <p:cNvPr id="4" name="Date Placeholder 3"/>
          <p:cNvSpPr>
            <a:spLocks noGrp="1"/>
          </p:cNvSpPr>
          <p:nvPr>
            <p:ph type="dt" sz="half" idx="12"/>
          </p:nvPr>
        </p:nvSpPr>
        <p:spPr/>
        <p:txBody>
          <a:bodyPr/>
          <a:lstStyle/>
          <a:p>
            <a:fld id="{3CCD4764-7FE8-4F3E-A753-EA1EB1C03857}" type="datetime1">
              <a:rPr lang="en-US" smtClean="0"/>
              <a:t>1/7/2020</a:t>
            </a:fld>
            <a:endParaRPr lang="en-US" dirty="0"/>
          </a:p>
        </p:txBody>
      </p:sp>
      <p:graphicFrame>
        <p:nvGraphicFramePr>
          <p:cNvPr id="7" name="Object 4">
            <a:hlinkClick r:id="" action="ppaction://ole?verb=0"/>
          </p:cNvPr>
          <p:cNvGraphicFramePr>
            <a:graphicFrameLocks/>
          </p:cNvGraphicFramePr>
          <p:nvPr>
            <p:extLst>
              <p:ext uri="{D42A27DB-BD31-4B8C-83A1-F6EECF244321}">
                <p14:modId xmlns:p14="http://schemas.microsoft.com/office/powerpoint/2010/main" val="479256407"/>
              </p:ext>
            </p:extLst>
          </p:nvPr>
        </p:nvGraphicFramePr>
        <p:xfrm>
          <a:off x="8229600" y="2035523"/>
          <a:ext cx="5523722" cy="4532599"/>
        </p:xfrm>
        <a:graphic>
          <a:graphicData uri="http://schemas.openxmlformats.org/presentationml/2006/ole">
            <mc:AlternateContent xmlns:mc="http://schemas.openxmlformats.org/markup-compatibility/2006">
              <mc:Choice xmlns:v="urn:schemas-microsoft-com:vml" Requires="v">
                <p:oleObj spid="_x0000_s7231" name="Clip" r:id="rId4" imgW="3503520" imgH="3068280" progId="MS_ClipArt_Gallery.5">
                  <p:embed/>
                </p:oleObj>
              </mc:Choice>
              <mc:Fallback>
                <p:oleObj name="Clip" r:id="rId4" imgW="3503520" imgH="306828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2035523"/>
                        <a:ext cx="5523722" cy="4532599"/>
                      </a:xfrm>
                      <a:prstGeom prst="rect">
                        <a:avLst/>
                      </a:prstGeom>
                      <a:noFill/>
                      <a:ln>
                        <a:noFill/>
                      </a:ln>
                      <a:effectLst/>
                    </p:spPr>
                  </p:pic>
                </p:oleObj>
              </mc:Fallback>
            </mc:AlternateContent>
          </a:graphicData>
        </a:graphic>
      </p:graphicFrame>
      <p:sp>
        <p:nvSpPr>
          <p:cNvPr id="2" name="Rectangle 1"/>
          <p:cNvSpPr/>
          <p:nvPr/>
        </p:nvSpPr>
        <p:spPr>
          <a:xfrm>
            <a:off x="731520" y="1919615"/>
            <a:ext cx="7315200" cy="2123658"/>
          </a:xfrm>
          <a:prstGeom prst="rect">
            <a:avLst/>
          </a:prstGeom>
        </p:spPr>
        <p:txBody>
          <a:bodyPr>
            <a:spAutoFit/>
          </a:bodyPr>
          <a:lstStyle/>
          <a:p>
            <a:r>
              <a:rPr lang="en-US" altLang="en-US" sz="3300" dirty="0">
                <a:latin typeface="Segoe UI" pitchFamily="34" charset="0"/>
                <a:cs typeface="Segoe UI" pitchFamily="34" charset="0"/>
              </a:rPr>
              <a:t>The goal of this unit is to provide the student with the knowledge to effectively participate in </a:t>
            </a:r>
            <a:r>
              <a:rPr lang="en-US" altLang="en-US" sz="3300" u="sng" dirty="0">
                <a:latin typeface="Segoe UI" pitchFamily="34" charset="0"/>
                <a:cs typeface="Segoe UI" pitchFamily="34" charset="0"/>
              </a:rPr>
              <a:t>configuration management </a:t>
            </a:r>
            <a:r>
              <a:rPr lang="en-US" altLang="en-US" sz="3300" dirty="0">
                <a:latin typeface="Segoe UI" pitchFamily="34" charset="0"/>
                <a:cs typeface="Segoe UI" pitchFamily="34" charset="0"/>
              </a:rPr>
              <a:t>using Stores.</a:t>
            </a:r>
          </a:p>
        </p:txBody>
      </p:sp>
    </p:spTree>
    <p:extLst>
      <p:ext uri="{BB962C8B-B14F-4D97-AF65-F5344CB8AC3E}">
        <p14:creationId xmlns:p14="http://schemas.microsoft.com/office/powerpoint/2010/main" val="352268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42A9-4244-4857-A1DD-E7AC77DAC08D}"/>
              </a:ext>
            </a:extLst>
          </p:cNvPr>
          <p:cNvSpPr>
            <a:spLocks noGrp="1"/>
          </p:cNvSpPr>
          <p:nvPr>
            <p:ph type="title"/>
          </p:nvPr>
        </p:nvSpPr>
        <p:spPr>
          <a:xfrm>
            <a:off x="644951" y="607124"/>
            <a:ext cx="13340500" cy="707886"/>
          </a:xfrm>
        </p:spPr>
        <p:txBody>
          <a:bodyPr/>
          <a:lstStyle/>
          <a:p>
            <a:r>
              <a:rPr lang="en-US" altLang="en-US" sz="4000" dirty="0"/>
              <a:t>Configuration Management</a:t>
            </a:r>
            <a:endParaRPr lang="en-US" dirty="0"/>
          </a:p>
        </p:txBody>
      </p:sp>
      <p:sp>
        <p:nvSpPr>
          <p:cNvPr id="8" name="Slide Number Placeholder 7"/>
          <p:cNvSpPr>
            <a:spLocks noGrp="1"/>
          </p:cNvSpPr>
          <p:nvPr>
            <p:ph type="sldNum" sz="quarter" idx="10"/>
          </p:nvPr>
        </p:nvSpPr>
        <p:spPr/>
        <p:txBody>
          <a:bodyPr/>
          <a:lstStyle/>
          <a:p>
            <a:fld id="{19A725F3-83D0-4529-A15C-9D644B8C51E0}" type="slidenum">
              <a:rPr lang="en-US" smtClean="0"/>
              <a:pPr/>
              <a:t>3</a:t>
            </a:fld>
            <a:endParaRPr lang="en-US"/>
          </a:p>
        </p:txBody>
      </p:sp>
      <p:sp>
        <p:nvSpPr>
          <p:cNvPr id="4" name="Date Placeholder 3"/>
          <p:cNvSpPr>
            <a:spLocks noGrp="1"/>
          </p:cNvSpPr>
          <p:nvPr>
            <p:ph type="dt" sz="half" idx="12"/>
          </p:nvPr>
        </p:nvSpPr>
        <p:spPr/>
        <p:txBody>
          <a:bodyPr/>
          <a:lstStyle/>
          <a:p>
            <a:fld id="{86DF388A-2C97-4E23-B04D-9DD0392BD621}" type="datetime1">
              <a:rPr lang="en-US" smtClean="0"/>
              <a:t>1/7/2020</a:t>
            </a:fld>
            <a:endParaRPr lang="en-US"/>
          </a:p>
        </p:txBody>
      </p:sp>
      <p:sp>
        <p:nvSpPr>
          <p:cNvPr id="3" name="Rectangle 2"/>
          <p:cNvSpPr/>
          <p:nvPr/>
        </p:nvSpPr>
        <p:spPr>
          <a:xfrm>
            <a:off x="644951" y="1941032"/>
            <a:ext cx="7281535" cy="3139321"/>
          </a:xfrm>
          <a:prstGeom prst="rect">
            <a:avLst/>
          </a:prstGeom>
        </p:spPr>
        <p:txBody>
          <a:bodyPr wrap="square">
            <a:spAutoFit/>
          </a:bodyPr>
          <a:lstStyle/>
          <a:p>
            <a:r>
              <a:rPr lang="en-US" sz="3300" dirty="0">
                <a:latin typeface="Segoe UI" pitchFamily="34" charset="0"/>
                <a:cs typeface="Segoe UI" pitchFamily="34" charset="0"/>
              </a:rPr>
              <a:t>A</a:t>
            </a:r>
            <a:r>
              <a:rPr lang="en-US" altLang="en-US" sz="3300" dirty="0">
                <a:latin typeface="Segoe UI" pitchFamily="34" charset="0"/>
                <a:cs typeface="Segoe UI" pitchFamily="34" charset="0"/>
              </a:rPr>
              <a:t>t the end of this unit, the student will be able to successfully </a:t>
            </a:r>
            <a:r>
              <a:rPr lang="en-US" altLang="en-US" sz="3300" u="sng" dirty="0">
                <a:latin typeface="Segoe UI" pitchFamily="34" charset="0"/>
                <a:cs typeface="Segoe UI" pitchFamily="34" charset="0"/>
              </a:rPr>
              <a:t>identify</a:t>
            </a:r>
            <a:r>
              <a:rPr lang="en-US" altLang="en-US" sz="3300" dirty="0">
                <a:latin typeface="Segoe UI" pitchFamily="34" charset="0"/>
                <a:cs typeface="Segoe UI" pitchFamily="34" charset="0"/>
              </a:rPr>
              <a:t> Configuration Items and </a:t>
            </a:r>
            <a:r>
              <a:rPr lang="en-US" altLang="en-US" sz="3300" u="sng" dirty="0">
                <a:latin typeface="Segoe UI" pitchFamily="34" charset="0"/>
                <a:cs typeface="Segoe UI" pitchFamily="34" charset="0"/>
              </a:rPr>
              <a:t>control</a:t>
            </a:r>
            <a:r>
              <a:rPr lang="en-US" altLang="en-US" sz="3300" dirty="0">
                <a:latin typeface="Segoe UI" pitchFamily="34" charset="0"/>
                <a:cs typeface="Segoe UI" pitchFamily="34" charset="0"/>
              </a:rPr>
              <a:t> their change.</a:t>
            </a:r>
          </a:p>
          <a:p>
            <a:endParaRPr lang="en-US" sz="3300" dirty="0">
              <a:latin typeface="Segoe UI" pitchFamily="34" charset="0"/>
              <a:cs typeface="Segoe UI" pitchFamily="34" charset="0"/>
            </a:endParaRPr>
          </a:p>
          <a:p>
            <a:endParaRPr lang="en-US" sz="3300" dirty="0">
              <a:latin typeface="Segoe UI" pitchFamily="34" charset="0"/>
              <a:cs typeface="Segoe UI" pitchFamily="34" charset="0"/>
            </a:endParaRPr>
          </a:p>
        </p:txBody>
      </p:sp>
      <p:graphicFrame>
        <p:nvGraphicFramePr>
          <p:cNvPr id="10" name="Object 1027">
            <a:hlinkClick r:id="" action="ppaction://ole?verb=0"/>
          </p:cNvPr>
          <p:cNvGraphicFramePr>
            <a:graphicFrameLocks/>
          </p:cNvGraphicFramePr>
          <p:nvPr>
            <p:extLst>
              <p:ext uri="{D42A27DB-BD31-4B8C-83A1-F6EECF244321}">
                <p14:modId xmlns:p14="http://schemas.microsoft.com/office/powerpoint/2010/main" val="4182181567"/>
              </p:ext>
            </p:extLst>
          </p:nvPr>
        </p:nvGraphicFramePr>
        <p:xfrm>
          <a:off x="8195935" y="1941032"/>
          <a:ext cx="5766318" cy="4123866"/>
        </p:xfrm>
        <a:graphic>
          <a:graphicData uri="http://schemas.openxmlformats.org/presentationml/2006/ole">
            <mc:AlternateContent xmlns:mc="http://schemas.openxmlformats.org/markup-compatibility/2006">
              <mc:Choice xmlns:v="urn:schemas-microsoft-com:vml" Requires="v">
                <p:oleObj spid="_x0000_s8257" name="Clip" r:id="rId4" imgW="3498840" imgH="2498400" progId="MS_ClipArt_Gallery.5">
                  <p:embed/>
                </p:oleObj>
              </mc:Choice>
              <mc:Fallback>
                <p:oleObj name="Clip" r:id="rId4" imgW="3498840" imgH="2498400" progId="MS_ClipArt_Gallery.5">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5935" y="1941032"/>
                        <a:ext cx="5766318" cy="41238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1309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E01F7-6B4A-4333-9824-AFF548C69350}"/>
              </a:ext>
            </a:extLst>
          </p:cNvPr>
          <p:cNvSpPr>
            <a:spLocks noGrp="1"/>
          </p:cNvSpPr>
          <p:nvPr>
            <p:ph type="title"/>
          </p:nvPr>
        </p:nvSpPr>
        <p:spPr>
          <a:xfrm>
            <a:off x="644951" y="607124"/>
            <a:ext cx="13340500" cy="707886"/>
          </a:xfrm>
        </p:spPr>
        <p:txBody>
          <a:bodyPr/>
          <a:lstStyle/>
          <a:p>
            <a:r>
              <a:rPr lang="en-US" sz="4000" dirty="0"/>
              <a:t>SDP Architecture</a:t>
            </a: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4</a:t>
            </a:fld>
            <a:endParaRPr lang="en-US"/>
          </a:p>
        </p:txBody>
      </p:sp>
      <p:sp>
        <p:nvSpPr>
          <p:cNvPr id="5" name="Date Placeholder 4"/>
          <p:cNvSpPr>
            <a:spLocks noGrp="1"/>
          </p:cNvSpPr>
          <p:nvPr>
            <p:ph type="dt" sz="half" idx="12"/>
          </p:nvPr>
        </p:nvSpPr>
        <p:spPr/>
        <p:txBody>
          <a:bodyPr/>
          <a:lstStyle/>
          <a:p>
            <a:fld id="{88F24B33-1D2F-4876-BCF8-394F1502A8CE}" type="datetime1">
              <a:rPr lang="en-US" smtClean="0"/>
              <a:t>1/7/2020</a:t>
            </a:fld>
            <a:endParaRPr lang="en-US" dirty="0"/>
          </a:p>
        </p:txBody>
      </p:sp>
      <p:sp>
        <p:nvSpPr>
          <p:cNvPr id="439" name="Rectangle 4"/>
          <p:cNvSpPr>
            <a:spLocks noGrp="1" noChangeArrowheads="1"/>
          </p:cNvSpPr>
          <p:nvPr>
            <p:ph type="body" sz="quarter" idx="4294967295"/>
          </p:nvPr>
        </p:nvSpPr>
        <p:spPr>
          <a:xfrm>
            <a:off x="10001250" y="5194300"/>
            <a:ext cx="4629150" cy="1219200"/>
          </a:xfrm>
          <a:prstGeom prst="rect">
            <a:avLst/>
          </a:prstGeom>
          <a:noFill/>
        </p:spPr>
        <p:txBody>
          <a:bodyPr lIns="90488" tIns="44450" rIns="90488" bIns="44450">
            <a:normAutofit lnSpcReduction="10000"/>
          </a:bodyPr>
          <a:lstStyle/>
          <a:p>
            <a:pPr eaLnBrk="1" hangingPunct="1">
              <a:buFontTx/>
              <a:buNone/>
            </a:pPr>
            <a:r>
              <a:rPr lang="en-US" altLang="en-US" sz="2000" dirty="0">
                <a:latin typeface="Trebuchet MS" panose="020B0603020202020204" pitchFamily="34" charset="0"/>
              </a:rPr>
              <a:t>	</a:t>
            </a:r>
            <a:r>
              <a:rPr lang="en-US" altLang="en-US" dirty="0">
                <a:solidFill>
                  <a:schemeClr val="tx1">
                    <a:tint val="75000"/>
                  </a:schemeClr>
                </a:solidFill>
              </a:rPr>
              <a:t>P, S, and C pass products among themselves in a uniform way.</a:t>
            </a:r>
          </a:p>
        </p:txBody>
      </p:sp>
      <p:grpSp>
        <p:nvGrpSpPr>
          <p:cNvPr id="414" name="Group 7"/>
          <p:cNvGrpSpPr>
            <a:grpSpLocks/>
          </p:cNvGrpSpPr>
          <p:nvPr/>
        </p:nvGrpSpPr>
        <p:grpSpPr bwMode="auto">
          <a:xfrm>
            <a:off x="5956768" y="1775347"/>
            <a:ext cx="2614613" cy="596901"/>
            <a:chOff x="904" y="1564"/>
            <a:chExt cx="1647" cy="376"/>
          </a:xfrm>
        </p:grpSpPr>
        <p:sp>
          <p:nvSpPr>
            <p:cNvPr id="415" name="Rectangle 5"/>
            <p:cNvSpPr>
              <a:spLocks noChangeArrowheads="1"/>
            </p:cNvSpPr>
            <p:nvPr/>
          </p:nvSpPr>
          <p:spPr bwMode="auto">
            <a:xfrm>
              <a:off x="904" y="1564"/>
              <a:ext cx="16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altLang="en-US" sz="3300" b="0" dirty="0">
                  <a:latin typeface="Segoe UI" pitchFamily="34" charset="0"/>
                  <a:cs typeface="Segoe UI" pitchFamily="34" charset="0"/>
                </a:rPr>
                <a:t>Product Flow</a:t>
              </a:r>
            </a:p>
          </p:txBody>
        </p:sp>
        <p:sp>
          <p:nvSpPr>
            <p:cNvPr id="416" name="Line 6"/>
            <p:cNvSpPr>
              <a:spLocks noChangeShapeType="1"/>
            </p:cNvSpPr>
            <p:nvPr/>
          </p:nvSpPr>
          <p:spPr bwMode="auto">
            <a:xfrm>
              <a:off x="1359" y="1925"/>
              <a:ext cx="7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23" name="Rectangle 45"/>
          <p:cNvSpPr>
            <a:spLocks noChangeArrowheads="1"/>
          </p:cNvSpPr>
          <p:nvPr/>
        </p:nvSpPr>
        <p:spPr bwMode="auto">
          <a:xfrm>
            <a:off x="6278806" y="3062005"/>
            <a:ext cx="2104782" cy="986443"/>
          </a:xfrm>
          <a:prstGeom prst="rect">
            <a:avLst/>
          </a:prstGeom>
          <a:solidFill>
            <a:schemeClr val="accent1"/>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p>
        </p:txBody>
      </p:sp>
      <p:sp>
        <p:nvSpPr>
          <p:cNvPr id="424" name="Rectangle 46"/>
          <p:cNvSpPr>
            <a:spLocks noChangeArrowheads="1"/>
          </p:cNvSpPr>
          <p:nvPr/>
        </p:nvSpPr>
        <p:spPr bwMode="auto">
          <a:xfrm>
            <a:off x="9340649" y="3580115"/>
            <a:ext cx="1789232" cy="637028"/>
          </a:xfrm>
          <a:prstGeom prst="rect">
            <a:avLst/>
          </a:prstGeom>
          <a:solidFill>
            <a:schemeClr val="accent1"/>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p>
        </p:txBody>
      </p:sp>
      <p:sp>
        <p:nvSpPr>
          <p:cNvPr id="425" name="Oval 47"/>
          <p:cNvSpPr>
            <a:spLocks noChangeArrowheads="1"/>
          </p:cNvSpPr>
          <p:nvPr/>
        </p:nvSpPr>
        <p:spPr bwMode="auto">
          <a:xfrm>
            <a:off x="3619316" y="2804393"/>
            <a:ext cx="1842152" cy="1517361"/>
          </a:xfrm>
          <a:prstGeom prst="ellipse">
            <a:avLst/>
          </a:prstGeom>
          <a:solidFill>
            <a:schemeClr val="accent1"/>
          </a:solidFill>
          <a:ln w="127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p>
        </p:txBody>
      </p:sp>
      <p:grpSp>
        <p:nvGrpSpPr>
          <p:cNvPr id="427" name="Group 83"/>
          <p:cNvGrpSpPr>
            <a:grpSpLocks/>
          </p:cNvGrpSpPr>
          <p:nvPr/>
        </p:nvGrpSpPr>
        <p:grpSpPr bwMode="auto">
          <a:xfrm>
            <a:off x="2970900" y="3616513"/>
            <a:ext cx="8860316" cy="965448"/>
            <a:chOff x="685800" y="3270250"/>
            <a:chExt cx="3549650" cy="533400"/>
          </a:xfrm>
        </p:grpSpPr>
        <p:sp>
          <p:nvSpPr>
            <p:cNvPr id="428" name="Line 49"/>
            <p:cNvSpPr>
              <a:spLocks noChangeShapeType="1"/>
            </p:cNvSpPr>
            <p:nvPr/>
          </p:nvSpPr>
          <p:spPr bwMode="auto">
            <a:xfrm>
              <a:off x="685800" y="3803650"/>
              <a:ext cx="35496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9" name="Line 50"/>
            <p:cNvSpPr>
              <a:spLocks noChangeShapeType="1"/>
            </p:cNvSpPr>
            <p:nvPr/>
          </p:nvSpPr>
          <p:spPr bwMode="auto">
            <a:xfrm flipH="1">
              <a:off x="685800" y="3270250"/>
              <a:ext cx="24765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 name="Line 51"/>
            <p:cNvSpPr>
              <a:spLocks noChangeShapeType="1"/>
            </p:cNvSpPr>
            <p:nvPr/>
          </p:nvSpPr>
          <p:spPr bwMode="auto">
            <a:xfrm>
              <a:off x="685800" y="327025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 name="Line 52"/>
            <p:cNvSpPr>
              <a:spLocks noChangeShapeType="1"/>
            </p:cNvSpPr>
            <p:nvPr/>
          </p:nvSpPr>
          <p:spPr bwMode="auto">
            <a:xfrm>
              <a:off x="3987800" y="3270250"/>
              <a:ext cx="247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2" name="Line 53"/>
            <p:cNvSpPr>
              <a:spLocks noChangeShapeType="1"/>
            </p:cNvSpPr>
            <p:nvPr/>
          </p:nvSpPr>
          <p:spPr bwMode="auto">
            <a:xfrm>
              <a:off x="4235450" y="327025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33" name="Rectangle 54"/>
          <p:cNvSpPr>
            <a:spLocks noChangeArrowheads="1"/>
          </p:cNvSpPr>
          <p:nvPr/>
        </p:nvSpPr>
        <p:spPr bwMode="auto">
          <a:xfrm>
            <a:off x="4279123" y="3316418"/>
            <a:ext cx="434415"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3200" dirty="0">
                <a:latin typeface="+mn-lt"/>
              </a:rPr>
              <a:t>P</a:t>
            </a:r>
          </a:p>
        </p:txBody>
      </p:sp>
      <p:sp>
        <p:nvSpPr>
          <p:cNvPr id="434" name="Rectangle 55"/>
          <p:cNvSpPr>
            <a:spLocks noChangeArrowheads="1"/>
          </p:cNvSpPr>
          <p:nvPr/>
        </p:nvSpPr>
        <p:spPr bwMode="auto">
          <a:xfrm>
            <a:off x="7042874" y="3302724"/>
            <a:ext cx="4135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3200" dirty="0">
                <a:latin typeface="+mn-lt"/>
              </a:rPr>
              <a:t>S</a:t>
            </a:r>
          </a:p>
        </p:txBody>
      </p:sp>
      <p:sp>
        <p:nvSpPr>
          <p:cNvPr id="436" name="Line 62"/>
          <p:cNvSpPr>
            <a:spLocks noChangeShapeType="1"/>
          </p:cNvSpPr>
          <p:nvPr/>
        </p:nvSpPr>
        <p:spPr bwMode="auto">
          <a:xfrm flipH="1" flipV="1">
            <a:off x="5461468" y="3463892"/>
            <a:ext cx="817338" cy="21495"/>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7" name="Line 71"/>
          <p:cNvSpPr>
            <a:spLocks noChangeShapeType="1"/>
          </p:cNvSpPr>
          <p:nvPr/>
        </p:nvSpPr>
        <p:spPr bwMode="auto">
          <a:xfrm flipH="1">
            <a:off x="5414872" y="3745594"/>
            <a:ext cx="90571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8" name="Line 80"/>
          <p:cNvSpPr>
            <a:spLocks noChangeShapeType="1"/>
          </p:cNvSpPr>
          <p:nvPr/>
        </p:nvSpPr>
        <p:spPr bwMode="auto">
          <a:xfrm>
            <a:off x="8383588" y="3485387"/>
            <a:ext cx="957061" cy="493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Oval 47"/>
          <p:cNvSpPr>
            <a:spLocks noChangeArrowheads="1"/>
          </p:cNvSpPr>
          <p:nvPr/>
        </p:nvSpPr>
        <p:spPr bwMode="auto">
          <a:xfrm>
            <a:off x="9287729" y="2583596"/>
            <a:ext cx="1842152" cy="1517361"/>
          </a:xfrm>
          <a:prstGeom prst="ellipse">
            <a:avLst/>
          </a:prstGeom>
          <a:solidFill>
            <a:schemeClr val="accent1"/>
          </a:solidFill>
          <a:ln w="127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ltLang="en-US"/>
          </a:p>
        </p:txBody>
      </p:sp>
      <p:sp>
        <p:nvSpPr>
          <p:cNvPr id="45" name="Rectangle 56"/>
          <p:cNvSpPr>
            <a:spLocks noChangeArrowheads="1"/>
          </p:cNvSpPr>
          <p:nvPr/>
        </p:nvSpPr>
        <p:spPr bwMode="auto">
          <a:xfrm>
            <a:off x="9970915" y="2957177"/>
            <a:ext cx="439224"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altLang="en-US" sz="3200" dirty="0">
                <a:latin typeface="+mn-lt"/>
              </a:rPr>
              <a:t>C</a:t>
            </a:r>
          </a:p>
        </p:txBody>
      </p:sp>
    </p:spTree>
    <p:extLst>
      <p:ext uri="{BB962C8B-B14F-4D97-AF65-F5344CB8AC3E}">
        <p14:creationId xmlns:p14="http://schemas.microsoft.com/office/powerpoint/2010/main" val="402808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2000"/>
                                        <p:tgtEl>
                                          <p:spTgt spid="42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36"/>
                                        </p:tgtEl>
                                        <p:attrNameLst>
                                          <p:attrName>style.visibility</p:attrName>
                                        </p:attrNameLst>
                                      </p:cBhvr>
                                      <p:to>
                                        <p:strVal val="visible"/>
                                      </p:to>
                                    </p:set>
                                    <p:animEffect transition="in" filter="fade">
                                      <p:cBhvr>
                                        <p:cTn id="11" dur="2000"/>
                                        <p:tgtEl>
                                          <p:spTgt spid="436"/>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37"/>
                                        </p:tgtEl>
                                        <p:attrNameLst>
                                          <p:attrName>style.visibility</p:attrName>
                                        </p:attrNameLst>
                                      </p:cBhvr>
                                      <p:to>
                                        <p:strVal val="visible"/>
                                      </p:to>
                                    </p:set>
                                    <p:animEffect transition="in" filter="fade">
                                      <p:cBhvr>
                                        <p:cTn id="15" dur="2000"/>
                                        <p:tgtEl>
                                          <p:spTgt spid="437"/>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38"/>
                                        </p:tgtEl>
                                        <p:attrNameLst>
                                          <p:attrName>style.visibility</p:attrName>
                                        </p:attrNameLst>
                                      </p:cBhvr>
                                      <p:to>
                                        <p:strVal val="visible"/>
                                      </p:to>
                                    </p:set>
                                    <p:animEffect transition="in" filter="fade">
                                      <p:cBhvr>
                                        <p:cTn id="19" dur="2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animBg="1"/>
      <p:bldP spid="437" grpId="0" animBg="1"/>
      <p:bldP spid="4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36E45E8-ACE4-4220-9ED1-D5A8BEF686D2}"/>
              </a:ext>
            </a:extLst>
          </p:cNvPr>
          <p:cNvSpPr>
            <a:spLocks noGrp="1"/>
          </p:cNvSpPr>
          <p:nvPr>
            <p:ph type="title"/>
          </p:nvPr>
        </p:nvSpPr>
        <p:spPr>
          <a:xfrm>
            <a:off x="644951" y="607124"/>
            <a:ext cx="13340500" cy="683264"/>
          </a:xfrm>
        </p:spPr>
        <p:txBody>
          <a:bodyPr/>
          <a:lstStyle/>
          <a:p>
            <a:r>
              <a:rPr lang="en-US" altLang="en-US" dirty="0"/>
              <a:t>What Setting the Store Does?</a:t>
            </a: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5</a:t>
            </a:fld>
            <a:endParaRPr lang="en-US"/>
          </a:p>
        </p:txBody>
      </p:sp>
      <p:sp>
        <p:nvSpPr>
          <p:cNvPr id="5" name="Date Placeholder 4"/>
          <p:cNvSpPr>
            <a:spLocks noGrp="1"/>
          </p:cNvSpPr>
          <p:nvPr>
            <p:ph type="dt" sz="half" idx="12"/>
          </p:nvPr>
        </p:nvSpPr>
        <p:spPr/>
        <p:txBody>
          <a:bodyPr/>
          <a:lstStyle/>
          <a:p>
            <a:fld id="{9A65F945-EAAB-457D-AF04-46B56CF68A1D}" type="datetime1">
              <a:rPr lang="en-US" smtClean="0"/>
              <a:t>1/7/2020</a:t>
            </a:fld>
            <a:endParaRPr lang="en-US" dirty="0"/>
          </a:p>
        </p:txBody>
      </p:sp>
      <p:sp>
        <p:nvSpPr>
          <p:cNvPr id="4" name="Content Placeholder 3"/>
          <p:cNvSpPr>
            <a:spLocks noGrp="1"/>
          </p:cNvSpPr>
          <p:nvPr>
            <p:ph sz="quarter" idx="4294967295"/>
          </p:nvPr>
        </p:nvSpPr>
        <p:spPr>
          <a:xfrm>
            <a:off x="0" y="1857375"/>
            <a:ext cx="13046075" cy="2733675"/>
          </a:xfrm>
        </p:spPr>
        <p:txBody>
          <a:bodyPr>
            <a:normAutofit/>
          </a:bodyPr>
          <a:lstStyle/>
          <a:p>
            <a:pPr marL="653110" lvl="1" indent="0">
              <a:buSzPct val="75000"/>
              <a:buNone/>
            </a:pPr>
            <a:r>
              <a:rPr lang="en-US" altLang="en-US" sz="3300" dirty="0"/>
              <a:t>Defining the Set information for the Store elements defines the data flow among the Uniphase and control flow within the Uniphase</a:t>
            </a:r>
          </a:p>
          <a:p>
            <a:pPr marL="653110" lvl="1" indent="0">
              <a:buSzPct val="75000"/>
              <a:buNone/>
            </a:pPr>
            <a:endParaRPr lang="en-US" sz="2600" dirty="0">
              <a:solidFill>
                <a:schemeClr val="tx1">
                  <a:tint val="75000"/>
                </a:schemeClr>
              </a:solidFill>
            </a:endParaRPr>
          </a:p>
          <a:p>
            <a:pPr marL="0" indent="0">
              <a:buNone/>
            </a:pPr>
            <a:endParaRPr lang="en-US" sz="3300" dirty="0"/>
          </a:p>
        </p:txBody>
      </p:sp>
    </p:spTree>
    <p:extLst>
      <p:ext uri="{BB962C8B-B14F-4D97-AF65-F5344CB8AC3E}">
        <p14:creationId xmlns:p14="http://schemas.microsoft.com/office/powerpoint/2010/main" val="309327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D4F03B-39C7-4603-BDC2-A28CCFB5DA6E}"/>
              </a:ext>
            </a:extLst>
          </p:cNvPr>
          <p:cNvSpPr>
            <a:spLocks noGrp="1"/>
          </p:cNvSpPr>
          <p:nvPr>
            <p:ph type="title"/>
          </p:nvPr>
        </p:nvSpPr>
        <p:spPr>
          <a:xfrm>
            <a:off x="644951" y="607124"/>
            <a:ext cx="13340500" cy="683264"/>
          </a:xfrm>
        </p:spPr>
        <p:txBody>
          <a:bodyPr/>
          <a:lstStyle/>
          <a:p>
            <a:r>
              <a:rPr lang="en-US" altLang="en-US" dirty="0"/>
              <a:t>The SET Message &amp; the Store</a:t>
            </a:r>
            <a:r>
              <a:rPr lang="en-US" dirty="0"/>
              <a:t> </a:t>
            </a:r>
          </a:p>
        </p:txBody>
      </p:sp>
      <p:sp>
        <p:nvSpPr>
          <p:cNvPr id="6" name="Slide Number Placeholder 5"/>
          <p:cNvSpPr>
            <a:spLocks noGrp="1"/>
          </p:cNvSpPr>
          <p:nvPr>
            <p:ph type="sldNum" sz="quarter" idx="10"/>
          </p:nvPr>
        </p:nvSpPr>
        <p:spPr/>
        <p:txBody>
          <a:bodyPr/>
          <a:lstStyle/>
          <a:p>
            <a:fld id="{19A725F3-83D0-4529-A15C-9D644B8C51E0}" type="slidenum">
              <a:rPr lang="en-US" smtClean="0"/>
              <a:pPr/>
              <a:t>6</a:t>
            </a:fld>
            <a:endParaRPr lang="en-US"/>
          </a:p>
        </p:txBody>
      </p:sp>
      <p:sp>
        <p:nvSpPr>
          <p:cNvPr id="5" name="Date Placeholder 4"/>
          <p:cNvSpPr>
            <a:spLocks noGrp="1"/>
          </p:cNvSpPr>
          <p:nvPr>
            <p:ph type="dt" sz="half" idx="12"/>
          </p:nvPr>
        </p:nvSpPr>
        <p:spPr/>
        <p:txBody>
          <a:bodyPr/>
          <a:lstStyle/>
          <a:p>
            <a:fld id="{008091DC-FBB3-42BE-85B7-3C0E43BB7DEF}" type="datetime1">
              <a:rPr lang="en-US" smtClean="0"/>
              <a:t>1/7/2020</a:t>
            </a:fld>
            <a:endParaRPr lang="en-US" dirty="0"/>
          </a:p>
        </p:txBody>
      </p:sp>
      <p:sp>
        <p:nvSpPr>
          <p:cNvPr id="4" name="Content Placeholder 3"/>
          <p:cNvSpPr>
            <a:spLocks noGrp="1"/>
          </p:cNvSpPr>
          <p:nvPr>
            <p:ph sz="quarter" idx="4294967295"/>
          </p:nvPr>
        </p:nvSpPr>
        <p:spPr>
          <a:xfrm>
            <a:off x="0" y="1857375"/>
            <a:ext cx="13382625" cy="5619750"/>
          </a:xfrm>
        </p:spPr>
        <p:txBody>
          <a:bodyPr/>
          <a:lstStyle/>
          <a:p>
            <a:pPr marL="653110" lvl="1" indent="0">
              <a:buSzPct val="75000"/>
              <a:buNone/>
            </a:pPr>
            <a:r>
              <a:rPr lang="en-US" altLang="en-US" sz="3300" dirty="0"/>
              <a:t>The Set message identifies the following for a Store element of a Uniphase:</a:t>
            </a:r>
          </a:p>
          <a:p>
            <a:pPr marL="0" lvl="1" indent="0">
              <a:buSzPct val="75000"/>
              <a:buNone/>
            </a:pPr>
            <a:endParaRPr lang="en-US" altLang="en-US" sz="2600" dirty="0">
              <a:solidFill>
                <a:schemeClr val="tx1">
                  <a:tint val="75000"/>
                </a:schemeClr>
              </a:solidFill>
            </a:endParaRPr>
          </a:p>
          <a:p>
            <a:pPr marL="1320413" lvl="2" indent="-489833">
              <a:buSzPct val="75000"/>
              <a:buFont typeface="Arial" panose="020B0604020202020204" pitchFamily="34" charset="0"/>
              <a:buChar char="•"/>
            </a:pPr>
            <a:r>
              <a:rPr lang="en-US" altLang="en-US" sz="2600" dirty="0">
                <a:solidFill>
                  <a:schemeClr val="tx1">
                    <a:tint val="75000"/>
                  </a:schemeClr>
                </a:solidFill>
              </a:rPr>
              <a:t>Products</a:t>
            </a:r>
          </a:p>
          <a:p>
            <a:pPr marL="1609945" lvl="3" indent="-489833">
              <a:buSzPct val="75000"/>
            </a:pPr>
            <a:r>
              <a:rPr lang="en-US" altLang="en-US" sz="2600" dirty="0">
                <a:solidFill>
                  <a:schemeClr val="tx1">
                    <a:tint val="75000"/>
                  </a:schemeClr>
                </a:solidFill>
              </a:rPr>
              <a:t>Input</a:t>
            </a:r>
          </a:p>
          <a:p>
            <a:pPr marL="1609945" lvl="3" indent="-489833">
              <a:buSzPct val="75000"/>
            </a:pPr>
            <a:r>
              <a:rPr lang="en-US" altLang="en-US" sz="2600" dirty="0">
                <a:solidFill>
                  <a:schemeClr val="tx1">
                    <a:tint val="75000"/>
                  </a:schemeClr>
                </a:solidFill>
              </a:rPr>
              <a:t>Output</a:t>
            </a:r>
          </a:p>
          <a:p>
            <a:pPr marL="1609945" lvl="3" indent="-489833">
              <a:buSzPct val="75000"/>
            </a:pPr>
            <a:r>
              <a:rPr lang="en-US" altLang="en-US" sz="2600" dirty="0">
                <a:solidFill>
                  <a:schemeClr val="tx1">
                    <a:tint val="75000"/>
                  </a:schemeClr>
                </a:solidFill>
              </a:rPr>
              <a:t>Pre-requisite</a:t>
            </a:r>
          </a:p>
          <a:p>
            <a:pPr marL="1609945" lvl="3" indent="-489833">
              <a:buSzPct val="75000"/>
            </a:pPr>
            <a:r>
              <a:rPr lang="en-US" altLang="en-US" sz="2600" dirty="0">
                <a:solidFill>
                  <a:schemeClr val="tx1">
                    <a:tint val="75000"/>
                  </a:schemeClr>
                </a:solidFill>
              </a:rPr>
              <a:t>Intermediate</a:t>
            </a:r>
          </a:p>
          <a:p>
            <a:endParaRPr lang="en-US" sz="2600" dirty="0">
              <a:solidFill>
                <a:schemeClr val="tx1">
                  <a:tint val="75000"/>
                </a:schemeClr>
              </a:solidFill>
            </a:endParaRPr>
          </a:p>
        </p:txBody>
      </p:sp>
    </p:spTree>
    <p:extLst>
      <p:ext uri="{BB962C8B-B14F-4D97-AF65-F5344CB8AC3E}">
        <p14:creationId xmlns:p14="http://schemas.microsoft.com/office/powerpoint/2010/main" val="18116940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9B660A7-5894-438F-9FE6-CC4E4329B8B0}"/>
              </a:ext>
            </a:extLst>
          </p:cNvPr>
          <p:cNvSpPr>
            <a:spLocks noGrp="1"/>
          </p:cNvSpPr>
          <p:nvPr>
            <p:ph type="title"/>
          </p:nvPr>
        </p:nvSpPr>
        <p:spPr>
          <a:xfrm>
            <a:off x="644951" y="607124"/>
            <a:ext cx="13340500" cy="683264"/>
          </a:xfrm>
        </p:spPr>
        <p:txBody>
          <a:bodyPr/>
          <a:lstStyle/>
          <a:p>
            <a:r>
              <a:rPr lang="en-US" altLang="en-US" dirty="0"/>
              <a:t>Product Information</a:t>
            </a: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7</a:t>
            </a:fld>
            <a:endParaRPr lang="en-US"/>
          </a:p>
        </p:txBody>
      </p:sp>
      <p:sp>
        <p:nvSpPr>
          <p:cNvPr id="5" name="Date Placeholder 4"/>
          <p:cNvSpPr>
            <a:spLocks noGrp="1"/>
          </p:cNvSpPr>
          <p:nvPr>
            <p:ph type="dt" sz="half" idx="12"/>
          </p:nvPr>
        </p:nvSpPr>
        <p:spPr/>
        <p:txBody>
          <a:bodyPr/>
          <a:lstStyle/>
          <a:p>
            <a:fld id="{2B966FA2-EF6B-45E2-814C-CA5F9DE30CD2}" type="datetime1">
              <a:rPr lang="en-US" smtClean="0"/>
              <a:t>1/7/2020</a:t>
            </a:fld>
            <a:endParaRPr lang="en-US" dirty="0"/>
          </a:p>
        </p:txBody>
      </p:sp>
      <p:sp>
        <p:nvSpPr>
          <p:cNvPr id="4" name="Content Placeholder 3"/>
          <p:cNvSpPr>
            <a:spLocks noGrp="1"/>
          </p:cNvSpPr>
          <p:nvPr>
            <p:ph sz="quarter" idx="4294967295"/>
          </p:nvPr>
        </p:nvSpPr>
        <p:spPr>
          <a:xfrm>
            <a:off x="602826" y="1631861"/>
            <a:ext cx="13382625" cy="5619750"/>
          </a:xfrm>
        </p:spPr>
        <p:txBody>
          <a:bodyPr>
            <a:normAutofit fontScale="92500" lnSpcReduction="20000"/>
          </a:bodyPr>
          <a:lstStyle/>
          <a:p>
            <a:pPr>
              <a:lnSpc>
                <a:spcPct val="90000"/>
              </a:lnSpc>
            </a:pPr>
            <a:r>
              <a:rPr lang="en-US" altLang="en-US" sz="3300" dirty="0"/>
              <a:t>Input Product</a:t>
            </a:r>
          </a:p>
          <a:p>
            <a:pPr marL="1061305" lvl="2" indent="-489833">
              <a:lnSpc>
                <a:spcPct val="90000"/>
              </a:lnSpc>
              <a:buSzPct val="75000"/>
            </a:pPr>
            <a:r>
              <a:rPr lang="en-US" altLang="en-US" sz="2800" dirty="0">
                <a:solidFill>
                  <a:schemeClr val="tx1">
                    <a:tint val="75000"/>
                  </a:schemeClr>
                </a:solidFill>
              </a:rPr>
              <a:t>A product that will be used in the Process element and has the current Uniphase as it’s destination.</a:t>
            </a:r>
          </a:p>
          <a:p>
            <a:pPr marL="653110" lvl="1" indent="0">
              <a:lnSpc>
                <a:spcPct val="90000"/>
              </a:lnSpc>
              <a:buSzPct val="75000"/>
              <a:buNone/>
            </a:pPr>
            <a:endParaRPr lang="en-US" altLang="en-US" dirty="0"/>
          </a:p>
          <a:p>
            <a:r>
              <a:rPr lang="en-US" altLang="en-US" sz="3300" dirty="0"/>
              <a:t>Output Product</a:t>
            </a:r>
          </a:p>
          <a:p>
            <a:pPr marL="1061305" lvl="2" indent="-489833">
              <a:lnSpc>
                <a:spcPct val="90000"/>
              </a:lnSpc>
              <a:buSzPct val="75000"/>
            </a:pPr>
            <a:r>
              <a:rPr lang="en-US" altLang="en-US" sz="2800" dirty="0">
                <a:solidFill>
                  <a:schemeClr val="tx1">
                    <a:tint val="75000"/>
                  </a:schemeClr>
                </a:solidFill>
              </a:rPr>
              <a:t>A product produced by the Process element and has the current Uniphase as it’s source.</a:t>
            </a:r>
          </a:p>
          <a:p>
            <a:pPr marL="653110" lvl="1" indent="0">
              <a:lnSpc>
                <a:spcPct val="90000"/>
              </a:lnSpc>
              <a:buSzPct val="75000"/>
              <a:buNone/>
            </a:pPr>
            <a:endParaRPr lang="en-US" altLang="en-US" dirty="0"/>
          </a:p>
          <a:p>
            <a:r>
              <a:rPr lang="en-US" altLang="en-US" sz="3300" dirty="0"/>
              <a:t>Pre-requisite Product</a:t>
            </a:r>
          </a:p>
          <a:p>
            <a:pPr marL="1061305" lvl="2" indent="-489833">
              <a:lnSpc>
                <a:spcPct val="90000"/>
              </a:lnSpc>
              <a:buSzPct val="75000"/>
            </a:pPr>
            <a:r>
              <a:rPr lang="en-US" altLang="en-US" sz="2800" dirty="0">
                <a:solidFill>
                  <a:schemeClr val="tx1">
                    <a:tint val="75000"/>
                  </a:schemeClr>
                </a:solidFill>
              </a:rPr>
              <a:t>An input product that can start a Process element before all of the input products are present.</a:t>
            </a:r>
          </a:p>
          <a:p>
            <a:pPr marL="653110" lvl="1" indent="0">
              <a:lnSpc>
                <a:spcPct val="90000"/>
              </a:lnSpc>
              <a:buSzPct val="75000"/>
              <a:buNone/>
            </a:pPr>
            <a:endParaRPr lang="en-US" altLang="en-US" dirty="0"/>
          </a:p>
          <a:p>
            <a:r>
              <a:rPr lang="en-US" altLang="en-US" sz="3300" dirty="0"/>
              <a:t>Intermediate Product</a:t>
            </a:r>
          </a:p>
          <a:p>
            <a:pPr marL="1061305" lvl="2" indent="-489833">
              <a:lnSpc>
                <a:spcPct val="90000"/>
              </a:lnSpc>
              <a:buSzPct val="75000"/>
            </a:pPr>
            <a:r>
              <a:rPr lang="en-US" altLang="en-US" sz="2800" dirty="0">
                <a:solidFill>
                  <a:schemeClr val="tx1">
                    <a:tint val="75000"/>
                  </a:schemeClr>
                </a:solidFill>
              </a:rPr>
              <a:t>An output product that, while under development in the Process element, is exchanged with another Uniphase.</a:t>
            </a:r>
          </a:p>
        </p:txBody>
      </p:sp>
    </p:spTree>
    <p:extLst>
      <p:ext uri="{BB962C8B-B14F-4D97-AF65-F5344CB8AC3E}">
        <p14:creationId xmlns:p14="http://schemas.microsoft.com/office/powerpoint/2010/main" val="299820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BC842-724A-4B4E-81AE-A0AE3CD5856E}"/>
              </a:ext>
            </a:extLst>
          </p:cNvPr>
          <p:cNvSpPr>
            <a:spLocks noGrp="1"/>
          </p:cNvSpPr>
          <p:nvPr>
            <p:ph type="title"/>
          </p:nvPr>
        </p:nvSpPr>
        <p:spPr>
          <a:xfrm>
            <a:off x="644951" y="607124"/>
            <a:ext cx="13340500" cy="683264"/>
          </a:xfrm>
        </p:spPr>
        <p:txBody>
          <a:bodyPr/>
          <a:lstStyle/>
          <a:p>
            <a:r>
              <a:rPr lang="en-US" altLang="en-US" dirty="0"/>
              <a:t>Configuration Items</a:t>
            </a:r>
            <a:endParaRPr lang="en-US" dirty="0"/>
          </a:p>
        </p:txBody>
      </p:sp>
      <p:sp>
        <p:nvSpPr>
          <p:cNvPr id="6" name="Slide Number Placeholder 5"/>
          <p:cNvSpPr>
            <a:spLocks noGrp="1"/>
          </p:cNvSpPr>
          <p:nvPr>
            <p:ph type="sldNum" sz="quarter" idx="10"/>
          </p:nvPr>
        </p:nvSpPr>
        <p:spPr/>
        <p:txBody>
          <a:bodyPr/>
          <a:lstStyle/>
          <a:p>
            <a:fld id="{19A725F3-83D0-4529-A15C-9D644B8C51E0}" type="slidenum">
              <a:rPr lang="en-US" smtClean="0"/>
              <a:pPr/>
              <a:t>8</a:t>
            </a:fld>
            <a:endParaRPr lang="en-US" dirty="0"/>
          </a:p>
        </p:txBody>
      </p:sp>
      <p:sp>
        <p:nvSpPr>
          <p:cNvPr id="5" name="Date Placeholder 4"/>
          <p:cNvSpPr>
            <a:spLocks noGrp="1"/>
          </p:cNvSpPr>
          <p:nvPr>
            <p:ph type="dt" sz="half" idx="12"/>
          </p:nvPr>
        </p:nvSpPr>
        <p:spPr/>
        <p:txBody>
          <a:bodyPr/>
          <a:lstStyle/>
          <a:p>
            <a:fld id="{312D1B8A-EF22-4F4B-AE9E-10DD5555A1AB}" type="datetime1">
              <a:rPr lang="en-US" smtClean="0"/>
              <a:t>1/7/2020</a:t>
            </a:fld>
            <a:endParaRPr lang="en-US" dirty="0"/>
          </a:p>
        </p:txBody>
      </p:sp>
      <p:sp>
        <p:nvSpPr>
          <p:cNvPr id="4" name="Content Placeholder 3"/>
          <p:cNvSpPr>
            <a:spLocks noGrp="1"/>
          </p:cNvSpPr>
          <p:nvPr>
            <p:ph sz="quarter" idx="4294967295"/>
          </p:nvPr>
        </p:nvSpPr>
        <p:spPr>
          <a:xfrm>
            <a:off x="602826" y="1631861"/>
            <a:ext cx="13382625" cy="5619750"/>
          </a:xfrm>
        </p:spPr>
        <p:txBody>
          <a:bodyPr/>
          <a:lstStyle/>
          <a:p>
            <a:pPr>
              <a:lnSpc>
                <a:spcPct val="70000"/>
              </a:lnSpc>
            </a:pPr>
            <a:r>
              <a:rPr lang="en-US" altLang="en-US" sz="3100" dirty="0"/>
              <a:t>A Configuration Item (CI) is a collection of information that is controlled as a unit.</a:t>
            </a:r>
          </a:p>
          <a:p>
            <a:pPr>
              <a:lnSpc>
                <a:spcPct val="70000"/>
              </a:lnSpc>
            </a:pPr>
            <a:endParaRPr lang="en-US" altLang="en-US" sz="3100" dirty="0"/>
          </a:p>
          <a:p>
            <a:pPr>
              <a:lnSpc>
                <a:spcPct val="70000"/>
              </a:lnSpc>
            </a:pPr>
            <a:r>
              <a:rPr lang="en-US" altLang="en-US" sz="3100" dirty="0"/>
              <a:t>CI examples are:</a:t>
            </a:r>
          </a:p>
          <a:p>
            <a:pPr marL="0" indent="0">
              <a:buNone/>
            </a:pPr>
            <a:endParaRPr lang="en-US" altLang="en-US" dirty="0"/>
          </a:p>
          <a:p>
            <a:pPr marL="1061305" lvl="2" indent="-489833">
              <a:lnSpc>
                <a:spcPct val="70000"/>
              </a:lnSpc>
              <a:buSzPct val="75000"/>
            </a:pPr>
            <a:r>
              <a:rPr lang="en-US" altLang="en-US" sz="2600" dirty="0">
                <a:solidFill>
                  <a:schemeClr val="tx1">
                    <a:tint val="75000"/>
                  </a:schemeClr>
                </a:solidFill>
              </a:rPr>
              <a:t>PRA</a:t>
            </a:r>
          </a:p>
          <a:p>
            <a:pPr marL="1061305" lvl="2" indent="-489833">
              <a:lnSpc>
                <a:spcPct val="70000"/>
              </a:lnSpc>
              <a:buSzPct val="75000"/>
            </a:pPr>
            <a:r>
              <a:rPr lang="en-US" altLang="en-US" sz="2600" dirty="0">
                <a:solidFill>
                  <a:schemeClr val="tx1">
                    <a:tint val="75000"/>
                  </a:schemeClr>
                </a:solidFill>
              </a:rPr>
              <a:t>SDPS</a:t>
            </a:r>
          </a:p>
          <a:p>
            <a:pPr marL="1061305" lvl="2" indent="-489833">
              <a:lnSpc>
                <a:spcPct val="70000"/>
              </a:lnSpc>
              <a:buSzPct val="75000"/>
            </a:pPr>
            <a:r>
              <a:rPr lang="en-US" altLang="en-US" sz="2600" dirty="0">
                <a:solidFill>
                  <a:schemeClr val="tx1">
                    <a:tint val="75000"/>
                  </a:schemeClr>
                </a:solidFill>
              </a:rPr>
              <a:t>Development Folder</a:t>
            </a:r>
          </a:p>
          <a:p>
            <a:pPr marL="1714415" lvl="3" indent="-489833">
              <a:lnSpc>
                <a:spcPct val="70000"/>
              </a:lnSpc>
              <a:buSzPct val="75000"/>
            </a:pPr>
            <a:r>
              <a:rPr lang="en-US" altLang="en-US" sz="2600" dirty="0">
                <a:solidFill>
                  <a:schemeClr val="tx1">
                    <a:tint val="75000"/>
                  </a:schemeClr>
                </a:solidFill>
              </a:rPr>
              <a:t>Low Level Module Design, Low Level Module Screen Report, Code Module, Code Module Screen Report, Module Tests, Module Test Results, Module Test Screen Report.</a:t>
            </a:r>
          </a:p>
          <a:p>
            <a:pPr marL="0" indent="0">
              <a:buNone/>
            </a:pPr>
            <a:endParaRPr lang="en-US" sz="3300" dirty="0"/>
          </a:p>
          <a:p>
            <a:pPr marL="0" indent="0">
              <a:buNone/>
            </a:pPr>
            <a:endParaRPr lang="en-US" dirty="0">
              <a:solidFill>
                <a:schemeClr val="tx1">
                  <a:tint val="75000"/>
                </a:schemeClr>
              </a:solidFill>
            </a:endParaRPr>
          </a:p>
        </p:txBody>
      </p:sp>
    </p:spTree>
    <p:extLst>
      <p:ext uri="{BB962C8B-B14F-4D97-AF65-F5344CB8AC3E}">
        <p14:creationId xmlns:p14="http://schemas.microsoft.com/office/powerpoint/2010/main" val="329390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AB9B49-B370-42AF-8E30-C4F150F06D60}"/>
              </a:ext>
            </a:extLst>
          </p:cNvPr>
          <p:cNvSpPr>
            <a:spLocks noGrp="1"/>
          </p:cNvSpPr>
          <p:nvPr>
            <p:ph type="title"/>
          </p:nvPr>
        </p:nvSpPr>
        <p:spPr>
          <a:xfrm>
            <a:off x="644951" y="607124"/>
            <a:ext cx="13340500" cy="683264"/>
          </a:xfrm>
        </p:spPr>
        <p:txBody>
          <a:bodyPr/>
          <a:lstStyle/>
          <a:p>
            <a:r>
              <a:rPr lang="en-US" altLang="en-US" dirty="0"/>
              <a:t>Configuration Identification</a:t>
            </a:r>
            <a:endParaRPr lang="en-US" dirty="0"/>
          </a:p>
        </p:txBody>
      </p:sp>
      <p:sp>
        <p:nvSpPr>
          <p:cNvPr id="10" name="Slide Number Placeholder 5"/>
          <p:cNvSpPr>
            <a:spLocks noGrp="1"/>
          </p:cNvSpPr>
          <p:nvPr>
            <p:ph type="sldNum" sz="quarter" idx="10"/>
          </p:nvPr>
        </p:nvSpPr>
        <p:spPr/>
        <p:txBody>
          <a:bodyPr/>
          <a:lstStyle/>
          <a:p>
            <a:r>
              <a:rPr lang="en-US" dirty="0"/>
              <a:t>11</a:t>
            </a:r>
          </a:p>
        </p:txBody>
      </p:sp>
      <p:sp>
        <p:nvSpPr>
          <p:cNvPr id="3" name="Date Placeholder 2"/>
          <p:cNvSpPr>
            <a:spLocks noGrp="1"/>
          </p:cNvSpPr>
          <p:nvPr>
            <p:ph type="dt" sz="half" idx="12"/>
          </p:nvPr>
        </p:nvSpPr>
        <p:spPr/>
        <p:txBody>
          <a:bodyPr/>
          <a:lstStyle/>
          <a:p>
            <a:fld id="{4F0B743B-C959-4EF5-A71F-E3A3135D7937}" type="datetime1">
              <a:rPr lang="en-US" smtClean="0"/>
              <a:t>1/7/2020</a:t>
            </a:fld>
            <a:endParaRPr lang="en-US" dirty="0"/>
          </a:p>
        </p:txBody>
      </p:sp>
      <p:sp>
        <p:nvSpPr>
          <p:cNvPr id="4" name="Rectangle 3"/>
          <p:cNvSpPr/>
          <p:nvPr/>
        </p:nvSpPr>
        <p:spPr>
          <a:xfrm>
            <a:off x="644951" y="1844755"/>
            <a:ext cx="11301238" cy="5529206"/>
          </a:xfrm>
          <a:prstGeom prst="rect">
            <a:avLst/>
          </a:prstGeom>
        </p:spPr>
        <p:txBody>
          <a:bodyPr wrap="square">
            <a:spAutoFit/>
          </a:bodyPr>
          <a:lstStyle/>
          <a:p>
            <a:pPr marL="489833" indent="-489833">
              <a:lnSpc>
                <a:spcPct val="70000"/>
              </a:lnSpc>
              <a:spcBef>
                <a:spcPct val="20000"/>
              </a:spcBef>
              <a:buFont typeface="Arial" pitchFamily="34" charset="0"/>
              <a:buChar char="•"/>
            </a:pPr>
            <a:r>
              <a:rPr lang="en-US" altLang="en-US" sz="3100" dirty="0">
                <a:latin typeface="Segoe UI" pitchFamily="34" charset="0"/>
                <a:cs typeface="Segoe UI" pitchFamily="34" charset="0"/>
              </a:rPr>
              <a:t>When specifying KPIT Technologies Ltd developed CIs, include:</a:t>
            </a:r>
          </a:p>
          <a:p>
            <a:pPr>
              <a:lnSpc>
                <a:spcPct val="70000"/>
              </a:lnSpc>
              <a:spcBef>
                <a:spcPct val="20000"/>
              </a:spcBef>
            </a:pPr>
            <a:endParaRPr lang="en-US" altLang="en-US" sz="3100" dirty="0">
              <a:latin typeface="Segoe UI" pitchFamily="34" charset="0"/>
              <a:cs typeface="Segoe UI" pitchFamily="34" charset="0"/>
            </a:endParaRPr>
          </a:p>
          <a:p>
            <a:pPr marL="1061305" lvl="2" indent="-489833">
              <a:lnSpc>
                <a:spcPct val="70000"/>
              </a:lnSpc>
              <a:spcBef>
                <a:spcPct val="20000"/>
              </a:spcBef>
              <a:buSzPct val="75000"/>
              <a:buFont typeface="Arial" pitchFamily="34" charset="0"/>
              <a:buChar char="•"/>
            </a:pPr>
            <a:r>
              <a:rPr lang="en-US" altLang="en-US" dirty="0">
                <a:solidFill>
                  <a:schemeClr val="tx1">
                    <a:tint val="75000"/>
                  </a:schemeClr>
                </a:solidFill>
                <a:latin typeface="Segoe UI" pitchFamily="34" charset="0"/>
                <a:cs typeface="Segoe UI" pitchFamily="34" charset="0"/>
              </a:rPr>
              <a:t>Name, Date, Version, KPIT Technologies Ltd CI Identifier</a:t>
            </a:r>
          </a:p>
          <a:p>
            <a:pPr lvl="1">
              <a:buSzPct val="75000"/>
            </a:pPr>
            <a:endParaRPr lang="en-US" altLang="en-US" dirty="0">
              <a:latin typeface="+mj-lt"/>
            </a:endParaRPr>
          </a:p>
          <a:p>
            <a:pPr marL="489833" indent="-489833">
              <a:lnSpc>
                <a:spcPct val="70000"/>
              </a:lnSpc>
              <a:spcBef>
                <a:spcPct val="20000"/>
              </a:spcBef>
              <a:buFont typeface="Arial" pitchFamily="34" charset="0"/>
              <a:buChar char="•"/>
            </a:pPr>
            <a:r>
              <a:rPr lang="en-US" altLang="en-US" sz="3100" dirty="0">
                <a:latin typeface="Segoe UI" pitchFamily="34" charset="0"/>
                <a:cs typeface="Segoe UI" pitchFamily="34" charset="0"/>
              </a:rPr>
              <a:t>When specifying customer provided CIs, include:</a:t>
            </a:r>
          </a:p>
          <a:p>
            <a:pPr>
              <a:lnSpc>
                <a:spcPct val="70000"/>
              </a:lnSpc>
              <a:spcBef>
                <a:spcPct val="20000"/>
              </a:spcBef>
            </a:pPr>
            <a:endParaRPr lang="en-US" altLang="en-US" sz="3100" dirty="0">
              <a:latin typeface="Segoe UI" pitchFamily="34" charset="0"/>
              <a:cs typeface="Segoe UI" pitchFamily="34" charset="0"/>
            </a:endParaRPr>
          </a:p>
          <a:p>
            <a:pPr marL="1061305" lvl="2" indent="-489833">
              <a:lnSpc>
                <a:spcPct val="70000"/>
              </a:lnSpc>
              <a:spcBef>
                <a:spcPct val="20000"/>
              </a:spcBef>
              <a:buSzPct val="75000"/>
              <a:buFont typeface="Arial" pitchFamily="34" charset="0"/>
              <a:buChar char="•"/>
            </a:pPr>
            <a:r>
              <a:rPr lang="en-US" altLang="en-US" dirty="0">
                <a:solidFill>
                  <a:schemeClr val="tx1">
                    <a:tint val="75000"/>
                  </a:schemeClr>
                </a:solidFill>
                <a:latin typeface="Segoe UI" pitchFamily="34" charset="0"/>
                <a:cs typeface="Segoe UI" pitchFamily="34" charset="0"/>
              </a:rPr>
              <a:t>Customer Identification Information</a:t>
            </a:r>
          </a:p>
          <a:p>
            <a:pPr marL="1061305" lvl="2" indent="-489833">
              <a:lnSpc>
                <a:spcPct val="70000"/>
              </a:lnSpc>
              <a:spcBef>
                <a:spcPct val="20000"/>
              </a:spcBef>
              <a:buSzPct val="75000"/>
              <a:buFont typeface="Arial" pitchFamily="34" charset="0"/>
              <a:buChar char="•"/>
            </a:pPr>
            <a:r>
              <a:rPr lang="en-US" altLang="en-US" dirty="0">
                <a:solidFill>
                  <a:schemeClr val="tx1">
                    <a:tint val="75000"/>
                  </a:schemeClr>
                </a:solidFill>
                <a:latin typeface="Segoe UI" pitchFamily="34" charset="0"/>
                <a:cs typeface="Segoe UI" pitchFamily="34" charset="0"/>
              </a:rPr>
              <a:t>KPIT Technologies Ltd CI Identifier</a:t>
            </a:r>
          </a:p>
          <a:p>
            <a:pPr lvl="1"/>
            <a:endParaRPr lang="en-US" altLang="en-US" dirty="0">
              <a:latin typeface="+mj-lt"/>
            </a:endParaRPr>
          </a:p>
          <a:p>
            <a:endParaRPr lang="en-US" altLang="en-US" dirty="0">
              <a:solidFill>
                <a:schemeClr val="tx1">
                  <a:tint val="75000"/>
                </a:schemeClr>
              </a:solidFill>
              <a:latin typeface="Segoe UI" pitchFamily="34" charset="0"/>
              <a:cs typeface="Segoe UI" pitchFamily="34" charset="0"/>
            </a:endParaRPr>
          </a:p>
          <a:p>
            <a:endParaRPr lang="en-US" altLang="en-US" dirty="0">
              <a:solidFill>
                <a:schemeClr val="tx1">
                  <a:tint val="75000"/>
                </a:schemeClr>
              </a:solidFill>
              <a:latin typeface="Segoe UI" pitchFamily="34" charset="0"/>
              <a:cs typeface="Segoe UI" pitchFamily="34" charset="0"/>
            </a:endParaRPr>
          </a:p>
          <a:p>
            <a:r>
              <a:rPr lang="en-US" altLang="en-US" dirty="0">
                <a:solidFill>
                  <a:schemeClr val="tx1">
                    <a:tint val="75000"/>
                  </a:schemeClr>
                </a:solidFill>
                <a:latin typeface="Segoe UI" pitchFamily="34" charset="0"/>
                <a:cs typeface="Segoe UI" pitchFamily="34" charset="0"/>
              </a:rPr>
              <a:t>Note: KPIT Technologies Ltd CI Identifiers are obtained from the PEG or using </a:t>
            </a:r>
            <a:r>
              <a:rPr lang="en-US" altLang="en-US" dirty="0" err="1">
                <a:solidFill>
                  <a:schemeClr val="tx1">
                    <a:tint val="75000"/>
                  </a:schemeClr>
                </a:solidFill>
                <a:latin typeface="Segoe UI" pitchFamily="34" charset="0"/>
                <a:cs typeface="Segoe UI" pitchFamily="34" charset="0"/>
              </a:rPr>
              <a:t>UniPro</a:t>
            </a:r>
            <a:r>
              <a:rPr lang="en-US" altLang="en-US" dirty="0">
                <a:solidFill>
                  <a:schemeClr val="tx1">
                    <a:tint val="75000"/>
                  </a:schemeClr>
                </a:solidFill>
                <a:latin typeface="Segoe UI" pitchFamily="34" charset="0"/>
                <a:cs typeface="Segoe UI" pitchFamily="34" charset="0"/>
              </a:rPr>
              <a:t> Tool</a:t>
            </a:r>
            <a:r>
              <a:rPr lang="en-US" altLang="en-US" sz="2000" dirty="0">
                <a:latin typeface="Trebuchet MS" panose="020B0603020202020204" pitchFamily="34" charset="0"/>
              </a:rPr>
              <a:t>.</a:t>
            </a:r>
          </a:p>
        </p:txBody>
      </p:sp>
    </p:spTree>
    <p:extLst>
      <p:ext uri="{BB962C8B-B14F-4D97-AF65-F5344CB8AC3E}">
        <p14:creationId xmlns:p14="http://schemas.microsoft.com/office/powerpoint/2010/main" val="1685026728"/>
      </p:ext>
    </p:extLst>
  </p:cSld>
  <p:clrMapOvr>
    <a:masterClrMapping/>
  </p:clrMapOvr>
</p:sld>
</file>

<file path=ppt/theme/theme1.xml><?xml version="1.0" encoding="utf-8"?>
<a:theme xmlns:a="http://schemas.openxmlformats.org/drawingml/2006/main" name="KPIT">
  <a:themeElements>
    <a:clrScheme name="KPIT Colour Palette">
      <a:dk1>
        <a:srgbClr val="161718"/>
      </a:dk1>
      <a:lt1>
        <a:srgbClr val="FFFFFF"/>
      </a:lt1>
      <a:dk2>
        <a:srgbClr val="4D5154"/>
      </a:dk2>
      <a:lt2>
        <a:srgbClr val="E6E7E8"/>
      </a:lt2>
      <a:accent1>
        <a:srgbClr val="B0FF45"/>
      </a:accent1>
      <a:accent2>
        <a:srgbClr val="8FDB00"/>
      </a:accent2>
      <a:accent3>
        <a:srgbClr val="428003"/>
      </a:accent3>
      <a:accent4>
        <a:srgbClr val="753DFF"/>
      </a:accent4>
      <a:accent5>
        <a:srgbClr val="622AD8"/>
      </a:accent5>
      <a:accent6>
        <a:srgbClr val="7F7F7F"/>
      </a:accent6>
      <a:hlink>
        <a:srgbClr val="753DFF"/>
      </a:hlink>
      <a:folHlink>
        <a:srgbClr val="A5A5A5"/>
      </a:folHlink>
    </a:clrScheme>
    <a:fontScheme name="KPIT">
      <a:majorFont>
        <a:latin typeface="Work Sans Medium"/>
        <a:ea typeface=""/>
        <a:cs typeface=""/>
      </a:majorFont>
      <a:minorFont>
        <a:latin typeface="Work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_Template.potx" id="{EC1C2989-5ED9-492E-ACEE-801C464CEE49}" vid="{81ED022E-040A-4949-B352-FF86EFC925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76503A751F2B49816500A1D4503F72" ma:contentTypeVersion="0" ma:contentTypeDescription="Create a new document." ma:contentTypeScope="" ma:versionID="37deb97729d9ab30c43ca4bdca505e3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95450F3-7A75-4599-8E03-BD55157DA506}">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25B59595-ED73-488E-A4A7-8238AA5B8631}">
  <ds:schemaRefs>
    <ds:schemaRef ds:uri="http://schemas.microsoft.com/sharepoint/v3/contenttype/forms"/>
  </ds:schemaRefs>
</ds:datastoreItem>
</file>

<file path=customXml/itemProps3.xml><?xml version="1.0" encoding="utf-8"?>
<ds:datastoreItem xmlns:ds="http://schemas.openxmlformats.org/officeDocument/2006/customXml" ds:itemID="{BF7A4333-DDC9-4396-88CB-32F10EF89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Presentation_Template</Template>
  <TotalTime>8810</TotalTime>
  <Words>1896</Words>
  <Application>Microsoft Office PowerPoint</Application>
  <PresentationFormat>Custom</PresentationFormat>
  <Paragraphs>290</Paragraphs>
  <Slides>17</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Segoe UI</vt:lpstr>
      <vt:lpstr>Trebuchet MS</vt:lpstr>
      <vt:lpstr>Work Sans</vt:lpstr>
      <vt:lpstr>Work Sans Light</vt:lpstr>
      <vt:lpstr>Work Sans Medium</vt:lpstr>
      <vt:lpstr>KPIT</vt:lpstr>
      <vt:lpstr>Clip</vt:lpstr>
      <vt:lpstr>Basic Software Development  Process Methodology  Unit 4 - Store Elements</vt:lpstr>
      <vt:lpstr>Controlling Change</vt:lpstr>
      <vt:lpstr>Configuration Management</vt:lpstr>
      <vt:lpstr>SDP Architecture</vt:lpstr>
      <vt:lpstr>What Setting the Store Does?</vt:lpstr>
      <vt:lpstr>The SET Message &amp; the Store </vt:lpstr>
      <vt:lpstr>Product Information</vt:lpstr>
      <vt:lpstr>Configuration Items</vt:lpstr>
      <vt:lpstr>Configuration Identification</vt:lpstr>
      <vt:lpstr>Store Internals </vt:lpstr>
      <vt:lpstr>Change Control </vt:lpstr>
      <vt:lpstr>Defining Class Changes</vt:lpstr>
      <vt:lpstr>Change Request Approved By:</vt:lpstr>
      <vt:lpstr>Class &amp; Level Relationships</vt:lpstr>
      <vt:lpstr>Configuration Change Control</vt:lpstr>
      <vt:lpstr>Product Checkout/Check-in</vt:lpstr>
      <vt:lpstr>Thank You</vt:lpstr>
    </vt:vector>
  </TitlesOfParts>
  <Company>KPIT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SDPM Store</dc:title>
  <dc:creator>KPIT</dc:creator>
  <dc:description>Config ID: CGSPGAPA PA 006_x000d_
_x000d_
Refer Revision History.txt for details</dc:description>
  <cp:lastModifiedBy>Kavitha Buradagunta</cp:lastModifiedBy>
  <cp:revision>322</cp:revision>
  <dcterms:created xsi:type="dcterms:W3CDTF">2013-08-13T05:50:28Z</dcterms:created>
  <dcterms:modified xsi:type="dcterms:W3CDTF">2020-01-07T06:50:56Z</dcterms:modified>
</cp:coreProperties>
</file>