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1A0900-4B87-4BF0-AB69-8B6E1E3C5D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557EB0-8303-4EC7-BA71-18E8AA00DBDC}">
      <dgm:prSet phldrT="[Text]"/>
      <dgm:spPr/>
      <dgm:t>
        <a:bodyPr/>
        <a:lstStyle/>
        <a:p>
          <a:r>
            <a:rPr lang="en-US" dirty="0" smtClean="0"/>
            <a:t>Property Sender</a:t>
          </a:r>
          <a:endParaRPr lang="en-US" dirty="0"/>
        </a:p>
      </dgm:t>
    </dgm:pt>
    <dgm:pt modelId="{3B7E10D8-8764-46D7-B71B-30B4BA0CA8F5}" type="parTrans" cxnId="{43CD3CD8-13DB-4EE0-BD9F-6EE2AAF09E56}">
      <dgm:prSet/>
      <dgm:spPr/>
      <dgm:t>
        <a:bodyPr/>
        <a:lstStyle/>
        <a:p>
          <a:endParaRPr lang="en-US"/>
        </a:p>
      </dgm:t>
    </dgm:pt>
    <dgm:pt modelId="{FA2102A8-E262-4A1E-9607-E00269DA2292}" type="sibTrans" cxnId="{43CD3CD8-13DB-4EE0-BD9F-6EE2AAF09E56}">
      <dgm:prSet/>
      <dgm:spPr/>
      <dgm:t>
        <a:bodyPr/>
        <a:lstStyle/>
        <a:p>
          <a:endParaRPr lang="en-US"/>
        </a:p>
      </dgm:t>
    </dgm:pt>
    <dgm:pt modelId="{8D4C2522-1C54-4B44-9975-B46A79954CDB}">
      <dgm:prSet phldrT="[Text]"/>
      <dgm:spPr/>
      <dgm:t>
        <a:bodyPr/>
        <a:lstStyle/>
        <a:p>
          <a:r>
            <a:rPr lang="en-US" dirty="0" smtClean="0"/>
            <a:t>Struts Based Application with </a:t>
          </a:r>
          <a:r>
            <a:rPr lang="en-US" smtClean="0"/>
            <a:t>Property Receiver</a:t>
          </a:r>
          <a:endParaRPr lang="en-US" dirty="0"/>
        </a:p>
      </dgm:t>
    </dgm:pt>
    <dgm:pt modelId="{A5F2B82C-15F0-4630-93EC-E1451FCBC69C}" type="parTrans" cxnId="{80A58263-54E8-46EA-A472-D53ADDB0F277}">
      <dgm:prSet/>
      <dgm:spPr/>
      <dgm:t>
        <a:bodyPr/>
        <a:lstStyle/>
        <a:p>
          <a:endParaRPr lang="en-US"/>
        </a:p>
      </dgm:t>
    </dgm:pt>
    <dgm:pt modelId="{E610C470-DEAB-4EA9-A1ED-01C304B67B35}" type="sibTrans" cxnId="{80A58263-54E8-46EA-A472-D53ADDB0F277}">
      <dgm:prSet/>
      <dgm:spPr/>
      <dgm:t>
        <a:bodyPr/>
        <a:lstStyle/>
        <a:p>
          <a:endParaRPr lang="en-US"/>
        </a:p>
      </dgm:t>
    </dgm:pt>
    <dgm:pt modelId="{DE4F4338-C0AB-43C4-90DF-AEEA70828D34}">
      <dgm:prSet phldrT="[Text]"/>
      <dgm:spPr/>
      <dgm:t>
        <a:bodyPr/>
        <a:lstStyle/>
        <a:p>
          <a:r>
            <a:rPr lang="en-US" dirty="0" smtClean="0"/>
            <a:t>Spring Based Application with Property Receiver</a:t>
          </a:r>
          <a:endParaRPr lang="en-US" dirty="0"/>
        </a:p>
      </dgm:t>
    </dgm:pt>
    <dgm:pt modelId="{F374CB6B-311C-4BF1-9999-9BC6F360644B}" type="parTrans" cxnId="{8318E7B4-DC50-4810-8B85-482ADED03AC3}">
      <dgm:prSet/>
      <dgm:spPr/>
      <dgm:t>
        <a:bodyPr/>
        <a:lstStyle/>
        <a:p>
          <a:endParaRPr lang="en-US"/>
        </a:p>
      </dgm:t>
    </dgm:pt>
    <dgm:pt modelId="{2B0B45CB-7188-4D50-B844-7140000AE415}" type="sibTrans" cxnId="{8318E7B4-DC50-4810-8B85-482ADED03AC3}">
      <dgm:prSet/>
      <dgm:spPr/>
      <dgm:t>
        <a:bodyPr/>
        <a:lstStyle/>
        <a:p>
          <a:endParaRPr lang="en-US"/>
        </a:p>
      </dgm:t>
    </dgm:pt>
    <dgm:pt modelId="{F635ADEA-84DC-4EA9-8170-95096F212DD3}">
      <dgm:prSet phldrT="[Text]"/>
      <dgm:spPr/>
      <dgm:t>
        <a:bodyPr/>
        <a:lstStyle/>
        <a:p>
          <a:r>
            <a:rPr lang="en-US" dirty="0" smtClean="0"/>
            <a:t>Desktop Application with Property Receiver</a:t>
          </a:r>
          <a:endParaRPr lang="en-US" dirty="0"/>
        </a:p>
      </dgm:t>
    </dgm:pt>
    <dgm:pt modelId="{A1175A6F-B9C8-42C4-80A5-E49729674EFD}" type="parTrans" cxnId="{E67F3A05-46E4-4C8A-8D59-9A4DFCD9CB83}">
      <dgm:prSet/>
      <dgm:spPr/>
      <dgm:t>
        <a:bodyPr/>
        <a:lstStyle/>
        <a:p>
          <a:endParaRPr lang="en-US"/>
        </a:p>
      </dgm:t>
    </dgm:pt>
    <dgm:pt modelId="{3BC197A7-EE45-482D-9B2A-FE8A9A649EDA}" type="sibTrans" cxnId="{E67F3A05-46E4-4C8A-8D59-9A4DFCD9CB83}">
      <dgm:prSet/>
      <dgm:spPr/>
      <dgm:t>
        <a:bodyPr/>
        <a:lstStyle/>
        <a:p>
          <a:endParaRPr lang="en-US"/>
        </a:p>
      </dgm:t>
    </dgm:pt>
    <dgm:pt modelId="{7F221831-0DC7-471D-933A-14854660BA0D}" type="pres">
      <dgm:prSet presAssocID="{071A0900-4B87-4BF0-AB69-8B6E1E3C5D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8D6620-BF08-42D5-866B-D6FC93BFBB0B}" type="pres">
      <dgm:prSet presAssocID="{23557EB0-8303-4EC7-BA71-18E8AA00DBDC}" presName="hierRoot1" presStyleCnt="0"/>
      <dgm:spPr/>
    </dgm:pt>
    <dgm:pt modelId="{2EB93212-BC66-453E-8795-1E06278AE769}" type="pres">
      <dgm:prSet presAssocID="{23557EB0-8303-4EC7-BA71-18E8AA00DBDC}" presName="composite" presStyleCnt="0"/>
      <dgm:spPr/>
    </dgm:pt>
    <dgm:pt modelId="{9AD60A4D-6862-4471-8299-060F4F1FC189}" type="pres">
      <dgm:prSet presAssocID="{23557EB0-8303-4EC7-BA71-18E8AA00DBDC}" presName="background" presStyleLbl="node0" presStyleIdx="0" presStyleCnt="1"/>
      <dgm:spPr/>
    </dgm:pt>
    <dgm:pt modelId="{1FC42796-FB28-4F49-BD07-E509F3AB4D07}" type="pres">
      <dgm:prSet presAssocID="{23557EB0-8303-4EC7-BA71-18E8AA00DBD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4103FB-23E6-4A65-AF98-6C61FB5D3B4F}" type="pres">
      <dgm:prSet presAssocID="{23557EB0-8303-4EC7-BA71-18E8AA00DBDC}" presName="hierChild2" presStyleCnt="0"/>
      <dgm:spPr/>
    </dgm:pt>
    <dgm:pt modelId="{F403D80A-7564-4667-8119-C4AA1CA5D77D}" type="pres">
      <dgm:prSet presAssocID="{A5F2B82C-15F0-4630-93EC-E1451FCBC69C}" presName="Name10" presStyleLbl="parChTrans1D2" presStyleIdx="0" presStyleCnt="3"/>
      <dgm:spPr/>
      <dgm:t>
        <a:bodyPr/>
        <a:lstStyle/>
        <a:p>
          <a:endParaRPr lang="en-US"/>
        </a:p>
      </dgm:t>
    </dgm:pt>
    <dgm:pt modelId="{B239907D-54CA-4FC5-9996-C5A70F200F52}" type="pres">
      <dgm:prSet presAssocID="{8D4C2522-1C54-4B44-9975-B46A79954CDB}" presName="hierRoot2" presStyleCnt="0"/>
      <dgm:spPr/>
    </dgm:pt>
    <dgm:pt modelId="{30E5D50E-06BB-4153-A86E-39204E3D4CA6}" type="pres">
      <dgm:prSet presAssocID="{8D4C2522-1C54-4B44-9975-B46A79954CDB}" presName="composite2" presStyleCnt="0"/>
      <dgm:spPr/>
    </dgm:pt>
    <dgm:pt modelId="{4B838CD5-C934-4CC2-A360-3096C378A0FA}" type="pres">
      <dgm:prSet presAssocID="{8D4C2522-1C54-4B44-9975-B46A79954CDB}" presName="background2" presStyleLbl="node2" presStyleIdx="0" presStyleCnt="3"/>
      <dgm:spPr/>
    </dgm:pt>
    <dgm:pt modelId="{EA5B48AD-1694-4275-87BF-74A52288D31C}" type="pres">
      <dgm:prSet presAssocID="{8D4C2522-1C54-4B44-9975-B46A79954CD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AD3CB-0629-4831-AF79-3B27DAA9EB18}" type="pres">
      <dgm:prSet presAssocID="{8D4C2522-1C54-4B44-9975-B46A79954CDB}" presName="hierChild3" presStyleCnt="0"/>
      <dgm:spPr/>
    </dgm:pt>
    <dgm:pt modelId="{E4E79A8E-09EA-47C4-918B-8D365E12ADD0}" type="pres">
      <dgm:prSet presAssocID="{F374CB6B-311C-4BF1-9999-9BC6F360644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65FDD6E5-4058-430A-8733-6AB76FA0B0A6}" type="pres">
      <dgm:prSet presAssocID="{DE4F4338-C0AB-43C4-90DF-AEEA70828D34}" presName="hierRoot2" presStyleCnt="0"/>
      <dgm:spPr/>
    </dgm:pt>
    <dgm:pt modelId="{69A836F5-B888-472F-B9EA-A45953E727ED}" type="pres">
      <dgm:prSet presAssocID="{DE4F4338-C0AB-43C4-90DF-AEEA70828D34}" presName="composite2" presStyleCnt="0"/>
      <dgm:spPr/>
    </dgm:pt>
    <dgm:pt modelId="{5086BA6C-ECF3-4021-910B-506F3D692145}" type="pres">
      <dgm:prSet presAssocID="{DE4F4338-C0AB-43C4-90DF-AEEA70828D34}" presName="background2" presStyleLbl="node2" presStyleIdx="1" presStyleCnt="3"/>
      <dgm:spPr/>
    </dgm:pt>
    <dgm:pt modelId="{BAB736EE-AA04-4D8E-9B62-088570947689}" type="pres">
      <dgm:prSet presAssocID="{DE4F4338-C0AB-43C4-90DF-AEEA70828D3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258D1B-F5A2-4A1D-A515-59C4EF1563D9}" type="pres">
      <dgm:prSet presAssocID="{DE4F4338-C0AB-43C4-90DF-AEEA70828D34}" presName="hierChild3" presStyleCnt="0"/>
      <dgm:spPr/>
    </dgm:pt>
    <dgm:pt modelId="{F817E3D0-6B48-4E33-B772-39B1450CE1FC}" type="pres">
      <dgm:prSet presAssocID="{A1175A6F-B9C8-42C4-80A5-E49729674EFD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EAFEFF2-319D-4734-B248-9E499C3A3117}" type="pres">
      <dgm:prSet presAssocID="{F635ADEA-84DC-4EA9-8170-95096F212DD3}" presName="hierRoot2" presStyleCnt="0"/>
      <dgm:spPr/>
    </dgm:pt>
    <dgm:pt modelId="{F257459C-5208-42ED-B2BF-F0758EA24393}" type="pres">
      <dgm:prSet presAssocID="{F635ADEA-84DC-4EA9-8170-95096F212DD3}" presName="composite2" presStyleCnt="0"/>
      <dgm:spPr/>
    </dgm:pt>
    <dgm:pt modelId="{3768C81F-BE14-450E-B802-26CAD30B8A8F}" type="pres">
      <dgm:prSet presAssocID="{F635ADEA-84DC-4EA9-8170-95096F212DD3}" presName="background2" presStyleLbl="node2" presStyleIdx="2" presStyleCnt="3"/>
      <dgm:spPr/>
    </dgm:pt>
    <dgm:pt modelId="{A48C10F5-4ECB-4B00-8BAA-0C75B20D1D71}" type="pres">
      <dgm:prSet presAssocID="{F635ADEA-84DC-4EA9-8170-95096F212DD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226D59-60B8-49EF-9849-A6168A700B8E}" type="pres">
      <dgm:prSet presAssocID="{F635ADEA-84DC-4EA9-8170-95096F212DD3}" presName="hierChild3" presStyleCnt="0"/>
      <dgm:spPr/>
    </dgm:pt>
  </dgm:ptLst>
  <dgm:cxnLst>
    <dgm:cxn modelId="{CA9760B1-B873-43DB-847A-2673675FC991}" type="presOf" srcId="{8D4C2522-1C54-4B44-9975-B46A79954CDB}" destId="{EA5B48AD-1694-4275-87BF-74A52288D31C}" srcOrd="0" destOrd="0" presId="urn:microsoft.com/office/officeart/2005/8/layout/hierarchy1"/>
    <dgm:cxn modelId="{A9AD8318-14D0-44A9-8056-8F4EF1BEAE38}" type="presOf" srcId="{DE4F4338-C0AB-43C4-90DF-AEEA70828D34}" destId="{BAB736EE-AA04-4D8E-9B62-088570947689}" srcOrd="0" destOrd="0" presId="urn:microsoft.com/office/officeart/2005/8/layout/hierarchy1"/>
    <dgm:cxn modelId="{83CA90E8-9A29-483A-A52E-D73B199636F4}" type="presOf" srcId="{F374CB6B-311C-4BF1-9999-9BC6F360644B}" destId="{E4E79A8E-09EA-47C4-918B-8D365E12ADD0}" srcOrd="0" destOrd="0" presId="urn:microsoft.com/office/officeart/2005/8/layout/hierarchy1"/>
    <dgm:cxn modelId="{8318E7B4-DC50-4810-8B85-482ADED03AC3}" srcId="{23557EB0-8303-4EC7-BA71-18E8AA00DBDC}" destId="{DE4F4338-C0AB-43C4-90DF-AEEA70828D34}" srcOrd="1" destOrd="0" parTransId="{F374CB6B-311C-4BF1-9999-9BC6F360644B}" sibTransId="{2B0B45CB-7188-4D50-B844-7140000AE415}"/>
    <dgm:cxn modelId="{B48CEC4B-1AC0-449A-9FA2-58D6261E2977}" type="presOf" srcId="{A1175A6F-B9C8-42C4-80A5-E49729674EFD}" destId="{F817E3D0-6B48-4E33-B772-39B1450CE1FC}" srcOrd="0" destOrd="0" presId="urn:microsoft.com/office/officeart/2005/8/layout/hierarchy1"/>
    <dgm:cxn modelId="{E67F3A05-46E4-4C8A-8D59-9A4DFCD9CB83}" srcId="{23557EB0-8303-4EC7-BA71-18E8AA00DBDC}" destId="{F635ADEA-84DC-4EA9-8170-95096F212DD3}" srcOrd="2" destOrd="0" parTransId="{A1175A6F-B9C8-42C4-80A5-E49729674EFD}" sibTransId="{3BC197A7-EE45-482D-9B2A-FE8A9A649EDA}"/>
    <dgm:cxn modelId="{D12C63FB-3B0F-4497-9B94-7C5B17B07EB6}" type="presOf" srcId="{071A0900-4B87-4BF0-AB69-8B6E1E3C5D4B}" destId="{7F221831-0DC7-471D-933A-14854660BA0D}" srcOrd="0" destOrd="0" presId="urn:microsoft.com/office/officeart/2005/8/layout/hierarchy1"/>
    <dgm:cxn modelId="{1FA348F6-162E-4946-93E8-E93527FAFB25}" type="presOf" srcId="{23557EB0-8303-4EC7-BA71-18E8AA00DBDC}" destId="{1FC42796-FB28-4F49-BD07-E509F3AB4D07}" srcOrd="0" destOrd="0" presId="urn:microsoft.com/office/officeart/2005/8/layout/hierarchy1"/>
    <dgm:cxn modelId="{7FE7BF4E-4D7F-4436-9B88-71EBF69D0424}" type="presOf" srcId="{F635ADEA-84DC-4EA9-8170-95096F212DD3}" destId="{A48C10F5-4ECB-4B00-8BAA-0C75B20D1D71}" srcOrd="0" destOrd="0" presId="urn:microsoft.com/office/officeart/2005/8/layout/hierarchy1"/>
    <dgm:cxn modelId="{80A58263-54E8-46EA-A472-D53ADDB0F277}" srcId="{23557EB0-8303-4EC7-BA71-18E8AA00DBDC}" destId="{8D4C2522-1C54-4B44-9975-B46A79954CDB}" srcOrd="0" destOrd="0" parTransId="{A5F2B82C-15F0-4630-93EC-E1451FCBC69C}" sibTransId="{E610C470-DEAB-4EA9-A1ED-01C304B67B35}"/>
    <dgm:cxn modelId="{43CD3CD8-13DB-4EE0-BD9F-6EE2AAF09E56}" srcId="{071A0900-4B87-4BF0-AB69-8B6E1E3C5D4B}" destId="{23557EB0-8303-4EC7-BA71-18E8AA00DBDC}" srcOrd="0" destOrd="0" parTransId="{3B7E10D8-8764-46D7-B71B-30B4BA0CA8F5}" sibTransId="{FA2102A8-E262-4A1E-9607-E00269DA2292}"/>
    <dgm:cxn modelId="{9F42B679-998D-47C6-8040-4B1CE82E1AEC}" type="presOf" srcId="{A5F2B82C-15F0-4630-93EC-E1451FCBC69C}" destId="{F403D80A-7564-4667-8119-C4AA1CA5D77D}" srcOrd="0" destOrd="0" presId="urn:microsoft.com/office/officeart/2005/8/layout/hierarchy1"/>
    <dgm:cxn modelId="{D905CB2B-9129-45BC-8D66-27DC98C9123D}" type="presParOf" srcId="{7F221831-0DC7-471D-933A-14854660BA0D}" destId="{308D6620-BF08-42D5-866B-D6FC93BFBB0B}" srcOrd="0" destOrd="0" presId="urn:microsoft.com/office/officeart/2005/8/layout/hierarchy1"/>
    <dgm:cxn modelId="{1550F91C-829C-4F20-8AD1-5DC8E72C4560}" type="presParOf" srcId="{308D6620-BF08-42D5-866B-D6FC93BFBB0B}" destId="{2EB93212-BC66-453E-8795-1E06278AE769}" srcOrd="0" destOrd="0" presId="urn:microsoft.com/office/officeart/2005/8/layout/hierarchy1"/>
    <dgm:cxn modelId="{9666A6D3-D9F8-4512-9F4F-2801CEEF1C30}" type="presParOf" srcId="{2EB93212-BC66-453E-8795-1E06278AE769}" destId="{9AD60A4D-6862-4471-8299-060F4F1FC189}" srcOrd="0" destOrd="0" presId="urn:microsoft.com/office/officeart/2005/8/layout/hierarchy1"/>
    <dgm:cxn modelId="{D4F297DA-7994-49BD-86BE-8B9BE84B3F0B}" type="presParOf" srcId="{2EB93212-BC66-453E-8795-1E06278AE769}" destId="{1FC42796-FB28-4F49-BD07-E509F3AB4D07}" srcOrd="1" destOrd="0" presId="urn:microsoft.com/office/officeart/2005/8/layout/hierarchy1"/>
    <dgm:cxn modelId="{E83151A6-5C5D-45C4-86CE-EF1E51F79980}" type="presParOf" srcId="{308D6620-BF08-42D5-866B-D6FC93BFBB0B}" destId="{724103FB-23E6-4A65-AF98-6C61FB5D3B4F}" srcOrd="1" destOrd="0" presId="urn:microsoft.com/office/officeart/2005/8/layout/hierarchy1"/>
    <dgm:cxn modelId="{90A40465-6084-40A8-A0ED-935B7DCC5946}" type="presParOf" srcId="{724103FB-23E6-4A65-AF98-6C61FB5D3B4F}" destId="{F403D80A-7564-4667-8119-C4AA1CA5D77D}" srcOrd="0" destOrd="0" presId="urn:microsoft.com/office/officeart/2005/8/layout/hierarchy1"/>
    <dgm:cxn modelId="{7F2F3DCF-FA1C-4CD4-9B8C-06C1DD569CD2}" type="presParOf" srcId="{724103FB-23E6-4A65-AF98-6C61FB5D3B4F}" destId="{B239907D-54CA-4FC5-9996-C5A70F200F52}" srcOrd="1" destOrd="0" presId="urn:microsoft.com/office/officeart/2005/8/layout/hierarchy1"/>
    <dgm:cxn modelId="{D856FD53-7BCF-44D9-9B11-AA90E934B348}" type="presParOf" srcId="{B239907D-54CA-4FC5-9996-C5A70F200F52}" destId="{30E5D50E-06BB-4153-A86E-39204E3D4CA6}" srcOrd="0" destOrd="0" presId="urn:microsoft.com/office/officeart/2005/8/layout/hierarchy1"/>
    <dgm:cxn modelId="{C75CAD1D-FD0D-4143-B91A-99E43A935EA4}" type="presParOf" srcId="{30E5D50E-06BB-4153-A86E-39204E3D4CA6}" destId="{4B838CD5-C934-4CC2-A360-3096C378A0FA}" srcOrd="0" destOrd="0" presId="urn:microsoft.com/office/officeart/2005/8/layout/hierarchy1"/>
    <dgm:cxn modelId="{648970FF-C8B9-4F3A-AD71-BB872BC9850C}" type="presParOf" srcId="{30E5D50E-06BB-4153-A86E-39204E3D4CA6}" destId="{EA5B48AD-1694-4275-87BF-74A52288D31C}" srcOrd="1" destOrd="0" presId="urn:microsoft.com/office/officeart/2005/8/layout/hierarchy1"/>
    <dgm:cxn modelId="{3CD9AE11-D0D9-4E0F-9C4C-D4B820E7BB0A}" type="presParOf" srcId="{B239907D-54CA-4FC5-9996-C5A70F200F52}" destId="{BE1AD3CB-0629-4831-AF79-3B27DAA9EB18}" srcOrd="1" destOrd="0" presId="urn:microsoft.com/office/officeart/2005/8/layout/hierarchy1"/>
    <dgm:cxn modelId="{11198B4D-F545-40B1-B7C6-2F7DD75B96A8}" type="presParOf" srcId="{724103FB-23E6-4A65-AF98-6C61FB5D3B4F}" destId="{E4E79A8E-09EA-47C4-918B-8D365E12ADD0}" srcOrd="2" destOrd="0" presId="urn:microsoft.com/office/officeart/2005/8/layout/hierarchy1"/>
    <dgm:cxn modelId="{D8728323-E7CE-4BA1-A2ED-9C600C8D63C8}" type="presParOf" srcId="{724103FB-23E6-4A65-AF98-6C61FB5D3B4F}" destId="{65FDD6E5-4058-430A-8733-6AB76FA0B0A6}" srcOrd="3" destOrd="0" presId="urn:microsoft.com/office/officeart/2005/8/layout/hierarchy1"/>
    <dgm:cxn modelId="{4A045EA9-74F7-4353-BBAE-5F1D86AF5C66}" type="presParOf" srcId="{65FDD6E5-4058-430A-8733-6AB76FA0B0A6}" destId="{69A836F5-B888-472F-B9EA-A45953E727ED}" srcOrd="0" destOrd="0" presId="urn:microsoft.com/office/officeart/2005/8/layout/hierarchy1"/>
    <dgm:cxn modelId="{5B596528-87D1-4E01-8EF6-EA17A8411EA8}" type="presParOf" srcId="{69A836F5-B888-472F-B9EA-A45953E727ED}" destId="{5086BA6C-ECF3-4021-910B-506F3D692145}" srcOrd="0" destOrd="0" presId="urn:microsoft.com/office/officeart/2005/8/layout/hierarchy1"/>
    <dgm:cxn modelId="{6DB55F68-177F-46F0-8BFD-D836FE048931}" type="presParOf" srcId="{69A836F5-B888-472F-B9EA-A45953E727ED}" destId="{BAB736EE-AA04-4D8E-9B62-088570947689}" srcOrd="1" destOrd="0" presId="urn:microsoft.com/office/officeart/2005/8/layout/hierarchy1"/>
    <dgm:cxn modelId="{3A67C5D4-3A68-48FA-8DBE-D52F3C0363BF}" type="presParOf" srcId="{65FDD6E5-4058-430A-8733-6AB76FA0B0A6}" destId="{A5258D1B-F5A2-4A1D-A515-59C4EF1563D9}" srcOrd="1" destOrd="0" presId="urn:microsoft.com/office/officeart/2005/8/layout/hierarchy1"/>
    <dgm:cxn modelId="{7076CF38-6EF5-4B88-A471-334EF893CAA2}" type="presParOf" srcId="{724103FB-23E6-4A65-AF98-6C61FB5D3B4F}" destId="{F817E3D0-6B48-4E33-B772-39B1450CE1FC}" srcOrd="4" destOrd="0" presId="urn:microsoft.com/office/officeart/2005/8/layout/hierarchy1"/>
    <dgm:cxn modelId="{EC4B590F-5085-4569-ADEC-8C035F32B8C9}" type="presParOf" srcId="{724103FB-23E6-4A65-AF98-6C61FB5D3B4F}" destId="{AEAFEFF2-319D-4734-B248-9E499C3A3117}" srcOrd="5" destOrd="0" presId="urn:microsoft.com/office/officeart/2005/8/layout/hierarchy1"/>
    <dgm:cxn modelId="{CA90694B-A4CA-4136-9CE4-D7B0AB0C39D2}" type="presParOf" srcId="{AEAFEFF2-319D-4734-B248-9E499C3A3117}" destId="{F257459C-5208-42ED-B2BF-F0758EA24393}" srcOrd="0" destOrd="0" presId="urn:microsoft.com/office/officeart/2005/8/layout/hierarchy1"/>
    <dgm:cxn modelId="{66DA02E8-FEB4-48A3-8E65-3327DBDE9137}" type="presParOf" srcId="{F257459C-5208-42ED-B2BF-F0758EA24393}" destId="{3768C81F-BE14-450E-B802-26CAD30B8A8F}" srcOrd="0" destOrd="0" presId="urn:microsoft.com/office/officeart/2005/8/layout/hierarchy1"/>
    <dgm:cxn modelId="{F0C655DA-B7A9-44F6-A6F3-FF389620DF14}" type="presParOf" srcId="{F257459C-5208-42ED-B2BF-F0758EA24393}" destId="{A48C10F5-4ECB-4B00-8BAA-0C75B20D1D71}" srcOrd="1" destOrd="0" presId="urn:microsoft.com/office/officeart/2005/8/layout/hierarchy1"/>
    <dgm:cxn modelId="{57B91047-30EA-4DB9-AD5F-86C34A46DF13}" type="presParOf" srcId="{AEAFEFF2-319D-4734-B248-9E499C3A3117}" destId="{1F226D59-60B8-49EF-9849-A6168A700B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7E3D0-6B48-4E33-B772-39B1450CE1FC}">
      <dsp:nvSpPr>
        <dsp:cNvPr id="0" name=""/>
        <dsp:cNvSpPr/>
      </dsp:nvSpPr>
      <dsp:spPr>
        <a:xfrm>
          <a:off x="3282627" y="1376420"/>
          <a:ext cx="2329606" cy="554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66"/>
              </a:lnTo>
              <a:lnTo>
                <a:pt x="2329606" y="377766"/>
              </a:lnTo>
              <a:lnTo>
                <a:pt x="2329606" y="5543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79A8E-09EA-47C4-918B-8D365E12ADD0}">
      <dsp:nvSpPr>
        <dsp:cNvPr id="0" name=""/>
        <dsp:cNvSpPr/>
      </dsp:nvSpPr>
      <dsp:spPr>
        <a:xfrm>
          <a:off x="3236907" y="1376420"/>
          <a:ext cx="91440" cy="5543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43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3D80A-7564-4667-8119-C4AA1CA5D77D}">
      <dsp:nvSpPr>
        <dsp:cNvPr id="0" name=""/>
        <dsp:cNvSpPr/>
      </dsp:nvSpPr>
      <dsp:spPr>
        <a:xfrm>
          <a:off x="953020" y="1376420"/>
          <a:ext cx="2329606" cy="554340"/>
        </a:xfrm>
        <a:custGeom>
          <a:avLst/>
          <a:gdLst/>
          <a:ahLst/>
          <a:cxnLst/>
          <a:rect l="0" t="0" r="0" b="0"/>
          <a:pathLst>
            <a:path>
              <a:moveTo>
                <a:pt x="2329606" y="0"/>
              </a:moveTo>
              <a:lnTo>
                <a:pt x="2329606" y="377766"/>
              </a:lnTo>
              <a:lnTo>
                <a:pt x="0" y="377766"/>
              </a:lnTo>
              <a:lnTo>
                <a:pt x="0" y="5543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60A4D-6862-4471-8299-060F4F1FC189}">
      <dsp:nvSpPr>
        <dsp:cNvPr id="0" name=""/>
        <dsp:cNvSpPr/>
      </dsp:nvSpPr>
      <dsp:spPr>
        <a:xfrm>
          <a:off x="2329606" y="166084"/>
          <a:ext cx="1906041" cy="121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42796-FB28-4F49-BD07-E509F3AB4D07}">
      <dsp:nvSpPr>
        <dsp:cNvPr id="0" name=""/>
        <dsp:cNvSpPr/>
      </dsp:nvSpPr>
      <dsp:spPr>
        <a:xfrm>
          <a:off x="2541388" y="367277"/>
          <a:ext cx="1906041" cy="121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Property Sender</a:t>
          </a:r>
          <a:endParaRPr lang="en-US" sz="1700" kern="1200" dirty="0"/>
        </a:p>
      </dsp:txBody>
      <dsp:txXfrm>
        <a:off x="2576838" y="402727"/>
        <a:ext cx="1835141" cy="1139436"/>
      </dsp:txXfrm>
    </dsp:sp>
    <dsp:sp modelId="{4B838CD5-C934-4CC2-A360-3096C378A0FA}">
      <dsp:nvSpPr>
        <dsp:cNvPr id="0" name=""/>
        <dsp:cNvSpPr/>
      </dsp:nvSpPr>
      <dsp:spPr>
        <a:xfrm>
          <a:off x="0" y="1930761"/>
          <a:ext cx="1906041" cy="121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B48AD-1694-4275-87BF-74A52288D31C}">
      <dsp:nvSpPr>
        <dsp:cNvPr id="0" name=""/>
        <dsp:cNvSpPr/>
      </dsp:nvSpPr>
      <dsp:spPr>
        <a:xfrm>
          <a:off x="211782" y="2131954"/>
          <a:ext cx="1906041" cy="121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Struts Based Application with </a:t>
          </a:r>
          <a:r>
            <a:rPr lang="en-US" sz="1700" kern="1200" smtClean="0"/>
            <a:t>Property Receiver</a:t>
          </a:r>
          <a:endParaRPr lang="en-US" sz="1700" kern="1200" dirty="0"/>
        </a:p>
      </dsp:txBody>
      <dsp:txXfrm>
        <a:off x="247232" y="2167404"/>
        <a:ext cx="1835141" cy="1139436"/>
      </dsp:txXfrm>
    </dsp:sp>
    <dsp:sp modelId="{5086BA6C-ECF3-4021-910B-506F3D692145}">
      <dsp:nvSpPr>
        <dsp:cNvPr id="0" name=""/>
        <dsp:cNvSpPr/>
      </dsp:nvSpPr>
      <dsp:spPr>
        <a:xfrm>
          <a:off x="2329606" y="1930761"/>
          <a:ext cx="1906041" cy="121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736EE-AA04-4D8E-9B62-088570947689}">
      <dsp:nvSpPr>
        <dsp:cNvPr id="0" name=""/>
        <dsp:cNvSpPr/>
      </dsp:nvSpPr>
      <dsp:spPr>
        <a:xfrm>
          <a:off x="2541388" y="2131954"/>
          <a:ext cx="1906041" cy="121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Spring Based Application with Property Receiver</a:t>
          </a:r>
          <a:endParaRPr lang="en-US" sz="1700" kern="1200" dirty="0"/>
        </a:p>
      </dsp:txBody>
      <dsp:txXfrm>
        <a:off x="2576838" y="2167404"/>
        <a:ext cx="1835141" cy="1139436"/>
      </dsp:txXfrm>
    </dsp:sp>
    <dsp:sp modelId="{3768C81F-BE14-450E-B802-26CAD30B8A8F}">
      <dsp:nvSpPr>
        <dsp:cNvPr id="0" name=""/>
        <dsp:cNvSpPr/>
      </dsp:nvSpPr>
      <dsp:spPr>
        <a:xfrm>
          <a:off x="4659212" y="1930761"/>
          <a:ext cx="1906041" cy="121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C10F5-4ECB-4B00-8BAA-0C75B20D1D71}">
      <dsp:nvSpPr>
        <dsp:cNvPr id="0" name=""/>
        <dsp:cNvSpPr/>
      </dsp:nvSpPr>
      <dsp:spPr>
        <a:xfrm>
          <a:off x="4870995" y="2131954"/>
          <a:ext cx="1906041" cy="121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Desktop Application with Property Receiver</a:t>
          </a:r>
          <a:endParaRPr lang="en-US" sz="1700" kern="1200" dirty="0"/>
        </a:p>
      </dsp:txBody>
      <dsp:txXfrm>
        <a:off x="4906445" y="2167404"/>
        <a:ext cx="1835141" cy="113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9706-58D7-472B-9925-B6760400D00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9852B-96A6-403A-9DF2-D477AF0C5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3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8AB818-2415-48B9-A3A7-872DEF8CA60D}" type="datetime1">
              <a:rPr lang="en-US" smtClean="0"/>
              <a:t>5/12/2017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5B6A-73FC-42F1-A948-04C8CBC3A09C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17D3-7317-48EE-B811-48EAF0CA3CCD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B194-CE6F-4F5E-BD91-919380295F1A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4DE8-99C9-4263-BDEA-009F7BFDE1C4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BE92-97E0-4658-BFA4-D51C9B120C1E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95EC-26F3-438B-88CC-3E3207A99B19}" type="datetime1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B8BA-480A-4B5B-9A74-5699A4209269}" type="datetime1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4D47-548F-455E-8E9C-42CF2E4F0A2D}" type="datetime1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AFCE-859A-4732-98D8-F1EBC443A5EE}" type="datetime1">
              <a:rPr lang="en-US" smtClean="0"/>
              <a:t>5/12/2017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D112-622C-445C-B9DE-9F6374950D5E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D5E2159-7286-4DE5-A3A6-69E4B62116B1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87ACEA7-EB26-4CB0-A767-6CBA0261CF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 Publishers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publish configurations and properties.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080029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High Level Solution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Features inbuilt</a:t>
            </a:r>
          </a:p>
          <a:p>
            <a:r>
              <a:rPr lang="en-US" dirty="0" smtClean="0"/>
              <a:t>Features Road Map</a:t>
            </a:r>
          </a:p>
          <a:p>
            <a:r>
              <a:rPr lang="en-US" dirty="0" smtClean="0"/>
              <a:t>Inspiration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5656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43000"/>
            <a:ext cx="6777317" cy="468962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Managing Properties and configuration of an application has become a tedious task with the increasing number of implementations on load balancers enabled environment.</a:t>
            </a:r>
          </a:p>
          <a:p>
            <a:pPr algn="just"/>
            <a:r>
              <a:rPr lang="en-US" dirty="0" smtClean="0"/>
              <a:t>Making a change in configuration becomes a nightmare, because each server in the environment has to be brought down.</a:t>
            </a:r>
          </a:p>
          <a:p>
            <a:pPr algn="just"/>
            <a:r>
              <a:rPr lang="en-US" dirty="0" smtClean="0"/>
              <a:t>In some occasion even rebuilding of the application is required if the configuration is inside the jar.</a:t>
            </a:r>
          </a:p>
          <a:p>
            <a:pPr algn="just"/>
            <a:r>
              <a:rPr lang="en-US" dirty="0" smtClean="0"/>
              <a:t>Location of the Property file and the content of the property file is visible to all and its predictable too.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09" y="706581"/>
            <a:ext cx="7024744" cy="762000"/>
          </a:xfrm>
        </p:spPr>
        <p:txBody>
          <a:bodyPr/>
          <a:lstStyle/>
          <a:p>
            <a:r>
              <a:rPr lang="en-US" dirty="0"/>
              <a:t>High Level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75178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</p:spPr>
        <p:txBody>
          <a:bodyPr/>
          <a:lstStyle/>
          <a:p>
            <a:r>
              <a:rPr lang="en-US" dirty="0" smtClean="0"/>
              <a:t>Capgemini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 Server Design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Internal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6853"/>
            <a:ext cx="6096000" cy="4305622"/>
          </a:xfrm>
        </p:spPr>
      </p:pic>
    </p:spTree>
    <p:extLst>
      <p:ext uri="{BB962C8B-B14F-4D97-AF65-F5344CB8AC3E}">
        <p14:creationId xmlns:p14="http://schemas.microsoft.com/office/powerpoint/2010/main" val="34058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Publish Client Design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Internal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6853"/>
            <a:ext cx="6096000" cy="4305622"/>
          </a:xfrm>
        </p:spPr>
      </p:pic>
    </p:spTree>
    <p:extLst>
      <p:ext uri="{BB962C8B-B14F-4D97-AF65-F5344CB8AC3E}">
        <p14:creationId xmlns:p14="http://schemas.microsoft.com/office/powerpoint/2010/main" val="7730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Integrate with Source Repositories such as SVN and GIT to read Properties file.</a:t>
            </a:r>
          </a:p>
          <a:p>
            <a:r>
              <a:rPr lang="en-US" dirty="0" smtClean="0"/>
              <a:t>Automatic pushing of configuration to client as soon as the change is made in Server.</a:t>
            </a:r>
          </a:p>
          <a:p>
            <a:r>
              <a:rPr lang="en-US" dirty="0" smtClean="0"/>
              <a:t>Creating a information page to show the list of users attached to the server.</a:t>
            </a:r>
          </a:p>
          <a:p>
            <a:r>
              <a:rPr lang="en-US" dirty="0" smtClean="0"/>
              <a:t>Encrypting the properties file as soon as the properties are published.</a:t>
            </a:r>
          </a:p>
          <a:p>
            <a:r>
              <a:rPr lang="en-US" dirty="0" smtClean="0"/>
              <a:t>Authorization based properties publishing.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Publisher from Netflix tech stack.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10043</TotalTime>
  <Words>228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Properties Publishers</vt:lpstr>
      <vt:lpstr>Summary</vt:lpstr>
      <vt:lpstr>Problem Statement</vt:lpstr>
      <vt:lpstr>High Level Solution</vt:lpstr>
      <vt:lpstr>Publish Server Design</vt:lpstr>
      <vt:lpstr>Publish Client Design</vt:lpstr>
      <vt:lpstr>Features inbuilt</vt:lpstr>
      <vt:lpstr>Features Road Map</vt:lpstr>
      <vt:lpstr>Inspiration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Publishers</dc:title>
  <dc:creator>Narayanan, Vivek</dc:creator>
  <cp:lastModifiedBy>Narayanan, Vivek</cp:lastModifiedBy>
  <cp:revision>25</cp:revision>
  <dcterms:created xsi:type="dcterms:W3CDTF">2017-01-02T11:02:49Z</dcterms:created>
  <dcterms:modified xsi:type="dcterms:W3CDTF">2017-05-12T21:07:30Z</dcterms:modified>
</cp:coreProperties>
</file>