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6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7E9E-7EC6-4353-A3C9-02AFBC1BB21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0D9863-4315-4D85-A5FD-F5408E9F1B2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754C-FBC1-6D61-3673-DC3647A95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F101-C6BB-A659-7444-34B88FECC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-An </a:t>
            </a:r>
            <a:r>
              <a:rPr lang="en-US" dirty="0" err="1"/>
              <a:t>orm</a:t>
            </a:r>
            <a:r>
              <a:rPr lang="en-US" dirty="0"/>
              <a:t>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9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75B2-CD18-E2FF-4BF7-A5DFD4F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persist and merge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517FF5-E39C-B5ED-E03C-D9B46B30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208340"/>
              </p:ext>
            </p:extLst>
          </p:nvPr>
        </p:nvGraphicFramePr>
        <p:xfrm>
          <a:off x="1450975" y="2016125"/>
          <a:ext cx="9604374" cy="3155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73482222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83669164"/>
                    </a:ext>
                  </a:extLst>
                </a:gridCol>
              </a:tblGrid>
              <a:tr h="74703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dirty="0"/>
                        <a:t>                         Persist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                            Merge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48957"/>
                  </a:ext>
                </a:extLst>
              </a:tr>
              <a:tr h="747031">
                <a:tc>
                  <a:txBody>
                    <a:bodyPr/>
                    <a:lstStyle/>
                    <a:p>
                      <a:r>
                        <a:rPr lang="en-US" dirty="0"/>
                        <a:t>Persist() will only save data in the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Merge() will save the data and update the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8897"/>
                  </a:ext>
                </a:extLst>
              </a:tr>
              <a:tr h="747031">
                <a:tc>
                  <a:txBody>
                    <a:bodyPr/>
                    <a:lstStyle/>
                    <a:p>
                      <a:r>
                        <a:rPr lang="en-US" dirty="0"/>
                        <a:t>If we pass the object with duplicate primary key, it will throw an exception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we pass the object with duplicate primary key, if primary key matches in the table it update the data , if it does not matches it inserts the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50574"/>
                  </a:ext>
                </a:extLst>
              </a:tr>
              <a:tr h="7470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2BD4-782D-D81A-F0F3-0B56C3C8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 hibernate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5BA2-FE59-168C-5746-E30895F3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between entity classes and the relationships between tables is the soul of ORM.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75"/>
              </a:spcBef>
              <a:spcAft>
                <a:spcPts val="1125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hibernate mappings are one of the key features of </a:t>
            </a:r>
            <a:r>
              <a:rPr lang="en-IN" sz="20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hibernate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they establish the relationship between two database tables.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75"/>
              </a:spcBef>
              <a:spcAft>
                <a:spcPts val="1125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can establish either unidirectional or bidirectional..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7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B608-CD64-8FD1-F041-93D32E79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mapping annotations are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D6C3-1DDE-4ADE-45F3-4F17E22B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@OneToOne(uni-direction)</a:t>
            </a:r>
          </a:p>
          <a:p>
            <a:r>
              <a:rPr lang="en-IN" dirty="0"/>
              <a:t>@OneToMany(uni-direction)</a:t>
            </a:r>
          </a:p>
          <a:p>
            <a:r>
              <a:rPr lang="en-IN" dirty="0"/>
              <a:t>@ManyToOne(uni-direction)</a:t>
            </a:r>
          </a:p>
          <a:p>
            <a:r>
              <a:rPr lang="en-IN" dirty="0"/>
              <a:t>@ManyToMany(uni-direction)</a:t>
            </a:r>
          </a:p>
          <a:p>
            <a:r>
              <a:rPr lang="en-IN" dirty="0"/>
              <a:t>@OneToOne(bi-direction)</a:t>
            </a:r>
          </a:p>
          <a:p>
            <a:r>
              <a:rPr lang="en-IN" dirty="0"/>
              <a:t>@OneToMany(bi-direction)</a:t>
            </a:r>
          </a:p>
          <a:p>
            <a:r>
              <a:rPr lang="en-IN" dirty="0"/>
              <a:t>@ManyToMany(bi-direction)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75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0A7-C864-19E5-400A-F6C58C1B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0776-5944-D9EC-9C69-C442E19D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One to one represents that a single entity is associated with a single instance of the other entity. An instance of a source entity can be at most mapped to one instance of the target entity. </a:t>
            </a:r>
          </a:p>
          <a:p>
            <a:pPr algn="l" fontAlgn="base"/>
            <a:r>
              <a:rPr lang="en-US" dirty="0">
                <a:solidFill>
                  <a:srgbClr val="273239"/>
                </a:solidFill>
                <a:latin typeface="urw-din"/>
              </a:rPr>
              <a:t>In simple words, we can say one row of one table is associated with one row of another table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In this type of mapping one entity has a property or a column that references to a property or a column in the target entity.</a:t>
            </a:r>
          </a:p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Ex : One person has one pan, a pan is associated with a single person.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46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7A86-F43B-C20A-3F04-B523A97C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725F-5C46-0CE4-DACA-345198DF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000" dirty="0">
                <a:solidFill>
                  <a:srgbClr val="273239"/>
                </a:solidFill>
                <a:latin typeface="urw-din"/>
              </a:rPr>
              <a:t>In one-to-many mapping one entity is associated with many instances of other entity. for example one person has many bank accounts.</a:t>
            </a:r>
          </a:p>
          <a:p>
            <a:pPr algn="l" fontAlgn="base"/>
            <a:r>
              <a:rPr lang="en-US" dirty="0">
                <a:solidFill>
                  <a:srgbClr val="273239"/>
                </a:solidFill>
                <a:latin typeface="urw-din"/>
              </a:rPr>
              <a:t>In simple words, one row of one table is associated with multiple of another table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2000" dirty="0">
                <a:solidFill>
                  <a:srgbClr val="273239"/>
                </a:solidFill>
                <a:latin typeface="urw-din"/>
              </a:rPr>
              <a:t>Here you can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retrive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the data in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uni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-direction .If you have person id you can get all the account details and you cannot get person details with account id.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Ex : One person has many accounts, many accounts 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are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 associated with a single person.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3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77D0-9BDF-8DF6-72C2-5629A745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MANY-To-ONE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CEF0-9A82-944B-988A-3BD82736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000" dirty="0">
                <a:solidFill>
                  <a:srgbClr val="273239"/>
                </a:solidFill>
                <a:latin typeface="urw-din"/>
              </a:rPr>
              <a:t>In many-to-one mapping many instances of entity is associated with one instance of other entity. for example many branches have one hospital.</a:t>
            </a:r>
          </a:p>
          <a:p>
            <a:pPr algn="l" fontAlgn="base"/>
            <a:r>
              <a:rPr lang="en-US" dirty="0">
                <a:solidFill>
                  <a:srgbClr val="273239"/>
                </a:solidFill>
                <a:latin typeface="urw-din"/>
              </a:rPr>
              <a:t>In simple words, we can say that many rows of one table are associated with one row of another table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2000" dirty="0">
                <a:solidFill>
                  <a:srgbClr val="273239"/>
                </a:solidFill>
                <a:latin typeface="urw-din"/>
              </a:rPr>
              <a:t>Here you can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retrive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the data in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uni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-direction .If you have branch id you can get the hospital details and you cannot get branch details with hospital id.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Ex : Many branches are associated with one hospital.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55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3212-837D-0A3D-2BB8-470A2145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B652-16F7-A5A0-8A1F-98B47E71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000" dirty="0">
                <a:solidFill>
                  <a:srgbClr val="273239"/>
                </a:solidFill>
                <a:latin typeface="urw-din"/>
              </a:rPr>
              <a:t>In many-to-many mapping many instances of entity is associated with many instances of other entity. for example many students have many courses.</a:t>
            </a:r>
          </a:p>
          <a:p>
            <a:pPr algn="l" fontAlgn="base"/>
            <a:r>
              <a:rPr lang="en-US" dirty="0">
                <a:solidFill>
                  <a:srgbClr val="273239"/>
                </a:solidFill>
                <a:latin typeface="urw-din"/>
              </a:rPr>
              <a:t>In simple words, many rows of one table is associated with another table..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Ex : Many students are associated with many courses.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9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C9FA-32E9-25A3-CE0D-8F2E15EB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Cascading in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0E4F-0B62-D3C7-4682-8531056D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171700" algn="l"/>
              </a:tabLst>
            </a:pPr>
            <a:r>
              <a:rPr lang="en-IN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Cascading is a feature in Hibernate, which is </a:t>
            </a:r>
            <a:r>
              <a:rPr lang="en-IN" sz="20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manage the state of the mapped entity whenever the state of its relationship owner (superclass) affected</a:t>
            </a:r>
            <a:r>
              <a:rPr lang="en-IN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When the relationship owner (superclass) is saved/ deleted, then the mapped entity associated with it should also be saved/ deleted automatically.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1717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perform some action on the target entity, the same action will be applied to the associated entity.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32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A660-9422-55A7-9556-E16BBEC3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0A0D-FFD4-8699-2F6A-9509C3EB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 JPA-specific cascade operations are represented by the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javax.persistence.CascadeType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enum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containing entries: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PERSIST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MERGE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REMOVE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20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8673-57DA-7DAD-534E-C354009F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hibernate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44B4-66C9-B5C5-0C0B-B3036B60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Hibernate caching improves the performance of the application by saving the object in the cache. It is useful when we have to fetch the same data multiple times.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 are mainly two types of caching: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Level Cache, and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Level Cache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20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82D3-6676-6EB3-DD96-AFDA054F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orm</a:t>
            </a:r>
            <a:r>
              <a:rPr lang="en-US" dirty="0"/>
              <a:t>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FD5C-65E6-F11B-142B-76321379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 Framework </a:t>
            </a: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 stands for </a:t>
            </a:r>
            <a:r>
              <a:rPr lang="en-IN" sz="1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Relation Mapping</a:t>
            </a: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a middleware tool that lies between the application and database. It wraps the implementation ...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  <p:pic>
        <p:nvPicPr>
          <p:cNvPr id="4" name="Picture 3" descr="JPA ORM - javatpoint">
            <a:extLst>
              <a:ext uri="{FF2B5EF4-FFF2-40B4-BE49-F238E27FC236}">
                <a16:creationId xmlns:a16="http://schemas.microsoft.com/office/drawing/2014/main" id="{961E4631-6861-688B-26A7-5D8361DA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60" y="2935333"/>
            <a:ext cx="7359923" cy="2395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11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BD1-80AB-A6C7-9BF2-CCAC75DB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level caching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95BB-D0C8-5F91-C6C6-290F154E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SessionFactory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object holds the second level cache data. The data stored in the second level cache will be available to entire application. But we need to enable it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explicitely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Three steps to enable second level cache 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1.Add hibernate-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echache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dependency . (version should be same as hibernate version)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2.Add @cacheble annotation to Entity class.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3.Enable second-level cache by configuring in persistence.xml file.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2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478-9245-D7E4-2FA2-4DD5DC42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Hibernate:- 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1606-B9D3-79FE-C62F-B06540AB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Hibernate is a ORM-Tool and java framework used to interact (communicate) with the database.. It is an open-source, lightweight, ORM(Object Relational Mapping) tool. Hibernate implements the specifications of JPA (Java Persistence </a:t>
            </a:r>
            <a:r>
              <a:rPr lang="en-IN" sz="180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pic>
        <p:nvPicPr>
          <p:cNvPr id="4" name="Picture 3" descr="Chapter 1. Introduction to Hibernate">
            <a:extLst>
              <a:ext uri="{FF2B5EF4-FFF2-40B4-BE49-F238E27FC236}">
                <a16:creationId xmlns:a16="http://schemas.microsoft.com/office/drawing/2014/main" id="{56CA745B-F9CF-C001-D99F-B3F85E5C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63635"/>
            <a:ext cx="3619500" cy="3089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0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03C8-5630-36C8-76CD-EFE3028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Hibernate:-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CB81-5139-F01E-159F-AF3B7ADC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 and Lightweight…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performance….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independent Query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table creation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Simplifies complexities in developing java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78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7DC-FA87-98E6-D717-9710BF80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class….?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D070-2A14-0691-5AE8-C4810AA6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Typically, an entity class represents a table in a relational database, and each entity class object corresponds to a row in the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1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7E00-53D5-B2FB-6D34-5F1C3446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manager factory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7BC-15AC-5F0A-4320-4EBF2E7D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EntityManagerFactory</a:t>
            </a:r>
            <a:r>
              <a:rPr lang="en-US" dirty="0"/>
              <a:t> is an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Interface used to interact with the persistence unit to establish connection with the application and database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 </a:t>
            </a:r>
            <a:r>
              <a:rPr lang="en-IN" sz="20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EntityManagerFactory</a:t>
            </a: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interface present in </a:t>
            </a:r>
            <a:r>
              <a:rPr lang="en-IN" sz="20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java.persistence</a:t>
            </a: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package is used to provide an object of entity manager.</a:t>
            </a:r>
          </a:p>
          <a:p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Persistence -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The Persistence is a class which is used to obtain object of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interface.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emf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Persistence.createEntityManagerFactory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(“String”);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//string = persistence unit name.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06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20C3-B372-7A68-23BE-256B692B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74F4-B3C7-D6C2-942C-83F3544C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23897"/>
            <a:ext cx="9603275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EntityManager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interface is used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allow applications to manage and search for entities in the relational database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We can save, update and delete the data in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IMPORTANT METHODS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 – Make an instance managed and persistent.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– Merge the state of the given entity into the current persistence context.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– Remove the entity instance.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– Find by primary key.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08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305-7C57-94EA-3824-344D03F6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24DF-27DF-079D-0ED6-8F2193C3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emf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Persistence.createEntityManagerFactory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(“String”);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//string = persistence unit name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em1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EntityManagerFactory.createEntityManager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em2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EntityManagerFactory.createEntityManager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/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em3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EntityManagerFactory.createEntityManager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NOTE :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we can create multiple entity managers for one entity manager factory.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0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FF0-B890-79F6-47ED-44C14E5D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</a:t>
            </a:r>
            <a:r>
              <a:rPr lang="en-US" dirty="0"/>
              <a:t>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F3B2-2F86-A7B3-B566-E42991EE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IMPORTANT METHODS  :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begin() method -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This method is used to start the transaction.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commit() method -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This method is used to commit the transaction.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emf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Persistence.createEntityManagerFactory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(“String”);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//string = persistence unit name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em1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EntityManagerFactory.createEntityManager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EntityTransaction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EntityManager.getTransaction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4138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1134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</vt:lpstr>
      <vt:lpstr>Calibri</vt:lpstr>
      <vt:lpstr>Courier New</vt:lpstr>
      <vt:lpstr>Gill Sans MT</vt:lpstr>
      <vt:lpstr>Symbol</vt:lpstr>
      <vt:lpstr>Times New Roman</vt:lpstr>
      <vt:lpstr>urw-din</vt:lpstr>
      <vt:lpstr>Gallery</vt:lpstr>
      <vt:lpstr>Hibernate</vt:lpstr>
      <vt:lpstr>What is orm framework</vt:lpstr>
      <vt:lpstr>Hibernate:-  </vt:lpstr>
      <vt:lpstr>   Advantages Of Hibernate:- </vt:lpstr>
      <vt:lpstr>What is entity class….?</vt:lpstr>
      <vt:lpstr>Entity manager factory</vt:lpstr>
      <vt:lpstr>Entitymanager</vt:lpstr>
      <vt:lpstr> </vt:lpstr>
      <vt:lpstr>eNtity transaction</vt:lpstr>
      <vt:lpstr>Difference between persist and merge</vt:lpstr>
      <vt:lpstr>Mapping in hibernate</vt:lpstr>
      <vt:lpstr>Different mapping annotations are :</vt:lpstr>
      <vt:lpstr>One-to-one mapping</vt:lpstr>
      <vt:lpstr>One to many mapping</vt:lpstr>
      <vt:lpstr>MANY-To-ONE MAPPING</vt:lpstr>
      <vt:lpstr>Many-to-many mapping</vt:lpstr>
      <vt:lpstr>Cascading in hibernate</vt:lpstr>
      <vt:lpstr>Types of cascading</vt:lpstr>
      <vt:lpstr>Caching in hibernate</vt:lpstr>
      <vt:lpstr>Second level caching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sri vatsa</dc:creator>
  <cp:lastModifiedBy>sri vatsa</cp:lastModifiedBy>
  <cp:revision>3</cp:revision>
  <dcterms:created xsi:type="dcterms:W3CDTF">2023-02-26T11:18:41Z</dcterms:created>
  <dcterms:modified xsi:type="dcterms:W3CDTF">2023-02-26T12:33:32Z</dcterms:modified>
</cp:coreProperties>
</file>