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1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41A10-1EB2-4C52-B8F1-CB3B74C5553B}" v="10" dt="2022-06-23T05:21:10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j Kumar" userId="926f43525eec0fed" providerId="LiveId" clId="{C1A41A10-1EB2-4C52-B8F1-CB3B74C5553B}"/>
    <pc:docChg chg="undo custSel addSld modSld sldOrd">
      <pc:chgData name="Neeraj Kumar" userId="926f43525eec0fed" providerId="LiveId" clId="{C1A41A10-1EB2-4C52-B8F1-CB3B74C5553B}" dt="2022-07-20T08:54:25.687" v="293" actId="20577"/>
      <pc:docMkLst>
        <pc:docMk/>
      </pc:docMkLst>
      <pc:sldChg chg="modSp ord">
        <pc:chgData name="Neeraj Kumar" userId="926f43525eec0fed" providerId="LiveId" clId="{C1A41A10-1EB2-4C52-B8F1-CB3B74C5553B}" dt="2022-06-24T09:50:34.699" v="258"/>
        <pc:sldMkLst>
          <pc:docMk/>
          <pc:sldMk cId="1818817452" sldId="256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1818817452" sldId="256"/>
            <ac:spMk id="2" creationId="{A44D63AC-E6F3-D976-3A61-21A6140D4A5D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1818817452" sldId="256"/>
            <ac:spMk id="3" creationId="{78B3F0FC-59CE-6046-AAA7-45191A4BB04A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3661558947" sldId="257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3661558947" sldId="257"/>
            <ac:spMk id="2" creationId="{921F3186-95A0-B4B1-80A5-54E65266D2D1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3661558947" sldId="257"/>
            <ac:spMk id="3" creationId="{86C80A34-77F4-BB76-6E15-7D8189EFB381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165617671" sldId="258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165617671" sldId="258"/>
            <ac:spMk id="2" creationId="{734A64C8-490F-1A4E-D291-19D245F631AD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165617671" sldId="258"/>
            <ac:spMk id="3" creationId="{A07AD6D0-F06B-63C2-BD25-746CD00CBFF8}"/>
          </ac:spMkLst>
        </pc:spChg>
      </pc:sldChg>
      <pc:sldChg chg="modSp mod">
        <pc:chgData name="Neeraj Kumar" userId="926f43525eec0fed" providerId="LiveId" clId="{C1A41A10-1EB2-4C52-B8F1-CB3B74C5553B}" dt="2022-07-13T05:32:42.193" v="292" actId="20577"/>
        <pc:sldMkLst>
          <pc:docMk/>
          <pc:sldMk cId="649226867" sldId="259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649226867" sldId="259"/>
            <ac:spMk id="2" creationId="{60CE93D6-ECA6-1946-5E49-2A460584BD7C}"/>
          </ac:spMkLst>
        </pc:spChg>
        <pc:spChg chg="mod">
          <ac:chgData name="Neeraj Kumar" userId="926f43525eec0fed" providerId="LiveId" clId="{C1A41A10-1EB2-4C52-B8F1-CB3B74C5553B}" dt="2022-07-13T05:32:42.193" v="292" actId="20577"/>
          <ac:spMkLst>
            <pc:docMk/>
            <pc:sldMk cId="649226867" sldId="259"/>
            <ac:spMk id="3" creationId="{79ACB4EF-D415-BA3B-6ADD-84BF25293992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548895226" sldId="260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548895226" sldId="260"/>
            <ac:spMk id="2" creationId="{8B03147D-9618-A7FE-3B0F-0AE35F6893E4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548895226" sldId="260"/>
            <ac:spMk id="3" creationId="{5ECFF7C0-DD9E-FAD4-3413-A07486ADDA3C}"/>
          </ac:spMkLst>
        </pc:spChg>
      </pc:sldChg>
      <pc:sldChg chg="modSp mod">
        <pc:chgData name="Neeraj Kumar" userId="926f43525eec0fed" providerId="LiveId" clId="{C1A41A10-1EB2-4C52-B8F1-CB3B74C5553B}" dt="2022-06-23T05:21:10.552" v="252"/>
        <pc:sldMkLst>
          <pc:docMk/>
          <pc:sldMk cId="2768128380" sldId="261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768128380" sldId="261"/>
            <ac:spMk id="2" creationId="{B0C4B1F9-5BC5-D73B-5F9D-84854374C6EF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768128380" sldId="261"/>
            <ac:spMk id="3" creationId="{71575E5D-5112-BE58-78EA-423231F23228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727396066" sldId="264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727396066" sldId="264"/>
            <ac:spMk id="2" creationId="{8085CEE5-CC06-22F9-02FD-42157F1BB670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727396066" sldId="264"/>
            <ac:spMk id="3" creationId="{9BE439FB-AABF-8D18-94AE-BA7D52788A8F}"/>
          </ac:spMkLst>
        </pc:spChg>
      </pc:sldChg>
      <pc:sldChg chg="modSp mod">
        <pc:chgData name="Neeraj Kumar" userId="926f43525eec0fed" providerId="LiveId" clId="{C1A41A10-1EB2-4C52-B8F1-CB3B74C5553B}" dt="2022-07-20T08:54:25.687" v="293" actId="20577"/>
        <pc:sldMkLst>
          <pc:docMk/>
          <pc:sldMk cId="2087821620" sldId="265"/>
        </pc:sldMkLst>
        <pc:spChg chg="mod">
          <ac:chgData name="Neeraj Kumar" userId="926f43525eec0fed" providerId="LiveId" clId="{C1A41A10-1EB2-4C52-B8F1-CB3B74C5553B}" dt="2022-07-20T08:54:25.687" v="293" actId="20577"/>
          <ac:spMkLst>
            <pc:docMk/>
            <pc:sldMk cId="2087821620" sldId="265"/>
            <ac:spMk id="22" creationId="{4F97D700-2C05-9DC6-E5B6-71AE9166C046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551305517" sldId="266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551305517" sldId="266"/>
            <ac:spMk id="2" creationId="{C95102F3-FA48-429D-B0DF-520D75773BED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551305517" sldId="266"/>
            <ac:spMk id="3" creationId="{5CBE7057-818B-8B39-58F0-48267C991B0C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198114614" sldId="267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198114614" sldId="267"/>
            <ac:spMk id="2" creationId="{C03B0248-9877-4F78-2C45-A8E073200A85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198114614" sldId="267"/>
            <ac:spMk id="3" creationId="{B22C37BC-5D46-E591-3DAB-450D7167B417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390239774" sldId="268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390239774" sldId="268"/>
            <ac:spMk id="2" creationId="{A4CF283A-9C73-A9F3-460D-D5E35063A427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390239774" sldId="268"/>
            <ac:spMk id="3" creationId="{B8B04F50-1C4C-1050-C437-A28BB04CE249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896141911" sldId="269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896141911" sldId="269"/>
            <ac:spMk id="2" creationId="{9858BC24-0428-4AC6-4062-95E9FEFD62F3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896141911" sldId="269"/>
            <ac:spMk id="3" creationId="{BD7531C3-D776-9ABA-7458-D78BA508054A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1040504557" sldId="270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1040504557" sldId="270"/>
            <ac:spMk id="2" creationId="{198B3088-3464-943F-6523-2F3AE104D96D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1040504557" sldId="270"/>
            <ac:spMk id="3" creationId="{1736F915-3EAE-E596-70DC-3B1FAAD8FFCC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002770800" sldId="271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002770800" sldId="271"/>
            <ac:spMk id="2" creationId="{B568225D-A85E-417F-1DC0-3777305159F2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002770800" sldId="271"/>
            <ac:spMk id="3" creationId="{870F8257-EC28-A14A-A00D-C4516178AD13}"/>
          </ac:spMkLst>
        </pc:spChg>
      </pc:sldChg>
      <pc:sldChg chg="modSp mod">
        <pc:chgData name="Neeraj Kumar" userId="926f43525eec0fed" providerId="LiveId" clId="{C1A41A10-1EB2-4C52-B8F1-CB3B74C5553B}" dt="2022-06-23T05:23:34.419" v="256" actId="207"/>
        <pc:sldMkLst>
          <pc:docMk/>
          <pc:sldMk cId="3636726652" sldId="272"/>
        </pc:sldMkLst>
        <pc:graphicFrameChg chg="modGraphic">
          <ac:chgData name="Neeraj Kumar" userId="926f43525eec0fed" providerId="LiveId" clId="{C1A41A10-1EB2-4C52-B8F1-CB3B74C5553B}" dt="2022-06-23T05:23:34.419" v="256" actId="207"/>
          <ac:graphicFrameMkLst>
            <pc:docMk/>
            <pc:sldMk cId="3636726652" sldId="272"/>
            <ac:graphicFrameMk id="2" creationId="{6F02F6FE-1368-ED67-EA37-2D6D51E03A3B}"/>
          </ac:graphicFrameMkLst>
        </pc:graphicFrameChg>
      </pc:sldChg>
      <pc:sldChg chg="modSp mod">
        <pc:chgData name="Neeraj Kumar" userId="926f43525eec0fed" providerId="LiveId" clId="{C1A41A10-1EB2-4C52-B8F1-CB3B74C5553B}" dt="2022-06-23T05:21:10.552" v="252"/>
        <pc:sldMkLst>
          <pc:docMk/>
          <pc:sldMk cId="3256187952" sldId="273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3256187952" sldId="273"/>
            <ac:spMk id="2" creationId="{03EFB993-425A-2225-8EFC-6174197DDC77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3256187952" sldId="273"/>
            <ac:spMk id="3" creationId="{BA1DBB3D-3DA2-B608-E9E0-11F01EEA8AFC}"/>
          </ac:spMkLst>
        </pc:spChg>
      </pc:sldChg>
      <pc:sldChg chg="modSp ord">
        <pc:chgData name="Neeraj Kumar" userId="926f43525eec0fed" providerId="LiveId" clId="{C1A41A10-1EB2-4C52-B8F1-CB3B74C5553B}" dt="2022-07-08T06:04:57.070" v="260"/>
        <pc:sldMkLst>
          <pc:docMk/>
          <pc:sldMk cId="3841578626" sldId="275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3841578626" sldId="275"/>
            <ac:spMk id="2" creationId="{31352C2F-42EF-AF1D-47A9-68A364634440}"/>
          </ac:spMkLst>
        </pc:spChg>
      </pc:sldChg>
      <pc:sldChg chg="modSp mod">
        <pc:chgData name="Neeraj Kumar" userId="926f43525eec0fed" providerId="LiveId" clId="{C1A41A10-1EB2-4C52-B8F1-CB3B74C5553B}" dt="2022-06-22T07:41:18.020" v="13" actId="6549"/>
        <pc:sldMkLst>
          <pc:docMk/>
          <pc:sldMk cId="1696414821" sldId="276"/>
        </pc:sldMkLst>
        <pc:spChg chg="mod">
          <ac:chgData name="Neeraj Kumar" userId="926f43525eec0fed" providerId="LiveId" clId="{C1A41A10-1EB2-4C52-B8F1-CB3B74C5553B}" dt="2022-06-22T07:41:11.378" v="12" actId="1076"/>
          <ac:spMkLst>
            <pc:docMk/>
            <pc:sldMk cId="1696414821" sldId="276"/>
            <ac:spMk id="7" creationId="{7390DF3B-66B9-5F2C-466C-81DFBD2CC4E9}"/>
          </ac:spMkLst>
        </pc:spChg>
        <pc:spChg chg="mod">
          <ac:chgData name="Neeraj Kumar" userId="926f43525eec0fed" providerId="LiveId" clId="{C1A41A10-1EB2-4C52-B8F1-CB3B74C5553B}" dt="2022-06-22T07:41:18.020" v="13" actId="6549"/>
          <ac:spMkLst>
            <pc:docMk/>
            <pc:sldMk cId="1696414821" sldId="276"/>
            <ac:spMk id="8" creationId="{16177CC3-A23D-CBAD-0C62-51E3894C9869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1958983041" sldId="278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1958983041" sldId="278"/>
            <ac:spMk id="2" creationId="{D89F2657-F625-8BFC-78FB-95E98EC0686C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1958983041" sldId="278"/>
            <ac:spMk id="3" creationId="{0218DC54-7338-0555-DD24-3E78BC185ECD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1250054006" sldId="279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1250054006" sldId="279"/>
            <ac:spMk id="2" creationId="{89793E33-687C-336A-3C03-79754183390A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1250054006" sldId="279"/>
            <ac:spMk id="3" creationId="{DB744B40-AA61-44BF-4D37-841330F3FCB2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4088106522" sldId="281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4088106522" sldId="281"/>
            <ac:spMk id="2" creationId="{1FDB819D-158B-EE34-2AC0-12B4DB38841B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4088106522" sldId="281"/>
            <ac:spMk id="3" creationId="{B397C959-F8DA-3642-22EA-E628F2D15F17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924950494" sldId="282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924950494" sldId="282"/>
            <ac:spMk id="2" creationId="{B3A74F20-65F9-47DC-2B7F-E56EA9106B43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924950494" sldId="282"/>
            <ac:spMk id="3" creationId="{29BA97E6-728D-7076-547B-A25643DE4BBF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605882092" sldId="283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605882092" sldId="283"/>
            <ac:spMk id="2" creationId="{4A5A5C58-70B9-950D-5AB5-AA6DE0FEA185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3568708150" sldId="286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3568708150" sldId="286"/>
            <ac:spMk id="2" creationId="{410F24E2-65CC-BA63-2358-843E22D19054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3568708150" sldId="286"/>
            <ac:spMk id="3" creationId="{0AA62A5E-E22E-537D-7D34-E8DB714B5A77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811139530" sldId="287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811139530" sldId="287"/>
            <ac:spMk id="2" creationId="{9B0FF903-B131-5028-2C64-498F69F52201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683204833" sldId="290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683204833" sldId="290"/>
            <ac:spMk id="2" creationId="{EE6DA5DD-58C6-2586-7E8D-456A87DB78CD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2683204833" sldId="290"/>
            <ac:spMk id="3" creationId="{FE0C3DB9-44BF-96A1-46B5-3B6EC2DD206E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1371596176" sldId="292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1371596176" sldId="292"/>
            <ac:spMk id="2" creationId="{3F332EF5-58F1-729F-95C8-FE957BE87683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259406424" sldId="293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59406424" sldId="293"/>
            <ac:spMk id="2" creationId="{CBCB6D84-2C1C-8644-2733-D74DD6E4E1B7}"/>
          </ac:spMkLst>
        </pc:spChg>
      </pc:sldChg>
      <pc:sldChg chg="modSp mod">
        <pc:chgData name="Neeraj Kumar" userId="926f43525eec0fed" providerId="LiveId" clId="{C1A41A10-1EB2-4C52-B8F1-CB3B74C5553B}" dt="2022-06-23T05:21:10.552" v="252"/>
        <pc:sldMkLst>
          <pc:docMk/>
          <pc:sldMk cId="2620606466" sldId="294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2620606466" sldId="294"/>
            <ac:spMk id="2" creationId="{A4B834EE-7692-7EAD-3A17-70102E2332E3}"/>
          </ac:spMkLst>
        </pc:spChg>
        <pc:spChg chg="mod">
          <ac:chgData name="Neeraj Kumar" userId="926f43525eec0fed" providerId="LiveId" clId="{C1A41A10-1EB2-4C52-B8F1-CB3B74C5553B}" dt="2022-06-23T05:08:52.032" v="248" actId="115"/>
          <ac:spMkLst>
            <pc:docMk/>
            <pc:sldMk cId="2620606466" sldId="294"/>
            <ac:spMk id="4" creationId="{565FFF85-88F9-BABC-B142-3AD7205C0031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3058185922" sldId="296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3058185922" sldId="296"/>
            <ac:spMk id="2" creationId="{084284EF-80BA-37AB-3EFC-D7BAA8EC1731}"/>
          </ac:spMkLst>
        </pc:spChg>
      </pc:sldChg>
      <pc:sldChg chg="modSp">
        <pc:chgData name="Neeraj Kumar" userId="926f43525eec0fed" providerId="LiveId" clId="{C1A41A10-1EB2-4C52-B8F1-CB3B74C5553B}" dt="2022-06-23T05:21:10.552" v="252"/>
        <pc:sldMkLst>
          <pc:docMk/>
          <pc:sldMk cId="1837532047" sldId="299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1837532047" sldId="299"/>
            <ac:spMk id="2" creationId="{4DB6BC75-FB75-36BA-D60E-F198E6942EBA}"/>
          </ac:spMkLst>
        </pc:spChg>
      </pc:sldChg>
      <pc:sldChg chg="addSp delSp modSp new mod modClrScheme chgLayout">
        <pc:chgData name="Neeraj Kumar" userId="926f43525eec0fed" providerId="LiveId" clId="{C1A41A10-1EB2-4C52-B8F1-CB3B74C5553B}" dt="2022-06-23T05:21:10.552" v="252"/>
        <pc:sldMkLst>
          <pc:docMk/>
          <pc:sldMk cId="3668773802" sldId="301"/>
        </pc:sldMkLst>
        <pc:spChg chg="del mod ord">
          <ac:chgData name="Neeraj Kumar" userId="926f43525eec0fed" providerId="LiveId" clId="{C1A41A10-1EB2-4C52-B8F1-CB3B74C5553B}" dt="2022-06-23T04:49:14.028" v="15" actId="700"/>
          <ac:spMkLst>
            <pc:docMk/>
            <pc:sldMk cId="3668773802" sldId="301"/>
            <ac:spMk id="2" creationId="{44AB26C9-5DC1-EE75-9C70-CCE186BFC4EC}"/>
          </ac:spMkLst>
        </pc:spChg>
        <pc:spChg chg="del mod ord">
          <ac:chgData name="Neeraj Kumar" userId="926f43525eec0fed" providerId="LiveId" clId="{C1A41A10-1EB2-4C52-B8F1-CB3B74C5553B}" dt="2022-06-23T04:49:14.028" v="15" actId="700"/>
          <ac:spMkLst>
            <pc:docMk/>
            <pc:sldMk cId="3668773802" sldId="301"/>
            <ac:spMk id="3" creationId="{189AAC34-4381-2169-E0D9-5BAFFD36E07C}"/>
          </ac:spMkLst>
        </pc:spChg>
        <pc:spChg chg="add mod ord">
          <ac:chgData name="Neeraj Kumar" userId="926f43525eec0fed" providerId="LiveId" clId="{C1A41A10-1EB2-4C52-B8F1-CB3B74C5553B}" dt="2022-06-23T05:21:10.552" v="252"/>
          <ac:spMkLst>
            <pc:docMk/>
            <pc:sldMk cId="3668773802" sldId="301"/>
            <ac:spMk id="4" creationId="{BBC80FA4-175C-0963-C9A5-F814915FCB50}"/>
          </ac:spMkLst>
        </pc:spChg>
        <pc:spChg chg="add del mod ord">
          <ac:chgData name="Neeraj Kumar" userId="926f43525eec0fed" providerId="LiveId" clId="{C1A41A10-1EB2-4C52-B8F1-CB3B74C5553B}" dt="2022-06-23T04:49:42.755" v="46" actId="3680"/>
          <ac:spMkLst>
            <pc:docMk/>
            <pc:sldMk cId="3668773802" sldId="301"/>
            <ac:spMk id="5" creationId="{9AD87336-D212-B051-16F9-8A53E4E9F598}"/>
          </ac:spMkLst>
        </pc:spChg>
        <pc:graphicFrameChg chg="add mod ord modGraphic">
          <ac:chgData name="Neeraj Kumar" userId="926f43525eec0fed" providerId="LiveId" clId="{C1A41A10-1EB2-4C52-B8F1-CB3B74C5553B}" dt="2022-06-23T05:21:10.552" v="252"/>
          <ac:graphicFrameMkLst>
            <pc:docMk/>
            <pc:sldMk cId="3668773802" sldId="301"/>
            <ac:graphicFrameMk id="6" creationId="{9EBCDE5C-6E27-BC96-01FA-D7E2215788E8}"/>
          </ac:graphicFrameMkLst>
        </pc:graphicFrameChg>
      </pc:sldChg>
      <pc:sldChg chg="addSp modSp new mod">
        <pc:chgData name="Neeraj Kumar" userId="926f43525eec0fed" providerId="LiveId" clId="{C1A41A10-1EB2-4C52-B8F1-CB3B74C5553B}" dt="2022-07-08T06:38:45.161" v="268" actId="20577"/>
        <pc:sldMkLst>
          <pc:docMk/>
          <pc:sldMk cId="2943107365" sldId="302"/>
        </pc:sldMkLst>
        <pc:graphicFrameChg chg="add mod modGraphic">
          <ac:chgData name="Neeraj Kumar" userId="926f43525eec0fed" providerId="LiveId" clId="{C1A41A10-1EB2-4C52-B8F1-CB3B74C5553B}" dt="2022-07-08T06:38:45.161" v="268" actId="20577"/>
          <ac:graphicFrameMkLst>
            <pc:docMk/>
            <pc:sldMk cId="2943107365" sldId="302"/>
            <ac:graphicFrameMk id="2" creationId="{C4388145-D1D2-33AC-E03B-6A83C0CF1D9D}"/>
          </ac:graphicFrameMkLst>
        </pc:graphicFrameChg>
      </pc:sldChg>
      <pc:sldChg chg="modSp new mod">
        <pc:chgData name="Neeraj Kumar" userId="926f43525eec0fed" providerId="LiveId" clId="{C1A41A10-1EB2-4C52-B8F1-CB3B74C5553B}" dt="2022-06-23T05:21:10.552" v="252"/>
        <pc:sldMkLst>
          <pc:docMk/>
          <pc:sldMk cId="850592921" sldId="303"/>
        </pc:sldMkLst>
        <pc:spChg chg="mod">
          <ac:chgData name="Neeraj Kumar" userId="926f43525eec0fed" providerId="LiveId" clId="{C1A41A10-1EB2-4C52-B8F1-CB3B74C5553B}" dt="2022-06-23T05:21:10.552" v="252"/>
          <ac:spMkLst>
            <pc:docMk/>
            <pc:sldMk cId="850592921" sldId="303"/>
            <ac:spMk id="2" creationId="{C04DFF49-E897-E03F-4A25-4CB5BE4CC256}"/>
          </ac:spMkLst>
        </pc:spChg>
        <pc:spChg chg="mod">
          <ac:chgData name="Neeraj Kumar" userId="926f43525eec0fed" providerId="LiveId" clId="{C1A41A10-1EB2-4C52-B8F1-CB3B74C5553B}" dt="2022-06-23T05:21:10.552" v="252"/>
          <ac:spMkLst>
            <pc:docMk/>
            <pc:sldMk cId="850592921" sldId="303"/>
            <ac:spMk id="3" creationId="{D19720AD-C3C7-8D48-67FD-D59D7B291D3F}"/>
          </ac:spMkLst>
        </pc:spChg>
      </pc:sldChg>
    </pc:docChg>
  </pc:docChgLst>
  <pc:docChgLst>
    <pc:chgData name="Neeraj Kumar" userId="926f43525eec0fed" providerId="LiveId" clId="{9B84F4E3-9016-4F5A-8E49-07C1F648443F}"/>
    <pc:docChg chg="undo redo custSel addSld delSld modSld">
      <pc:chgData name="Neeraj Kumar" userId="926f43525eec0fed" providerId="LiveId" clId="{9B84F4E3-9016-4F5A-8E49-07C1F648443F}" dt="2022-06-22T07:35:28.322" v="5875" actId="20577"/>
      <pc:docMkLst>
        <pc:docMk/>
      </pc:docMkLst>
      <pc:sldChg chg="modSp new mod">
        <pc:chgData name="Neeraj Kumar" userId="926f43525eec0fed" providerId="LiveId" clId="{9B84F4E3-9016-4F5A-8E49-07C1F648443F}" dt="2022-06-22T04:26:06.209" v="18"/>
        <pc:sldMkLst>
          <pc:docMk/>
          <pc:sldMk cId="1818817452" sldId="256"/>
        </pc:sldMkLst>
        <pc:spChg chg="mod">
          <ac:chgData name="Neeraj Kumar" userId="926f43525eec0fed" providerId="LiveId" clId="{9B84F4E3-9016-4F5A-8E49-07C1F648443F}" dt="2022-06-22T04:26:06.209" v="18"/>
          <ac:spMkLst>
            <pc:docMk/>
            <pc:sldMk cId="1818817452" sldId="256"/>
            <ac:spMk id="2" creationId="{A44D63AC-E6F3-D976-3A61-21A6140D4A5D}"/>
          </ac:spMkLst>
        </pc:spChg>
        <pc:spChg chg="mod">
          <ac:chgData name="Neeraj Kumar" userId="926f43525eec0fed" providerId="LiveId" clId="{9B84F4E3-9016-4F5A-8E49-07C1F648443F}" dt="2022-06-22T04:26:06.209" v="18"/>
          <ac:spMkLst>
            <pc:docMk/>
            <pc:sldMk cId="1818817452" sldId="256"/>
            <ac:spMk id="3" creationId="{78B3F0FC-59CE-6046-AAA7-45191A4BB04A}"/>
          </ac:spMkLst>
        </pc:spChg>
      </pc:sldChg>
      <pc:sldChg chg="modSp new mod">
        <pc:chgData name="Neeraj Kumar" userId="926f43525eec0fed" providerId="LiveId" clId="{9B84F4E3-9016-4F5A-8E49-07C1F648443F}" dt="2022-06-22T04:36:57.937" v="459" actId="20577"/>
        <pc:sldMkLst>
          <pc:docMk/>
          <pc:sldMk cId="3661558947" sldId="257"/>
        </pc:sldMkLst>
        <pc:spChg chg="mod">
          <ac:chgData name="Neeraj Kumar" userId="926f43525eec0fed" providerId="LiveId" clId="{9B84F4E3-9016-4F5A-8E49-07C1F648443F}" dt="2022-06-22T04:31:13.415" v="67" actId="27636"/>
          <ac:spMkLst>
            <pc:docMk/>
            <pc:sldMk cId="3661558947" sldId="257"/>
            <ac:spMk id="2" creationId="{921F3186-95A0-B4B1-80A5-54E65266D2D1}"/>
          </ac:spMkLst>
        </pc:spChg>
        <pc:spChg chg="mod">
          <ac:chgData name="Neeraj Kumar" userId="926f43525eec0fed" providerId="LiveId" clId="{9B84F4E3-9016-4F5A-8E49-07C1F648443F}" dt="2022-06-22T04:36:57.937" v="459" actId="20577"/>
          <ac:spMkLst>
            <pc:docMk/>
            <pc:sldMk cId="3661558947" sldId="257"/>
            <ac:spMk id="3" creationId="{86C80A34-77F4-BB76-6E15-7D8189EFB381}"/>
          </ac:spMkLst>
        </pc:spChg>
      </pc:sldChg>
      <pc:sldChg chg="modSp new mod">
        <pc:chgData name="Neeraj Kumar" userId="926f43525eec0fed" providerId="LiveId" clId="{9B84F4E3-9016-4F5A-8E49-07C1F648443F}" dt="2022-06-22T04:42:42.699" v="804" actId="255"/>
        <pc:sldMkLst>
          <pc:docMk/>
          <pc:sldMk cId="2165617671" sldId="258"/>
        </pc:sldMkLst>
        <pc:spChg chg="mod">
          <ac:chgData name="Neeraj Kumar" userId="926f43525eec0fed" providerId="LiveId" clId="{9B84F4E3-9016-4F5A-8E49-07C1F648443F}" dt="2022-06-22T04:37:16.499" v="473" actId="20577"/>
          <ac:spMkLst>
            <pc:docMk/>
            <pc:sldMk cId="2165617671" sldId="258"/>
            <ac:spMk id="2" creationId="{734A64C8-490F-1A4E-D291-19D245F631AD}"/>
          </ac:spMkLst>
        </pc:spChg>
        <pc:spChg chg="mod">
          <ac:chgData name="Neeraj Kumar" userId="926f43525eec0fed" providerId="LiveId" clId="{9B84F4E3-9016-4F5A-8E49-07C1F648443F}" dt="2022-06-22T04:42:42.699" v="804" actId="255"/>
          <ac:spMkLst>
            <pc:docMk/>
            <pc:sldMk cId="2165617671" sldId="258"/>
            <ac:spMk id="3" creationId="{A07AD6D0-F06B-63C2-BD25-746CD00CBFF8}"/>
          </ac:spMkLst>
        </pc:spChg>
      </pc:sldChg>
      <pc:sldChg chg="modSp new mod">
        <pc:chgData name="Neeraj Kumar" userId="926f43525eec0fed" providerId="LiveId" clId="{9B84F4E3-9016-4F5A-8E49-07C1F648443F}" dt="2022-06-22T04:46:57.119" v="1193" actId="20577"/>
        <pc:sldMkLst>
          <pc:docMk/>
          <pc:sldMk cId="649226867" sldId="259"/>
        </pc:sldMkLst>
        <pc:spChg chg="mod">
          <ac:chgData name="Neeraj Kumar" userId="926f43525eec0fed" providerId="LiveId" clId="{9B84F4E3-9016-4F5A-8E49-07C1F648443F}" dt="2022-06-22T04:43:13.797" v="820" actId="20577"/>
          <ac:spMkLst>
            <pc:docMk/>
            <pc:sldMk cId="649226867" sldId="259"/>
            <ac:spMk id="2" creationId="{60CE93D6-ECA6-1946-5E49-2A460584BD7C}"/>
          </ac:spMkLst>
        </pc:spChg>
        <pc:spChg chg="mod">
          <ac:chgData name="Neeraj Kumar" userId="926f43525eec0fed" providerId="LiveId" clId="{9B84F4E3-9016-4F5A-8E49-07C1F648443F}" dt="2022-06-22T04:46:57.119" v="1193" actId="20577"/>
          <ac:spMkLst>
            <pc:docMk/>
            <pc:sldMk cId="649226867" sldId="259"/>
            <ac:spMk id="3" creationId="{79ACB4EF-D415-BA3B-6ADD-84BF25293992}"/>
          </ac:spMkLst>
        </pc:spChg>
      </pc:sldChg>
      <pc:sldChg chg="modSp new mod">
        <pc:chgData name="Neeraj Kumar" userId="926f43525eec0fed" providerId="LiveId" clId="{9B84F4E3-9016-4F5A-8E49-07C1F648443F}" dt="2022-06-22T04:48:54.712" v="1292" actId="255"/>
        <pc:sldMkLst>
          <pc:docMk/>
          <pc:sldMk cId="548895226" sldId="260"/>
        </pc:sldMkLst>
        <pc:spChg chg="mod">
          <ac:chgData name="Neeraj Kumar" userId="926f43525eec0fed" providerId="LiveId" clId="{9B84F4E3-9016-4F5A-8E49-07C1F648443F}" dt="2022-06-22T04:47:28.821" v="1208" actId="20577"/>
          <ac:spMkLst>
            <pc:docMk/>
            <pc:sldMk cId="548895226" sldId="260"/>
            <ac:spMk id="2" creationId="{8B03147D-9618-A7FE-3B0F-0AE35F6893E4}"/>
          </ac:spMkLst>
        </pc:spChg>
        <pc:spChg chg="mod">
          <ac:chgData name="Neeraj Kumar" userId="926f43525eec0fed" providerId="LiveId" clId="{9B84F4E3-9016-4F5A-8E49-07C1F648443F}" dt="2022-06-22T04:48:54.712" v="1292" actId="255"/>
          <ac:spMkLst>
            <pc:docMk/>
            <pc:sldMk cId="548895226" sldId="260"/>
            <ac:spMk id="3" creationId="{5ECFF7C0-DD9E-FAD4-3413-A07486ADDA3C}"/>
          </ac:spMkLst>
        </pc:spChg>
      </pc:sldChg>
      <pc:sldChg chg="modSp new mod">
        <pc:chgData name="Neeraj Kumar" userId="926f43525eec0fed" providerId="LiveId" clId="{9B84F4E3-9016-4F5A-8E49-07C1F648443F}" dt="2022-06-22T04:55:14.552" v="1745" actId="207"/>
        <pc:sldMkLst>
          <pc:docMk/>
          <pc:sldMk cId="2768128380" sldId="261"/>
        </pc:sldMkLst>
        <pc:spChg chg="mod">
          <ac:chgData name="Neeraj Kumar" userId="926f43525eec0fed" providerId="LiveId" clId="{9B84F4E3-9016-4F5A-8E49-07C1F648443F}" dt="2022-06-22T04:49:59.700" v="1320" actId="20577"/>
          <ac:spMkLst>
            <pc:docMk/>
            <pc:sldMk cId="2768128380" sldId="261"/>
            <ac:spMk id="2" creationId="{B0C4B1F9-5BC5-D73B-5F9D-84854374C6EF}"/>
          </ac:spMkLst>
        </pc:spChg>
        <pc:spChg chg="mod">
          <ac:chgData name="Neeraj Kumar" userId="926f43525eec0fed" providerId="LiveId" clId="{9B84F4E3-9016-4F5A-8E49-07C1F648443F}" dt="2022-06-22T04:55:14.552" v="1745" actId="207"/>
          <ac:spMkLst>
            <pc:docMk/>
            <pc:sldMk cId="2768128380" sldId="261"/>
            <ac:spMk id="3" creationId="{71575E5D-5112-BE58-78EA-423231F23228}"/>
          </ac:spMkLst>
        </pc:spChg>
      </pc:sldChg>
      <pc:sldChg chg="addSp modSp new mod">
        <pc:chgData name="Neeraj Kumar" userId="926f43525eec0fed" providerId="LiveId" clId="{9B84F4E3-9016-4F5A-8E49-07C1F648443F}" dt="2022-06-22T05:12:05.003" v="1959" actId="1076"/>
        <pc:sldMkLst>
          <pc:docMk/>
          <pc:sldMk cId="1438798525" sldId="262"/>
        </pc:sldMkLst>
        <pc:spChg chg="add mod">
          <ac:chgData name="Neeraj Kumar" userId="926f43525eec0fed" providerId="LiveId" clId="{9B84F4E3-9016-4F5A-8E49-07C1F648443F}" dt="2022-06-22T05:08:58.674" v="1862" actId="208"/>
          <ac:spMkLst>
            <pc:docMk/>
            <pc:sldMk cId="1438798525" sldId="262"/>
            <ac:spMk id="2" creationId="{1B220B44-FF93-D953-53D7-E2BAABE7605B}"/>
          </ac:spMkLst>
        </pc:spChg>
        <pc:spChg chg="add mod">
          <ac:chgData name="Neeraj Kumar" userId="926f43525eec0fed" providerId="LiveId" clId="{9B84F4E3-9016-4F5A-8E49-07C1F648443F}" dt="2022-06-22T05:09:01.554" v="1863" actId="208"/>
          <ac:spMkLst>
            <pc:docMk/>
            <pc:sldMk cId="1438798525" sldId="262"/>
            <ac:spMk id="3" creationId="{3140FD54-2D2A-D0A4-7321-2D346B6FE1B9}"/>
          </ac:spMkLst>
        </pc:spChg>
        <pc:spChg chg="add mod">
          <ac:chgData name="Neeraj Kumar" userId="926f43525eec0fed" providerId="LiveId" clId="{9B84F4E3-9016-4F5A-8E49-07C1F648443F}" dt="2022-06-22T05:05:11.999" v="1815" actId="1076"/>
          <ac:spMkLst>
            <pc:docMk/>
            <pc:sldMk cId="1438798525" sldId="262"/>
            <ac:spMk id="6" creationId="{535E1D85-4635-E1C9-10D5-48D77AB685B2}"/>
          </ac:spMkLst>
        </pc:spChg>
        <pc:spChg chg="add mod">
          <ac:chgData name="Neeraj Kumar" userId="926f43525eec0fed" providerId="LiveId" clId="{9B84F4E3-9016-4F5A-8E49-07C1F648443F}" dt="2022-06-22T05:04:25.082" v="1811" actId="1076"/>
          <ac:spMkLst>
            <pc:docMk/>
            <pc:sldMk cId="1438798525" sldId="262"/>
            <ac:spMk id="10" creationId="{6E174E6C-C531-170E-120F-60A17B8A193F}"/>
          </ac:spMkLst>
        </pc:spChg>
        <pc:spChg chg="add mod">
          <ac:chgData name="Neeraj Kumar" userId="926f43525eec0fed" providerId="LiveId" clId="{9B84F4E3-9016-4F5A-8E49-07C1F648443F}" dt="2022-06-22T05:04:32.681" v="1812" actId="1076"/>
          <ac:spMkLst>
            <pc:docMk/>
            <pc:sldMk cId="1438798525" sldId="262"/>
            <ac:spMk id="12" creationId="{3F559F35-0532-9A41-A169-9276CCAAF1DB}"/>
          </ac:spMkLst>
        </pc:spChg>
        <pc:spChg chg="add mod">
          <ac:chgData name="Neeraj Kumar" userId="926f43525eec0fed" providerId="LiveId" clId="{9B84F4E3-9016-4F5A-8E49-07C1F648443F}" dt="2022-06-22T05:08:54.702" v="1861" actId="208"/>
          <ac:spMkLst>
            <pc:docMk/>
            <pc:sldMk cId="1438798525" sldId="262"/>
            <ac:spMk id="14" creationId="{1411184A-1C9F-F6E1-81C2-4F99A3E73246}"/>
          </ac:spMkLst>
        </pc:spChg>
        <pc:spChg chg="add mod">
          <ac:chgData name="Neeraj Kumar" userId="926f43525eec0fed" providerId="LiveId" clId="{9B84F4E3-9016-4F5A-8E49-07C1F648443F}" dt="2022-06-22T05:06:50.161" v="1844" actId="20577"/>
          <ac:spMkLst>
            <pc:docMk/>
            <pc:sldMk cId="1438798525" sldId="262"/>
            <ac:spMk id="16" creationId="{32772B47-7D25-AF92-58B6-AF4D951EE7BE}"/>
          </ac:spMkLst>
        </pc:spChg>
        <pc:spChg chg="add mod">
          <ac:chgData name="Neeraj Kumar" userId="926f43525eec0fed" providerId="LiveId" clId="{9B84F4E3-9016-4F5A-8E49-07C1F648443F}" dt="2022-06-22T05:08:47.010" v="1859" actId="208"/>
          <ac:spMkLst>
            <pc:docMk/>
            <pc:sldMk cId="1438798525" sldId="262"/>
            <ac:spMk id="17" creationId="{F4B4A1C5-3C57-E8E9-4ED8-EF0FF060BC35}"/>
          </ac:spMkLst>
        </pc:spChg>
        <pc:spChg chg="add mod">
          <ac:chgData name="Neeraj Kumar" userId="926f43525eec0fed" providerId="LiveId" clId="{9B84F4E3-9016-4F5A-8E49-07C1F648443F}" dt="2022-06-22T05:10:13.748" v="1874" actId="1076"/>
          <ac:spMkLst>
            <pc:docMk/>
            <pc:sldMk cId="1438798525" sldId="262"/>
            <ac:spMk id="18" creationId="{918B0876-0DCF-953B-179A-9185B312B4CC}"/>
          </ac:spMkLst>
        </pc:spChg>
        <pc:spChg chg="add mod">
          <ac:chgData name="Neeraj Kumar" userId="926f43525eec0fed" providerId="LiveId" clId="{9B84F4E3-9016-4F5A-8E49-07C1F648443F}" dt="2022-06-22T05:10:28.664" v="1877" actId="1076"/>
          <ac:spMkLst>
            <pc:docMk/>
            <pc:sldMk cId="1438798525" sldId="262"/>
            <ac:spMk id="21" creationId="{35E04897-5E4C-9985-F895-8CAB8E5412CC}"/>
          </ac:spMkLst>
        </pc:spChg>
        <pc:spChg chg="add mod">
          <ac:chgData name="Neeraj Kumar" userId="926f43525eec0fed" providerId="LiveId" clId="{9B84F4E3-9016-4F5A-8E49-07C1F648443F}" dt="2022-06-22T05:10:25.617" v="1876" actId="1076"/>
          <ac:spMkLst>
            <pc:docMk/>
            <pc:sldMk cId="1438798525" sldId="262"/>
            <ac:spMk id="22" creationId="{D781BB88-34A3-4E5F-8473-EAE3092B7BD7}"/>
          </ac:spMkLst>
        </pc:spChg>
        <pc:spChg chg="add mod">
          <ac:chgData name="Neeraj Kumar" userId="926f43525eec0fed" providerId="LiveId" clId="{9B84F4E3-9016-4F5A-8E49-07C1F648443F}" dt="2022-06-22T05:11:22.823" v="1910" actId="1076"/>
          <ac:spMkLst>
            <pc:docMk/>
            <pc:sldMk cId="1438798525" sldId="262"/>
            <ac:spMk id="23" creationId="{A0322365-1D29-BC65-0F02-BA03875AFE92}"/>
          </ac:spMkLst>
        </pc:spChg>
        <pc:spChg chg="add mod">
          <ac:chgData name="Neeraj Kumar" userId="926f43525eec0fed" providerId="LiveId" clId="{9B84F4E3-9016-4F5A-8E49-07C1F648443F}" dt="2022-06-22T05:11:17.524" v="1909" actId="1076"/>
          <ac:spMkLst>
            <pc:docMk/>
            <pc:sldMk cId="1438798525" sldId="262"/>
            <ac:spMk id="24" creationId="{9752BF49-6E42-F7D4-0C04-81DDCA538250}"/>
          </ac:spMkLst>
        </pc:spChg>
        <pc:spChg chg="add mod">
          <ac:chgData name="Neeraj Kumar" userId="926f43525eec0fed" providerId="LiveId" clId="{9B84F4E3-9016-4F5A-8E49-07C1F648443F}" dt="2022-06-22T05:12:05.003" v="1959" actId="1076"/>
          <ac:spMkLst>
            <pc:docMk/>
            <pc:sldMk cId="1438798525" sldId="262"/>
            <ac:spMk id="25" creationId="{DD06A505-958D-3731-D1ED-40B83DED4073}"/>
          </ac:spMkLst>
        </pc:spChg>
        <pc:cxnChg chg="add mod">
          <ac:chgData name="Neeraj Kumar" userId="926f43525eec0fed" providerId="LiveId" clId="{9B84F4E3-9016-4F5A-8E49-07C1F648443F}" dt="2022-06-22T05:01:19.912" v="1751" actId="13822"/>
          <ac:cxnSpMkLst>
            <pc:docMk/>
            <pc:sldMk cId="1438798525" sldId="262"/>
            <ac:cxnSpMk id="5" creationId="{119D0AF6-A931-C0F2-7027-858A3AE8FE52}"/>
          </ac:cxnSpMkLst>
        </pc:cxnChg>
      </pc:sldChg>
      <pc:sldChg chg="modSp new del mod">
        <pc:chgData name="Neeraj Kumar" userId="926f43525eec0fed" providerId="LiveId" clId="{9B84F4E3-9016-4F5A-8E49-07C1F648443F}" dt="2022-06-22T05:15:09.440" v="2000" actId="2696"/>
        <pc:sldMkLst>
          <pc:docMk/>
          <pc:sldMk cId="701454067" sldId="263"/>
        </pc:sldMkLst>
        <pc:spChg chg="mod">
          <ac:chgData name="Neeraj Kumar" userId="926f43525eec0fed" providerId="LiveId" clId="{9B84F4E3-9016-4F5A-8E49-07C1F648443F}" dt="2022-06-22T05:15:05.824" v="1999" actId="20577"/>
          <ac:spMkLst>
            <pc:docMk/>
            <pc:sldMk cId="701454067" sldId="263"/>
            <ac:spMk id="2" creationId="{D0AB9F6A-FC76-B99A-91F3-F6A2A6EB263D}"/>
          </ac:spMkLst>
        </pc:spChg>
      </pc:sldChg>
      <pc:sldChg chg="delSp modSp new mod">
        <pc:chgData name="Neeraj Kumar" userId="926f43525eec0fed" providerId="LiveId" clId="{9B84F4E3-9016-4F5A-8E49-07C1F648443F}" dt="2022-06-22T05:17:38.778" v="2080" actId="20577"/>
        <pc:sldMkLst>
          <pc:docMk/>
          <pc:sldMk cId="2308541023" sldId="263"/>
        </pc:sldMkLst>
        <pc:spChg chg="mod">
          <ac:chgData name="Neeraj Kumar" userId="926f43525eec0fed" providerId="LiveId" clId="{9B84F4E3-9016-4F5A-8E49-07C1F648443F}" dt="2022-06-22T05:17:38.778" v="2080" actId="20577"/>
          <ac:spMkLst>
            <pc:docMk/>
            <pc:sldMk cId="2308541023" sldId="263"/>
            <ac:spMk id="2" creationId="{A5D87EA1-AC49-3559-BC2F-99ADEB738883}"/>
          </ac:spMkLst>
        </pc:spChg>
        <pc:spChg chg="del mod">
          <ac:chgData name="Neeraj Kumar" userId="926f43525eec0fed" providerId="LiveId" clId="{9B84F4E3-9016-4F5A-8E49-07C1F648443F}" dt="2022-06-22T05:17:14.477" v="2075" actId="478"/>
          <ac:spMkLst>
            <pc:docMk/>
            <pc:sldMk cId="2308541023" sldId="263"/>
            <ac:spMk id="3" creationId="{992053BD-4983-4AAD-5061-5412067605FA}"/>
          </ac:spMkLst>
        </pc:spChg>
      </pc:sldChg>
      <pc:sldChg chg="addSp delSp modSp new mod">
        <pc:chgData name="Neeraj Kumar" userId="926f43525eec0fed" providerId="LiveId" clId="{9B84F4E3-9016-4F5A-8E49-07C1F648443F}" dt="2022-06-22T05:21:26.802" v="2366" actId="20577"/>
        <pc:sldMkLst>
          <pc:docMk/>
          <pc:sldMk cId="2727396066" sldId="264"/>
        </pc:sldMkLst>
        <pc:spChg chg="add del mod">
          <ac:chgData name="Neeraj Kumar" userId="926f43525eec0fed" providerId="LiveId" clId="{9B84F4E3-9016-4F5A-8E49-07C1F648443F}" dt="2022-06-22T05:18:27.775" v="2132" actId="20577"/>
          <ac:spMkLst>
            <pc:docMk/>
            <pc:sldMk cId="2727396066" sldId="264"/>
            <ac:spMk id="2" creationId="{8085CEE5-CC06-22F9-02FD-42157F1BB670}"/>
          </ac:spMkLst>
        </pc:spChg>
        <pc:spChg chg="mod">
          <ac:chgData name="Neeraj Kumar" userId="926f43525eec0fed" providerId="LiveId" clId="{9B84F4E3-9016-4F5A-8E49-07C1F648443F}" dt="2022-06-22T05:21:26.802" v="2366" actId="20577"/>
          <ac:spMkLst>
            <pc:docMk/>
            <pc:sldMk cId="2727396066" sldId="264"/>
            <ac:spMk id="3" creationId="{9BE439FB-AABF-8D18-94AE-BA7D52788A8F}"/>
          </ac:spMkLst>
        </pc:spChg>
      </pc:sldChg>
      <pc:sldChg chg="addSp delSp modSp new mod">
        <pc:chgData name="Neeraj Kumar" userId="926f43525eec0fed" providerId="LiveId" clId="{9B84F4E3-9016-4F5A-8E49-07C1F648443F}" dt="2022-06-22T06:09:11.654" v="2697" actId="207"/>
        <pc:sldMkLst>
          <pc:docMk/>
          <pc:sldMk cId="2087821620" sldId="265"/>
        </pc:sldMkLst>
        <pc:spChg chg="add mod">
          <ac:chgData name="Neeraj Kumar" userId="926f43525eec0fed" providerId="LiveId" clId="{9B84F4E3-9016-4F5A-8E49-07C1F648443F}" dt="2022-06-22T05:37:52.239" v="2656" actId="208"/>
          <ac:spMkLst>
            <pc:docMk/>
            <pc:sldMk cId="2087821620" sldId="265"/>
            <ac:spMk id="2" creationId="{0F3B4853-86DF-71EE-9A63-28A5607800CC}"/>
          </ac:spMkLst>
        </pc:spChg>
        <pc:spChg chg="add mod">
          <ac:chgData name="Neeraj Kumar" userId="926f43525eec0fed" providerId="LiveId" clId="{9B84F4E3-9016-4F5A-8E49-07C1F648443F}" dt="2022-06-22T06:08:57.853" v="2695" actId="207"/>
          <ac:spMkLst>
            <pc:docMk/>
            <pc:sldMk cId="2087821620" sldId="265"/>
            <ac:spMk id="3" creationId="{C5E70F89-7292-0265-ED38-B07245FD624A}"/>
          </ac:spMkLst>
        </pc:spChg>
        <pc:spChg chg="add mod">
          <ac:chgData name="Neeraj Kumar" userId="926f43525eec0fed" providerId="LiveId" clId="{9B84F4E3-9016-4F5A-8E49-07C1F648443F}" dt="2022-06-22T05:37:57.626" v="2657" actId="208"/>
          <ac:spMkLst>
            <pc:docMk/>
            <pc:sldMk cId="2087821620" sldId="265"/>
            <ac:spMk id="4" creationId="{2E14F6F0-B8EC-9634-ECF7-CDEFAF779278}"/>
          </ac:spMkLst>
        </pc:spChg>
        <pc:spChg chg="add mod">
          <ac:chgData name="Neeraj Kumar" userId="926f43525eec0fed" providerId="LiveId" clId="{9B84F4E3-9016-4F5A-8E49-07C1F648443F}" dt="2022-06-22T06:09:04.261" v="2696" actId="207"/>
          <ac:spMkLst>
            <pc:docMk/>
            <pc:sldMk cId="2087821620" sldId="265"/>
            <ac:spMk id="5" creationId="{BF48BCD3-C6A5-73BB-A4C5-73CEE846C144}"/>
          </ac:spMkLst>
        </pc:spChg>
        <pc:spChg chg="add mod">
          <ac:chgData name="Neeraj Kumar" userId="926f43525eec0fed" providerId="LiveId" clId="{9B84F4E3-9016-4F5A-8E49-07C1F648443F}" dt="2022-06-22T06:09:11.654" v="2697" actId="207"/>
          <ac:spMkLst>
            <pc:docMk/>
            <pc:sldMk cId="2087821620" sldId="265"/>
            <ac:spMk id="6" creationId="{ACE2BE94-C864-7ED9-0287-3202BF9D43C4}"/>
          </ac:spMkLst>
        </pc:spChg>
        <pc:spChg chg="add mod">
          <ac:chgData name="Neeraj Kumar" userId="926f43525eec0fed" providerId="LiveId" clId="{9B84F4E3-9016-4F5A-8E49-07C1F648443F}" dt="2022-06-22T06:09:11.654" v="2697" actId="207"/>
          <ac:spMkLst>
            <pc:docMk/>
            <pc:sldMk cId="2087821620" sldId="265"/>
            <ac:spMk id="7" creationId="{9C89B64E-5F77-0DDA-2F47-F735AE480234}"/>
          </ac:spMkLst>
        </pc:spChg>
        <pc:spChg chg="add mod">
          <ac:chgData name="Neeraj Kumar" userId="926f43525eec0fed" providerId="LiveId" clId="{9B84F4E3-9016-4F5A-8E49-07C1F648443F}" dt="2022-06-22T06:07:24.923" v="2682" actId="1076"/>
          <ac:spMkLst>
            <pc:docMk/>
            <pc:sldMk cId="2087821620" sldId="265"/>
            <ac:spMk id="8" creationId="{48B54843-73C7-A880-5E7B-FF6B89B6BBA8}"/>
          </ac:spMkLst>
        </pc:spChg>
        <pc:spChg chg="add mod">
          <ac:chgData name="Neeraj Kumar" userId="926f43525eec0fed" providerId="LiveId" clId="{9B84F4E3-9016-4F5A-8E49-07C1F648443F}" dt="2022-06-22T06:08:15.503" v="2694" actId="1076"/>
          <ac:spMkLst>
            <pc:docMk/>
            <pc:sldMk cId="2087821620" sldId="265"/>
            <ac:spMk id="9" creationId="{F25F7DBB-DFFC-4920-6496-8AD8CD94266A}"/>
          </ac:spMkLst>
        </pc:spChg>
        <pc:spChg chg="add mod">
          <ac:chgData name="Neeraj Kumar" userId="926f43525eec0fed" providerId="LiveId" clId="{9B84F4E3-9016-4F5A-8E49-07C1F648443F}" dt="2022-06-22T06:07:41.428" v="2685" actId="1076"/>
          <ac:spMkLst>
            <pc:docMk/>
            <pc:sldMk cId="2087821620" sldId="265"/>
            <ac:spMk id="20" creationId="{776F4B4B-F311-0B29-F12D-6B65CB3C8E91}"/>
          </ac:spMkLst>
        </pc:spChg>
        <pc:spChg chg="add mod">
          <ac:chgData name="Neeraj Kumar" userId="926f43525eec0fed" providerId="LiveId" clId="{9B84F4E3-9016-4F5A-8E49-07C1F648443F}" dt="2022-06-22T05:30:07.977" v="2434" actId="1076"/>
          <ac:spMkLst>
            <pc:docMk/>
            <pc:sldMk cId="2087821620" sldId="265"/>
            <ac:spMk id="22" creationId="{4F97D700-2C05-9DC6-E5B6-71AE9166C046}"/>
          </ac:spMkLst>
        </pc:spChg>
        <pc:spChg chg="add mod">
          <ac:chgData name="Neeraj Kumar" userId="926f43525eec0fed" providerId="LiveId" clId="{9B84F4E3-9016-4F5A-8E49-07C1F648443F}" dt="2022-06-22T05:31:11.283" v="2455" actId="1076"/>
          <ac:spMkLst>
            <pc:docMk/>
            <pc:sldMk cId="2087821620" sldId="265"/>
            <ac:spMk id="23" creationId="{21B8A24A-515B-9AD2-82E3-0638F7A17203}"/>
          </ac:spMkLst>
        </pc:spChg>
        <pc:spChg chg="add mod">
          <ac:chgData name="Neeraj Kumar" userId="926f43525eec0fed" providerId="LiveId" clId="{9B84F4E3-9016-4F5A-8E49-07C1F648443F}" dt="2022-06-22T05:37:24.635" v="2652" actId="207"/>
          <ac:spMkLst>
            <pc:docMk/>
            <pc:sldMk cId="2087821620" sldId="265"/>
            <ac:spMk id="24" creationId="{2531E7D0-C9ED-0561-E883-D126DFB449AB}"/>
          </ac:spMkLst>
        </pc:spChg>
        <pc:spChg chg="add mod">
          <ac:chgData name="Neeraj Kumar" userId="926f43525eec0fed" providerId="LiveId" clId="{9B84F4E3-9016-4F5A-8E49-07C1F648443F}" dt="2022-06-22T06:06:52.308" v="2677" actId="1076"/>
          <ac:spMkLst>
            <pc:docMk/>
            <pc:sldMk cId="2087821620" sldId="265"/>
            <ac:spMk id="25" creationId="{3F57D1F8-C8BE-0ACC-15AF-6576ACDEBB59}"/>
          </ac:spMkLst>
        </pc:spChg>
        <pc:spChg chg="add mod">
          <ac:chgData name="Neeraj Kumar" userId="926f43525eec0fed" providerId="LiveId" clId="{9B84F4E3-9016-4F5A-8E49-07C1F648443F}" dt="2022-06-22T06:07:17.764" v="2681" actId="1076"/>
          <ac:spMkLst>
            <pc:docMk/>
            <pc:sldMk cId="2087821620" sldId="265"/>
            <ac:spMk id="26" creationId="{34307C38-B3F3-9ABE-B7B2-F6F373CAF0B7}"/>
          </ac:spMkLst>
        </pc:spChg>
        <pc:spChg chg="add mod">
          <ac:chgData name="Neeraj Kumar" userId="926f43525eec0fed" providerId="LiveId" clId="{9B84F4E3-9016-4F5A-8E49-07C1F648443F}" dt="2022-06-22T05:36:05.873" v="2643" actId="1076"/>
          <ac:spMkLst>
            <pc:docMk/>
            <pc:sldMk cId="2087821620" sldId="265"/>
            <ac:spMk id="28" creationId="{9A0DEF70-FEC7-99FD-F90F-C034E0B4B047}"/>
          </ac:spMkLst>
        </pc:spChg>
        <pc:spChg chg="add del mod">
          <ac:chgData name="Neeraj Kumar" userId="926f43525eec0fed" providerId="LiveId" clId="{9B84F4E3-9016-4F5A-8E49-07C1F648443F}" dt="2022-06-22T05:35:47.255" v="2639" actId="1076"/>
          <ac:spMkLst>
            <pc:docMk/>
            <pc:sldMk cId="2087821620" sldId="265"/>
            <ac:spMk id="29" creationId="{2806F6BA-8495-52D7-14D8-383D283D03BA}"/>
          </ac:spMkLst>
        </pc:spChg>
        <pc:spChg chg="add mod">
          <ac:chgData name="Neeraj Kumar" userId="926f43525eec0fed" providerId="LiveId" clId="{9B84F4E3-9016-4F5A-8E49-07C1F648443F}" dt="2022-06-22T05:36:19.881" v="2645" actId="1076"/>
          <ac:spMkLst>
            <pc:docMk/>
            <pc:sldMk cId="2087821620" sldId="265"/>
            <ac:spMk id="30" creationId="{10D61243-F30D-33E3-D94F-5C15BD40CEEB}"/>
          </ac:spMkLst>
        </pc:spChg>
        <pc:cxnChg chg="add del mod">
          <ac:chgData name="Neeraj Kumar" userId="926f43525eec0fed" providerId="LiveId" clId="{9B84F4E3-9016-4F5A-8E49-07C1F648443F}" dt="2022-06-22T05:28:52.472" v="2411" actId="478"/>
          <ac:cxnSpMkLst>
            <pc:docMk/>
            <pc:sldMk cId="2087821620" sldId="265"/>
            <ac:cxnSpMk id="9" creationId="{4C125321-4725-ECC3-33EA-70112DCA5C48}"/>
          </ac:cxnSpMkLst>
        </pc:cxnChg>
        <pc:cxnChg chg="add mod">
          <ac:chgData name="Neeraj Kumar" userId="926f43525eec0fed" providerId="LiveId" clId="{9B84F4E3-9016-4F5A-8E49-07C1F648443F}" dt="2022-06-22T05:26:42.149" v="2397" actId="13822"/>
          <ac:cxnSpMkLst>
            <pc:docMk/>
            <pc:sldMk cId="2087821620" sldId="265"/>
            <ac:cxnSpMk id="11" creationId="{A2E31915-33DB-E6F5-60C4-FE6993CEFD1D}"/>
          </ac:cxnSpMkLst>
        </pc:cxnChg>
        <pc:cxnChg chg="add mod">
          <ac:chgData name="Neeraj Kumar" userId="926f43525eec0fed" providerId="LiveId" clId="{9B84F4E3-9016-4F5A-8E49-07C1F648443F}" dt="2022-06-22T05:39:30.373" v="2661" actId="14100"/>
          <ac:cxnSpMkLst>
            <pc:docMk/>
            <pc:sldMk cId="2087821620" sldId="265"/>
            <ac:cxnSpMk id="13" creationId="{4C2E3145-86B9-48D6-2906-D1609627CB59}"/>
          </ac:cxnSpMkLst>
        </pc:cxnChg>
        <pc:cxnChg chg="add mod">
          <ac:chgData name="Neeraj Kumar" userId="926f43525eec0fed" providerId="LiveId" clId="{9B84F4E3-9016-4F5A-8E49-07C1F648443F}" dt="2022-06-22T05:35:59.365" v="2642" actId="1076"/>
          <ac:cxnSpMkLst>
            <pc:docMk/>
            <pc:sldMk cId="2087821620" sldId="265"/>
            <ac:cxnSpMk id="15" creationId="{A414C39E-2CE5-C45F-FE03-CE6B18A61F93}"/>
          </ac:cxnSpMkLst>
        </pc:cxnChg>
        <pc:cxnChg chg="add mod">
          <ac:chgData name="Neeraj Kumar" userId="926f43525eec0fed" providerId="LiveId" clId="{9B84F4E3-9016-4F5A-8E49-07C1F648443F}" dt="2022-06-22T05:28:39.023" v="2409" actId="1076"/>
          <ac:cxnSpMkLst>
            <pc:docMk/>
            <pc:sldMk cId="2087821620" sldId="265"/>
            <ac:cxnSpMk id="17" creationId="{AE3903F0-F60C-E2A1-0568-0F3AC76B15F4}"/>
          </ac:cxnSpMkLst>
        </pc:cxnChg>
        <pc:cxnChg chg="add mod">
          <ac:chgData name="Neeraj Kumar" userId="926f43525eec0fed" providerId="LiveId" clId="{9B84F4E3-9016-4F5A-8E49-07C1F648443F}" dt="2022-06-22T05:29:10.209" v="2414" actId="693"/>
          <ac:cxnSpMkLst>
            <pc:docMk/>
            <pc:sldMk cId="2087821620" sldId="265"/>
            <ac:cxnSpMk id="21" creationId="{AD2A8308-78CA-BCB2-5CBB-1714BE86561C}"/>
          </ac:cxnSpMkLst>
        </pc:cxnChg>
      </pc:sldChg>
      <pc:sldChg chg="modSp new mod">
        <pc:chgData name="Neeraj Kumar" userId="926f43525eec0fed" providerId="LiveId" clId="{9B84F4E3-9016-4F5A-8E49-07C1F648443F}" dt="2022-06-22T06:17:14.677" v="3097" actId="207"/>
        <pc:sldMkLst>
          <pc:docMk/>
          <pc:sldMk cId="2551305517" sldId="266"/>
        </pc:sldMkLst>
        <pc:spChg chg="mod">
          <ac:chgData name="Neeraj Kumar" userId="926f43525eec0fed" providerId="LiveId" clId="{9B84F4E3-9016-4F5A-8E49-07C1F648443F}" dt="2022-06-22T06:11:51.927" v="2710" actId="20577"/>
          <ac:spMkLst>
            <pc:docMk/>
            <pc:sldMk cId="2551305517" sldId="266"/>
            <ac:spMk id="2" creationId="{C95102F3-FA48-429D-B0DF-520D75773BED}"/>
          </ac:spMkLst>
        </pc:spChg>
        <pc:spChg chg="mod">
          <ac:chgData name="Neeraj Kumar" userId="926f43525eec0fed" providerId="LiveId" clId="{9B84F4E3-9016-4F5A-8E49-07C1F648443F}" dt="2022-06-22T06:17:14.677" v="3097" actId="207"/>
          <ac:spMkLst>
            <pc:docMk/>
            <pc:sldMk cId="2551305517" sldId="266"/>
            <ac:spMk id="3" creationId="{5CBE7057-818B-8B39-58F0-48267C991B0C}"/>
          </ac:spMkLst>
        </pc:spChg>
      </pc:sldChg>
      <pc:sldChg chg="modSp new mod">
        <pc:chgData name="Neeraj Kumar" userId="926f43525eec0fed" providerId="LiveId" clId="{9B84F4E3-9016-4F5A-8E49-07C1F648443F}" dt="2022-06-22T06:58:07.034" v="5157" actId="20577"/>
        <pc:sldMkLst>
          <pc:docMk/>
          <pc:sldMk cId="198114614" sldId="267"/>
        </pc:sldMkLst>
        <pc:spChg chg="mod">
          <ac:chgData name="Neeraj Kumar" userId="926f43525eec0fed" providerId="LiveId" clId="{9B84F4E3-9016-4F5A-8E49-07C1F648443F}" dt="2022-06-22T06:54:22.864" v="5153" actId="207"/>
          <ac:spMkLst>
            <pc:docMk/>
            <pc:sldMk cId="198114614" sldId="267"/>
            <ac:spMk id="2" creationId="{C03B0248-9877-4F78-2C45-A8E073200A85}"/>
          </ac:spMkLst>
        </pc:spChg>
        <pc:spChg chg="mod">
          <ac:chgData name="Neeraj Kumar" userId="926f43525eec0fed" providerId="LiveId" clId="{9B84F4E3-9016-4F5A-8E49-07C1F648443F}" dt="2022-06-22T06:58:07.034" v="5157" actId="20577"/>
          <ac:spMkLst>
            <pc:docMk/>
            <pc:sldMk cId="198114614" sldId="267"/>
            <ac:spMk id="3" creationId="{B22C37BC-5D46-E591-3DAB-450D7167B417}"/>
          </ac:spMkLst>
        </pc:spChg>
      </pc:sldChg>
      <pc:sldChg chg="modSp new mod">
        <pc:chgData name="Neeraj Kumar" userId="926f43525eec0fed" providerId="LiveId" clId="{9B84F4E3-9016-4F5A-8E49-07C1F648443F}" dt="2022-06-22T06:28:31.229" v="3894" actId="5793"/>
        <pc:sldMkLst>
          <pc:docMk/>
          <pc:sldMk cId="2390239774" sldId="268"/>
        </pc:sldMkLst>
        <pc:spChg chg="mod">
          <ac:chgData name="Neeraj Kumar" userId="926f43525eec0fed" providerId="LiveId" clId="{9B84F4E3-9016-4F5A-8E49-07C1F648443F}" dt="2022-06-22T06:26:08.308" v="3675" actId="20577"/>
          <ac:spMkLst>
            <pc:docMk/>
            <pc:sldMk cId="2390239774" sldId="268"/>
            <ac:spMk id="2" creationId="{A4CF283A-9C73-A9F3-460D-D5E35063A427}"/>
          </ac:spMkLst>
        </pc:spChg>
        <pc:spChg chg="mod">
          <ac:chgData name="Neeraj Kumar" userId="926f43525eec0fed" providerId="LiveId" clId="{9B84F4E3-9016-4F5A-8E49-07C1F648443F}" dt="2022-06-22T06:28:31.229" v="3894" actId="5793"/>
          <ac:spMkLst>
            <pc:docMk/>
            <pc:sldMk cId="2390239774" sldId="268"/>
            <ac:spMk id="3" creationId="{B8B04F50-1C4C-1050-C437-A28BB04CE249}"/>
          </ac:spMkLst>
        </pc:spChg>
      </pc:sldChg>
      <pc:sldChg chg="modSp new mod">
        <pc:chgData name="Neeraj Kumar" userId="926f43525eec0fed" providerId="LiveId" clId="{9B84F4E3-9016-4F5A-8E49-07C1F648443F}" dt="2022-06-22T06:31:39.272" v="4241" actId="20577"/>
        <pc:sldMkLst>
          <pc:docMk/>
          <pc:sldMk cId="2896141911" sldId="269"/>
        </pc:sldMkLst>
        <pc:spChg chg="mod">
          <ac:chgData name="Neeraj Kumar" userId="926f43525eec0fed" providerId="LiveId" clId="{9B84F4E3-9016-4F5A-8E49-07C1F648443F}" dt="2022-06-22T06:28:47.501" v="3934" actId="20577"/>
          <ac:spMkLst>
            <pc:docMk/>
            <pc:sldMk cId="2896141911" sldId="269"/>
            <ac:spMk id="2" creationId="{9858BC24-0428-4AC6-4062-95E9FEFD62F3}"/>
          </ac:spMkLst>
        </pc:spChg>
        <pc:spChg chg="mod">
          <ac:chgData name="Neeraj Kumar" userId="926f43525eec0fed" providerId="LiveId" clId="{9B84F4E3-9016-4F5A-8E49-07C1F648443F}" dt="2022-06-22T06:31:39.272" v="4241" actId="20577"/>
          <ac:spMkLst>
            <pc:docMk/>
            <pc:sldMk cId="2896141911" sldId="269"/>
            <ac:spMk id="3" creationId="{BD7531C3-D776-9ABA-7458-D78BA508054A}"/>
          </ac:spMkLst>
        </pc:spChg>
      </pc:sldChg>
      <pc:sldChg chg="modSp new mod">
        <pc:chgData name="Neeraj Kumar" userId="926f43525eec0fed" providerId="LiveId" clId="{9B84F4E3-9016-4F5A-8E49-07C1F648443F}" dt="2022-06-22T06:34:00.224" v="4421" actId="20577"/>
        <pc:sldMkLst>
          <pc:docMk/>
          <pc:sldMk cId="1040504557" sldId="270"/>
        </pc:sldMkLst>
        <pc:spChg chg="mod">
          <ac:chgData name="Neeraj Kumar" userId="926f43525eec0fed" providerId="LiveId" clId="{9B84F4E3-9016-4F5A-8E49-07C1F648443F}" dt="2022-06-22T06:32:48.210" v="4301" actId="255"/>
          <ac:spMkLst>
            <pc:docMk/>
            <pc:sldMk cId="1040504557" sldId="270"/>
            <ac:spMk id="2" creationId="{198B3088-3464-943F-6523-2F3AE104D96D}"/>
          </ac:spMkLst>
        </pc:spChg>
        <pc:spChg chg="mod">
          <ac:chgData name="Neeraj Kumar" userId="926f43525eec0fed" providerId="LiveId" clId="{9B84F4E3-9016-4F5A-8E49-07C1F648443F}" dt="2022-06-22T06:34:00.224" v="4421" actId="20577"/>
          <ac:spMkLst>
            <pc:docMk/>
            <pc:sldMk cId="1040504557" sldId="270"/>
            <ac:spMk id="3" creationId="{1736F915-3EAE-E596-70DC-3B1FAAD8FFCC}"/>
          </ac:spMkLst>
        </pc:spChg>
      </pc:sldChg>
      <pc:sldChg chg="modSp new mod">
        <pc:chgData name="Neeraj Kumar" userId="926f43525eec0fed" providerId="LiveId" clId="{9B84F4E3-9016-4F5A-8E49-07C1F648443F}" dt="2022-06-22T06:38:28.959" v="4478" actId="255"/>
        <pc:sldMkLst>
          <pc:docMk/>
          <pc:sldMk cId="2002770800" sldId="271"/>
        </pc:sldMkLst>
        <pc:spChg chg="mod">
          <ac:chgData name="Neeraj Kumar" userId="926f43525eec0fed" providerId="LiveId" clId="{9B84F4E3-9016-4F5A-8E49-07C1F648443F}" dt="2022-06-22T06:37:57.830" v="4440" actId="20577"/>
          <ac:spMkLst>
            <pc:docMk/>
            <pc:sldMk cId="2002770800" sldId="271"/>
            <ac:spMk id="2" creationId="{B568225D-A85E-417F-1DC0-3777305159F2}"/>
          </ac:spMkLst>
        </pc:spChg>
        <pc:spChg chg="mod">
          <ac:chgData name="Neeraj Kumar" userId="926f43525eec0fed" providerId="LiveId" clId="{9B84F4E3-9016-4F5A-8E49-07C1F648443F}" dt="2022-06-22T06:38:28.959" v="4478" actId="255"/>
          <ac:spMkLst>
            <pc:docMk/>
            <pc:sldMk cId="2002770800" sldId="271"/>
            <ac:spMk id="3" creationId="{870F8257-EC28-A14A-A00D-C4516178AD13}"/>
          </ac:spMkLst>
        </pc:spChg>
      </pc:sldChg>
      <pc:sldChg chg="addSp modSp new mod">
        <pc:chgData name="Neeraj Kumar" userId="926f43525eec0fed" providerId="LiveId" clId="{9B84F4E3-9016-4F5A-8E49-07C1F648443F}" dt="2022-06-22T06:48:59.258" v="5152" actId="207"/>
        <pc:sldMkLst>
          <pc:docMk/>
          <pc:sldMk cId="3636726652" sldId="272"/>
        </pc:sldMkLst>
        <pc:graphicFrameChg chg="add mod modGraphic">
          <ac:chgData name="Neeraj Kumar" userId="926f43525eec0fed" providerId="LiveId" clId="{9B84F4E3-9016-4F5A-8E49-07C1F648443F}" dt="2022-06-22T06:48:59.258" v="5152" actId="207"/>
          <ac:graphicFrameMkLst>
            <pc:docMk/>
            <pc:sldMk cId="3636726652" sldId="272"/>
            <ac:graphicFrameMk id="2" creationId="{6F02F6FE-1368-ED67-EA37-2D6D51E03A3B}"/>
          </ac:graphicFrameMkLst>
        </pc:graphicFrameChg>
      </pc:sldChg>
      <pc:sldChg chg="modSp new mod">
        <pc:chgData name="Neeraj Kumar" userId="926f43525eec0fed" providerId="LiveId" clId="{9B84F4E3-9016-4F5A-8E49-07C1F648443F}" dt="2022-06-22T07:04:32.853" v="5327" actId="20577"/>
        <pc:sldMkLst>
          <pc:docMk/>
          <pc:sldMk cId="3256187952" sldId="273"/>
        </pc:sldMkLst>
        <pc:spChg chg="mod">
          <ac:chgData name="Neeraj Kumar" userId="926f43525eec0fed" providerId="LiveId" clId="{9B84F4E3-9016-4F5A-8E49-07C1F648443F}" dt="2022-06-22T07:04:31.189" v="5325" actId="20577"/>
          <ac:spMkLst>
            <pc:docMk/>
            <pc:sldMk cId="3256187952" sldId="273"/>
            <ac:spMk id="2" creationId="{03EFB993-425A-2225-8EFC-6174197DDC77}"/>
          </ac:spMkLst>
        </pc:spChg>
        <pc:spChg chg="mod">
          <ac:chgData name="Neeraj Kumar" userId="926f43525eec0fed" providerId="LiveId" clId="{9B84F4E3-9016-4F5A-8E49-07C1F648443F}" dt="2022-06-22T07:04:32.853" v="5327" actId="20577"/>
          <ac:spMkLst>
            <pc:docMk/>
            <pc:sldMk cId="3256187952" sldId="273"/>
            <ac:spMk id="3" creationId="{BA1DBB3D-3DA2-B608-E9E0-11F01EEA8AFC}"/>
          </ac:spMkLst>
        </pc:spChg>
      </pc:sldChg>
      <pc:sldChg chg="addSp delSp modSp new add del mod">
        <pc:chgData name="Neeraj Kumar" userId="926f43525eec0fed" providerId="LiveId" clId="{9B84F4E3-9016-4F5A-8E49-07C1F648443F}" dt="2022-06-22T07:35:28.322" v="5875" actId="20577"/>
        <pc:sldMkLst>
          <pc:docMk/>
          <pc:sldMk cId="854141329" sldId="274"/>
        </pc:sldMkLst>
        <pc:spChg chg="add del">
          <ac:chgData name="Neeraj Kumar" userId="926f43525eec0fed" providerId="LiveId" clId="{9B84F4E3-9016-4F5A-8E49-07C1F648443F}" dt="2022-06-22T07:04:27.464" v="5316" actId="11529"/>
          <ac:spMkLst>
            <pc:docMk/>
            <pc:sldMk cId="854141329" sldId="274"/>
            <ac:spMk id="2" creationId="{C5E2C2BB-60E4-75F1-3D89-DDC06789B0B3}"/>
          </ac:spMkLst>
        </pc:spChg>
        <pc:spChg chg="add del mod">
          <ac:chgData name="Neeraj Kumar" userId="926f43525eec0fed" providerId="LiveId" clId="{9B84F4E3-9016-4F5A-8E49-07C1F648443F}" dt="2022-06-22T07:04:27.432" v="5315" actId="767"/>
          <ac:spMkLst>
            <pc:docMk/>
            <pc:sldMk cId="854141329" sldId="274"/>
            <ac:spMk id="3" creationId="{78F2BFB3-3FCB-A88D-1F69-D0888241915D}"/>
          </ac:spMkLst>
        </pc:spChg>
        <pc:spChg chg="add mod">
          <ac:chgData name="Neeraj Kumar" userId="926f43525eec0fed" providerId="LiveId" clId="{9B84F4E3-9016-4F5A-8E49-07C1F648443F}" dt="2022-06-22T07:07:26.790" v="5332" actId="1076"/>
          <ac:spMkLst>
            <pc:docMk/>
            <pc:sldMk cId="854141329" sldId="274"/>
            <ac:spMk id="5" creationId="{5FBA82D8-218B-B541-AB37-D07003C2C2B3}"/>
          </ac:spMkLst>
        </pc:spChg>
        <pc:spChg chg="add mod">
          <ac:chgData name="Neeraj Kumar" userId="926f43525eec0fed" providerId="LiveId" clId="{9B84F4E3-9016-4F5A-8E49-07C1F648443F}" dt="2022-06-22T07:11:06.646" v="5391" actId="207"/>
          <ac:spMkLst>
            <pc:docMk/>
            <pc:sldMk cId="854141329" sldId="274"/>
            <ac:spMk id="16" creationId="{BD4CA3C1-9D13-F1E2-5CE3-5FB6FCB3D6BA}"/>
          </ac:spMkLst>
        </pc:spChg>
        <pc:spChg chg="add mod">
          <ac:chgData name="Neeraj Kumar" userId="926f43525eec0fed" providerId="LiveId" clId="{9B84F4E3-9016-4F5A-8E49-07C1F648443F}" dt="2022-06-22T07:11:59.284" v="5394" actId="208"/>
          <ac:spMkLst>
            <pc:docMk/>
            <pc:sldMk cId="854141329" sldId="274"/>
            <ac:spMk id="17" creationId="{B47C11B3-53D8-F139-CCF8-CB95D13BE766}"/>
          </ac:spMkLst>
        </pc:spChg>
        <pc:spChg chg="add mod">
          <ac:chgData name="Neeraj Kumar" userId="926f43525eec0fed" providerId="LiveId" clId="{9B84F4E3-9016-4F5A-8E49-07C1F648443F}" dt="2022-06-22T07:35:28.322" v="5875" actId="20577"/>
          <ac:spMkLst>
            <pc:docMk/>
            <pc:sldMk cId="854141329" sldId="274"/>
            <ac:spMk id="18" creationId="{832950F2-E7F8-02D9-B8FF-6111D457E31D}"/>
          </ac:spMkLst>
        </pc:spChg>
        <pc:cxnChg chg="add mod">
          <ac:chgData name="Neeraj Kumar" userId="926f43525eec0fed" providerId="LiveId" clId="{9B84F4E3-9016-4F5A-8E49-07C1F648443F}" dt="2022-06-22T07:08:13.630" v="5335" actId="693"/>
          <ac:cxnSpMkLst>
            <pc:docMk/>
            <pc:sldMk cId="854141329" sldId="274"/>
            <ac:cxnSpMk id="7" creationId="{36CBEA6B-D467-DDAC-25ED-6D9E7ACF5079}"/>
          </ac:cxnSpMkLst>
        </pc:cxnChg>
        <pc:cxnChg chg="add mod">
          <ac:chgData name="Neeraj Kumar" userId="926f43525eec0fed" providerId="LiveId" clId="{9B84F4E3-9016-4F5A-8E49-07C1F648443F}" dt="2022-06-22T07:08:29.360" v="5339" actId="13822"/>
          <ac:cxnSpMkLst>
            <pc:docMk/>
            <pc:sldMk cId="854141329" sldId="274"/>
            <ac:cxnSpMk id="8" creationId="{609260CA-9975-E2C7-42BE-6CF6B98A0FE2}"/>
          </ac:cxnSpMkLst>
        </pc:cxnChg>
        <pc:cxnChg chg="add mod">
          <ac:chgData name="Neeraj Kumar" userId="926f43525eec0fed" providerId="LiveId" clId="{9B84F4E3-9016-4F5A-8E49-07C1F648443F}" dt="2022-06-22T07:09:50.129" v="5348" actId="208"/>
          <ac:cxnSpMkLst>
            <pc:docMk/>
            <pc:sldMk cId="854141329" sldId="274"/>
            <ac:cxnSpMk id="10" creationId="{20058F93-EAA8-9F35-4E45-245E55DC8A00}"/>
          </ac:cxnSpMkLst>
        </pc:cxnChg>
        <pc:cxnChg chg="add mod">
          <ac:chgData name="Neeraj Kumar" userId="926f43525eec0fed" providerId="LiveId" clId="{9B84F4E3-9016-4F5A-8E49-07C1F648443F}" dt="2022-06-22T07:09:50.129" v="5348" actId="208"/>
          <ac:cxnSpMkLst>
            <pc:docMk/>
            <pc:sldMk cId="854141329" sldId="274"/>
            <ac:cxnSpMk id="11" creationId="{E3B85CC6-A41F-CF9E-5C4E-6D4750DEA5AB}"/>
          </ac:cxnSpMkLst>
        </pc:cxnChg>
        <pc:cxnChg chg="add del">
          <ac:chgData name="Neeraj Kumar" userId="926f43525eec0fed" providerId="LiveId" clId="{9B84F4E3-9016-4F5A-8E49-07C1F648443F}" dt="2022-06-22T07:10:22.161" v="5350" actId="11529"/>
          <ac:cxnSpMkLst>
            <pc:docMk/>
            <pc:sldMk cId="854141329" sldId="274"/>
            <ac:cxnSpMk id="13" creationId="{D61E70EF-0F18-AE30-3FB5-F7B485649295}"/>
          </ac:cxnSpMkLst>
        </pc:cxnChg>
        <pc:cxnChg chg="add mod">
          <ac:chgData name="Neeraj Kumar" userId="926f43525eec0fed" providerId="LiveId" clId="{9B84F4E3-9016-4F5A-8E49-07C1F648443F}" dt="2022-06-22T07:10:30.839" v="5352" actId="13822"/>
          <ac:cxnSpMkLst>
            <pc:docMk/>
            <pc:sldMk cId="854141329" sldId="274"/>
            <ac:cxnSpMk id="15" creationId="{A732264F-AEDA-D6DA-4654-91DE10ACB80F}"/>
          </ac:cxnSpMkLst>
        </pc:cxnChg>
      </pc:sldChg>
      <pc:sldChg chg="addSp delSp modSp new mod">
        <pc:chgData name="Neeraj Kumar" userId="926f43525eec0fed" providerId="LiveId" clId="{9B84F4E3-9016-4F5A-8E49-07C1F648443F}" dt="2022-06-22T07:19:11.170" v="5572" actId="14100"/>
        <pc:sldMkLst>
          <pc:docMk/>
          <pc:sldMk cId="3841578626" sldId="275"/>
        </pc:sldMkLst>
        <pc:spChg chg="mod">
          <ac:chgData name="Neeraj Kumar" userId="926f43525eec0fed" providerId="LiveId" clId="{9B84F4E3-9016-4F5A-8E49-07C1F648443F}" dt="2022-06-22T07:15:22.869" v="5459" actId="20577"/>
          <ac:spMkLst>
            <pc:docMk/>
            <pc:sldMk cId="3841578626" sldId="275"/>
            <ac:spMk id="2" creationId="{31352C2F-42EF-AF1D-47A9-68A364634440}"/>
          </ac:spMkLst>
        </pc:spChg>
        <pc:spChg chg="add mod">
          <ac:chgData name="Neeraj Kumar" userId="926f43525eec0fed" providerId="LiveId" clId="{9B84F4E3-9016-4F5A-8E49-07C1F648443F}" dt="2022-06-22T07:16:02.886" v="5501" actId="20577"/>
          <ac:spMkLst>
            <pc:docMk/>
            <pc:sldMk cId="3841578626" sldId="275"/>
            <ac:spMk id="4" creationId="{C26F7C7B-D523-335C-019B-D795835B5682}"/>
          </ac:spMkLst>
        </pc:spChg>
        <pc:spChg chg="add mod">
          <ac:chgData name="Neeraj Kumar" userId="926f43525eec0fed" providerId="LiveId" clId="{9B84F4E3-9016-4F5A-8E49-07C1F648443F}" dt="2022-06-22T07:19:11.170" v="5572" actId="14100"/>
          <ac:spMkLst>
            <pc:docMk/>
            <pc:sldMk cId="3841578626" sldId="275"/>
            <ac:spMk id="9" creationId="{F3241B47-04DE-C8E4-1D5C-44B9B1BA98AA}"/>
          </ac:spMkLst>
        </pc:spChg>
        <pc:cxnChg chg="add del">
          <ac:chgData name="Neeraj Kumar" userId="926f43525eec0fed" providerId="LiveId" clId="{9B84F4E3-9016-4F5A-8E49-07C1F648443F}" dt="2022-06-22T07:16:26.433" v="5503" actId="11529"/>
          <ac:cxnSpMkLst>
            <pc:docMk/>
            <pc:sldMk cId="3841578626" sldId="275"/>
            <ac:cxnSpMk id="6" creationId="{3D9119C7-1E89-7ACB-B7BF-DA961C1E36B9}"/>
          </ac:cxnSpMkLst>
        </pc:cxnChg>
        <pc:cxnChg chg="add mod">
          <ac:chgData name="Neeraj Kumar" userId="926f43525eec0fed" providerId="LiveId" clId="{9B84F4E3-9016-4F5A-8E49-07C1F648443F}" dt="2022-06-22T07:16:37.645" v="5505" actId="13822"/>
          <ac:cxnSpMkLst>
            <pc:docMk/>
            <pc:sldMk cId="3841578626" sldId="275"/>
            <ac:cxnSpMk id="8" creationId="{BC191530-25CD-0FCF-E7A5-E1CF4CF96B3D}"/>
          </ac:cxnSpMkLst>
        </pc:cxnChg>
      </pc:sldChg>
      <pc:sldChg chg="addSp delSp modSp new mod modClrScheme chgLayout">
        <pc:chgData name="Neeraj Kumar" userId="926f43525eec0fed" providerId="LiveId" clId="{9B84F4E3-9016-4F5A-8E49-07C1F648443F}" dt="2022-06-22T07:34:12.471" v="5872" actId="13822"/>
        <pc:sldMkLst>
          <pc:docMk/>
          <pc:sldMk cId="1696414821" sldId="276"/>
        </pc:sldMkLst>
        <pc:spChg chg="del">
          <ac:chgData name="Neeraj Kumar" userId="926f43525eec0fed" providerId="LiveId" clId="{9B84F4E3-9016-4F5A-8E49-07C1F648443F}" dt="2022-06-22T07:21:22.698" v="5582" actId="700"/>
          <ac:spMkLst>
            <pc:docMk/>
            <pc:sldMk cId="1696414821" sldId="276"/>
            <ac:spMk id="2" creationId="{D3F62F75-12AA-D5AD-622C-EF397CBB741F}"/>
          </ac:spMkLst>
        </pc:spChg>
        <pc:spChg chg="add del mod">
          <ac:chgData name="Neeraj Kumar" userId="926f43525eec0fed" providerId="LiveId" clId="{9B84F4E3-9016-4F5A-8E49-07C1F648443F}" dt="2022-06-22T07:20:51.869" v="5577" actId="478"/>
          <ac:spMkLst>
            <pc:docMk/>
            <pc:sldMk cId="1696414821" sldId="276"/>
            <ac:spMk id="4" creationId="{E9332DF6-3B88-CF60-C99D-FCEC5717BFC0}"/>
          </ac:spMkLst>
        </pc:spChg>
        <pc:spChg chg="add del mod">
          <ac:chgData name="Neeraj Kumar" userId="926f43525eec0fed" providerId="LiveId" clId="{9B84F4E3-9016-4F5A-8E49-07C1F648443F}" dt="2022-06-22T07:21:13.064" v="5581" actId="22"/>
          <ac:spMkLst>
            <pc:docMk/>
            <pc:sldMk cId="1696414821" sldId="276"/>
            <ac:spMk id="6" creationId="{5F84F7C1-6D3C-1530-196F-44833BBC8555}"/>
          </ac:spMkLst>
        </pc:spChg>
        <pc:spChg chg="add mod">
          <ac:chgData name="Neeraj Kumar" userId="926f43525eec0fed" providerId="LiveId" clId="{9B84F4E3-9016-4F5A-8E49-07C1F648443F}" dt="2022-06-22T07:22:06.460" v="5588" actId="207"/>
          <ac:spMkLst>
            <pc:docMk/>
            <pc:sldMk cId="1696414821" sldId="276"/>
            <ac:spMk id="7" creationId="{7390DF3B-66B9-5F2C-466C-81DFBD2CC4E9}"/>
          </ac:spMkLst>
        </pc:spChg>
        <pc:spChg chg="add mod">
          <ac:chgData name="Neeraj Kumar" userId="926f43525eec0fed" providerId="LiveId" clId="{9B84F4E3-9016-4F5A-8E49-07C1F648443F}" dt="2022-06-22T07:27:16.469" v="5647" actId="20577"/>
          <ac:spMkLst>
            <pc:docMk/>
            <pc:sldMk cId="1696414821" sldId="276"/>
            <ac:spMk id="8" creationId="{16177CC3-A23D-CBAD-0C62-51E3894C9869}"/>
          </ac:spMkLst>
        </pc:spChg>
        <pc:spChg chg="add mod">
          <ac:chgData name="Neeraj Kumar" userId="926f43525eec0fed" providerId="LiveId" clId="{9B84F4E3-9016-4F5A-8E49-07C1F648443F}" dt="2022-06-22T07:26:53.212" v="5642" actId="1076"/>
          <ac:spMkLst>
            <pc:docMk/>
            <pc:sldMk cId="1696414821" sldId="276"/>
            <ac:spMk id="16" creationId="{507C1DFE-3A0E-92D4-E5F2-A8B1EC765A97}"/>
          </ac:spMkLst>
        </pc:spChg>
        <pc:spChg chg="add mod">
          <ac:chgData name="Neeraj Kumar" userId="926f43525eec0fed" providerId="LiveId" clId="{9B84F4E3-9016-4F5A-8E49-07C1F648443F}" dt="2022-06-22T07:26:32.299" v="5640" actId="13822"/>
          <ac:spMkLst>
            <pc:docMk/>
            <pc:sldMk cId="1696414821" sldId="276"/>
            <ac:spMk id="19" creationId="{0B2264EC-9990-A37A-3B81-4CA906562510}"/>
          </ac:spMkLst>
        </pc:spChg>
        <pc:spChg chg="add mod">
          <ac:chgData name="Neeraj Kumar" userId="926f43525eec0fed" providerId="LiveId" clId="{9B84F4E3-9016-4F5A-8E49-07C1F648443F}" dt="2022-06-22T07:27:46.874" v="5682" actId="207"/>
          <ac:spMkLst>
            <pc:docMk/>
            <pc:sldMk cId="1696414821" sldId="276"/>
            <ac:spMk id="20" creationId="{65FD6FE9-C922-655E-213F-14B6B30BFD4D}"/>
          </ac:spMkLst>
        </pc:spChg>
        <pc:spChg chg="add del">
          <ac:chgData name="Neeraj Kumar" userId="926f43525eec0fed" providerId="LiveId" clId="{9B84F4E3-9016-4F5A-8E49-07C1F648443F}" dt="2022-06-22T07:28:43.955" v="5684" actId="478"/>
          <ac:spMkLst>
            <pc:docMk/>
            <pc:sldMk cId="1696414821" sldId="276"/>
            <ac:spMk id="21" creationId="{C7B39F5C-30C7-D3B0-4F7E-8086962D8B1E}"/>
          </ac:spMkLst>
        </pc:spChg>
        <pc:spChg chg="add mod">
          <ac:chgData name="Neeraj Kumar" userId="926f43525eec0fed" providerId="LiveId" clId="{9B84F4E3-9016-4F5A-8E49-07C1F648443F}" dt="2022-06-22T07:30:06.099" v="5733" actId="207"/>
          <ac:spMkLst>
            <pc:docMk/>
            <pc:sldMk cId="1696414821" sldId="276"/>
            <ac:spMk id="24" creationId="{579BB06D-2455-C299-B4A8-E661B0A56CCF}"/>
          </ac:spMkLst>
        </pc:spChg>
        <pc:spChg chg="add mod">
          <ac:chgData name="Neeraj Kumar" userId="926f43525eec0fed" providerId="LiveId" clId="{9B84F4E3-9016-4F5A-8E49-07C1F648443F}" dt="2022-06-22T07:30:58.473" v="5736" actId="1076"/>
          <ac:spMkLst>
            <pc:docMk/>
            <pc:sldMk cId="1696414821" sldId="276"/>
            <ac:spMk id="25" creationId="{1DF4C284-8AE3-6117-7EEA-15433E0BB2D9}"/>
          </ac:spMkLst>
        </pc:spChg>
        <pc:spChg chg="add mod">
          <ac:chgData name="Neeraj Kumar" userId="926f43525eec0fed" providerId="LiveId" clId="{9B84F4E3-9016-4F5A-8E49-07C1F648443F}" dt="2022-06-22T07:33:15.932" v="5866" actId="113"/>
          <ac:spMkLst>
            <pc:docMk/>
            <pc:sldMk cId="1696414821" sldId="276"/>
            <ac:spMk id="30" creationId="{99404D35-F2A4-0457-2C50-95804147B794}"/>
          </ac:spMkLst>
        </pc:spChg>
        <pc:cxnChg chg="add del">
          <ac:chgData name="Neeraj Kumar" userId="926f43525eec0fed" providerId="LiveId" clId="{9B84F4E3-9016-4F5A-8E49-07C1F648443F}" dt="2022-06-22T07:23:04.316" v="5593" actId="11529"/>
          <ac:cxnSpMkLst>
            <pc:docMk/>
            <pc:sldMk cId="1696414821" sldId="276"/>
            <ac:cxnSpMk id="10" creationId="{2DAE4112-A469-E605-B337-0B497B357E65}"/>
          </ac:cxnSpMkLst>
        </pc:cxnChg>
        <pc:cxnChg chg="add del">
          <ac:chgData name="Neeraj Kumar" userId="926f43525eec0fed" providerId="LiveId" clId="{9B84F4E3-9016-4F5A-8E49-07C1F648443F}" dt="2022-06-22T07:23:15.997" v="5595" actId="478"/>
          <ac:cxnSpMkLst>
            <pc:docMk/>
            <pc:sldMk cId="1696414821" sldId="276"/>
            <ac:cxnSpMk id="12" creationId="{38FD1265-8950-1BDD-CDE4-CF6784890E77}"/>
          </ac:cxnSpMkLst>
        </pc:cxnChg>
        <pc:cxnChg chg="add mod">
          <ac:chgData name="Neeraj Kumar" userId="926f43525eec0fed" providerId="LiveId" clId="{9B84F4E3-9016-4F5A-8E49-07C1F648443F}" dt="2022-06-22T07:24:13.613" v="5636" actId="208"/>
          <ac:cxnSpMkLst>
            <pc:docMk/>
            <pc:sldMk cId="1696414821" sldId="276"/>
            <ac:cxnSpMk id="14" creationId="{DA7BE6C4-2F42-8B63-4520-1702B5EF335B}"/>
          </ac:cxnSpMkLst>
        </pc:cxnChg>
        <pc:cxnChg chg="add">
          <ac:chgData name="Neeraj Kumar" userId="926f43525eec0fed" providerId="LiveId" clId="{9B84F4E3-9016-4F5A-8E49-07C1F648443F}" dt="2022-06-22T07:24:14.599" v="5637" actId="11529"/>
          <ac:cxnSpMkLst>
            <pc:docMk/>
            <pc:sldMk cId="1696414821" sldId="276"/>
            <ac:cxnSpMk id="18" creationId="{06EAC05D-869B-2EEF-5738-8DA01EE39E46}"/>
          </ac:cxnSpMkLst>
        </pc:cxnChg>
        <pc:cxnChg chg="add mod">
          <ac:chgData name="Neeraj Kumar" userId="926f43525eec0fed" providerId="LiveId" clId="{9B84F4E3-9016-4F5A-8E49-07C1F648443F}" dt="2022-06-22T07:29:05.965" v="5687" actId="13822"/>
          <ac:cxnSpMkLst>
            <pc:docMk/>
            <pc:sldMk cId="1696414821" sldId="276"/>
            <ac:cxnSpMk id="23" creationId="{99EE0BC3-89F1-444F-9519-E05BCF90D503}"/>
          </ac:cxnSpMkLst>
        </pc:cxnChg>
        <pc:cxnChg chg="add mod">
          <ac:chgData name="Neeraj Kumar" userId="926f43525eec0fed" providerId="LiveId" clId="{9B84F4E3-9016-4F5A-8E49-07C1F648443F}" dt="2022-06-22T07:31:33.506" v="5741" actId="13822"/>
          <ac:cxnSpMkLst>
            <pc:docMk/>
            <pc:sldMk cId="1696414821" sldId="276"/>
            <ac:cxnSpMk id="27" creationId="{64428694-266C-E1DE-E19C-EA47DACB4E85}"/>
          </ac:cxnSpMkLst>
        </pc:cxnChg>
        <pc:cxnChg chg="add mod">
          <ac:chgData name="Neeraj Kumar" userId="926f43525eec0fed" providerId="LiveId" clId="{9B84F4E3-9016-4F5A-8E49-07C1F648443F}" dt="2022-06-22T07:31:29.486" v="5740" actId="1076"/>
          <ac:cxnSpMkLst>
            <pc:docMk/>
            <pc:sldMk cId="1696414821" sldId="276"/>
            <ac:cxnSpMk id="29" creationId="{5A785A37-8575-5818-6DF2-EA8E441EBA6B}"/>
          </ac:cxnSpMkLst>
        </pc:cxnChg>
        <pc:cxnChg chg="add mod">
          <ac:chgData name="Neeraj Kumar" userId="926f43525eec0fed" providerId="LiveId" clId="{9B84F4E3-9016-4F5A-8E49-07C1F648443F}" dt="2022-06-22T07:34:12.471" v="5872" actId="13822"/>
          <ac:cxnSpMkLst>
            <pc:docMk/>
            <pc:sldMk cId="1696414821" sldId="276"/>
            <ac:cxnSpMk id="32" creationId="{0702E70A-057F-46B8-3E12-1A6681CA7399}"/>
          </ac:cxnSpMkLst>
        </pc:cxnChg>
        <pc:cxnChg chg="add mod">
          <ac:chgData name="Neeraj Kumar" userId="926f43525eec0fed" providerId="LiveId" clId="{9B84F4E3-9016-4F5A-8E49-07C1F648443F}" dt="2022-06-22T07:34:12.471" v="5872" actId="13822"/>
          <ac:cxnSpMkLst>
            <pc:docMk/>
            <pc:sldMk cId="1696414821" sldId="276"/>
            <ac:cxnSpMk id="34" creationId="{89AA2625-730B-4918-1E9D-38AEC7E89318}"/>
          </ac:cxnSpMkLst>
        </pc:cxnChg>
        <pc:cxnChg chg="add mod">
          <ac:chgData name="Neeraj Kumar" userId="926f43525eec0fed" providerId="LiveId" clId="{9B84F4E3-9016-4F5A-8E49-07C1F648443F}" dt="2022-06-22T07:34:12.471" v="5872" actId="13822"/>
          <ac:cxnSpMkLst>
            <pc:docMk/>
            <pc:sldMk cId="1696414821" sldId="276"/>
            <ac:cxnSpMk id="36" creationId="{26934FA8-B293-ECED-CC1F-FB44B2BC2797}"/>
          </ac:cxnSpMkLst>
        </pc:cxnChg>
        <pc:cxnChg chg="add mod">
          <ac:chgData name="Neeraj Kumar" userId="926f43525eec0fed" providerId="LiveId" clId="{9B84F4E3-9016-4F5A-8E49-07C1F648443F}" dt="2022-06-22T07:34:12.471" v="5872" actId="13822"/>
          <ac:cxnSpMkLst>
            <pc:docMk/>
            <pc:sldMk cId="1696414821" sldId="276"/>
            <ac:cxnSpMk id="37" creationId="{8EF88F18-ADD9-39C0-0E84-F86DE1079A6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6121D-FFB7-4321-9C19-11295F21A15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C6EC-585C-4DE7-B222-E4C39967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7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C6EC-585C-4DE7-B222-E4C39967375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8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8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7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3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7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4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9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5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5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6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8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6DD4AB-D706-4883-959B-0AB21FFFE04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3AC-E6F3-D976-3A61-21A6140D4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Spring-core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3F0FC-59CE-6046-AAA7-45191A4BB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81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3B4853-86DF-71EE-9A63-28A5607800CC}"/>
              </a:ext>
            </a:extLst>
          </p:cNvPr>
          <p:cNvSpPr/>
          <p:nvPr/>
        </p:nvSpPr>
        <p:spPr>
          <a:xfrm>
            <a:off x="3185653" y="924232"/>
            <a:ext cx="5132438" cy="58993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70F89-7292-0265-ED38-B07245FD624A}"/>
              </a:ext>
            </a:extLst>
          </p:cNvPr>
          <p:cNvSpPr/>
          <p:nvPr/>
        </p:nvSpPr>
        <p:spPr>
          <a:xfrm>
            <a:off x="2177845" y="2320413"/>
            <a:ext cx="3234813" cy="58993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4F6F0-B8EC-9634-ECF7-CDEFAF779278}"/>
              </a:ext>
            </a:extLst>
          </p:cNvPr>
          <p:cNvSpPr/>
          <p:nvPr/>
        </p:nvSpPr>
        <p:spPr>
          <a:xfrm>
            <a:off x="6430296" y="2320413"/>
            <a:ext cx="3234813" cy="58993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48BCD3-C6A5-73BB-A4C5-73CEE846C144}"/>
              </a:ext>
            </a:extLst>
          </p:cNvPr>
          <p:cNvSpPr/>
          <p:nvPr/>
        </p:nvSpPr>
        <p:spPr>
          <a:xfrm>
            <a:off x="732502" y="4263012"/>
            <a:ext cx="3721512" cy="100043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E2BE94-C864-7ED9-0287-3202BF9D43C4}"/>
              </a:ext>
            </a:extLst>
          </p:cNvPr>
          <p:cNvSpPr/>
          <p:nvPr/>
        </p:nvSpPr>
        <p:spPr>
          <a:xfrm>
            <a:off x="4454014" y="4390103"/>
            <a:ext cx="3470786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89B64E-5F77-0DDA-2F47-F735AE480234}"/>
              </a:ext>
            </a:extLst>
          </p:cNvPr>
          <p:cNvSpPr/>
          <p:nvPr/>
        </p:nvSpPr>
        <p:spPr>
          <a:xfrm>
            <a:off x="8047703" y="4390103"/>
            <a:ext cx="3470786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E31915-33DB-E6F5-60C4-FE6993CEFD1D}"/>
              </a:ext>
            </a:extLst>
          </p:cNvPr>
          <p:cNvCxnSpPr/>
          <p:nvPr/>
        </p:nvCxnSpPr>
        <p:spPr>
          <a:xfrm flipV="1">
            <a:off x="7393858" y="1514168"/>
            <a:ext cx="0" cy="8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E3145-86B9-48D6-2906-D1609627CB5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93258" y="2907891"/>
            <a:ext cx="5277465" cy="13551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14C39E-2CE5-C45F-FE03-CE6B18A61F9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189407" y="2910349"/>
            <a:ext cx="1858296" cy="1479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3903F0-F60C-E2A1-0568-0F3AC76B15F4}"/>
              </a:ext>
            </a:extLst>
          </p:cNvPr>
          <p:cNvCxnSpPr>
            <a:cxnSpLocks/>
          </p:cNvCxnSpPr>
          <p:nvPr/>
        </p:nvCxnSpPr>
        <p:spPr>
          <a:xfrm flipH="1" flipV="1">
            <a:off x="8195187" y="2907891"/>
            <a:ext cx="1932040" cy="14797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2A8308-78CA-BCB2-5CBB-1714BE86561C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3795251" y="1514168"/>
            <a:ext cx="1" cy="8062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97D700-2C05-9DC6-E5B6-71AE9166C046}"/>
              </a:ext>
            </a:extLst>
          </p:cNvPr>
          <p:cNvSpPr txBox="1"/>
          <p:nvPr/>
        </p:nvSpPr>
        <p:spPr>
          <a:xfrm>
            <a:off x="4571999" y="926935"/>
            <a:ext cx="416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BeanFactory</a:t>
            </a:r>
            <a:endParaRPr lang="en-IN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B8A24A-515B-9AD2-82E3-0638F7A17203}"/>
              </a:ext>
            </a:extLst>
          </p:cNvPr>
          <p:cNvSpPr txBox="1"/>
          <p:nvPr/>
        </p:nvSpPr>
        <p:spPr>
          <a:xfrm>
            <a:off x="2649797" y="2366563"/>
            <a:ext cx="276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XmlBeanFactory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31E7D0-C9ED-0561-E883-D126DFB449AB}"/>
              </a:ext>
            </a:extLst>
          </p:cNvPr>
          <p:cNvSpPr txBox="1"/>
          <p:nvPr/>
        </p:nvSpPr>
        <p:spPr>
          <a:xfrm>
            <a:off x="6671187" y="2361873"/>
            <a:ext cx="275302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dirty="0" err="1"/>
              <a:t>ApplicationContext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0DEF70-FEC7-99FD-F90F-C034E0B4B047}"/>
              </a:ext>
            </a:extLst>
          </p:cNvPr>
          <p:cNvSpPr txBox="1"/>
          <p:nvPr/>
        </p:nvSpPr>
        <p:spPr>
          <a:xfrm>
            <a:off x="4510549" y="4660179"/>
            <a:ext cx="383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FileSystemXmlApplicationContext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06F6BA-8495-52D7-14D8-383D283D03BA}"/>
              </a:ext>
            </a:extLst>
          </p:cNvPr>
          <p:cNvSpPr txBox="1"/>
          <p:nvPr/>
        </p:nvSpPr>
        <p:spPr>
          <a:xfrm>
            <a:off x="1027475" y="4578562"/>
            <a:ext cx="383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ClassPathXmlApplicationContext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1243-F30D-33E3-D94F-5C15BD40CEEB}"/>
              </a:ext>
            </a:extLst>
          </p:cNvPr>
          <p:cNvSpPr txBox="1"/>
          <p:nvPr/>
        </p:nvSpPr>
        <p:spPr>
          <a:xfrm>
            <a:off x="7997313" y="4669700"/>
            <a:ext cx="383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AnnotationConfigApplicationContext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54843-73C7-A880-5E7B-FF6B89B6BBA8}"/>
              </a:ext>
            </a:extLst>
          </p:cNvPr>
          <p:cNvSpPr txBox="1"/>
          <p:nvPr/>
        </p:nvSpPr>
        <p:spPr>
          <a:xfrm>
            <a:off x="3679722" y="3429000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F4B4B-F311-0B29-F12D-6B65CB3C8E91}"/>
              </a:ext>
            </a:extLst>
          </p:cNvPr>
          <p:cNvSpPr txBox="1"/>
          <p:nvPr/>
        </p:nvSpPr>
        <p:spPr>
          <a:xfrm>
            <a:off x="6968612" y="3647768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57D1F8-C8BE-0ACC-15AF-6576ACDEBB59}"/>
              </a:ext>
            </a:extLst>
          </p:cNvPr>
          <p:cNvSpPr txBox="1"/>
          <p:nvPr/>
        </p:nvSpPr>
        <p:spPr>
          <a:xfrm>
            <a:off x="9291484" y="3541081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7C38-B3F3-9ABE-B7B2-F6F373CAF0B7}"/>
              </a:ext>
            </a:extLst>
          </p:cNvPr>
          <p:cNvSpPr txBox="1"/>
          <p:nvPr/>
        </p:nvSpPr>
        <p:spPr>
          <a:xfrm>
            <a:off x="3751004" y="1830082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F7DBB-DFFC-4920-6496-8AD8CD94266A}"/>
              </a:ext>
            </a:extLst>
          </p:cNvPr>
          <p:cNvSpPr txBox="1"/>
          <p:nvPr/>
        </p:nvSpPr>
        <p:spPr>
          <a:xfrm>
            <a:off x="7374195" y="1734497"/>
            <a:ext cx="133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0878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02F3-FA48-429D-B0DF-520D7577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Bean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7057-818B-8B39-58F0-48267C99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BeanFactory</a:t>
            </a:r>
            <a:r>
              <a:rPr lang="en-IN" dirty="0"/>
              <a:t> interface is the simplest container providing an advanced configuration mechanism to instantiate, configure and manage the life cycle of beans.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FF0000"/>
                </a:solidFill>
              </a:rPr>
              <a:t>Note:</a:t>
            </a:r>
            <a:r>
              <a:rPr lang="en-IN" dirty="0">
                <a:solidFill>
                  <a:srgbClr val="0070C0"/>
                </a:solidFill>
              </a:rPr>
              <a:t> Beans are the Java Objects, configured at run time by spring </a:t>
            </a:r>
            <a:r>
              <a:rPr lang="en-IN" dirty="0" err="1">
                <a:solidFill>
                  <a:srgbClr val="0070C0"/>
                </a:solidFill>
              </a:rPr>
              <a:t>Ioc</a:t>
            </a:r>
            <a:r>
              <a:rPr lang="en-IN" dirty="0">
                <a:solidFill>
                  <a:srgbClr val="0070C0"/>
                </a:solidFill>
              </a:rPr>
              <a:t>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BeanFactory</a:t>
            </a:r>
            <a:r>
              <a:rPr lang="en-IN" dirty="0">
                <a:solidFill>
                  <a:schemeClr val="tx1"/>
                </a:solidFill>
              </a:rPr>
              <a:t> represents the basic IoC container which is a parent interface of </a:t>
            </a:r>
            <a:r>
              <a:rPr lang="en-IN" dirty="0" err="1">
                <a:solidFill>
                  <a:schemeClr val="tx1"/>
                </a:solidFill>
              </a:rPr>
              <a:t>ApplicationContext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30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0248-9877-4F78-2C45-A8E07320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exactly </a:t>
            </a:r>
            <a:r>
              <a:rPr lang="en-IN" dirty="0" err="1">
                <a:solidFill>
                  <a:srgbClr val="FF0000"/>
                </a:solidFill>
              </a:rPr>
              <a:t>BeanFactory</a:t>
            </a:r>
            <a:r>
              <a:rPr lang="en-IN" dirty="0">
                <a:solidFill>
                  <a:srgbClr val="FF0000"/>
                </a:solidFill>
              </a:rPr>
              <a:t>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37BC-5D46-E591-3DAB-450D7167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BeanFactory</a:t>
            </a:r>
            <a:r>
              <a:rPr lang="en-IN" dirty="0">
                <a:solidFill>
                  <a:schemeClr val="tx1"/>
                </a:solidFill>
              </a:rPr>
              <a:t> loads the bean definitions and dependency amongst the beans based on the configuration file (.xml file) or the beans can be directly returned when required using Java Configurations.</a:t>
            </a:r>
          </a:p>
          <a:p>
            <a:r>
              <a:rPr lang="en-IN" dirty="0">
                <a:solidFill>
                  <a:schemeClr val="tx1"/>
                </a:solidFill>
              </a:rPr>
              <a:t>In short, the </a:t>
            </a:r>
            <a:r>
              <a:rPr lang="en-IN" dirty="0" err="1">
                <a:solidFill>
                  <a:schemeClr val="tx1"/>
                </a:solidFill>
              </a:rPr>
              <a:t>BeanFactory</a:t>
            </a:r>
            <a:r>
              <a:rPr lang="en-IN" dirty="0">
                <a:solidFill>
                  <a:schemeClr val="tx1"/>
                </a:solidFill>
              </a:rPr>
              <a:t> provides the configuration framework and basic functionalities and allows the </a:t>
            </a:r>
            <a:r>
              <a:rPr lang="en-IN" dirty="0" err="1">
                <a:solidFill>
                  <a:schemeClr val="tx1"/>
                </a:solidFill>
              </a:rPr>
              <a:t>ApplicationContext</a:t>
            </a:r>
            <a:r>
              <a:rPr lang="en-IN" dirty="0">
                <a:solidFill>
                  <a:schemeClr val="tx1"/>
                </a:solidFill>
              </a:rPr>
              <a:t> interface to inherit itself and this </a:t>
            </a:r>
            <a:r>
              <a:rPr lang="en-IN" dirty="0" err="1">
                <a:solidFill>
                  <a:schemeClr val="tx1"/>
                </a:solidFill>
              </a:rPr>
              <a:t>ApplicationContext</a:t>
            </a:r>
            <a:r>
              <a:rPr lang="en-IN" dirty="0">
                <a:solidFill>
                  <a:schemeClr val="tx1"/>
                </a:solidFill>
              </a:rPr>
              <a:t> in return </a:t>
            </a:r>
            <a:r>
              <a:rPr lang="en-IN" dirty="0" err="1">
                <a:solidFill>
                  <a:schemeClr val="tx1"/>
                </a:solidFill>
              </a:rPr>
              <a:t>add’s</a:t>
            </a:r>
            <a:r>
              <a:rPr lang="en-IN" dirty="0">
                <a:solidFill>
                  <a:schemeClr val="tx1"/>
                </a:solidFill>
              </a:rPr>
              <a:t> enhanced capabilities and some of them perhaps more J2EE and enterprise centric. </a:t>
            </a:r>
          </a:p>
        </p:txBody>
      </p:sp>
    </p:spTree>
    <p:extLst>
      <p:ext uri="{BB962C8B-B14F-4D97-AF65-F5344CB8AC3E}">
        <p14:creationId xmlns:p14="http://schemas.microsoft.com/office/powerpoint/2010/main" val="19811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283A-9C73-A9F3-460D-D5E3506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ApplicationContext</a:t>
            </a:r>
            <a:r>
              <a:rPr lang="en-IN" dirty="0"/>
              <a:t> 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4F50-1C4C-1050-C437-A28BB04C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ApplicationContext</a:t>
            </a:r>
            <a:r>
              <a:rPr lang="en-IN" dirty="0"/>
              <a:t> interface is designed on top of the </a:t>
            </a:r>
            <a:r>
              <a:rPr lang="en-IN" dirty="0" err="1"/>
              <a:t>BeanFactoryInterface</a:t>
            </a:r>
            <a:endParaRPr lang="en-IN" dirty="0"/>
          </a:p>
          <a:p>
            <a:r>
              <a:rPr lang="en-IN" dirty="0"/>
              <a:t>This </a:t>
            </a:r>
            <a:r>
              <a:rPr lang="en-IN" dirty="0" err="1"/>
              <a:t>ApplicationContext</a:t>
            </a:r>
            <a:r>
              <a:rPr lang="en-IN" dirty="0"/>
              <a:t> interface is advanced container that enhances the </a:t>
            </a:r>
            <a:r>
              <a:rPr lang="en-IN" dirty="0" err="1"/>
              <a:t>BeanFactory</a:t>
            </a:r>
            <a:r>
              <a:rPr lang="en-IN" dirty="0"/>
              <a:t> functionality in a more framework-oriented style.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23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BC24-0428-4AC6-4062-95E9FEF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 dirty="0" err="1"/>
              <a:t>ApplicationContext</a:t>
            </a:r>
            <a:r>
              <a:rPr lang="en-IN" dirty="0"/>
              <a:t> exactly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31C3-D776-9ABA-7458-D78BA508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the </a:t>
            </a:r>
            <a:r>
              <a:rPr lang="en-IN" dirty="0" err="1"/>
              <a:t>BeanFactory</a:t>
            </a:r>
            <a:r>
              <a:rPr lang="en-IN" dirty="0"/>
              <a:t> provides basic functionalities for managing and manipulating beans, often in a programmatic way, the application context provides extra functionality like </a:t>
            </a:r>
            <a:r>
              <a:rPr lang="en-IN" dirty="0" err="1"/>
              <a:t>MessageSource</a:t>
            </a:r>
            <a:r>
              <a:rPr lang="en-IN" dirty="0"/>
              <a:t>, Access to resources, Event propagation to beans and loading of multiple (</a:t>
            </a:r>
            <a:r>
              <a:rPr lang="en-IN" dirty="0" err="1"/>
              <a:t>hierarchial</a:t>
            </a:r>
            <a:r>
              <a:rPr lang="en-IN" dirty="0"/>
              <a:t>) contexts etc.</a:t>
            </a:r>
          </a:p>
        </p:txBody>
      </p:sp>
    </p:spTree>
    <p:extLst>
      <p:ext uri="{BB962C8B-B14F-4D97-AF65-F5344CB8AC3E}">
        <p14:creationId xmlns:p14="http://schemas.microsoft.com/office/powerpoint/2010/main" val="289614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3088-3464-943F-6523-2F3AE104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dirty="0"/>
              <a:t>Important Implementing classes of Application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F915-3EAE-E596-70DC-3B1FAAD8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ClassPathXmlApplicationContext</a:t>
            </a:r>
            <a:endParaRPr lang="en-IN" dirty="0"/>
          </a:p>
          <a:p>
            <a:r>
              <a:rPr lang="en-IN" dirty="0" err="1"/>
              <a:t>FileSystemXmlApplicationContext</a:t>
            </a:r>
            <a:endParaRPr lang="en-IN" dirty="0"/>
          </a:p>
          <a:p>
            <a:r>
              <a:rPr lang="en-IN" dirty="0" err="1"/>
              <a:t>AnnotationConfigWebApplicationContext</a:t>
            </a:r>
            <a:r>
              <a:rPr lang="en-IN" dirty="0"/>
              <a:t> etc</a:t>
            </a:r>
          </a:p>
        </p:txBody>
      </p:sp>
    </p:spTree>
    <p:extLst>
      <p:ext uri="{BB962C8B-B14F-4D97-AF65-F5344CB8AC3E}">
        <p14:creationId xmlns:p14="http://schemas.microsoft.com/office/powerpoint/2010/main" val="104050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225D-A85E-417F-1DC0-377730515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Major Differences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8257-EC28-A14A-A00D-C4516178A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err="1"/>
              <a:t>BeanFactory</a:t>
            </a:r>
            <a:r>
              <a:rPr lang="en-IN" sz="3600" dirty="0"/>
              <a:t> vs </a:t>
            </a:r>
            <a:r>
              <a:rPr lang="en-IN" sz="3600" dirty="0" err="1"/>
              <a:t>ApplicationContext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0277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02F6FE-1368-ED67-EA37-2D6D51E0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03526"/>
              </p:ext>
            </p:extLst>
          </p:nvPr>
        </p:nvGraphicFramePr>
        <p:xfrm>
          <a:off x="1524000" y="1222586"/>
          <a:ext cx="9615951" cy="4124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190732">
                  <a:extLst>
                    <a:ext uri="{9D8B030D-6E8A-4147-A177-3AD203B41FA5}">
                      <a16:colId xmlns:a16="http://schemas.microsoft.com/office/drawing/2014/main" val="2875257311"/>
                    </a:ext>
                  </a:extLst>
                </a:gridCol>
                <a:gridCol w="3350074">
                  <a:extLst>
                    <a:ext uri="{9D8B030D-6E8A-4147-A177-3AD203B41FA5}">
                      <a16:colId xmlns:a16="http://schemas.microsoft.com/office/drawing/2014/main" val="2650008744"/>
                    </a:ext>
                  </a:extLst>
                </a:gridCol>
                <a:gridCol w="4075145">
                  <a:extLst>
                    <a:ext uri="{9D8B030D-6E8A-4147-A177-3AD203B41FA5}">
                      <a16:colId xmlns:a16="http://schemas.microsoft.com/office/drawing/2014/main" val="42355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BeanFactory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ApplicationContext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XmlBeanFactory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implements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FileSystemXmlApplicationContext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ClassPathXmlApplicationContext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AnnotationConfigWebApplicationContext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implements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</a:p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extends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7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Instantiation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instantiate beans when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getBean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 method gets called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instantiate bean at the time of container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3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Event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does not have the ability to push events to the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have the ability to push events to the bean.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4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Loading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Eager/Aggressive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7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2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B993-425A-2225-8EFC-6174197DD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Programmatically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DBB3D-3DA2-B608-E9E0-11F01EEA8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  </a:t>
            </a:r>
            <a:r>
              <a:rPr lang="en-IN" sz="3200" dirty="0" err="1">
                <a:solidFill>
                  <a:srgbClr val="0070C0"/>
                </a:solidFill>
              </a:rPr>
              <a:t>BeanFactory</a:t>
            </a:r>
            <a:r>
              <a:rPr lang="en-IN" sz="3200" dirty="0">
                <a:solidFill>
                  <a:srgbClr val="0070C0"/>
                </a:solidFill>
              </a:rPr>
              <a:t> and </a:t>
            </a:r>
            <a:r>
              <a:rPr lang="en-IN" sz="3200" dirty="0" err="1">
                <a:solidFill>
                  <a:srgbClr val="0070C0"/>
                </a:solidFill>
              </a:rPr>
              <a:t>ApplicationContext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8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2C2F-42EF-AF1D-47A9-68A36463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the POJO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F7C7B-D523-335C-019B-D795835B5682}"/>
              </a:ext>
            </a:extLst>
          </p:cNvPr>
          <p:cNvSpPr txBox="1"/>
          <p:nvPr/>
        </p:nvSpPr>
        <p:spPr>
          <a:xfrm>
            <a:off x="2517059" y="2876216"/>
            <a:ext cx="6115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Pen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write()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“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Write by Pen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191530-25CD-0FCF-E7A5-E1CF4CF96B3D}"/>
              </a:ext>
            </a:extLst>
          </p:cNvPr>
          <p:cNvCxnSpPr/>
          <p:nvPr/>
        </p:nvCxnSpPr>
        <p:spPr>
          <a:xfrm flipH="1">
            <a:off x="4739148" y="3038168"/>
            <a:ext cx="2222091" cy="46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41B47-04DE-C8E4-1D5C-44B9B1BA98AA}"/>
              </a:ext>
            </a:extLst>
          </p:cNvPr>
          <p:cNvSpPr txBox="1"/>
          <p:nvPr/>
        </p:nvSpPr>
        <p:spPr>
          <a:xfrm>
            <a:off x="6646606" y="2782669"/>
            <a:ext cx="40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//Pick the qualified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from here</a:t>
            </a:r>
          </a:p>
        </p:txBody>
      </p:sp>
    </p:spTree>
    <p:extLst>
      <p:ext uri="{BB962C8B-B14F-4D97-AF65-F5344CB8AC3E}">
        <p14:creationId xmlns:p14="http://schemas.microsoft.com/office/powerpoint/2010/main" val="38415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186-95A0-B4B1-80A5-54E65266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INTRODUCTION	TO SPRING’S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0A34-77F4-BB76-6E15-7D8189EF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is an open source framework for building enterprise Java Applications.</a:t>
            </a:r>
          </a:p>
          <a:p>
            <a:r>
              <a:rPr lang="en-IN" dirty="0"/>
              <a:t>Springs aims to simplify the complexity of Java application development process by offering a framework that includes technologies such 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Aspect Oriented programming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Dependency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Plain old java object (POJO)</a:t>
            </a:r>
          </a:p>
        </p:txBody>
      </p:sp>
    </p:spTree>
    <p:extLst>
      <p:ext uri="{BB962C8B-B14F-4D97-AF65-F5344CB8AC3E}">
        <p14:creationId xmlns:p14="http://schemas.microsoft.com/office/powerpoint/2010/main" val="366155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BA82D8-218B-B541-AB37-D07003C2C2B3}"/>
              </a:ext>
            </a:extLst>
          </p:cNvPr>
          <p:cNvSpPr txBox="1"/>
          <p:nvPr/>
        </p:nvSpPr>
        <p:spPr>
          <a:xfrm>
            <a:off x="1337187" y="786580"/>
            <a:ext cx="682358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I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I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I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I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I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 algn="l"/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algn="l"/>
            <a:r>
              <a:rPr lang="en-IN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algn="l"/>
            <a:r>
              <a:rPr lang="en-IN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xmlns:context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"http://www.springframework.org/schema/context"</a:t>
            </a:r>
          </a:p>
          <a:p>
            <a:pPr algn="l"/>
            <a:r>
              <a:rPr lang="en-IN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</a:t>
            </a:r>
          </a:p>
          <a:p>
            <a:pPr algn="l"/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http://www.springframework.org/schema/beans/spring-beans.xsd</a:t>
            </a:r>
          </a:p>
          <a:p>
            <a:pPr algn="l"/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</a:t>
            </a:r>
          </a:p>
          <a:p>
            <a:pPr algn="l"/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http://www.springframework.org/schema/context/spring-context-3.0.xsd"</a:t>
            </a:r>
            <a:r>
              <a:rPr lang="en-I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sz="16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myPen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com.ty.core.Pen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IN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BEA6B-D467-DDAC-25ED-6D9E7ACF5079}"/>
              </a:ext>
            </a:extLst>
          </p:cNvPr>
          <p:cNvCxnSpPr/>
          <p:nvPr/>
        </p:nvCxnSpPr>
        <p:spPr>
          <a:xfrm>
            <a:off x="1219200" y="4945626"/>
            <a:ext cx="69415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9260CA-9975-E2C7-42BE-6CF6B98A0FE2}"/>
              </a:ext>
            </a:extLst>
          </p:cNvPr>
          <p:cNvCxnSpPr/>
          <p:nvPr/>
        </p:nvCxnSpPr>
        <p:spPr>
          <a:xfrm>
            <a:off x="1219200" y="5746955"/>
            <a:ext cx="69415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058F93-EAA8-9F35-4E45-245E55DC8A00}"/>
              </a:ext>
            </a:extLst>
          </p:cNvPr>
          <p:cNvCxnSpPr/>
          <p:nvPr/>
        </p:nvCxnSpPr>
        <p:spPr>
          <a:xfrm flipV="1">
            <a:off x="8160774" y="4945626"/>
            <a:ext cx="0" cy="801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85CC6-A41F-CF9E-5C4E-6D4750DEA5AB}"/>
              </a:ext>
            </a:extLst>
          </p:cNvPr>
          <p:cNvCxnSpPr/>
          <p:nvPr/>
        </p:nvCxnSpPr>
        <p:spPr>
          <a:xfrm flipV="1">
            <a:off x="1219200" y="4945625"/>
            <a:ext cx="0" cy="801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2264F-AEDA-D6DA-4654-91DE10ACB80F}"/>
              </a:ext>
            </a:extLst>
          </p:cNvPr>
          <p:cNvCxnSpPr/>
          <p:nvPr/>
        </p:nvCxnSpPr>
        <p:spPr>
          <a:xfrm flipH="1">
            <a:off x="5732206" y="4237703"/>
            <a:ext cx="3215149" cy="98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4CA3C1-9D13-F1E2-5CE3-5FB6FCB3D6BA}"/>
              </a:ext>
            </a:extLst>
          </p:cNvPr>
          <p:cNvSpPr txBox="1"/>
          <p:nvPr/>
        </p:nvSpPr>
        <p:spPr>
          <a:xfrm>
            <a:off x="9026013" y="4001729"/>
            <a:ext cx="244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Fully qualified </a:t>
            </a:r>
            <a:r>
              <a:rPr lang="en-IN" dirty="0" err="1">
                <a:solidFill>
                  <a:srgbClr val="FF0000"/>
                </a:solidFill>
              </a:rPr>
              <a:t>ClassName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B47C11B3-53D8-F139-CCF8-CB95D13BE766}"/>
              </a:ext>
            </a:extLst>
          </p:cNvPr>
          <p:cNvSpPr/>
          <p:nvPr/>
        </p:nvSpPr>
        <p:spPr>
          <a:xfrm>
            <a:off x="8485239" y="934065"/>
            <a:ext cx="2989006" cy="1922206"/>
          </a:xfrm>
          <a:prstGeom prst="clou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950F2-E7F8-02D9-B8FF-6111D457E31D}"/>
              </a:ext>
            </a:extLst>
          </p:cNvPr>
          <p:cNvSpPr txBox="1"/>
          <p:nvPr/>
        </p:nvSpPr>
        <p:spPr>
          <a:xfrm>
            <a:off x="9026013" y="130769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ysClr val="windowText" lastClr="000000"/>
                </a:solidFill>
              </a:rPr>
              <a:t>.xml file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5414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0DF3B-66B9-5F2C-466C-81DFBD2CC4E9}"/>
              </a:ext>
            </a:extLst>
          </p:cNvPr>
          <p:cNvSpPr/>
          <p:nvPr/>
        </p:nvSpPr>
        <p:spPr>
          <a:xfrm>
            <a:off x="0" y="-142240"/>
            <a:ext cx="12192000" cy="7335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7CC3-A23D-CBAD-0C62-51E3894C9869}"/>
              </a:ext>
            </a:extLst>
          </p:cNvPr>
          <p:cNvSpPr txBox="1"/>
          <p:nvPr/>
        </p:nvSpPr>
        <p:spPr>
          <a:xfrm>
            <a:off x="953729" y="18461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org.springframework.beans.factory.BeanFactory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org.springframework.beans.factory.xml.</a:t>
            </a:r>
            <a:r>
              <a:rPr lang="en-IN" sz="1800" b="1" u="sng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IN" sz="1800" b="1" u="sng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org.springframework.context.annotation.Bean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org.springframework.core.io.ClassPathResource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TestPenB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u="sng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US" sz="1800" b="1" u="sng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u="sng" strike="sngStrike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u="sng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Pen </a:t>
            </a:r>
            <a:r>
              <a:rPr lang="en-I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=(Pen)</a:t>
            </a:r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myPen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//Non-static method being called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7BE6C4-2F42-8B63-4520-1702B5EF335B}"/>
              </a:ext>
            </a:extLst>
          </p:cNvPr>
          <p:cNvCxnSpPr>
            <a:cxnSpLocks/>
          </p:cNvCxnSpPr>
          <p:nvPr/>
        </p:nvCxnSpPr>
        <p:spPr>
          <a:xfrm flipH="1">
            <a:off x="9592678" y="3955946"/>
            <a:ext cx="344129" cy="405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7C1DFE-3A0E-92D4-E5F2-A8B1EC765A97}"/>
              </a:ext>
            </a:extLst>
          </p:cNvPr>
          <p:cNvSpPr txBox="1"/>
          <p:nvPr/>
        </p:nvSpPr>
        <p:spPr>
          <a:xfrm>
            <a:off x="9896167" y="3533652"/>
            <a:ext cx="193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Specify the xml file with extension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EAC05D-869B-2EEF-5738-8DA01EE39E46}"/>
              </a:ext>
            </a:extLst>
          </p:cNvPr>
          <p:cNvCxnSpPr/>
          <p:nvPr/>
        </p:nvCxnSpPr>
        <p:spPr>
          <a:xfrm>
            <a:off x="10363200" y="13175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B2264EC-9990-A37A-3B81-4CA906562510}"/>
              </a:ext>
            </a:extLst>
          </p:cNvPr>
          <p:cNvSpPr/>
          <p:nvPr/>
        </p:nvSpPr>
        <p:spPr>
          <a:xfrm>
            <a:off x="9153832" y="2074606"/>
            <a:ext cx="412955" cy="13543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D6FE9-C922-655E-213F-14B6B30BFD4D}"/>
              </a:ext>
            </a:extLst>
          </p:cNvPr>
          <p:cNvSpPr txBox="1"/>
          <p:nvPr/>
        </p:nvSpPr>
        <p:spPr>
          <a:xfrm>
            <a:off x="9566787" y="2320413"/>
            <a:ext cx="206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Importing the respective packages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BB06D-2455-C299-B4A8-E661B0A56CCF}"/>
              </a:ext>
            </a:extLst>
          </p:cNvPr>
          <p:cNvSpPr txBox="1"/>
          <p:nvPr/>
        </p:nvSpPr>
        <p:spPr>
          <a:xfrm>
            <a:off x="6463725" y="5455494"/>
            <a:ext cx="431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As mentioned in the xml file bean extension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428694-266C-E1DE-E19C-EA47DACB4E85}"/>
              </a:ext>
            </a:extLst>
          </p:cNvPr>
          <p:cNvCxnSpPr/>
          <p:nvPr/>
        </p:nvCxnSpPr>
        <p:spPr>
          <a:xfrm>
            <a:off x="1802581" y="5854504"/>
            <a:ext cx="0" cy="40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85A37-8575-5818-6DF2-EA8E441EBA6B}"/>
              </a:ext>
            </a:extLst>
          </p:cNvPr>
          <p:cNvCxnSpPr/>
          <p:nvPr/>
        </p:nvCxnSpPr>
        <p:spPr>
          <a:xfrm>
            <a:off x="1802581" y="6257602"/>
            <a:ext cx="59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404D35-F2A4-0457-2C50-95804147B794}"/>
              </a:ext>
            </a:extLst>
          </p:cNvPr>
          <p:cNvSpPr txBox="1"/>
          <p:nvPr/>
        </p:nvSpPr>
        <p:spPr>
          <a:xfrm>
            <a:off x="2445795" y="5801032"/>
            <a:ext cx="4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 the write( ) method and prints the output as:</a:t>
            </a:r>
          </a:p>
          <a:p>
            <a:r>
              <a:rPr lang="en-IN" dirty="0"/>
              <a:t>                                   </a:t>
            </a:r>
            <a:r>
              <a:rPr lang="en-IN" u="sng" dirty="0"/>
              <a:t>Write by Pen</a:t>
            </a:r>
            <a:r>
              <a:rPr lang="en-IN" dirty="0"/>
              <a:t>  in the console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02E70A-057F-46B8-3E12-1A6681CA7399}"/>
              </a:ext>
            </a:extLst>
          </p:cNvPr>
          <p:cNvCxnSpPr/>
          <p:nvPr/>
        </p:nvCxnSpPr>
        <p:spPr>
          <a:xfrm>
            <a:off x="2415252" y="5801032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AA2625-730B-4918-1E9D-38AEC7E89318}"/>
              </a:ext>
            </a:extLst>
          </p:cNvPr>
          <p:cNvCxnSpPr/>
          <p:nvPr/>
        </p:nvCxnSpPr>
        <p:spPr>
          <a:xfrm>
            <a:off x="7673093" y="580103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934FA8-B293-ECED-CC1F-FB44B2BC2797}"/>
              </a:ext>
            </a:extLst>
          </p:cNvPr>
          <p:cNvCxnSpPr/>
          <p:nvPr/>
        </p:nvCxnSpPr>
        <p:spPr>
          <a:xfrm>
            <a:off x="2415252" y="580103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F88F18-ADD9-39C0-0E84-F86DE1079A63}"/>
              </a:ext>
            </a:extLst>
          </p:cNvPr>
          <p:cNvCxnSpPr/>
          <p:nvPr/>
        </p:nvCxnSpPr>
        <p:spPr>
          <a:xfrm>
            <a:off x="2415252" y="6530937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0CA9EB-17A3-C8BC-39BE-0D9FE3F468E1}"/>
              </a:ext>
            </a:extLst>
          </p:cNvPr>
          <p:cNvSpPr/>
          <p:nvPr/>
        </p:nvSpPr>
        <p:spPr>
          <a:xfrm>
            <a:off x="1259840" y="609600"/>
            <a:ext cx="9895840" cy="9393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341F5-5CB2-4628-B3FE-2A824253D525}"/>
              </a:ext>
            </a:extLst>
          </p:cNvPr>
          <p:cNvSpPr txBox="1"/>
          <p:nvPr/>
        </p:nvSpPr>
        <p:spPr>
          <a:xfrm>
            <a:off x="3826385" y="742554"/>
            <a:ext cx="479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/>
              <a:t>BeanFactoy</a:t>
            </a:r>
            <a:r>
              <a:rPr lang="en-IN" sz="4000" dirty="0"/>
              <a:t> Interface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C7BD57-B2D8-742F-0EB3-9FAD4EAC8A3B}"/>
              </a:ext>
            </a:extLst>
          </p:cNvPr>
          <p:cNvCxnSpPr>
            <a:endCxn id="24" idx="1"/>
          </p:cNvCxnSpPr>
          <p:nvPr/>
        </p:nvCxnSpPr>
        <p:spPr>
          <a:xfrm>
            <a:off x="6096000" y="5455494"/>
            <a:ext cx="36772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1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E8185F-B149-DFF3-3F02-8C75D311B2E8}"/>
              </a:ext>
            </a:extLst>
          </p:cNvPr>
          <p:cNvSpPr/>
          <p:nvPr/>
        </p:nvSpPr>
        <p:spPr>
          <a:xfrm>
            <a:off x="0" y="-223520"/>
            <a:ext cx="12192000" cy="718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01C86C-4CF0-BFE0-14A5-D38E752BFCB8}"/>
              </a:ext>
            </a:extLst>
          </p:cNvPr>
          <p:cNvSpPr/>
          <p:nvPr/>
        </p:nvSpPr>
        <p:spPr>
          <a:xfrm>
            <a:off x="599440" y="335280"/>
            <a:ext cx="10312400" cy="8737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2B918-F6B3-6D13-825E-8A1DD73296AF}"/>
              </a:ext>
            </a:extLst>
          </p:cNvPr>
          <p:cNvSpPr txBox="1"/>
          <p:nvPr/>
        </p:nvSpPr>
        <p:spPr>
          <a:xfrm>
            <a:off x="3591560" y="477520"/>
            <a:ext cx="44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ApplicationContext</a:t>
            </a:r>
            <a:r>
              <a:rPr lang="en-IN" sz="2800" dirty="0"/>
              <a:t>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8BDE-F1DF-508C-1562-50883697A851}"/>
              </a:ext>
            </a:extLst>
          </p:cNvPr>
          <p:cNvSpPr txBox="1"/>
          <p:nvPr/>
        </p:nvSpPr>
        <p:spPr>
          <a:xfrm>
            <a:off x="233680" y="1413063"/>
            <a:ext cx="1192784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700" dirty="0">
              <a:latin typeface="Courier New" panose="02070309020205020404" pitchFamily="49" charset="0"/>
            </a:endParaRPr>
          </a:p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org.springframework.context.support.ClassPathXmlApplicationContext;</a:t>
            </a:r>
          </a:p>
          <a:p>
            <a:pPr algn="l"/>
            <a:endParaRPr lang="en-IN" sz="1700" dirty="0">
              <a:latin typeface="Courier New" panose="02070309020205020404" pitchFamily="49" charset="0"/>
            </a:endParaRPr>
          </a:p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TestPenB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7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ClassPathXmlApplicationContext</a:t>
            </a:r>
            <a:r>
              <a:rPr lang="fr-F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7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fr-F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 Pen </a:t>
            </a:r>
            <a:r>
              <a:rPr lang="fr-FR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=(Pen)</a:t>
            </a:r>
            <a:r>
              <a:rPr lang="fr-FR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7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7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myPen</a:t>
            </a:r>
            <a:r>
              <a:rPr lang="fr-FR" sz="17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IN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en-IN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IN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//Non-static method being called</a:t>
            </a:r>
          </a:p>
          <a:p>
            <a:pPr algn="l"/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700" dirty="0">
              <a:latin typeface="Courier New" panose="02070309020205020404" pitchFamily="49" charset="0"/>
            </a:endParaRPr>
          </a:p>
          <a:p>
            <a:pPr algn="l"/>
            <a:r>
              <a:rPr lang="en-IN" sz="17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NOTE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</a:rPr>
              <a:t>org.springframework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 dependency should be added in the pom file 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</a:rPr>
              <a:t>inorder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 to invoke </a:t>
            </a:r>
          </a:p>
          <a:p>
            <a:pPr algn="l"/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      the spring framework.</a:t>
            </a: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sz="17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192032-99A1-1AC2-4895-098A64D8D2FC}"/>
              </a:ext>
            </a:extLst>
          </p:cNvPr>
          <p:cNvCxnSpPr/>
          <p:nvPr/>
        </p:nvCxnSpPr>
        <p:spPr>
          <a:xfrm>
            <a:off x="1111701" y="4147624"/>
            <a:ext cx="0" cy="40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6CF1C-E323-3ED4-E198-67ED5DF40C8F}"/>
              </a:ext>
            </a:extLst>
          </p:cNvPr>
          <p:cNvCxnSpPr/>
          <p:nvPr/>
        </p:nvCxnSpPr>
        <p:spPr>
          <a:xfrm>
            <a:off x="1111701" y="4550722"/>
            <a:ext cx="59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247ACA-25D3-B38E-8996-FA298331F007}"/>
              </a:ext>
            </a:extLst>
          </p:cNvPr>
          <p:cNvCxnSpPr/>
          <p:nvPr/>
        </p:nvCxnSpPr>
        <p:spPr>
          <a:xfrm>
            <a:off x="1724372" y="4094152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92A9-262A-3B2E-FD0D-2039DC8403AB}"/>
              </a:ext>
            </a:extLst>
          </p:cNvPr>
          <p:cNvCxnSpPr/>
          <p:nvPr/>
        </p:nvCxnSpPr>
        <p:spPr>
          <a:xfrm>
            <a:off x="6982213" y="409415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442ADC-C795-49DF-FB17-520A709D6C1C}"/>
              </a:ext>
            </a:extLst>
          </p:cNvPr>
          <p:cNvCxnSpPr/>
          <p:nvPr/>
        </p:nvCxnSpPr>
        <p:spPr>
          <a:xfrm>
            <a:off x="1724372" y="409415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9DA8B9-FE7C-8D5F-3A86-0D255F422BEC}"/>
              </a:ext>
            </a:extLst>
          </p:cNvPr>
          <p:cNvCxnSpPr/>
          <p:nvPr/>
        </p:nvCxnSpPr>
        <p:spPr>
          <a:xfrm>
            <a:off x="1724372" y="4824057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30AB4A-9A6C-616F-380E-702B5ED02C1B}"/>
              </a:ext>
            </a:extLst>
          </p:cNvPr>
          <p:cNvSpPr txBox="1"/>
          <p:nvPr/>
        </p:nvSpPr>
        <p:spPr>
          <a:xfrm>
            <a:off x="1754853" y="4135939"/>
            <a:ext cx="5227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Calls the write( ) method and prints the output as:</a:t>
            </a:r>
          </a:p>
          <a:p>
            <a:r>
              <a:rPr lang="en-IN" dirty="0"/>
              <a:t>                                   </a:t>
            </a:r>
            <a:r>
              <a:rPr lang="en-IN" u="sng" dirty="0"/>
              <a:t>Write by Pen</a:t>
            </a:r>
            <a:r>
              <a:rPr lang="en-IN" dirty="0"/>
              <a:t> 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600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657-F625-8BFC-78FB-95E98EC0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8DC54-7338-0555-DD24-3E78BC185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8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3E33-687C-336A-3C03-79754183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Dependency Injection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4B40-AA61-44BF-4D37-841330F3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Dependency Injection is 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a fundamental aspect of the Spring framework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 through which the Spring container “injects” objects into other objects or “dependencies”.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Dependency Injection allows for loose coupling of components and moves the responsibility of managing components onto the container.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The Dependency Injection is a design pattern that removes the dependency of the programs.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In such case we provide the information from the external source such as .xml file or an external class providing the configuration. Generally we term such classes as </a:t>
            </a:r>
            <a:r>
              <a:rPr lang="en-IN" dirty="0" err="1">
                <a:solidFill>
                  <a:schemeClr val="tx1"/>
                </a:solidFill>
              </a:rPr>
              <a:t>MyConfig</a:t>
            </a:r>
            <a:r>
              <a:rPr lang="en-IN" dirty="0">
                <a:solidFill>
                  <a:schemeClr val="tx1"/>
                </a:solidFill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25005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6677-FA29-0A35-7E47-5BE1A44B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80348"/>
          </a:xfrm>
        </p:spPr>
        <p:txBody>
          <a:bodyPr/>
          <a:lstStyle/>
          <a:p>
            <a:r>
              <a:rPr lang="en-IN" dirty="0"/>
              <a:t>Illustration of Dependency Injection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16DD95-6E49-C6B5-6D74-0EBE09B83BE5}"/>
              </a:ext>
            </a:extLst>
          </p:cNvPr>
          <p:cNvSpPr/>
          <p:nvPr/>
        </p:nvSpPr>
        <p:spPr>
          <a:xfrm>
            <a:off x="6746240" y="3007360"/>
            <a:ext cx="3738880" cy="2418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4F2CA-321A-86CB-5731-EF872E433B58}"/>
              </a:ext>
            </a:extLst>
          </p:cNvPr>
          <p:cNvSpPr/>
          <p:nvPr/>
        </p:nvSpPr>
        <p:spPr>
          <a:xfrm>
            <a:off x="6858000" y="3327399"/>
            <a:ext cx="1310640" cy="177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A18AF-4A6A-0E6B-10E7-D87CAB4195FD}"/>
              </a:ext>
            </a:extLst>
          </p:cNvPr>
          <p:cNvSpPr txBox="1"/>
          <p:nvPr/>
        </p:nvSpPr>
        <p:spPr>
          <a:xfrm>
            <a:off x="6858000" y="3893234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</a:t>
            </a:r>
          </a:p>
          <a:p>
            <a:r>
              <a:rPr lang="en-IN" dirty="0"/>
              <a:t> Resolver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CEA5A21-3260-C94B-D4E0-DBAA13F32528}"/>
              </a:ext>
            </a:extLst>
          </p:cNvPr>
          <p:cNvSpPr/>
          <p:nvPr/>
        </p:nvSpPr>
        <p:spPr>
          <a:xfrm>
            <a:off x="8656320" y="3327399"/>
            <a:ext cx="1534160" cy="1701801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1B98A-47AB-B673-1692-D83A21F37A0F}"/>
              </a:ext>
            </a:extLst>
          </p:cNvPr>
          <p:cNvSpPr txBox="1"/>
          <p:nvPr/>
        </p:nvSpPr>
        <p:spPr>
          <a:xfrm>
            <a:off x="8656320" y="3523902"/>
            <a:ext cx="153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</a:t>
            </a:r>
            <a:r>
              <a:rPr lang="en-IN" dirty="0" err="1"/>
              <a:t>ProductService</a:t>
            </a:r>
            <a:endParaRPr lang="en-IN" dirty="0"/>
          </a:p>
          <a:p>
            <a:r>
              <a:rPr lang="en-IN" sz="1200" dirty="0"/>
              <a:t>                 </a:t>
            </a:r>
            <a:r>
              <a:rPr lang="en-IN" sz="1200" dirty="0" err="1"/>
              <a:t>BetterProductService</a:t>
            </a:r>
            <a:endParaRPr lang="en-IN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C1DC65-7D56-F98C-F9D7-F849B55AD387}"/>
              </a:ext>
            </a:extLst>
          </p:cNvPr>
          <p:cNvSpPr/>
          <p:nvPr/>
        </p:nvSpPr>
        <p:spPr>
          <a:xfrm>
            <a:off x="2651760" y="3007360"/>
            <a:ext cx="2550160" cy="2418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7FC82-AE88-6466-5033-07B1707D36C0}"/>
              </a:ext>
            </a:extLst>
          </p:cNvPr>
          <p:cNvSpPr txBox="1"/>
          <p:nvPr/>
        </p:nvSpPr>
        <p:spPr>
          <a:xfrm>
            <a:off x="2717800" y="3954789"/>
            <a:ext cx="272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HomeController</a:t>
            </a:r>
            <a:endParaRPr lang="en-IN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DCEE4-A1E3-B57F-3825-27BEECB9DF57}"/>
              </a:ext>
            </a:extLst>
          </p:cNvPr>
          <p:cNvCxnSpPr/>
          <p:nvPr/>
        </p:nvCxnSpPr>
        <p:spPr>
          <a:xfrm>
            <a:off x="5110480" y="3789680"/>
            <a:ext cx="163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1ECEBA-E26A-3A66-278C-212D45B646CF}"/>
              </a:ext>
            </a:extLst>
          </p:cNvPr>
          <p:cNvCxnSpPr/>
          <p:nvPr/>
        </p:nvCxnSpPr>
        <p:spPr>
          <a:xfrm flipH="1">
            <a:off x="4998720" y="4876800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86E320-5775-7A2D-300A-A354DD604FC9}"/>
              </a:ext>
            </a:extLst>
          </p:cNvPr>
          <p:cNvCxnSpPr/>
          <p:nvPr/>
        </p:nvCxnSpPr>
        <p:spPr>
          <a:xfrm>
            <a:off x="7945120" y="3789680"/>
            <a:ext cx="107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4E22DB-6296-40CB-FBEA-C924A49CA83A}"/>
              </a:ext>
            </a:extLst>
          </p:cNvPr>
          <p:cNvCxnSpPr/>
          <p:nvPr/>
        </p:nvCxnSpPr>
        <p:spPr>
          <a:xfrm flipH="1">
            <a:off x="7894320" y="4805680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716B04-EE9E-97E1-B015-A805093ACD0A}"/>
              </a:ext>
            </a:extLst>
          </p:cNvPr>
          <p:cNvSpPr txBox="1"/>
          <p:nvPr/>
        </p:nvSpPr>
        <p:spPr>
          <a:xfrm>
            <a:off x="5110480" y="3124199"/>
            <a:ext cx="163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for</a:t>
            </a:r>
          </a:p>
          <a:p>
            <a:r>
              <a:rPr lang="en-IN" dirty="0" err="1"/>
              <a:t>ProductService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E2BB4-35CA-B795-7B96-2BF2B4FD7908}"/>
              </a:ext>
            </a:extLst>
          </p:cNvPr>
          <p:cNvSpPr txBox="1"/>
          <p:nvPr/>
        </p:nvSpPr>
        <p:spPr>
          <a:xfrm>
            <a:off x="5008880" y="4851399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Returns </a:t>
            </a:r>
          </a:p>
          <a:p>
            <a:r>
              <a:rPr lang="en-IN" dirty="0" err="1"/>
              <a:t>ProductService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73EEB-843F-3912-DA75-8CD5E9BEA1F1}"/>
              </a:ext>
            </a:extLst>
          </p:cNvPr>
          <p:cNvSpPr txBox="1"/>
          <p:nvPr/>
        </p:nvSpPr>
        <p:spPr>
          <a:xfrm>
            <a:off x="7769860" y="3000324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 Container</a:t>
            </a:r>
          </a:p>
        </p:txBody>
      </p:sp>
    </p:spTree>
    <p:extLst>
      <p:ext uri="{BB962C8B-B14F-4D97-AF65-F5344CB8AC3E}">
        <p14:creationId xmlns:p14="http://schemas.microsoft.com/office/powerpoint/2010/main" val="373851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819D-158B-EE34-2AC0-12B4DB38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Inject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C959-F8DA-3642-22EA-E628F2D1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framework provides the following ways to inject dependencies: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Variable Injection (supported only by annotations)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Constructor Injection(supported by both annotation and xml based)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Setter method injection(supported by both annotation and xml based)</a:t>
            </a:r>
          </a:p>
        </p:txBody>
      </p:sp>
    </p:spTree>
    <p:extLst>
      <p:ext uri="{BB962C8B-B14F-4D97-AF65-F5344CB8AC3E}">
        <p14:creationId xmlns:p14="http://schemas.microsoft.com/office/powerpoint/2010/main" val="4088106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4F20-65F9-47DC-2B7F-E56EA91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Setter Method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97E6-728D-7076-547B-A25643DE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Injecting the dependency via setters is possible by providing the &lt;property&gt; as the sub element of &lt;bean&gt;.</a:t>
            </a:r>
          </a:p>
          <a:p>
            <a:r>
              <a:rPr lang="en-IN" dirty="0"/>
              <a:t>In this method we provide the information from the external source such as </a:t>
            </a:r>
            <a:r>
              <a:rPr lang="en-IN" u="sng" dirty="0"/>
              <a:t>xml file or using a configuration class</a:t>
            </a:r>
            <a:r>
              <a:rPr lang="en-IN" dirty="0"/>
              <a:t>. It makes our code loosely coupled and easier for testing.</a:t>
            </a:r>
          </a:p>
        </p:txBody>
      </p:sp>
    </p:spTree>
    <p:extLst>
      <p:ext uri="{BB962C8B-B14F-4D97-AF65-F5344CB8AC3E}">
        <p14:creationId xmlns:p14="http://schemas.microsoft.com/office/powerpoint/2010/main" val="2924950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5C58-70B9-950D-5AB5-AA6DE0FE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Achieving Setter injection by providing information in .xml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60BDF-319D-3C72-9FED-4A723C7AD795}"/>
              </a:ext>
            </a:extLst>
          </p:cNvPr>
          <p:cNvSpPr/>
          <p:nvPr/>
        </p:nvSpPr>
        <p:spPr>
          <a:xfrm>
            <a:off x="1412240" y="2519680"/>
            <a:ext cx="9692640" cy="3627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5055F-662C-90AF-3628-8F28F33C0143}"/>
              </a:ext>
            </a:extLst>
          </p:cNvPr>
          <p:cNvSpPr txBox="1"/>
          <p:nvPr/>
        </p:nvSpPr>
        <p:spPr>
          <a:xfrm>
            <a:off x="1483360" y="2641600"/>
            <a:ext cx="9519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IN" sz="9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IN" sz="9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IN" sz="9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I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 algn="l"/>
            <a:r>
              <a:rPr lang="en-US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xmlns:context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"http://www.springframework.org/schema/context"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http://www.springframework.org/schema/beans/spring-beans.xsd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http://www.springframework.org/schema/context/spring-context-3.0.xsd"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myComputer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IN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 </a:t>
            </a:r>
            <a:r>
              <a:rPr lang="en-I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com.ty.core.Computer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"id"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"100"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"name"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"Hp"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"processor"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"Ryzen"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60588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1D42A7-22A5-155F-DC49-16AE17B3E417}"/>
              </a:ext>
            </a:extLst>
          </p:cNvPr>
          <p:cNvSpPr txBox="1"/>
          <p:nvPr/>
        </p:nvSpPr>
        <p:spPr>
          <a:xfrm>
            <a:off x="1645920" y="660400"/>
            <a:ext cx="108102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Computer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sv-S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setProcessor(String </a:t>
            </a:r>
            <a:r>
              <a:rPr lang="sv-S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processor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</a:rPr>
              <a:t>//Display the injected values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"Id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"Name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"Processor is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6B37FC4-990D-A6A3-E45E-84CBD5AB6800}"/>
              </a:ext>
            </a:extLst>
          </p:cNvPr>
          <p:cNvSpPr/>
          <p:nvPr/>
        </p:nvSpPr>
        <p:spPr>
          <a:xfrm>
            <a:off x="5923280" y="2214880"/>
            <a:ext cx="1808480" cy="2133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C1EE4D-9D29-45CC-E527-AF8DAC3561A9}"/>
              </a:ext>
            </a:extLst>
          </p:cNvPr>
          <p:cNvSpPr/>
          <p:nvPr/>
        </p:nvSpPr>
        <p:spPr>
          <a:xfrm>
            <a:off x="8046720" y="2214880"/>
            <a:ext cx="3190240" cy="2133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3DF62-323C-9A4D-DBBD-9F6070D1DDA0}"/>
              </a:ext>
            </a:extLst>
          </p:cNvPr>
          <p:cNvSpPr txBox="1"/>
          <p:nvPr/>
        </p:nvSpPr>
        <p:spPr>
          <a:xfrm>
            <a:off x="8194040" y="2571888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values to these setters will be injected in the .xml file using &lt;property name=“ “ and value =“  ”&gt;&lt;/property&gt;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70078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64C8-490F-1A4E-D291-19D245F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Springs?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D6D0-F06B-63C2-BD25-746CD00C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 with all these technologies, spring is a light weight framework that can be used to create scalable, secure and robust enterprise web applications.</a:t>
            </a:r>
          </a:p>
          <a:p>
            <a:r>
              <a:rPr lang="en-IN" dirty="0"/>
              <a:t>The spring framework is also the base that powers all the other spring based projects such as :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IN" sz="1800" dirty="0"/>
              <a:t>Spring Boot</a:t>
            </a:r>
            <a:r>
              <a:rPr lang="en-IN" dirty="0"/>
              <a:t>           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IN" sz="1800" dirty="0"/>
              <a:t>Spring Cloud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IN" sz="1800" dirty="0"/>
              <a:t>Spring </a:t>
            </a:r>
            <a:r>
              <a:rPr lang="en-IN" sz="1800" dirty="0" err="1"/>
              <a:t>GraphQL</a:t>
            </a:r>
            <a:r>
              <a:rPr lang="en-IN" sz="1800" dirty="0"/>
              <a:t> etc</a:t>
            </a: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561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D588C8-72EB-091C-A6CA-F0E1D88D9BAC}"/>
              </a:ext>
            </a:extLst>
          </p:cNvPr>
          <p:cNvSpPr/>
          <p:nvPr/>
        </p:nvSpPr>
        <p:spPr>
          <a:xfrm>
            <a:off x="0" y="-304800"/>
            <a:ext cx="12192000" cy="716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EC89B-55CA-D1B5-88D1-70193410487F}"/>
              </a:ext>
            </a:extLst>
          </p:cNvPr>
          <p:cNvSpPr txBox="1"/>
          <p:nvPr/>
        </p:nvSpPr>
        <p:spPr>
          <a:xfrm>
            <a:off x="0" y="741680"/>
            <a:ext cx="116941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org.springframework.context.support.ClassPathXmlApplicationContext;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TestComputerA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ClassPathXmlApplicationContext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Computer </a:t>
            </a:r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computer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(Computer) </a:t>
            </a:r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myComputer</a:t>
            </a:r>
            <a:r>
              <a:rPr lang="en-I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computer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Id is  100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Name is  Hp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Processor is 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Ryzen</a:t>
            </a:r>
            <a:endParaRPr lang="en-I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78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4E2-65CC-BA63-2358-843E22D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 via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2A5E-E22E-537D-7D34-E8DB714B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Injecting the dependency via Constructor is possible by providing the &lt;constructor-</a:t>
            </a:r>
            <a:r>
              <a:rPr lang="en-IN" dirty="0" err="1"/>
              <a:t>arg</a:t>
            </a:r>
            <a:r>
              <a:rPr lang="en-IN" dirty="0"/>
              <a:t>&gt; as the sub element of &lt;bean&gt;.</a:t>
            </a:r>
          </a:p>
          <a:p>
            <a:r>
              <a:rPr lang="en-IN" dirty="0"/>
              <a:t>In this method we provide the information from the external source such as </a:t>
            </a:r>
            <a:r>
              <a:rPr lang="en-IN" u="sng" dirty="0"/>
              <a:t>xml file or using a configuration class</a:t>
            </a:r>
            <a:r>
              <a:rPr lang="en-IN" dirty="0"/>
              <a:t>. It makes our code loosely coupled and easier for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708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903-B131-5028-2C64-498F69F5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Achieving Dependency injection via Constructor by providing configuration in .xml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7677E-AF18-6491-3EB3-44AC26AF88CB}"/>
              </a:ext>
            </a:extLst>
          </p:cNvPr>
          <p:cNvSpPr txBox="1"/>
          <p:nvPr/>
        </p:nvSpPr>
        <p:spPr>
          <a:xfrm>
            <a:off x="1046480" y="2641600"/>
            <a:ext cx="995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IN" sz="9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IN" sz="9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IN" sz="9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I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 algn="l"/>
            <a:r>
              <a:rPr lang="en-US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xmlns:context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"http://www.springframework.org/schema/context"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http://www.springframework.org/schema/beans/spring-beans.xsd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http://www.springframework.org/schema/context/spring-context-3.0.xsd"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sz="18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myEmployee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com.ty.core.Employee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s-E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E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s-ES" sz="1800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s-E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Courier New" panose="020703090202050204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“0"</a:t>
            </a:r>
            <a:r>
              <a:rPr lang="es-E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“dimple@mail.com"</a:t>
            </a:r>
            <a:r>
              <a:rPr lang="es-ES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s-ES" sz="1800" i="1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s-ES" sz="1800" i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s-ES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n-IN" sz="1800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Courier New" panose="020703090202050204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“Dimple"</a:t>
            </a:r>
            <a:r>
              <a:rPr lang="en-IN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IN" sz="1800" i="1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n-IN" sz="1800" i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n-IN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IN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IN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8015C-1BF9-1067-230B-104E9DF02409}"/>
              </a:ext>
            </a:extLst>
          </p:cNvPr>
          <p:cNvCxnSpPr/>
          <p:nvPr/>
        </p:nvCxnSpPr>
        <p:spPr>
          <a:xfrm>
            <a:off x="833120" y="2560320"/>
            <a:ext cx="0" cy="272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CFEE53-679F-A009-FC9A-FF683B9E3B9F}"/>
              </a:ext>
            </a:extLst>
          </p:cNvPr>
          <p:cNvCxnSpPr/>
          <p:nvPr/>
        </p:nvCxnSpPr>
        <p:spPr>
          <a:xfrm>
            <a:off x="10769600" y="2641600"/>
            <a:ext cx="0" cy="272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84BBB9-FA04-788D-DF70-51CF3DA21730}"/>
              </a:ext>
            </a:extLst>
          </p:cNvPr>
          <p:cNvCxnSpPr/>
          <p:nvPr/>
        </p:nvCxnSpPr>
        <p:spPr>
          <a:xfrm>
            <a:off x="833120" y="2560320"/>
            <a:ext cx="99364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ED319-1E76-E5F0-0F80-C616053D7E06}"/>
              </a:ext>
            </a:extLst>
          </p:cNvPr>
          <p:cNvCxnSpPr/>
          <p:nvPr/>
        </p:nvCxnSpPr>
        <p:spPr>
          <a:xfrm>
            <a:off x="833120" y="5283200"/>
            <a:ext cx="99364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39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3443D6-C29E-76C9-30BD-1F78084C6F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7574B-4647-F181-6D54-A6C46D328006}"/>
              </a:ext>
            </a:extLst>
          </p:cNvPr>
          <p:cNvSpPr txBox="1"/>
          <p:nvPr/>
        </p:nvSpPr>
        <p:spPr>
          <a:xfrm>
            <a:off x="0" y="152400"/>
            <a:ext cx="1197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Employee(String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email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email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"Name is "</a:t>
            </a:r>
            <a:r>
              <a:rPr lang="en-I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8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"Email is "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8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578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B028F-53FC-0BDE-3309-7EB4D3AE41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35DB9-FDCF-DA01-F365-53338B9FB53C}"/>
              </a:ext>
            </a:extLst>
          </p:cNvPr>
          <p:cNvSpPr txBox="1"/>
          <p:nvPr/>
        </p:nvSpPr>
        <p:spPr>
          <a:xfrm>
            <a:off x="71120" y="132080"/>
            <a:ext cx="11968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org.springframework.beans.factory.BeanFactory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org.springframework.beans.factory.xml.</a:t>
            </a:r>
            <a:r>
              <a:rPr lang="en-IN" sz="1800" b="1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IN" sz="1800" b="1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org.springframework.core.io.ClassPathResource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TestEmployeeA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US" sz="1800" b="1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strike="sngStrike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(Employee)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myEmployee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Name is dimple@mail.com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Email is Dimple</a:t>
            </a:r>
          </a:p>
          <a:p>
            <a:pPr algn="l"/>
            <a:endParaRPr lang="en-I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894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A5DD-58C6-2586-7E8D-456A87DB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Dependency Injection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C3DB9-44BF-96A1-46B5-3B6EC2DD2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By providing Configuration using a Class</a:t>
            </a:r>
          </a:p>
        </p:txBody>
      </p:sp>
    </p:spTree>
    <p:extLst>
      <p:ext uri="{BB962C8B-B14F-4D97-AF65-F5344CB8AC3E}">
        <p14:creationId xmlns:p14="http://schemas.microsoft.com/office/powerpoint/2010/main" val="268320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F2CD-EBD3-2E2E-1F7D-151FA309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11200"/>
            <a:ext cx="9601196" cy="5164668"/>
          </a:xfrm>
        </p:spPr>
        <p:txBody>
          <a:bodyPr/>
          <a:lstStyle/>
          <a:p>
            <a:r>
              <a:rPr lang="en-IN" dirty="0"/>
              <a:t>Similar to the previous examples the Dependency Injection can be achieved by providing the configuration in a separate class using special annotations.</a:t>
            </a:r>
          </a:p>
          <a:p>
            <a:r>
              <a:rPr lang="en-IN" dirty="0"/>
              <a:t>Note: </a:t>
            </a:r>
            <a:r>
              <a:rPr lang="en-IN" dirty="0" err="1"/>
              <a:t>ApplicationContext</a:t>
            </a:r>
            <a:r>
              <a:rPr lang="en-IN" dirty="0"/>
              <a:t> interface is only capable to achieve this kind of class configuration based Dependency Injection.</a:t>
            </a:r>
          </a:p>
          <a:p>
            <a:r>
              <a:rPr lang="en-IN" dirty="0"/>
              <a:t>It provides the flexibility to ignore the voluntary actions provided in the .xml file.</a:t>
            </a:r>
          </a:p>
          <a:p>
            <a:r>
              <a:rPr lang="en-IN" dirty="0"/>
              <a:t>This approach has an additional property which allows the programmers to achieve variable injection, and helps to achieve loose coupling.</a:t>
            </a:r>
          </a:p>
        </p:txBody>
      </p:sp>
    </p:spTree>
    <p:extLst>
      <p:ext uri="{BB962C8B-B14F-4D97-AF65-F5344CB8AC3E}">
        <p14:creationId xmlns:p14="http://schemas.microsoft.com/office/powerpoint/2010/main" val="1117486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EF5-58F1-729F-95C8-FE957BE876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8500"/>
            <a:ext cx="9601200" cy="774700"/>
          </a:xfrm>
        </p:spPr>
        <p:txBody>
          <a:bodyPr/>
          <a:lstStyle/>
          <a:p>
            <a:r>
              <a:rPr lang="en-IN" dirty="0"/>
              <a:t>Variable Injection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684FA-386E-8B9C-5FB6-A5BDE10267E3}"/>
              </a:ext>
            </a:extLst>
          </p:cNvPr>
          <p:cNvSpPr txBox="1"/>
          <p:nvPr/>
        </p:nvSpPr>
        <p:spPr>
          <a:xfrm>
            <a:off x="822960" y="1472883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org.springframework.beans.factory.annotation.Value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org.springframework.stereotype.Component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“Dimple"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"84.32"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percentage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nl-NL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 id is "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nl-NL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 name is "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 percentage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percentage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159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D84-2C1C-8644-2733-D74DD6E4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Configuration class acting as a substitute to .xml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E9F14-C71B-9ADA-A9F7-D7F984EAD77F}"/>
              </a:ext>
            </a:extLst>
          </p:cNvPr>
          <p:cNvSpPr txBox="1"/>
          <p:nvPr/>
        </p:nvSpPr>
        <p:spPr>
          <a:xfrm>
            <a:off x="1087120" y="2600960"/>
            <a:ext cx="10292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org.springframework.context.annotation.ComponentScan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org.springframework.context.annotation.Configuration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@Configuration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@ComponentScan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(basePackages = 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MyConfig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endParaRPr lang="en-IN" dirty="0">
              <a:latin typeface="Courier New" panose="02070309020205020404" pitchFamily="49" charset="0"/>
            </a:endParaRP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6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34EE-7692-7EAD-3A17-70102E23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Achieving Dependency Injection By </a:t>
            </a:r>
            <a:r>
              <a:rPr lang="en-IN" dirty="0" err="1"/>
              <a:t>ApplicationContext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FFF85-88F9-BABC-B142-3AD7205C0031}"/>
              </a:ext>
            </a:extLst>
          </p:cNvPr>
          <p:cNvSpPr txBox="1"/>
          <p:nvPr/>
        </p:nvSpPr>
        <p:spPr>
          <a:xfrm>
            <a:off x="894080" y="2509520"/>
            <a:ext cx="1330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org.springframework.context.annotation.AnnotationConfigApplicationContext;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TestStudent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AnnotationConfigApplicationContext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MyConfig.</a:t>
            </a:r>
            <a:r>
              <a:rPr lang="fr-F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nl-NL" sz="14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=(Student)</a:t>
            </a:r>
            <a:r>
              <a:rPr lang="nl-NL" sz="1400" dirty="0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.getBean(</a:t>
            </a:r>
            <a:r>
              <a:rPr lang="nl-NL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"student"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-------------------------------------------------------------------------------------------------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id is 1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name is Dimple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percentage is  84.32</a:t>
            </a:r>
            <a:endParaRPr lang="en-IN" sz="14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4463FAB-49B8-41F9-2380-5FD6CAF631D7}"/>
              </a:ext>
            </a:extLst>
          </p:cNvPr>
          <p:cNvSpPr/>
          <p:nvPr/>
        </p:nvSpPr>
        <p:spPr>
          <a:xfrm>
            <a:off x="4378960" y="4886960"/>
            <a:ext cx="1005840" cy="873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54741-C04E-067E-7224-15F6FCDFCCA8}"/>
              </a:ext>
            </a:extLst>
          </p:cNvPr>
          <p:cNvSpPr/>
          <p:nvPr/>
        </p:nvSpPr>
        <p:spPr>
          <a:xfrm>
            <a:off x="5516880" y="4886960"/>
            <a:ext cx="2743200" cy="946547"/>
          </a:xfrm>
          <a:prstGeom prst="roundRect">
            <a:avLst/>
          </a:prstGeom>
          <a:solidFill>
            <a:srgbClr val="F7C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9D59E-160F-CDA5-2FA8-A328AF9CFA15}"/>
              </a:ext>
            </a:extLst>
          </p:cNvPr>
          <p:cNvSpPr txBox="1"/>
          <p:nvPr/>
        </p:nvSpPr>
        <p:spPr>
          <a:xfrm>
            <a:off x="5699760" y="4837390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Injection via variable has been achieved</a:t>
            </a:r>
          </a:p>
        </p:txBody>
      </p:sp>
    </p:spTree>
    <p:extLst>
      <p:ext uri="{BB962C8B-B14F-4D97-AF65-F5344CB8AC3E}">
        <p14:creationId xmlns:p14="http://schemas.microsoft.com/office/powerpoint/2010/main" val="262060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93D6-ECA6-1946-5E49-2A460584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IoC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B4EF-D415-BA3B-6ADD-84BF2529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IoC(Inversion of control) Container is responsible to instantiate, configure and assemble the objects. </a:t>
            </a:r>
          </a:p>
          <a:p>
            <a:r>
              <a:rPr lang="en-IN" dirty="0"/>
              <a:t>The </a:t>
            </a:r>
            <a:r>
              <a:rPr lang="en-IN" dirty="0" err="1"/>
              <a:t>Ioc</a:t>
            </a:r>
            <a:r>
              <a:rPr lang="en-IN" dirty="0"/>
              <a:t> container gets information from the xml file and works accordingly.</a:t>
            </a:r>
          </a:p>
          <a:p>
            <a:r>
              <a:rPr lang="en-IN" dirty="0"/>
              <a:t>The main task performed by the </a:t>
            </a:r>
            <a:r>
              <a:rPr lang="en-IN" dirty="0" err="1"/>
              <a:t>Ioc</a:t>
            </a:r>
            <a:r>
              <a:rPr lang="en-IN" dirty="0"/>
              <a:t> container are:</a:t>
            </a:r>
          </a:p>
          <a:p>
            <a:pPr marL="2686050" lvl="5" indent="-457200">
              <a:buFont typeface="+mj-lt"/>
              <a:buAutoNum type="arabicPeriod"/>
            </a:pPr>
            <a:r>
              <a:rPr lang="en-IN" sz="1600" dirty="0"/>
              <a:t>To instantiate the application class</a:t>
            </a:r>
          </a:p>
          <a:p>
            <a:pPr marL="2686050" lvl="5" indent="-457200">
              <a:buFont typeface="+mj-lt"/>
              <a:buAutoNum type="arabicPeriod"/>
            </a:pPr>
            <a:r>
              <a:rPr lang="en-IN" sz="1600" dirty="0"/>
              <a:t>To configure the object</a:t>
            </a:r>
          </a:p>
          <a:p>
            <a:pPr marL="2686050" lvl="5" indent="-457200">
              <a:buFont typeface="+mj-lt"/>
              <a:buAutoNum type="arabicPeriod"/>
            </a:pPr>
            <a:r>
              <a:rPr lang="en-IN" sz="1600" dirty="0"/>
              <a:t>To assemble the dependencies between the objects</a:t>
            </a:r>
          </a:p>
        </p:txBody>
      </p:sp>
    </p:spTree>
    <p:extLst>
      <p:ext uri="{BB962C8B-B14F-4D97-AF65-F5344CB8AC3E}">
        <p14:creationId xmlns:p14="http://schemas.microsoft.com/office/powerpoint/2010/main" val="649226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FF1FD6-CFB1-30B2-73B1-D6A2F09B95CF}"/>
              </a:ext>
            </a:extLst>
          </p:cNvPr>
          <p:cNvSpPr/>
          <p:nvPr/>
        </p:nvSpPr>
        <p:spPr>
          <a:xfrm>
            <a:off x="0" y="0"/>
            <a:ext cx="1235456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3DA1E-25B7-D721-7223-06AA5C7E208D}"/>
              </a:ext>
            </a:extLst>
          </p:cNvPr>
          <p:cNvSpPr txBox="1"/>
          <p:nvPr/>
        </p:nvSpPr>
        <p:spPr>
          <a:xfrm>
            <a:off x="0" y="111760"/>
            <a:ext cx="14396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org.springframework.beans.factory.annotation.Value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org.springframework.stereotype.Component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Person(</a:t>
            </a:r>
            <a:r>
              <a:rPr lang="en-US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“Charles"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“45"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age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"Person id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"Person name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"Person age is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163C6DA-9ECF-3F59-81D1-F12A82A1122B}"/>
              </a:ext>
            </a:extLst>
          </p:cNvPr>
          <p:cNvSpPr/>
          <p:nvPr/>
        </p:nvSpPr>
        <p:spPr>
          <a:xfrm>
            <a:off x="7995920" y="121920"/>
            <a:ext cx="3596640" cy="2032000"/>
          </a:xfrm>
          <a:prstGeom prst="clou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C6C97-A92E-AA90-1BDE-4EDBE13F3B82}"/>
              </a:ext>
            </a:extLst>
          </p:cNvPr>
          <p:cNvSpPr txBox="1"/>
          <p:nvPr/>
        </p:nvSpPr>
        <p:spPr>
          <a:xfrm>
            <a:off x="8676640" y="609858"/>
            <a:ext cx="2123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426770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84EF-80BA-37AB-3EFC-D7BAA8EC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Specifying the configuration using Config Class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9CFF6-C54E-F934-C546-3991BA29F11B}"/>
              </a:ext>
            </a:extLst>
          </p:cNvPr>
          <p:cNvSpPr txBox="1"/>
          <p:nvPr/>
        </p:nvSpPr>
        <p:spPr>
          <a:xfrm>
            <a:off x="1295402" y="2661920"/>
            <a:ext cx="10388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org.springframework.context.annotation.ComponentScan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org.springframework.context.annotation.Configuration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@Configuration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@ComponentScan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(basePackages =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MyConfig1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85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1B903-4A14-A1A5-6EC0-6AA1FF7BE4D5}"/>
              </a:ext>
            </a:extLst>
          </p:cNvPr>
          <p:cNvSpPr/>
          <p:nvPr/>
        </p:nvSpPr>
        <p:spPr>
          <a:xfrm>
            <a:off x="-314960" y="-121920"/>
            <a:ext cx="12588240" cy="7091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F7F46-A950-CF07-5756-4EB2811D5C5C}"/>
              </a:ext>
            </a:extLst>
          </p:cNvPr>
          <p:cNvSpPr txBox="1"/>
          <p:nvPr/>
        </p:nvSpPr>
        <p:spPr>
          <a:xfrm>
            <a:off x="81280" y="132080"/>
            <a:ext cx="143256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org.springframework.context.annotation.AnnotationConfigApplicationContext;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com.ty.student.variable.injection.MyConfig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TestPerson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AnnotationConfigApplicationContext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(MyConfig1.</a:t>
            </a:r>
            <a:r>
              <a:rPr lang="en-IN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pPr algn="l"/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fr-F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=(Person)</a:t>
            </a:r>
            <a:r>
              <a:rPr lang="fr-F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person</a:t>
            </a:r>
            <a:r>
              <a:rPr lang="fr-F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--------------------------------------------------------------------------------------------------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id is  1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name is  Charles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age is  45</a:t>
            </a:r>
          </a:p>
          <a:p>
            <a:pPr algn="l"/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41ECA1-12A8-4E1F-D416-A73AA8BDEAF7}"/>
              </a:ext>
            </a:extLst>
          </p:cNvPr>
          <p:cNvSpPr/>
          <p:nvPr/>
        </p:nvSpPr>
        <p:spPr>
          <a:xfrm>
            <a:off x="1137920" y="375920"/>
            <a:ext cx="9499600" cy="8636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39130-5F7B-A996-7AB0-A344555BD6F0}"/>
              </a:ext>
            </a:extLst>
          </p:cNvPr>
          <p:cNvSpPr txBox="1"/>
          <p:nvPr/>
        </p:nvSpPr>
        <p:spPr>
          <a:xfrm>
            <a:off x="1239520" y="487680"/>
            <a:ext cx="913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Achieving Dependency Injection By </a:t>
            </a:r>
            <a:r>
              <a:rPr lang="en-IN" sz="3200" dirty="0" err="1"/>
              <a:t>ApplicationContext</a:t>
            </a:r>
            <a:endParaRPr lang="en-IN" sz="32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EAB1C25-D066-5E68-5A62-13540FCCA1BD}"/>
              </a:ext>
            </a:extLst>
          </p:cNvPr>
          <p:cNvSpPr/>
          <p:nvPr/>
        </p:nvSpPr>
        <p:spPr>
          <a:xfrm>
            <a:off x="3017520" y="5681474"/>
            <a:ext cx="1005840" cy="873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4434FF-7B2A-3742-27B6-3CC0C8F417A3}"/>
              </a:ext>
            </a:extLst>
          </p:cNvPr>
          <p:cNvSpPr/>
          <p:nvPr/>
        </p:nvSpPr>
        <p:spPr>
          <a:xfrm>
            <a:off x="4155440" y="5681474"/>
            <a:ext cx="2743200" cy="946547"/>
          </a:xfrm>
          <a:prstGeom prst="roundRect">
            <a:avLst/>
          </a:prstGeom>
          <a:solidFill>
            <a:srgbClr val="F7C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B1E5E-8AC4-7B4E-D775-05F591022F23}"/>
              </a:ext>
            </a:extLst>
          </p:cNvPr>
          <p:cNvSpPr txBox="1"/>
          <p:nvPr/>
        </p:nvSpPr>
        <p:spPr>
          <a:xfrm>
            <a:off x="4338320" y="5631904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Injection via Constructor has been achieved</a:t>
            </a:r>
          </a:p>
        </p:txBody>
      </p:sp>
    </p:spTree>
    <p:extLst>
      <p:ext uri="{BB962C8B-B14F-4D97-AF65-F5344CB8AC3E}">
        <p14:creationId xmlns:p14="http://schemas.microsoft.com/office/powerpoint/2010/main" val="3991748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1F352-23AC-DA93-D888-6F197B7D3404}"/>
              </a:ext>
            </a:extLst>
          </p:cNvPr>
          <p:cNvSpPr/>
          <p:nvPr/>
        </p:nvSpPr>
        <p:spPr>
          <a:xfrm>
            <a:off x="-274320" y="-101600"/>
            <a:ext cx="12578080" cy="706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E5B17-B01D-6D08-BA5E-C45F5B20CAFD}"/>
              </a:ext>
            </a:extLst>
          </p:cNvPr>
          <p:cNvSpPr txBox="1"/>
          <p:nvPr/>
        </p:nvSpPr>
        <p:spPr>
          <a:xfrm>
            <a:off x="-182880" y="0"/>
            <a:ext cx="1307592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org.springframework.beans.factory.annotation.Value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org.springframework.stereotype.Component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"Charles"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"50000"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setSalary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salary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"Employee id is 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"Employee name is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"Employee salary is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7F9950E-5499-104B-D16F-EC5DD51F425D}"/>
              </a:ext>
            </a:extLst>
          </p:cNvPr>
          <p:cNvSpPr/>
          <p:nvPr/>
        </p:nvSpPr>
        <p:spPr>
          <a:xfrm>
            <a:off x="7335520" y="568960"/>
            <a:ext cx="4765040" cy="3068320"/>
          </a:xfrm>
          <a:prstGeom prst="clou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19EE6-8C69-DE8F-EEBD-00D7BEDDCB46}"/>
              </a:ext>
            </a:extLst>
          </p:cNvPr>
          <p:cNvSpPr txBox="1"/>
          <p:nvPr/>
        </p:nvSpPr>
        <p:spPr>
          <a:xfrm>
            <a:off x="7782560" y="1742311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Dependency Injection via Setters</a:t>
            </a:r>
          </a:p>
        </p:txBody>
      </p:sp>
    </p:spTree>
    <p:extLst>
      <p:ext uri="{BB962C8B-B14F-4D97-AF65-F5344CB8AC3E}">
        <p14:creationId xmlns:p14="http://schemas.microsoft.com/office/powerpoint/2010/main" val="3814725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BC75-FB75-36BA-D60E-F198E69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Specifying the configuration using Config Class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84B03-9AE0-36A4-4007-458FE304C07A}"/>
              </a:ext>
            </a:extLst>
          </p:cNvPr>
          <p:cNvSpPr txBox="1"/>
          <p:nvPr/>
        </p:nvSpPr>
        <p:spPr>
          <a:xfrm>
            <a:off x="1295402" y="2641600"/>
            <a:ext cx="99618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org.springframework.context.annotation.ComponentScan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org.springframework.context.annotation.Configuration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@Configuration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@ComponentScan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(basePackages = 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MyConfig2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32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154693-1F96-63D5-9B2C-58EFA0FCF4FF}"/>
              </a:ext>
            </a:extLst>
          </p:cNvPr>
          <p:cNvSpPr/>
          <p:nvPr/>
        </p:nvSpPr>
        <p:spPr>
          <a:xfrm>
            <a:off x="-81280" y="-111760"/>
            <a:ext cx="12395200" cy="708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87990-EAA9-7599-9702-1FFBA373E0CD}"/>
              </a:ext>
            </a:extLst>
          </p:cNvPr>
          <p:cNvSpPr txBox="1"/>
          <p:nvPr/>
        </p:nvSpPr>
        <p:spPr>
          <a:xfrm>
            <a:off x="0" y="924560"/>
            <a:ext cx="1259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org.springframework.context.annotation.AnnotationConfigApplicationContext;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com.ty.student.variable.injection.MyConfig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TestEmployee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AnnotationConfigApplicationContext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(MyConfig2.</a:t>
            </a:r>
            <a:r>
              <a:rPr lang="en-IN" sz="18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(Employee)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"employee"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id is   1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name is  Charles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salary is  50000.0</a:t>
            </a:r>
            <a:endParaRPr lang="en-IN" sz="1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C312573-11AA-717C-A6E5-DCD58753891F}"/>
              </a:ext>
            </a:extLst>
          </p:cNvPr>
          <p:cNvSpPr/>
          <p:nvPr/>
        </p:nvSpPr>
        <p:spPr>
          <a:xfrm>
            <a:off x="3596640" y="5496560"/>
            <a:ext cx="1005840" cy="873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BD83C3-CC74-4C1A-2065-AFF4CBCE4105}"/>
              </a:ext>
            </a:extLst>
          </p:cNvPr>
          <p:cNvSpPr/>
          <p:nvPr/>
        </p:nvSpPr>
        <p:spPr>
          <a:xfrm>
            <a:off x="4734560" y="5496560"/>
            <a:ext cx="2743200" cy="946547"/>
          </a:xfrm>
          <a:prstGeom prst="roundRect">
            <a:avLst/>
          </a:prstGeom>
          <a:solidFill>
            <a:srgbClr val="F7C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CDDAC-260E-31B0-4AC4-EE4EB5F60607}"/>
              </a:ext>
            </a:extLst>
          </p:cNvPr>
          <p:cNvSpPr txBox="1"/>
          <p:nvPr/>
        </p:nvSpPr>
        <p:spPr>
          <a:xfrm>
            <a:off x="4917440" y="5446990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Injection via Constructor has been achieved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1A2CE4-A843-1090-D518-E6F51AF440D3}"/>
              </a:ext>
            </a:extLst>
          </p:cNvPr>
          <p:cNvSpPr/>
          <p:nvPr/>
        </p:nvSpPr>
        <p:spPr>
          <a:xfrm>
            <a:off x="1046480" y="55880"/>
            <a:ext cx="9499600" cy="8636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48F65-C2C7-3673-F663-8771C1DEABDE}"/>
              </a:ext>
            </a:extLst>
          </p:cNvPr>
          <p:cNvSpPr txBox="1"/>
          <p:nvPr/>
        </p:nvSpPr>
        <p:spPr>
          <a:xfrm>
            <a:off x="1148080" y="167640"/>
            <a:ext cx="913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Achieving Dependency Injection By </a:t>
            </a:r>
            <a:r>
              <a:rPr lang="en-IN" sz="3200" dirty="0" err="1"/>
              <a:t>ApplicationContext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33591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FF49-E897-E03F-4A25-4CB5BE4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20AD-C3C7-8D48-67FD-D59D7B29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Spring framework implements and promotes the principle of control inversion (IOC) or dependency injection (DI) and is in fact an IOC container.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Traditionally, Spring allows a developer to manage bean dependencies by using XML-based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There is an alternative way to define beans and their dependencies. This method is a Java-based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Unlike the XML approach, Java-based configuration allows you to manage bean components programmatically. That’s why Spring annotations were introduced.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059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80FA4-175C-0963-C9A5-F814915F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Spring Annotations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BCDE5C-6E27-BC96-01FA-D7E22157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429057"/>
              </p:ext>
            </p:extLst>
          </p:nvPr>
        </p:nvGraphicFramePr>
        <p:xfrm>
          <a:off x="1295400" y="2557463"/>
          <a:ext cx="9601200" cy="311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9348">
                  <a:extLst>
                    <a:ext uri="{9D8B030D-6E8A-4147-A177-3AD203B41FA5}">
                      <a16:colId xmlns:a16="http://schemas.microsoft.com/office/drawing/2014/main" val="3112971853"/>
                    </a:ext>
                  </a:extLst>
                </a:gridCol>
                <a:gridCol w="7071852">
                  <a:extLst>
                    <a:ext uri="{9D8B030D-6E8A-4147-A177-3AD203B41FA5}">
                      <a16:colId xmlns:a16="http://schemas.microsoft.com/office/drawing/2014/main" val="2778198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Spring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indicate that a class declares one or more </a:t>
                      </a:r>
                      <a:r>
                        <a:rPr lang="en-US" dirty="0"/>
                        <a:t>@Bean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methods. These classes are processed by the Spring container to generate bean definitions and service requests for those beans at runtime.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@ComponentScan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Configures component scanning directives for use with @Configuration classes. Here we can specify the base packages to scan for spring components.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0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Indicates that an annotated class is a “component”. Such classes are considered as candidates for auto-detection when using annotation-based configuration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classpath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7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73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388145-D1D2-33AC-E03B-6A83C0CF1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26122"/>
              </p:ext>
            </p:extLst>
          </p:nvPr>
        </p:nvGraphicFramePr>
        <p:xfrm>
          <a:off x="1160205" y="719666"/>
          <a:ext cx="9842091" cy="494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3503">
                  <a:extLst>
                    <a:ext uri="{9D8B030D-6E8A-4147-A177-3AD203B41FA5}">
                      <a16:colId xmlns:a16="http://schemas.microsoft.com/office/drawing/2014/main" val="3209890394"/>
                    </a:ext>
                  </a:extLst>
                </a:gridCol>
                <a:gridCol w="7648588">
                  <a:extLst>
                    <a:ext uri="{9D8B030D-6E8A-4147-A177-3AD203B41FA5}">
                      <a16:colId xmlns:a16="http://schemas.microsoft.com/office/drawing/2014/main" val="2651762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Spring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7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 method produces a bean to be managed by the Spring container. @Bean annotation also can be used with parameters like name, 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 Method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 destroy( ) Method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1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@Autowired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automatic injection of beans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@Qualifier annotation in Spring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differentiate a bean among the same type of bean objects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@Qualifier annotation along with @Autowired to specify which exact bean will be wired.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there are multiple beans available of same type in Spring container, all of them are qualified to be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single-valued dependency. That causes ambiguity and leads to throw an exception by framework.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@Primary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indicates that a bean should be given preference when multiple candidates are qualified to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single-valued dependency.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annotation can be used for injecting values into fields in Spring-managed beans, and it can be applied at the field or constructor/method parameter level.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47D-9618-A7FE-3B0F-0AE35F68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IoC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F7C0-DD9E-FAD4-3413-A07486AD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types of </a:t>
            </a:r>
            <a:r>
              <a:rPr lang="en-IN" dirty="0" err="1"/>
              <a:t>Ioc</a:t>
            </a:r>
            <a:r>
              <a:rPr lang="en-IN" dirty="0"/>
              <a:t> Containers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000" dirty="0" err="1"/>
              <a:t>BeanFactory</a:t>
            </a:r>
            <a:endParaRPr lang="en-IN" sz="2000" dirty="0"/>
          </a:p>
          <a:p>
            <a:pPr marL="1428750" lvl="2" indent="-514350">
              <a:buFont typeface="+mj-lt"/>
              <a:buAutoNum type="romanLcPeriod"/>
            </a:pPr>
            <a:r>
              <a:rPr lang="en-IN" sz="2000" dirty="0" err="1"/>
              <a:t>ApplicationContext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889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B1F9-5BC5-D73B-5F9D-84854374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POJO and Bean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5E5D-5112-BE58-78EA-423231F2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Note: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POJO can have other than private fields </a:t>
            </a:r>
            <a:r>
              <a:rPr lang="en-IN" dirty="0" err="1">
                <a:solidFill>
                  <a:srgbClr val="002060"/>
                </a:solidFill>
              </a:rPr>
              <a:t>i.e</a:t>
            </a:r>
            <a:r>
              <a:rPr lang="en-IN" dirty="0">
                <a:solidFill>
                  <a:srgbClr val="002060"/>
                </a:solidFill>
              </a:rPr>
              <a:t> POJO can be public, protected, private and default whereas Java Beans can only have private fields.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POJO may or may not have a constructor but java beans should have a no argument constructor.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POJO and Bean classes are used to define objects for improved readability.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All Java Beans are POJO’s but not all POJO’s are Java Beans</a:t>
            </a:r>
          </a:p>
        </p:txBody>
      </p:sp>
    </p:spTree>
    <p:extLst>
      <p:ext uri="{BB962C8B-B14F-4D97-AF65-F5344CB8AC3E}">
        <p14:creationId xmlns:p14="http://schemas.microsoft.com/office/powerpoint/2010/main" val="27681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220B44-FF93-D953-53D7-E2BAABE7605B}"/>
              </a:ext>
            </a:extLst>
          </p:cNvPr>
          <p:cNvSpPr/>
          <p:nvPr/>
        </p:nvSpPr>
        <p:spPr>
          <a:xfrm>
            <a:off x="4768645" y="2408903"/>
            <a:ext cx="237940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40FD54-2D2A-D0A4-7321-2D346B6FE1B9}"/>
              </a:ext>
            </a:extLst>
          </p:cNvPr>
          <p:cNvSpPr/>
          <p:nvPr/>
        </p:nvSpPr>
        <p:spPr>
          <a:xfrm>
            <a:off x="4768645" y="4272116"/>
            <a:ext cx="2379407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9D0AF6-A931-C0F2-7027-858A3AE8FE5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958349" y="3323303"/>
            <a:ext cx="0" cy="9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535E1D85-4635-E1C9-10D5-48D77AB685B2}"/>
              </a:ext>
            </a:extLst>
          </p:cNvPr>
          <p:cNvSpPr/>
          <p:nvPr/>
        </p:nvSpPr>
        <p:spPr>
          <a:xfrm>
            <a:off x="5727289" y="1729686"/>
            <a:ext cx="462117" cy="82590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74E6C-C531-170E-120F-60A17B8A193F}"/>
              </a:ext>
            </a:extLst>
          </p:cNvPr>
          <p:cNvSpPr txBox="1"/>
          <p:nvPr/>
        </p:nvSpPr>
        <p:spPr>
          <a:xfrm>
            <a:off x="4975122" y="2702288"/>
            <a:ext cx="2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</a:t>
            </a:r>
            <a:r>
              <a:rPr lang="en-IN" dirty="0" err="1"/>
              <a:t>Ioc</a:t>
            </a:r>
            <a:r>
              <a:rPr lang="en-IN" dirty="0"/>
              <a:t> Container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59F35-0532-9A41-A169-9276CCAAF1DB}"/>
              </a:ext>
            </a:extLst>
          </p:cNvPr>
          <p:cNvSpPr txBox="1"/>
          <p:nvPr/>
        </p:nvSpPr>
        <p:spPr>
          <a:xfrm flipH="1">
            <a:off x="5296146" y="4446439"/>
            <a:ext cx="194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Ready to use Application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1411184A-1C9F-F6E1-81C2-4F99A3E73246}"/>
              </a:ext>
            </a:extLst>
          </p:cNvPr>
          <p:cNvSpPr/>
          <p:nvPr/>
        </p:nvSpPr>
        <p:spPr>
          <a:xfrm>
            <a:off x="4621161" y="688258"/>
            <a:ext cx="2310581" cy="1111045"/>
          </a:xfrm>
          <a:prstGeom prst="clou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72B47-7D25-AF92-58B6-AF4D951EE7BE}"/>
              </a:ext>
            </a:extLst>
          </p:cNvPr>
          <p:cNvSpPr txBox="1"/>
          <p:nvPr/>
        </p:nvSpPr>
        <p:spPr>
          <a:xfrm>
            <a:off x="5220928" y="894706"/>
            <a:ext cx="146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POJO Classes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B4A1C5-3C57-E8E9-4ED8-EF0FF060BC35}"/>
              </a:ext>
            </a:extLst>
          </p:cNvPr>
          <p:cNvSpPr/>
          <p:nvPr/>
        </p:nvSpPr>
        <p:spPr>
          <a:xfrm>
            <a:off x="3810000" y="2608091"/>
            <a:ext cx="1061884" cy="516025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8B0876-0DCF-953B-179A-9185B312B4CC}"/>
              </a:ext>
            </a:extLst>
          </p:cNvPr>
          <p:cNvSpPr/>
          <p:nvPr/>
        </p:nvSpPr>
        <p:spPr>
          <a:xfrm rot="10800000">
            <a:off x="7037440" y="2628941"/>
            <a:ext cx="1002890" cy="51602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E04897-5E4C-9985-F895-8CAB8E5412CC}"/>
              </a:ext>
            </a:extLst>
          </p:cNvPr>
          <p:cNvSpPr/>
          <p:nvPr/>
        </p:nvSpPr>
        <p:spPr>
          <a:xfrm>
            <a:off x="8040330" y="2502394"/>
            <a:ext cx="1838632" cy="82090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81BB88-34A3-4E5F-8473-EAE3092B7BD7}"/>
              </a:ext>
            </a:extLst>
          </p:cNvPr>
          <p:cNvSpPr/>
          <p:nvPr/>
        </p:nvSpPr>
        <p:spPr>
          <a:xfrm>
            <a:off x="1998406" y="2449417"/>
            <a:ext cx="1838632" cy="82090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22365-1D29-BC65-0F02-BA03875AFE92}"/>
              </a:ext>
            </a:extLst>
          </p:cNvPr>
          <p:cNvSpPr txBox="1"/>
          <p:nvPr/>
        </p:nvSpPr>
        <p:spPr>
          <a:xfrm>
            <a:off x="8364797" y="2714620"/>
            <a:ext cx="140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Meta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2BF49-6E42-F7D4-0C04-81DDCA538250}"/>
              </a:ext>
            </a:extLst>
          </p:cNvPr>
          <p:cNvSpPr txBox="1"/>
          <p:nvPr/>
        </p:nvSpPr>
        <p:spPr>
          <a:xfrm>
            <a:off x="2230693" y="2628941"/>
            <a:ext cx="150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 Setup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6A505-958D-3731-D1ED-40B83DED4073}"/>
              </a:ext>
            </a:extLst>
          </p:cNvPr>
          <p:cNvSpPr txBox="1"/>
          <p:nvPr/>
        </p:nvSpPr>
        <p:spPr>
          <a:xfrm>
            <a:off x="3701848" y="3645307"/>
            <a:ext cx="249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 object as per the application requirement</a:t>
            </a:r>
          </a:p>
        </p:txBody>
      </p:sp>
    </p:spTree>
    <p:extLst>
      <p:ext uri="{BB962C8B-B14F-4D97-AF65-F5344CB8AC3E}">
        <p14:creationId xmlns:p14="http://schemas.microsoft.com/office/powerpoint/2010/main" val="14387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7EA1-AC49-3559-BC2F-99ADEB738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888" y="3001841"/>
            <a:ext cx="6815669" cy="1515533"/>
          </a:xfrm>
        </p:spPr>
        <p:txBody>
          <a:bodyPr/>
          <a:lstStyle/>
          <a:p>
            <a:r>
              <a:rPr lang="en-IN" dirty="0"/>
              <a:t>Technical Understanding Of The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23085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CEE5-CC06-22F9-02FD-42157F1B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Important Members of the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39FB-AABF-8D18-94AE-BA7D5278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of the most important packages in Spring are the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 err="1"/>
              <a:t>org.springframework.beans</a:t>
            </a:r>
            <a:endParaRPr lang="en-I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 err="1"/>
              <a:t>org.springframework.context</a:t>
            </a:r>
            <a:endParaRPr lang="en-IN" dirty="0"/>
          </a:p>
          <a:p>
            <a:r>
              <a:rPr lang="en-IN" dirty="0"/>
              <a:t>Code in these packages are the basis for Spring’s Inversion of Control(IoC) features</a:t>
            </a:r>
          </a:p>
        </p:txBody>
      </p:sp>
    </p:spTree>
    <p:extLst>
      <p:ext uri="{BB962C8B-B14F-4D97-AF65-F5344CB8AC3E}">
        <p14:creationId xmlns:p14="http://schemas.microsoft.com/office/powerpoint/2010/main" val="272739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646</TotalTime>
  <Words>3524</Words>
  <Application>Microsoft Office PowerPoint</Application>
  <PresentationFormat>Widescreen</PresentationFormat>
  <Paragraphs>524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Garamond</vt:lpstr>
      <vt:lpstr>Wingdings</vt:lpstr>
      <vt:lpstr>Organic</vt:lpstr>
      <vt:lpstr>Spring-core</vt:lpstr>
      <vt:lpstr>       INTRODUCTION TO SPRING’S  </vt:lpstr>
      <vt:lpstr>Why Springs? </vt:lpstr>
      <vt:lpstr>IoC Container</vt:lpstr>
      <vt:lpstr>IoC Containers</vt:lpstr>
      <vt:lpstr>POJO and Bean Class</vt:lpstr>
      <vt:lpstr>PowerPoint Presentation</vt:lpstr>
      <vt:lpstr>Technical Understanding Of The Spring Framework</vt:lpstr>
      <vt:lpstr>Important Members of the Spring Framework</vt:lpstr>
      <vt:lpstr>PowerPoint Presentation</vt:lpstr>
      <vt:lpstr>Bean Factory</vt:lpstr>
      <vt:lpstr>What exactly BeanFactory does?</vt:lpstr>
      <vt:lpstr>ApplicationContext -Interface</vt:lpstr>
      <vt:lpstr>What ApplicationContext exactly does?</vt:lpstr>
      <vt:lpstr>Important Implementing classes of Application Context</vt:lpstr>
      <vt:lpstr>Major Differences </vt:lpstr>
      <vt:lpstr>PowerPoint Presentation</vt:lpstr>
      <vt:lpstr>Programmatically Understanding</vt:lpstr>
      <vt:lpstr>Defining the POJO Class</vt:lpstr>
      <vt:lpstr>PowerPoint Presentation</vt:lpstr>
      <vt:lpstr>PowerPoint Presentation</vt:lpstr>
      <vt:lpstr>PowerPoint Presentation</vt:lpstr>
      <vt:lpstr>Dependency Injection</vt:lpstr>
      <vt:lpstr>What does Dependency Injection mean?</vt:lpstr>
      <vt:lpstr>Illustration of Dependency Injection</vt:lpstr>
      <vt:lpstr>Ways to Inject Dependencies</vt:lpstr>
      <vt:lpstr>Setter Method Injection</vt:lpstr>
      <vt:lpstr>Achieving Setter injection by providing information in .xml file</vt:lpstr>
      <vt:lpstr>PowerPoint Presentation</vt:lpstr>
      <vt:lpstr>PowerPoint Presentation</vt:lpstr>
      <vt:lpstr>Dependency Injection via Constructor</vt:lpstr>
      <vt:lpstr>Achieving Dependency injection via Constructor by providing configuration in .xml file</vt:lpstr>
      <vt:lpstr>PowerPoint Presentation</vt:lpstr>
      <vt:lpstr>PowerPoint Presentation</vt:lpstr>
      <vt:lpstr>Dependency Injection </vt:lpstr>
      <vt:lpstr>PowerPoint Presentation</vt:lpstr>
      <vt:lpstr>Variable Injection</vt:lpstr>
      <vt:lpstr>Configuration class acting as a substitute to .xml file</vt:lpstr>
      <vt:lpstr>Achieving Dependency Injection By ApplicationContext</vt:lpstr>
      <vt:lpstr>PowerPoint Presentation</vt:lpstr>
      <vt:lpstr>Specifying the configuration using Config Class </vt:lpstr>
      <vt:lpstr>PowerPoint Presentation</vt:lpstr>
      <vt:lpstr>PowerPoint Presentation</vt:lpstr>
      <vt:lpstr>Specifying the configuration using Config Class </vt:lpstr>
      <vt:lpstr>PowerPoint Presentation</vt:lpstr>
      <vt:lpstr>Spring Annotations</vt:lpstr>
      <vt:lpstr>Important Spring Annotations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Spring-core</dc:title>
  <dc:creator>Neeraj Kumar</dc:creator>
  <cp:lastModifiedBy>Neeraj Kumar</cp:lastModifiedBy>
  <cp:revision>31</cp:revision>
  <dcterms:created xsi:type="dcterms:W3CDTF">2022-06-21T11:36:26Z</dcterms:created>
  <dcterms:modified xsi:type="dcterms:W3CDTF">2022-07-20T09:14:46Z</dcterms:modified>
</cp:coreProperties>
</file>