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1C3-16AC-49A4-8755-23745CF44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FDC60-1E37-4EA3-8CC6-0CBABA83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8093-D361-44F2-A167-62423A43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C616-E480-4606-B9D0-A0819E39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8F21-0E05-4AAC-B5E7-610248F2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272B-D649-4F0D-8956-74180928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E0BD4-A762-4BB4-B3E3-509FB447E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676C-6A9F-4859-A3F5-5AB8B17B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6B82-1D94-46E7-84DC-18CD06F4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B3EB-D9F0-4E6A-BA4E-73D4314A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E8BD0-042D-4019-A104-51D667DB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A7ED0-5E82-4C6C-8125-2C281036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0327-F513-4901-AB07-AD154D28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3D38-BAE3-4DFE-9ED7-66C3E766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5318-13BC-4C33-BF85-88BC0E96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DA82-777D-4D91-BC09-BB6E1FE1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9B6-EF96-43B5-8A0A-641E9901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D215-E19B-4959-BE26-05F491D3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17A7-5872-4090-84C4-BFBCB478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8F46-74C8-4B76-BEBF-F24F5815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9668-0BAE-4169-A5F1-3E692553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DD98-BB54-4400-8F11-A3D6D8FCF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F9E-A976-4AAC-9480-BB408B1C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4848-7E10-43FA-82AD-D28AF8A2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9ECB-AEC8-49F8-B575-CF6397AE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94AD-1F48-4A21-9A0D-18D02AE0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7E52-3D79-4A10-8A0E-3D77FBC09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DE39F-8458-410B-ACD0-7FDCF6EB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9F940-A456-42BB-A89D-743BD74A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DACB8-E02C-45B4-A990-7884937F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2C70-71AC-480E-B6D3-0EA4ED49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51DD-C9CF-40DD-B4B8-81566E44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EE6F-9FBA-4FC2-8215-02ECB1F3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80D45-22AA-4556-8B0D-D8849D71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D9925-8056-4B39-A246-EE417CC25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A66EA-B11A-4A7C-B7CF-4C5D653E7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B97D7-0981-4298-BC4B-D06F198E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B83E-54AB-42E9-BFEF-DCA4D877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6BA4F-E99C-4C60-BE7A-DD7E2F05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620-8CB5-422D-BF63-890DAA74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C3C9F-87C4-4565-8319-54D7F4F1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11CE0-D9CE-4475-94A6-9BA788EC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7C821-5EFA-4A22-8BA6-C3785E42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6F596-A621-409F-931D-31C295D6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357E7-3808-4445-8DD4-ECD0504A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5C1BC-381A-4AAC-977F-4BF7EF2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D8F4-56B6-47FF-B1C1-F8A63521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F386-7E58-48AE-97AE-98B812AB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5E9C8-B28E-45C2-8A6A-9F225BBB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ACD7B-2AE9-40BE-B4BE-CDDAFD5C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777AC-E740-4ADF-964E-84C441D5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0A30-78F6-4608-92D8-7255581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AF4D-42A4-422A-B67A-1F038CB5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3A9F0-5298-4EDF-AB82-0968E2B31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5B0DD-E38B-4E89-AE9B-D57D596E8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6960-E583-4C9C-A369-A8BA2062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EC858-F329-4FD2-A131-88ECED2B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4D08B-A724-449F-83A7-22111369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A9D6D-3D53-49AB-A2EC-2EAC3258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8B54-8C6C-4CD0-B07B-954F17FD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2A61-473F-412F-80E6-D1709073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EE6B-B98A-4FE9-8D98-4A2093A16E6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90E3-119E-46DA-9771-68F3A0CCA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092C-1688-492D-A2BA-89F5B2E4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Vells/WebScrapMailer/tree/master/MaristDigitalEducationWorksh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rist.edu/it/digitaleducation/workshop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vivekvellaiyappans@gmail.com" TargetMode="External"/><Relationship Id="rId2" Type="http://schemas.openxmlformats.org/officeDocument/2006/relationships/hyperlink" Target="https://github.com/vivekVel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886C-DA1D-43C8-BB42-19D190036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4" y="933778"/>
            <a:ext cx="11938716" cy="612492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7030A0"/>
                </a:solidFill>
                <a:latin typeface="Tw Cen MT" panose="020B0602020104020603" pitchFamily="34" charset="0"/>
              </a:rPr>
              <a:t>Marist Digital Education Workshop</a:t>
            </a:r>
            <a:br>
              <a:rPr lang="en-US" sz="5000" dirty="0">
                <a:solidFill>
                  <a:srgbClr val="7030A0"/>
                </a:solidFill>
                <a:latin typeface="Tw Cen MT" panose="020B0602020104020603" pitchFamily="34" charset="0"/>
              </a:rPr>
            </a:br>
            <a:r>
              <a:rPr lang="en-US" sz="5000" dirty="0">
                <a:solidFill>
                  <a:srgbClr val="7030A0"/>
                </a:solidFill>
                <a:latin typeface="Tw Cen MT" panose="020B0602020104020603" pitchFamily="34" charset="0"/>
              </a:rPr>
              <a:t>Web Scrapping Demo</a:t>
            </a:r>
            <a:endParaRPr lang="en-US" sz="5000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9EB4B-9CF3-4EE9-8BF1-765AEFC4699D}"/>
              </a:ext>
            </a:extLst>
          </p:cNvPr>
          <p:cNvSpPr txBox="1"/>
          <p:nvPr/>
        </p:nvSpPr>
        <p:spPr>
          <a:xfrm>
            <a:off x="640729" y="1481875"/>
            <a:ext cx="109105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Objective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scan through the contents of the aforementioned website link and retrieve all the workshop information which can be mailed later to the college's faculties.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50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Scrap the workshop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Mail the scrapped information to the faculties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Future Tweaks – On Progress: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Increase the program ability to recognize the desired content info precisely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website so that this can be managed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Send mails automatically based on the meeting status – available, cancelled or rescheduled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2A0CA-F48D-4235-9753-6C4D1F13B5D0}"/>
              </a:ext>
            </a:extLst>
          </p:cNvPr>
          <p:cNvSpPr txBox="1"/>
          <p:nvPr/>
        </p:nvSpPr>
        <p:spPr>
          <a:xfrm>
            <a:off x="250208" y="5288340"/>
            <a:ext cx="1130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w Cen MT" panose="020B0602020104020603" pitchFamily="34" charset="0"/>
              </a:rPr>
              <a:t>Project Repo Location: </a:t>
            </a:r>
            <a:r>
              <a:rPr lang="en-US" sz="2400" dirty="0">
                <a:latin typeface="Tw Cen MT" panose="020B0602020104020603" pitchFamily="34" charset="0"/>
                <a:hlinkClick r:id="rId2"/>
              </a:rPr>
              <a:t>github.com/vivekVells/WebScrapMailer/tree/master/MaristDigitalEducationWorkshop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br>
              <a:rPr lang="en-US" sz="2800" dirty="0">
                <a:latin typeface="Tw Cen MT" panose="020B0602020104020603" pitchFamily="34" charset="0"/>
              </a:rPr>
            </a:br>
            <a:r>
              <a:rPr lang="en-US" sz="2400" dirty="0">
                <a:solidFill>
                  <a:srgbClr val="7030A0"/>
                </a:solidFill>
                <a:latin typeface="Tw Cen MT" panose="020B0602020104020603" pitchFamily="34" charset="0"/>
              </a:rPr>
              <a:t>Vivek Vellaiyappan </a:t>
            </a:r>
            <a:r>
              <a:rPr lang="en-US" sz="2400" dirty="0" err="1">
                <a:solidFill>
                  <a:srgbClr val="7030A0"/>
                </a:solidFill>
                <a:latin typeface="Tw Cen MT" panose="020B0602020104020603" pitchFamily="34" charset="0"/>
              </a:rPr>
              <a:t>Surulimuthu</a:t>
            </a:r>
            <a:r>
              <a:rPr lang="en-US" sz="2400" dirty="0">
                <a:solidFill>
                  <a:srgbClr val="7030A0"/>
                </a:solidFill>
                <a:latin typeface="Tw Cen MT" panose="020B0602020104020603" pitchFamily="34" charset="0"/>
              </a:rPr>
              <a:t> </a:t>
            </a:r>
            <a:br>
              <a:rPr lang="en-US" sz="2400" dirty="0">
                <a:solidFill>
                  <a:srgbClr val="7030A0"/>
                </a:solidFill>
                <a:latin typeface="Tw Cen MT" panose="020B0602020104020603" pitchFamily="34" charset="0"/>
              </a:rPr>
            </a:br>
            <a:r>
              <a:rPr lang="en-US" sz="2400" dirty="0">
                <a:latin typeface="Tw Cen MT" panose="020B0602020104020603" pitchFamily="34" charset="0"/>
              </a:rPr>
              <a:t>File last updated: March 27</a:t>
            </a:r>
            <a:r>
              <a:rPr lang="en-US" sz="2400" baseline="30000" dirty="0">
                <a:latin typeface="Tw Cen MT" panose="020B0602020104020603" pitchFamily="34" charset="0"/>
              </a:rPr>
              <a:t>th</a:t>
            </a:r>
            <a:r>
              <a:rPr lang="en-US" sz="2400" dirty="0">
                <a:latin typeface="Tw Cen MT" panose="020B0602020104020603" pitchFamily="34" charset="0"/>
              </a:rPr>
              <a:t> 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0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C563935-68DB-4AD0-BB94-8F26847A20B6}"/>
              </a:ext>
            </a:extLst>
          </p:cNvPr>
          <p:cNvSpPr txBox="1">
            <a:spLocks/>
          </p:cNvSpPr>
          <p:nvPr/>
        </p:nvSpPr>
        <p:spPr>
          <a:xfrm>
            <a:off x="722811" y="167493"/>
            <a:ext cx="10877006" cy="360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w Cen MT" panose="020B0602020104020603" pitchFamily="34" charset="0"/>
              </a:rPr>
              <a:t>Website Page (as of March 27</a:t>
            </a:r>
            <a:r>
              <a:rPr lang="en-US" sz="2000" b="1" baseline="30000" dirty="0">
                <a:latin typeface="Tw Cen MT" panose="020B0602020104020603" pitchFamily="34" charset="0"/>
              </a:rPr>
              <a:t>th</a:t>
            </a:r>
            <a:r>
              <a:rPr lang="en-US" sz="2000" b="1" dirty="0">
                <a:latin typeface="Tw Cen MT" panose="020B0602020104020603" pitchFamily="34" charset="0"/>
              </a:rPr>
              <a:t> 2018): </a:t>
            </a:r>
            <a:r>
              <a:rPr lang="en-US" sz="1800" b="1" dirty="0">
                <a:latin typeface="Tw Cen MT" panose="020B0602020104020603" pitchFamily="34" charset="0"/>
                <a:hlinkClick r:id="rId2"/>
              </a:rPr>
              <a:t>https://www.marist.edu/it/digitaleducation/workshops.html</a:t>
            </a:r>
            <a:endParaRPr lang="en-US" sz="2000" b="1" dirty="0">
              <a:latin typeface="Tw Cen MT" panose="020B06020201040206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1D156-35B0-4AB4-AC30-D31804FC0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r="9881" b="34559"/>
          <a:stretch/>
        </p:blipFill>
        <p:spPr>
          <a:xfrm>
            <a:off x="850005" y="528035"/>
            <a:ext cx="5563673" cy="6329965"/>
          </a:xfrm>
        </p:spPr>
      </p:pic>
    </p:spTree>
    <p:extLst>
      <p:ext uri="{BB962C8B-B14F-4D97-AF65-F5344CB8AC3E}">
        <p14:creationId xmlns:p14="http://schemas.microsoft.com/office/powerpoint/2010/main" val="156171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C563935-68DB-4AD0-BB94-8F26847A20B6}"/>
              </a:ext>
            </a:extLst>
          </p:cNvPr>
          <p:cNvSpPr txBox="1">
            <a:spLocks/>
          </p:cNvSpPr>
          <p:nvPr/>
        </p:nvSpPr>
        <p:spPr>
          <a:xfrm>
            <a:off x="722811" y="167493"/>
            <a:ext cx="10877006" cy="360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w Cen MT" panose="020B0602020104020603" pitchFamily="34" charset="0"/>
              </a:rPr>
              <a:t>The workshop information we are interested 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D00F3E-675C-4C3A-99A9-9D5CAFF4F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6" t="19508" r="14225" b="35321"/>
          <a:stretch/>
        </p:blipFill>
        <p:spPr>
          <a:xfrm>
            <a:off x="425004" y="528035"/>
            <a:ext cx="5795492" cy="65517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35FD3-8C79-4A23-9911-194F14F909AC}"/>
              </a:ext>
            </a:extLst>
          </p:cNvPr>
          <p:cNvSpPr txBox="1"/>
          <p:nvPr/>
        </p:nvSpPr>
        <p:spPr>
          <a:xfrm>
            <a:off x="6793296" y="528035"/>
            <a:ext cx="5104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are interested to retrieve the workshop information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retrieve the workshop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Date &amp; Timing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1D16E-6308-4A21-A0BD-8D102C89716D}"/>
              </a:ext>
            </a:extLst>
          </p:cNvPr>
          <p:cNvSpPr txBox="1"/>
          <p:nvPr/>
        </p:nvSpPr>
        <p:spPr>
          <a:xfrm>
            <a:off x="7198904" y="4936181"/>
            <a:ext cx="5104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Example: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Workshop Title:  </a:t>
            </a:r>
            <a:r>
              <a:rPr lang="en-US" dirty="0"/>
              <a:t>Mobile Apps for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Scheduled Info:  </a:t>
            </a:r>
            <a:r>
              <a:rPr lang="en-US" dirty="0"/>
              <a:t>April 25th, 11:00 AM - 12:00 PM</a:t>
            </a:r>
          </a:p>
          <a:p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48189D-E2D5-45CF-89E2-AE8EFDA59440}"/>
              </a:ext>
            </a:extLst>
          </p:cNvPr>
          <p:cNvSpPr/>
          <p:nvPr/>
        </p:nvSpPr>
        <p:spPr>
          <a:xfrm>
            <a:off x="6220496" y="55710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9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C563935-68DB-4AD0-BB94-8F26847A20B6}"/>
              </a:ext>
            </a:extLst>
          </p:cNvPr>
          <p:cNvSpPr txBox="1">
            <a:spLocks/>
          </p:cNvSpPr>
          <p:nvPr/>
        </p:nvSpPr>
        <p:spPr>
          <a:xfrm>
            <a:off x="722811" y="167493"/>
            <a:ext cx="10877006" cy="360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w Cen MT" panose="020B0602020104020603" pitchFamily="34" charset="0"/>
              </a:rPr>
              <a:t>Program Execution Output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5BAEF6B-B189-41E3-BBF4-FEBE6168C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" b="2885"/>
          <a:stretch/>
        </p:blipFill>
        <p:spPr>
          <a:xfrm>
            <a:off x="114120" y="528035"/>
            <a:ext cx="11977541" cy="6162472"/>
          </a:xfrm>
        </p:spPr>
      </p:pic>
    </p:spTree>
    <p:extLst>
      <p:ext uri="{BB962C8B-B14F-4D97-AF65-F5344CB8AC3E}">
        <p14:creationId xmlns:p14="http://schemas.microsoft.com/office/powerpoint/2010/main" val="294791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C563935-68DB-4AD0-BB94-8F26847A20B6}"/>
              </a:ext>
            </a:extLst>
          </p:cNvPr>
          <p:cNvSpPr txBox="1">
            <a:spLocks/>
          </p:cNvSpPr>
          <p:nvPr/>
        </p:nvSpPr>
        <p:spPr>
          <a:xfrm>
            <a:off x="722811" y="167493"/>
            <a:ext cx="10877006" cy="360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w Cen MT" panose="020B0602020104020603" pitchFamily="34" charset="0"/>
              </a:rPr>
              <a:t>Mail Reception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C962E1-E629-4089-8CB0-79C25C4F9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" y="719059"/>
            <a:ext cx="11195270" cy="3067329"/>
          </a:xfrm>
        </p:spPr>
      </p:pic>
    </p:spTree>
    <p:extLst>
      <p:ext uri="{BB962C8B-B14F-4D97-AF65-F5344CB8AC3E}">
        <p14:creationId xmlns:p14="http://schemas.microsoft.com/office/powerpoint/2010/main" val="14612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C563935-68DB-4AD0-BB94-8F26847A20B6}"/>
              </a:ext>
            </a:extLst>
          </p:cNvPr>
          <p:cNvSpPr txBox="1">
            <a:spLocks/>
          </p:cNvSpPr>
          <p:nvPr/>
        </p:nvSpPr>
        <p:spPr>
          <a:xfrm>
            <a:off x="2573965" y="0"/>
            <a:ext cx="7044069" cy="360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Acutal</a:t>
            </a:r>
            <a:r>
              <a:rPr lang="en-US" sz="2000" b="1" dirty="0">
                <a:solidFill>
                  <a:srgbClr val="FF0000"/>
                </a:solidFill>
                <a:latin typeface="Tw Cen MT" panose="020B0602020104020603" pitchFamily="34" charset="0"/>
              </a:rPr>
              <a:t> Website Content Screenshot </a:t>
            </a:r>
            <a:r>
              <a:rPr lang="en-US" sz="2000" b="1" dirty="0">
                <a:solidFill>
                  <a:srgbClr val="00B050"/>
                </a:solidFill>
                <a:latin typeface="Tw Cen MT" panose="020B0602020104020603" pitchFamily="34" charset="0"/>
              </a:rPr>
              <a:t>VS</a:t>
            </a:r>
            <a:r>
              <a:rPr lang="en-US" sz="2000" b="1" dirty="0">
                <a:latin typeface="Tw Cen MT" panose="020B0602020104020603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Tw Cen MT" panose="020B0602020104020603" pitchFamily="34" charset="0"/>
              </a:rPr>
              <a:t>Program Execution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D00F3E-675C-4C3A-99A9-9D5CAFF4F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6" t="19508" r="14225" b="40979"/>
          <a:stretch/>
        </p:blipFill>
        <p:spPr>
          <a:xfrm>
            <a:off x="0" y="702861"/>
            <a:ext cx="5795492" cy="573109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677934-1C9A-4D0E-875F-EB44AAF72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8" t="9182" r="4607" b="41382"/>
          <a:stretch/>
        </p:blipFill>
        <p:spPr>
          <a:xfrm>
            <a:off x="7760399" y="853907"/>
            <a:ext cx="4327301" cy="4506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D2C7AC-78BD-4ECD-AEFC-3F0D55A7843F}"/>
              </a:ext>
            </a:extLst>
          </p:cNvPr>
          <p:cNvSpPr txBox="1"/>
          <p:nvPr/>
        </p:nvSpPr>
        <p:spPr>
          <a:xfrm>
            <a:off x="5795492" y="5367068"/>
            <a:ext cx="59586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Inference: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Able to retrieve the workshop title and scheduled information; but, some contents are not proper.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content mismatch is because </a:t>
            </a:r>
            <a:r>
              <a:rPr lang="en-US" sz="1600" b="1" dirty="0"/>
              <a:t>the website html tags usage are inconsistent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F0F4F-37E4-4E0C-B98E-A6307838982D}"/>
              </a:ext>
            </a:extLst>
          </p:cNvPr>
          <p:cNvSpPr txBox="1"/>
          <p:nvPr/>
        </p:nvSpPr>
        <p:spPr>
          <a:xfrm>
            <a:off x="907930" y="424042"/>
            <a:ext cx="354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Actual Website Content Screenshot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2C563-8026-43E5-842E-FD59CDD80458}"/>
              </a:ext>
            </a:extLst>
          </p:cNvPr>
          <p:cNvSpPr txBox="1"/>
          <p:nvPr/>
        </p:nvSpPr>
        <p:spPr>
          <a:xfrm>
            <a:off x="8564030" y="518195"/>
            <a:ext cx="27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Program Execution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5E657-76D4-4F3F-A3A7-A7739C058260}"/>
              </a:ext>
            </a:extLst>
          </p:cNvPr>
          <p:cNvSpPr txBox="1"/>
          <p:nvPr/>
        </p:nvSpPr>
        <p:spPr>
          <a:xfrm>
            <a:off x="5950041" y="1982450"/>
            <a:ext cx="13764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00B050"/>
                </a:solidFill>
              </a:rPr>
              <a:t>VS</a:t>
            </a:r>
            <a:endParaRPr 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1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EB40-5054-4C95-AA0D-8CB02E9C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174056"/>
            <a:ext cx="10816988" cy="43842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so much for viewing this working demo sheet.</a:t>
            </a:r>
            <a:br>
              <a:rPr lang="en-US" dirty="0"/>
            </a:br>
            <a:r>
              <a:rPr lang="en-US" dirty="0"/>
              <a:t>Hope you got an idea of how this application works. </a:t>
            </a:r>
            <a:br>
              <a:rPr lang="en-US" dirty="0"/>
            </a:br>
            <a:r>
              <a:rPr lang="en-US" dirty="0"/>
              <a:t>Highly appreciate the feedbacks if any.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5C940-9257-49E4-B24B-7CB2CF2D5DA7}"/>
              </a:ext>
            </a:extLst>
          </p:cNvPr>
          <p:cNvSpPr txBox="1"/>
          <p:nvPr/>
        </p:nvSpPr>
        <p:spPr>
          <a:xfrm>
            <a:off x="2889344" y="4558352"/>
            <a:ext cx="619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Thanks &amp; Regards,</a:t>
            </a:r>
          </a:p>
          <a:p>
            <a:pPr algn="ctr"/>
            <a:r>
              <a:rPr lang="en-US" dirty="0"/>
              <a:t>Vivek Vellaiyappan </a:t>
            </a:r>
            <a:r>
              <a:rPr lang="en-US" dirty="0" err="1"/>
              <a:t>Surulimuthu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https://github.com/vivekVells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hlinkClick r:id="rId3"/>
              </a:rPr>
              <a:t>vivekvellaiyappans@gmail.com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56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Marist Digital Education Workshop Web Scrapping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so much for viewing this working demo sheet. Hope you got an idea of how this application works.  Highly appreciate the feedbacks if any.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Scheduler  Project Repo Location: https://github.com/vivekVells/MSCS721-roomScheduler Vivek Vellaiyappan Surulimuthu  File last updated: Feb 17th 2018</dc:title>
  <dc:creator>Vivek Vellaiyappan</dc:creator>
  <cp:lastModifiedBy>Vivek Vellaiyappan</cp:lastModifiedBy>
  <cp:revision>21</cp:revision>
  <dcterms:created xsi:type="dcterms:W3CDTF">2018-02-17T20:41:19Z</dcterms:created>
  <dcterms:modified xsi:type="dcterms:W3CDTF">2018-03-27T23:02:40Z</dcterms:modified>
</cp:coreProperties>
</file>