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FF6600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235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A5AF2-3DA2-422B-A7B3-835DB73ABD14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5E5095DD-E62F-40D4-B31C-6AB56525C8AE}">
      <dgm:prSet phldrT="[Text]" custT="1"/>
      <dgm:spPr/>
      <dgm:t>
        <a:bodyPr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IN" sz="1800" b="1" dirty="0"/>
            <a:t>CHATBOT 🤖</a:t>
          </a:r>
        </a:p>
        <a:p>
          <a:pPr algn="ctr">
            <a:lnSpc>
              <a:spcPct val="90000"/>
            </a:lnSpc>
            <a:spcAft>
              <a:spcPct val="35000"/>
            </a:spcAft>
          </a:pPr>
          <a:endParaRPr lang="en-IN" sz="1800" dirty="0"/>
        </a:p>
      </dgm:t>
    </dgm:pt>
    <dgm:pt modelId="{48960509-1D3E-497D-B5AB-8B4D867C8555}" type="parTrans" cxnId="{A03365FA-1E02-4C8D-9F85-3AD2D556346C}">
      <dgm:prSet/>
      <dgm:spPr/>
      <dgm:t>
        <a:bodyPr/>
        <a:lstStyle/>
        <a:p>
          <a:endParaRPr lang="en-IN"/>
        </a:p>
      </dgm:t>
    </dgm:pt>
    <dgm:pt modelId="{0AFE27FF-BFD9-46ED-92F3-3AFF03ECA847}" type="sibTrans" cxnId="{A03365FA-1E02-4C8D-9F85-3AD2D556346C}">
      <dgm:prSet/>
      <dgm:spPr/>
      <dgm:t>
        <a:bodyPr/>
        <a:lstStyle/>
        <a:p>
          <a:endParaRPr lang="en-IN"/>
        </a:p>
      </dgm:t>
    </dgm:pt>
    <dgm:pt modelId="{23457681-8074-4E2D-8C24-88E42548163B}">
      <dgm:prSet phldrT="[Text]" custT="1"/>
      <dgm:spPr/>
      <dgm:t>
        <a:bodyPr/>
        <a:lstStyle/>
        <a:p>
          <a:r>
            <a:rPr lang="en-IN" sz="2000" dirty="0"/>
            <a:t>FRONTED </a:t>
          </a:r>
          <a:r>
            <a:rPr lang="en-IN" sz="2000" b="1" dirty="0"/>
            <a:t>📱</a:t>
          </a:r>
          <a:endParaRPr lang="en-IN" sz="2000" dirty="0"/>
        </a:p>
      </dgm:t>
    </dgm:pt>
    <dgm:pt modelId="{67F59A50-186E-4FF0-ABC9-5F133759685C}" type="parTrans" cxnId="{170865FA-3C23-4BD8-9E46-4596F50BA386}">
      <dgm:prSet/>
      <dgm:spPr/>
      <dgm:t>
        <a:bodyPr/>
        <a:lstStyle/>
        <a:p>
          <a:endParaRPr lang="en-IN"/>
        </a:p>
      </dgm:t>
    </dgm:pt>
    <dgm:pt modelId="{E3CD55D1-017A-4365-BA2B-BDA188815F6A}" type="sibTrans" cxnId="{170865FA-3C23-4BD8-9E46-4596F50BA386}">
      <dgm:prSet/>
      <dgm:spPr/>
      <dgm:t>
        <a:bodyPr/>
        <a:lstStyle/>
        <a:p>
          <a:endParaRPr lang="en-IN"/>
        </a:p>
      </dgm:t>
    </dgm:pt>
    <dgm:pt modelId="{5417744A-4AB4-49FA-9DAC-1D1B6B282CAF}">
      <dgm:prSet phldrT="[Text]" custT="1"/>
      <dgm:spPr/>
      <dgm:t>
        <a:bodyPr/>
        <a:lstStyle/>
        <a:p>
          <a:r>
            <a:rPr lang="en-IN" sz="2000" dirty="0"/>
            <a:t>BACKEND</a:t>
          </a:r>
        </a:p>
      </dgm:t>
    </dgm:pt>
    <dgm:pt modelId="{D955948A-B653-494E-B682-7D37BB5C00F6}" type="parTrans" cxnId="{11206F2D-8990-415D-9B6C-9B5A680C5472}">
      <dgm:prSet/>
      <dgm:spPr/>
      <dgm:t>
        <a:bodyPr/>
        <a:lstStyle/>
        <a:p>
          <a:endParaRPr lang="en-IN"/>
        </a:p>
      </dgm:t>
    </dgm:pt>
    <dgm:pt modelId="{12156975-D7CB-44AE-8409-ECCC4AB542DF}" type="sibTrans" cxnId="{11206F2D-8990-415D-9B6C-9B5A680C5472}">
      <dgm:prSet/>
      <dgm:spPr/>
      <dgm:t>
        <a:bodyPr/>
        <a:lstStyle/>
        <a:p>
          <a:endParaRPr lang="en-IN"/>
        </a:p>
      </dgm:t>
    </dgm:pt>
    <dgm:pt modelId="{12F80396-8BD9-428B-8590-1F0CD7467B87}">
      <dgm:prSet/>
      <dgm:spPr/>
      <dgm:t>
        <a:bodyPr/>
        <a:lstStyle/>
        <a:p>
          <a:r>
            <a:rPr lang="en-IN" dirty="0"/>
            <a:t>HTML</a:t>
          </a:r>
        </a:p>
      </dgm:t>
    </dgm:pt>
    <dgm:pt modelId="{EB5C5D5A-F028-4FC3-8706-812BC8A81533}" type="parTrans" cxnId="{366DCE24-5CA4-45E0-B88F-F4E08143BBC6}">
      <dgm:prSet/>
      <dgm:spPr/>
      <dgm:t>
        <a:bodyPr/>
        <a:lstStyle/>
        <a:p>
          <a:endParaRPr lang="en-IN"/>
        </a:p>
      </dgm:t>
    </dgm:pt>
    <dgm:pt modelId="{98C517F2-97C5-4984-871B-36D9B2F2A81C}" type="sibTrans" cxnId="{366DCE24-5CA4-45E0-B88F-F4E08143BBC6}">
      <dgm:prSet/>
      <dgm:spPr/>
      <dgm:t>
        <a:bodyPr/>
        <a:lstStyle/>
        <a:p>
          <a:endParaRPr lang="en-IN"/>
        </a:p>
      </dgm:t>
    </dgm:pt>
    <dgm:pt modelId="{F149A83D-A470-46BF-8AF8-E32A89C9D0C5}">
      <dgm:prSet custT="1"/>
      <dgm:spPr>
        <a:solidFill>
          <a:srgbClr val="F79646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15240" tIns="15240" rIns="15240" bIns="1524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CSS</a:t>
          </a:r>
        </a:p>
      </dgm:t>
    </dgm:pt>
    <dgm:pt modelId="{75EAC9E6-3084-459F-84AB-81D3F8F77BAC}" type="parTrans" cxnId="{EE065492-31AA-47A6-AE07-CB78AF2FE350}">
      <dgm:prSet/>
      <dgm:spPr/>
      <dgm:t>
        <a:bodyPr/>
        <a:lstStyle/>
        <a:p>
          <a:endParaRPr lang="en-IN"/>
        </a:p>
      </dgm:t>
    </dgm:pt>
    <dgm:pt modelId="{976FE586-012B-45FB-8219-80C91756ACB2}" type="sibTrans" cxnId="{EE065492-31AA-47A6-AE07-CB78AF2FE350}">
      <dgm:prSet/>
      <dgm:spPr/>
      <dgm:t>
        <a:bodyPr/>
        <a:lstStyle/>
        <a:p>
          <a:endParaRPr lang="en-IN"/>
        </a:p>
      </dgm:t>
    </dgm:pt>
    <dgm:pt modelId="{E2AA4044-1964-4FCB-9575-2A5941CD6F97}">
      <dgm:prSet/>
      <dgm:spPr/>
      <dgm:t>
        <a:bodyPr/>
        <a:lstStyle/>
        <a:p>
          <a:r>
            <a:rPr lang="en-IN" dirty="0"/>
            <a:t>JS</a:t>
          </a:r>
        </a:p>
      </dgm:t>
    </dgm:pt>
    <dgm:pt modelId="{321DB100-095D-4372-88A5-16504C359C22}" type="parTrans" cxnId="{B52A8AD1-B69F-4C91-A773-150F17BCB67C}">
      <dgm:prSet/>
      <dgm:spPr/>
      <dgm:t>
        <a:bodyPr/>
        <a:lstStyle/>
        <a:p>
          <a:endParaRPr lang="en-IN"/>
        </a:p>
      </dgm:t>
    </dgm:pt>
    <dgm:pt modelId="{C956F896-FCCC-47C0-9271-669A350B1DBA}" type="sibTrans" cxnId="{B52A8AD1-B69F-4C91-A773-150F17BCB67C}">
      <dgm:prSet/>
      <dgm:spPr/>
      <dgm:t>
        <a:bodyPr/>
        <a:lstStyle/>
        <a:p>
          <a:endParaRPr lang="en-IN"/>
        </a:p>
      </dgm:t>
    </dgm:pt>
    <dgm:pt modelId="{E9119177-D28F-4CD3-BB51-28956E28D3A3}">
      <dgm:prSet/>
      <dgm:spPr/>
      <dgm:t>
        <a:bodyPr/>
        <a:lstStyle/>
        <a:p>
          <a:r>
            <a:rPr lang="en-IN" dirty="0"/>
            <a:t>PYTHON </a:t>
          </a:r>
        </a:p>
      </dgm:t>
    </dgm:pt>
    <dgm:pt modelId="{03B35B46-5454-4217-ABC7-EE7574EC6F56}" type="parTrans" cxnId="{715A0D4B-B391-4587-94DB-9FA1A51F0513}">
      <dgm:prSet/>
      <dgm:spPr/>
      <dgm:t>
        <a:bodyPr/>
        <a:lstStyle/>
        <a:p>
          <a:endParaRPr lang="en-IN"/>
        </a:p>
      </dgm:t>
    </dgm:pt>
    <dgm:pt modelId="{35904B35-BDEA-4EAD-8CF3-FDB7318A212C}" type="sibTrans" cxnId="{715A0D4B-B391-4587-94DB-9FA1A51F0513}">
      <dgm:prSet/>
      <dgm:spPr/>
      <dgm:t>
        <a:bodyPr/>
        <a:lstStyle/>
        <a:p>
          <a:endParaRPr lang="en-IN"/>
        </a:p>
      </dgm:t>
    </dgm:pt>
    <dgm:pt modelId="{FFDF7DE5-A522-47A8-806A-40E60149A3BD}">
      <dgm:prSet/>
      <dgm:spPr/>
      <dgm:t>
        <a:bodyPr/>
        <a:lstStyle/>
        <a:p>
          <a:r>
            <a:rPr lang="en-IN" dirty="0"/>
            <a:t>REACT</a:t>
          </a:r>
        </a:p>
      </dgm:t>
    </dgm:pt>
    <dgm:pt modelId="{2A3CEB99-DA5E-43EB-9FC1-69B286E99F24}" type="parTrans" cxnId="{53E39430-D939-40FB-A6C1-96B3C4A75823}">
      <dgm:prSet/>
      <dgm:spPr/>
      <dgm:t>
        <a:bodyPr/>
        <a:lstStyle/>
        <a:p>
          <a:endParaRPr lang="en-IN"/>
        </a:p>
      </dgm:t>
    </dgm:pt>
    <dgm:pt modelId="{236D90A5-CB62-4AF2-9F44-3B15DA33FA42}" type="sibTrans" cxnId="{53E39430-D939-40FB-A6C1-96B3C4A75823}">
      <dgm:prSet/>
      <dgm:spPr/>
      <dgm:t>
        <a:bodyPr/>
        <a:lstStyle/>
        <a:p>
          <a:endParaRPr lang="en-IN"/>
        </a:p>
      </dgm:t>
    </dgm:pt>
    <dgm:pt modelId="{957906A4-6648-4EA1-BEA7-757B16E11037}">
      <dgm:prSet/>
      <dgm:spPr/>
      <dgm:t>
        <a:bodyPr/>
        <a:lstStyle/>
        <a:p>
          <a:r>
            <a:rPr lang="en-IN" dirty="0"/>
            <a:t>SQL</a:t>
          </a:r>
        </a:p>
      </dgm:t>
    </dgm:pt>
    <dgm:pt modelId="{DE91D4DC-3B6B-4D71-9AC3-E57D1F142A2A}" type="parTrans" cxnId="{69BC731B-BC0E-4AA3-B456-7881F17382D8}">
      <dgm:prSet/>
      <dgm:spPr/>
      <dgm:t>
        <a:bodyPr/>
        <a:lstStyle/>
        <a:p>
          <a:endParaRPr lang="en-IN"/>
        </a:p>
      </dgm:t>
    </dgm:pt>
    <dgm:pt modelId="{9CF07EF3-F781-415E-ACC1-9C392B149CCA}" type="sibTrans" cxnId="{69BC731B-BC0E-4AA3-B456-7881F17382D8}">
      <dgm:prSet/>
      <dgm:spPr/>
      <dgm:t>
        <a:bodyPr/>
        <a:lstStyle/>
        <a:p>
          <a:endParaRPr lang="en-IN"/>
        </a:p>
      </dgm:t>
    </dgm:pt>
    <dgm:pt modelId="{2E4B59B0-1C89-4058-AAB7-E3F387B5EF84}" type="pres">
      <dgm:prSet presAssocID="{AB1A5AF2-3DA2-422B-A7B3-835DB73ABD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3C2EFB6-6A97-467E-95A1-A5CDCC9E9B78}" type="pres">
      <dgm:prSet presAssocID="{5E5095DD-E62F-40D4-B31C-6AB56525C8AE}" presName="hierRoot1" presStyleCnt="0">
        <dgm:presLayoutVars>
          <dgm:hierBranch val="init"/>
        </dgm:presLayoutVars>
      </dgm:prSet>
      <dgm:spPr/>
    </dgm:pt>
    <dgm:pt modelId="{E81F74BC-0552-49A4-9E35-BC6C9FA1AC08}" type="pres">
      <dgm:prSet presAssocID="{5E5095DD-E62F-40D4-B31C-6AB56525C8AE}" presName="rootComposite1" presStyleCnt="0"/>
      <dgm:spPr/>
    </dgm:pt>
    <dgm:pt modelId="{7726C355-1CB3-4F06-97AB-DBB56A414B8D}" type="pres">
      <dgm:prSet presAssocID="{5E5095DD-E62F-40D4-B31C-6AB56525C8AE}" presName="rootText1" presStyleLbl="node0" presStyleIdx="0" presStyleCnt="1">
        <dgm:presLayoutVars>
          <dgm:chPref val="3"/>
        </dgm:presLayoutVars>
      </dgm:prSet>
      <dgm:spPr/>
    </dgm:pt>
    <dgm:pt modelId="{79783B89-6D3B-4360-885B-5F1A048E115A}" type="pres">
      <dgm:prSet presAssocID="{5E5095DD-E62F-40D4-B31C-6AB56525C8AE}" presName="rootConnector1" presStyleLbl="node1" presStyleIdx="0" presStyleCnt="0"/>
      <dgm:spPr/>
    </dgm:pt>
    <dgm:pt modelId="{7A4506A5-DB32-43BB-B929-5EB0CC4DFA6E}" type="pres">
      <dgm:prSet presAssocID="{5E5095DD-E62F-40D4-B31C-6AB56525C8AE}" presName="hierChild2" presStyleCnt="0"/>
      <dgm:spPr/>
    </dgm:pt>
    <dgm:pt modelId="{3C80ED2F-1D69-4FD8-A41B-276E65419996}" type="pres">
      <dgm:prSet presAssocID="{67F59A50-186E-4FF0-ABC9-5F133759685C}" presName="Name37" presStyleLbl="parChTrans1D2" presStyleIdx="0" presStyleCnt="2"/>
      <dgm:spPr/>
    </dgm:pt>
    <dgm:pt modelId="{42CA2BA2-DD0C-40B9-A368-CDE0075287A3}" type="pres">
      <dgm:prSet presAssocID="{23457681-8074-4E2D-8C24-88E42548163B}" presName="hierRoot2" presStyleCnt="0">
        <dgm:presLayoutVars>
          <dgm:hierBranch val="init"/>
        </dgm:presLayoutVars>
      </dgm:prSet>
      <dgm:spPr/>
    </dgm:pt>
    <dgm:pt modelId="{8ED7E3CD-423D-4FC1-8ACF-07A8D9AE6262}" type="pres">
      <dgm:prSet presAssocID="{23457681-8074-4E2D-8C24-88E42548163B}" presName="rootComposite" presStyleCnt="0"/>
      <dgm:spPr/>
    </dgm:pt>
    <dgm:pt modelId="{EE5AD124-5EEE-4267-A01F-9C0F0B95A71E}" type="pres">
      <dgm:prSet presAssocID="{23457681-8074-4E2D-8C24-88E42548163B}" presName="rootText" presStyleLbl="node2" presStyleIdx="0" presStyleCnt="2">
        <dgm:presLayoutVars>
          <dgm:chPref val="3"/>
        </dgm:presLayoutVars>
      </dgm:prSet>
      <dgm:spPr/>
    </dgm:pt>
    <dgm:pt modelId="{5C9B42CD-86A1-434B-8167-2FDC51EE9189}" type="pres">
      <dgm:prSet presAssocID="{23457681-8074-4E2D-8C24-88E42548163B}" presName="rootConnector" presStyleLbl="node2" presStyleIdx="0" presStyleCnt="2"/>
      <dgm:spPr/>
    </dgm:pt>
    <dgm:pt modelId="{B174A50D-4F7C-479D-881E-C1609A29ADC3}" type="pres">
      <dgm:prSet presAssocID="{23457681-8074-4E2D-8C24-88E42548163B}" presName="hierChild4" presStyleCnt="0"/>
      <dgm:spPr/>
    </dgm:pt>
    <dgm:pt modelId="{55A743CB-26D1-476B-8273-F39353F59E1A}" type="pres">
      <dgm:prSet presAssocID="{EB5C5D5A-F028-4FC3-8706-812BC8A81533}" presName="Name37" presStyleLbl="parChTrans1D3" presStyleIdx="0" presStyleCnt="6"/>
      <dgm:spPr/>
    </dgm:pt>
    <dgm:pt modelId="{C20FCEBF-A16E-4267-9AE8-16092047E339}" type="pres">
      <dgm:prSet presAssocID="{12F80396-8BD9-428B-8590-1F0CD7467B87}" presName="hierRoot2" presStyleCnt="0">
        <dgm:presLayoutVars>
          <dgm:hierBranch val="init"/>
        </dgm:presLayoutVars>
      </dgm:prSet>
      <dgm:spPr/>
    </dgm:pt>
    <dgm:pt modelId="{E44EB124-2C8F-4255-9AD2-123FDAC7BAA9}" type="pres">
      <dgm:prSet presAssocID="{12F80396-8BD9-428B-8590-1F0CD7467B87}" presName="rootComposite" presStyleCnt="0"/>
      <dgm:spPr/>
    </dgm:pt>
    <dgm:pt modelId="{1955DB06-DC00-4217-A60B-A6375CBC1FA8}" type="pres">
      <dgm:prSet presAssocID="{12F80396-8BD9-428B-8590-1F0CD7467B87}" presName="rootText" presStyleLbl="node3" presStyleIdx="0" presStyleCnt="6" custScaleX="51432" custScaleY="55029" custLinFactNeighborX="3818" custLinFactNeighborY="-16225">
        <dgm:presLayoutVars>
          <dgm:chPref val="3"/>
        </dgm:presLayoutVars>
      </dgm:prSet>
      <dgm:spPr/>
    </dgm:pt>
    <dgm:pt modelId="{365C2700-CE57-496A-9E85-1CAB54D249E2}" type="pres">
      <dgm:prSet presAssocID="{12F80396-8BD9-428B-8590-1F0CD7467B87}" presName="rootConnector" presStyleLbl="node3" presStyleIdx="0" presStyleCnt="6"/>
      <dgm:spPr/>
    </dgm:pt>
    <dgm:pt modelId="{4368CA01-B6BE-428F-95AB-DAEBC3E17B19}" type="pres">
      <dgm:prSet presAssocID="{12F80396-8BD9-428B-8590-1F0CD7467B87}" presName="hierChild4" presStyleCnt="0"/>
      <dgm:spPr/>
    </dgm:pt>
    <dgm:pt modelId="{32F57893-C003-4FEC-A363-ED4A7230F073}" type="pres">
      <dgm:prSet presAssocID="{12F80396-8BD9-428B-8590-1F0CD7467B87}" presName="hierChild5" presStyleCnt="0"/>
      <dgm:spPr/>
    </dgm:pt>
    <dgm:pt modelId="{3CD66282-E9ED-4C1E-B692-CA0807D02589}" type="pres">
      <dgm:prSet presAssocID="{75EAC9E6-3084-459F-84AB-81D3F8F77BAC}" presName="Name37" presStyleLbl="parChTrans1D3" presStyleIdx="1" presStyleCnt="6"/>
      <dgm:spPr/>
    </dgm:pt>
    <dgm:pt modelId="{6CCC9011-C92B-439F-804A-2AACD0B20605}" type="pres">
      <dgm:prSet presAssocID="{F149A83D-A470-46BF-8AF8-E32A89C9D0C5}" presName="hierRoot2" presStyleCnt="0">
        <dgm:presLayoutVars>
          <dgm:hierBranch val="init"/>
        </dgm:presLayoutVars>
      </dgm:prSet>
      <dgm:spPr/>
    </dgm:pt>
    <dgm:pt modelId="{14E44465-3B25-4203-AFEA-04E6FDEED683}" type="pres">
      <dgm:prSet presAssocID="{F149A83D-A470-46BF-8AF8-E32A89C9D0C5}" presName="rootComposite" presStyleCnt="0"/>
      <dgm:spPr/>
    </dgm:pt>
    <dgm:pt modelId="{C6ED3341-B4D8-4841-81F0-1F62A6F27AF9}" type="pres">
      <dgm:prSet presAssocID="{F149A83D-A470-46BF-8AF8-E32A89C9D0C5}" presName="rootText" presStyleLbl="node3" presStyleIdx="1" presStyleCnt="6" custScaleX="51142" custScaleY="55123" custLinFactNeighborX="7307" custLinFactNeighborY="-8554">
        <dgm:presLayoutVars>
          <dgm:chPref val="3"/>
        </dgm:presLayoutVars>
      </dgm:prSet>
      <dgm:spPr>
        <a:xfrm>
          <a:off x="764023" y="3069796"/>
          <a:ext cx="983549" cy="369203"/>
        </a:xfrm>
        <a:prstGeom prst="rect">
          <a:avLst/>
        </a:prstGeom>
      </dgm:spPr>
    </dgm:pt>
    <dgm:pt modelId="{88153340-CD5C-487B-82DB-D9A3D3C7F74A}" type="pres">
      <dgm:prSet presAssocID="{F149A83D-A470-46BF-8AF8-E32A89C9D0C5}" presName="rootConnector" presStyleLbl="node3" presStyleIdx="1" presStyleCnt="6"/>
      <dgm:spPr/>
    </dgm:pt>
    <dgm:pt modelId="{F45F88E9-765F-4A3B-87F4-325A5A486FC2}" type="pres">
      <dgm:prSet presAssocID="{F149A83D-A470-46BF-8AF8-E32A89C9D0C5}" presName="hierChild4" presStyleCnt="0"/>
      <dgm:spPr/>
    </dgm:pt>
    <dgm:pt modelId="{EB7AC6CE-A188-448E-A983-33C978704EE9}" type="pres">
      <dgm:prSet presAssocID="{F149A83D-A470-46BF-8AF8-E32A89C9D0C5}" presName="hierChild5" presStyleCnt="0"/>
      <dgm:spPr/>
    </dgm:pt>
    <dgm:pt modelId="{5ED62341-9E70-4785-80E9-D25D635A97B5}" type="pres">
      <dgm:prSet presAssocID="{321DB100-095D-4372-88A5-16504C359C22}" presName="Name37" presStyleLbl="parChTrans1D3" presStyleIdx="2" presStyleCnt="6"/>
      <dgm:spPr/>
    </dgm:pt>
    <dgm:pt modelId="{A51A2ACE-3699-4CFF-997D-082EFCAB5679}" type="pres">
      <dgm:prSet presAssocID="{E2AA4044-1964-4FCB-9575-2A5941CD6F97}" presName="hierRoot2" presStyleCnt="0">
        <dgm:presLayoutVars>
          <dgm:hierBranch val="init"/>
        </dgm:presLayoutVars>
      </dgm:prSet>
      <dgm:spPr/>
    </dgm:pt>
    <dgm:pt modelId="{02375C0A-F1DB-4639-8639-287336F975E7}" type="pres">
      <dgm:prSet presAssocID="{E2AA4044-1964-4FCB-9575-2A5941CD6F97}" presName="rootComposite" presStyleCnt="0"/>
      <dgm:spPr/>
    </dgm:pt>
    <dgm:pt modelId="{31968A13-BC92-45C5-92CC-8771DC1B6865}" type="pres">
      <dgm:prSet presAssocID="{E2AA4044-1964-4FCB-9575-2A5941CD6F97}" presName="rootText" presStyleLbl="node3" presStyleIdx="2" presStyleCnt="6" custScaleX="47969" custScaleY="57814" custLinFactNeighborX="9217" custLinFactNeighborY="-16640">
        <dgm:presLayoutVars>
          <dgm:chPref val="3"/>
        </dgm:presLayoutVars>
      </dgm:prSet>
      <dgm:spPr/>
    </dgm:pt>
    <dgm:pt modelId="{F3960157-1AB3-4064-8A3C-AC6F1744079A}" type="pres">
      <dgm:prSet presAssocID="{E2AA4044-1964-4FCB-9575-2A5941CD6F97}" presName="rootConnector" presStyleLbl="node3" presStyleIdx="2" presStyleCnt="6"/>
      <dgm:spPr/>
    </dgm:pt>
    <dgm:pt modelId="{C9D725CD-8EA8-4554-B9BA-6405C184DDEE}" type="pres">
      <dgm:prSet presAssocID="{E2AA4044-1964-4FCB-9575-2A5941CD6F97}" presName="hierChild4" presStyleCnt="0"/>
      <dgm:spPr/>
    </dgm:pt>
    <dgm:pt modelId="{9A7873B8-9E2C-4119-A81B-7B871892F388}" type="pres">
      <dgm:prSet presAssocID="{E2AA4044-1964-4FCB-9575-2A5941CD6F97}" presName="hierChild5" presStyleCnt="0"/>
      <dgm:spPr/>
    </dgm:pt>
    <dgm:pt modelId="{5ACD03F4-36B7-4BE0-81A3-B37054A49F9D}" type="pres">
      <dgm:prSet presAssocID="{23457681-8074-4E2D-8C24-88E42548163B}" presName="hierChild5" presStyleCnt="0"/>
      <dgm:spPr/>
    </dgm:pt>
    <dgm:pt modelId="{D8159C72-110E-449E-8C06-82D94F9870EA}" type="pres">
      <dgm:prSet presAssocID="{D955948A-B653-494E-B682-7D37BB5C00F6}" presName="Name37" presStyleLbl="parChTrans1D2" presStyleIdx="1" presStyleCnt="2"/>
      <dgm:spPr/>
    </dgm:pt>
    <dgm:pt modelId="{8C6DA147-4D60-4766-BDB5-7211A982DD1E}" type="pres">
      <dgm:prSet presAssocID="{5417744A-4AB4-49FA-9DAC-1D1B6B282CAF}" presName="hierRoot2" presStyleCnt="0">
        <dgm:presLayoutVars>
          <dgm:hierBranch val="init"/>
        </dgm:presLayoutVars>
      </dgm:prSet>
      <dgm:spPr/>
    </dgm:pt>
    <dgm:pt modelId="{D9F24A11-E170-4AC3-B1B3-8D8DFCBF62A8}" type="pres">
      <dgm:prSet presAssocID="{5417744A-4AB4-49FA-9DAC-1D1B6B282CAF}" presName="rootComposite" presStyleCnt="0"/>
      <dgm:spPr/>
    </dgm:pt>
    <dgm:pt modelId="{478225B1-475F-4316-9538-FB2115CC0B8E}" type="pres">
      <dgm:prSet presAssocID="{5417744A-4AB4-49FA-9DAC-1D1B6B282CAF}" presName="rootText" presStyleLbl="node2" presStyleIdx="1" presStyleCnt="2">
        <dgm:presLayoutVars>
          <dgm:chPref val="3"/>
        </dgm:presLayoutVars>
      </dgm:prSet>
      <dgm:spPr/>
    </dgm:pt>
    <dgm:pt modelId="{542C2B9E-CB57-4C3E-B2B6-12DFD3938E49}" type="pres">
      <dgm:prSet presAssocID="{5417744A-4AB4-49FA-9DAC-1D1B6B282CAF}" presName="rootConnector" presStyleLbl="node2" presStyleIdx="1" presStyleCnt="2"/>
      <dgm:spPr/>
    </dgm:pt>
    <dgm:pt modelId="{1DD3372A-CB5D-44A6-B321-1672764B5E64}" type="pres">
      <dgm:prSet presAssocID="{5417744A-4AB4-49FA-9DAC-1D1B6B282CAF}" presName="hierChild4" presStyleCnt="0"/>
      <dgm:spPr/>
    </dgm:pt>
    <dgm:pt modelId="{03D52553-4603-4D65-A5E1-D9D15085EA7D}" type="pres">
      <dgm:prSet presAssocID="{03B35B46-5454-4217-ABC7-EE7574EC6F56}" presName="Name37" presStyleLbl="parChTrans1D3" presStyleIdx="3" presStyleCnt="6"/>
      <dgm:spPr/>
    </dgm:pt>
    <dgm:pt modelId="{B91F43F5-7865-4B04-BC12-2892D214544B}" type="pres">
      <dgm:prSet presAssocID="{E9119177-D28F-4CD3-BB51-28956E28D3A3}" presName="hierRoot2" presStyleCnt="0">
        <dgm:presLayoutVars>
          <dgm:hierBranch val="init"/>
        </dgm:presLayoutVars>
      </dgm:prSet>
      <dgm:spPr/>
    </dgm:pt>
    <dgm:pt modelId="{F36F39F5-13F1-4720-8078-91C941BC7F5F}" type="pres">
      <dgm:prSet presAssocID="{E9119177-D28F-4CD3-BB51-28956E28D3A3}" presName="rootComposite" presStyleCnt="0"/>
      <dgm:spPr/>
    </dgm:pt>
    <dgm:pt modelId="{99ABC1B1-47CE-4862-8539-5A597BE972C3}" type="pres">
      <dgm:prSet presAssocID="{E9119177-D28F-4CD3-BB51-28956E28D3A3}" presName="rootText" presStyleLbl="node3" presStyleIdx="3" presStyleCnt="6" custScaleX="51026" custScaleY="55208">
        <dgm:presLayoutVars>
          <dgm:chPref val="3"/>
        </dgm:presLayoutVars>
      </dgm:prSet>
      <dgm:spPr/>
    </dgm:pt>
    <dgm:pt modelId="{6A57FE40-7533-4D9D-BC41-22B237D59DF8}" type="pres">
      <dgm:prSet presAssocID="{E9119177-D28F-4CD3-BB51-28956E28D3A3}" presName="rootConnector" presStyleLbl="node3" presStyleIdx="3" presStyleCnt="6"/>
      <dgm:spPr/>
    </dgm:pt>
    <dgm:pt modelId="{9DE1B091-AA2F-4912-AED5-456E73FD0EB4}" type="pres">
      <dgm:prSet presAssocID="{E9119177-D28F-4CD3-BB51-28956E28D3A3}" presName="hierChild4" presStyleCnt="0"/>
      <dgm:spPr/>
    </dgm:pt>
    <dgm:pt modelId="{797AC7CD-3D2B-4023-980A-CC25BBA4CE7A}" type="pres">
      <dgm:prSet presAssocID="{E9119177-D28F-4CD3-BB51-28956E28D3A3}" presName="hierChild5" presStyleCnt="0"/>
      <dgm:spPr/>
    </dgm:pt>
    <dgm:pt modelId="{6613101A-7C4D-4C34-A278-E7E8B61935E2}" type="pres">
      <dgm:prSet presAssocID="{2A3CEB99-DA5E-43EB-9FC1-69B286E99F24}" presName="Name37" presStyleLbl="parChTrans1D3" presStyleIdx="4" presStyleCnt="6"/>
      <dgm:spPr/>
    </dgm:pt>
    <dgm:pt modelId="{5C90AFD5-A836-4F98-AC0B-FB8B899D5D80}" type="pres">
      <dgm:prSet presAssocID="{FFDF7DE5-A522-47A8-806A-40E60149A3BD}" presName="hierRoot2" presStyleCnt="0">
        <dgm:presLayoutVars>
          <dgm:hierBranch val="init"/>
        </dgm:presLayoutVars>
      </dgm:prSet>
      <dgm:spPr/>
    </dgm:pt>
    <dgm:pt modelId="{B56E8D2B-87E0-4451-BFAE-D0E12A7BA44C}" type="pres">
      <dgm:prSet presAssocID="{FFDF7DE5-A522-47A8-806A-40E60149A3BD}" presName="rootComposite" presStyleCnt="0"/>
      <dgm:spPr/>
    </dgm:pt>
    <dgm:pt modelId="{053F0015-16AC-4FD1-BA0B-0F4D0707959E}" type="pres">
      <dgm:prSet presAssocID="{FFDF7DE5-A522-47A8-806A-40E60149A3BD}" presName="rootText" presStyleLbl="node3" presStyleIdx="4" presStyleCnt="6" custScaleX="51026" custScaleY="55208" custLinFactNeighborX="524" custLinFactNeighborY="319">
        <dgm:presLayoutVars>
          <dgm:chPref val="3"/>
        </dgm:presLayoutVars>
      </dgm:prSet>
      <dgm:spPr/>
    </dgm:pt>
    <dgm:pt modelId="{6C916BF9-6FD5-4D08-B650-B7B9C9EADA16}" type="pres">
      <dgm:prSet presAssocID="{FFDF7DE5-A522-47A8-806A-40E60149A3BD}" presName="rootConnector" presStyleLbl="node3" presStyleIdx="4" presStyleCnt="6"/>
      <dgm:spPr/>
    </dgm:pt>
    <dgm:pt modelId="{BADF7CEC-D8EA-4172-88A0-2BFD29744868}" type="pres">
      <dgm:prSet presAssocID="{FFDF7DE5-A522-47A8-806A-40E60149A3BD}" presName="hierChild4" presStyleCnt="0"/>
      <dgm:spPr/>
    </dgm:pt>
    <dgm:pt modelId="{ABA73B9B-268E-47C4-93EB-49C518199207}" type="pres">
      <dgm:prSet presAssocID="{FFDF7DE5-A522-47A8-806A-40E60149A3BD}" presName="hierChild5" presStyleCnt="0"/>
      <dgm:spPr/>
    </dgm:pt>
    <dgm:pt modelId="{236443C2-BCA3-4F09-BA9C-B81B14B259A9}" type="pres">
      <dgm:prSet presAssocID="{DE91D4DC-3B6B-4D71-9AC3-E57D1F142A2A}" presName="Name37" presStyleLbl="parChTrans1D3" presStyleIdx="5" presStyleCnt="6"/>
      <dgm:spPr/>
    </dgm:pt>
    <dgm:pt modelId="{F841050B-A115-48D0-8CAA-047ED4E3B52D}" type="pres">
      <dgm:prSet presAssocID="{957906A4-6648-4EA1-BEA7-757B16E11037}" presName="hierRoot2" presStyleCnt="0">
        <dgm:presLayoutVars>
          <dgm:hierBranch val="init"/>
        </dgm:presLayoutVars>
      </dgm:prSet>
      <dgm:spPr/>
    </dgm:pt>
    <dgm:pt modelId="{84538338-C56B-478F-80F2-8587C4D38C88}" type="pres">
      <dgm:prSet presAssocID="{957906A4-6648-4EA1-BEA7-757B16E11037}" presName="rootComposite" presStyleCnt="0"/>
      <dgm:spPr/>
    </dgm:pt>
    <dgm:pt modelId="{16E76F49-D147-4792-A9DB-83C68A726CFD}" type="pres">
      <dgm:prSet presAssocID="{957906A4-6648-4EA1-BEA7-757B16E11037}" presName="rootText" presStyleLbl="node3" presStyleIdx="5" presStyleCnt="6" custScaleX="51026" custScaleY="55208" custLinFactNeighborX="524" custLinFactNeighborY="319">
        <dgm:presLayoutVars>
          <dgm:chPref val="3"/>
        </dgm:presLayoutVars>
      </dgm:prSet>
      <dgm:spPr/>
    </dgm:pt>
    <dgm:pt modelId="{68A08B2B-F59B-4CD4-AE83-7B5A4577223B}" type="pres">
      <dgm:prSet presAssocID="{957906A4-6648-4EA1-BEA7-757B16E11037}" presName="rootConnector" presStyleLbl="node3" presStyleIdx="5" presStyleCnt="6"/>
      <dgm:spPr/>
    </dgm:pt>
    <dgm:pt modelId="{6EA25CD3-2C89-4BB7-8662-10917326AA48}" type="pres">
      <dgm:prSet presAssocID="{957906A4-6648-4EA1-BEA7-757B16E11037}" presName="hierChild4" presStyleCnt="0"/>
      <dgm:spPr/>
    </dgm:pt>
    <dgm:pt modelId="{9E676378-6C36-4A75-89CE-BF30A92773B1}" type="pres">
      <dgm:prSet presAssocID="{957906A4-6648-4EA1-BEA7-757B16E11037}" presName="hierChild5" presStyleCnt="0"/>
      <dgm:spPr/>
    </dgm:pt>
    <dgm:pt modelId="{6C49F6D2-0C12-414F-9539-F91882F88F38}" type="pres">
      <dgm:prSet presAssocID="{5417744A-4AB4-49FA-9DAC-1D1B6B282CAF}" presName="hierChild5" presStyleCnt="0"/>
      <dgm:spPr/>
    </dgm:pt>
    <dgm:pt modelId="{B4BFB79E-00A3-4E1B-9277-5BF52DB452ED}" type="pres">
      <dgm:prSet presAssocID="{5E5095DD-E62F-40D4-B31C-6AB56525C8AE}" presName="hierChild3" presStyleCnt="0"/>
      <dgm:spPr/>
    </dgm:pt>
  </dgm:ptLst>
  <dgm:cxnLst>
    <dgm:cxn modelId="{0AB84C04-0FAF-4A33-9852-065F8E8391BD}" type="presOf" srcId="{2A3CEB99-DA5E-43EB-9FC1-69B286E99F24}" destId="{6613101A-7C4D-4C34-A278-E7E8B61935E2}" srcOrd="0" destOrd="0" presId="urn:microsoft.com/office/officeart/2005/8/layout/orgChart1"/>
    <dgm:cxn modelId="{E5B1F404-3C47-42B2-86F0-752A32133418}" type="presOf" srcId="{12F80396-8BD9-428B-8590-1F0CD7467B87}" destId="{365C2700-CE57-496A-9E85-1CAB54D249E2}" srcOrd="1" destOrd="0" presId="urn:microsoft.com/office/officeart/2005/8/layout/orgChart1"/>
    <dgm:cxn modelId="{69BC731B-BC0E-4AA3-B456-7881F17382D8}" srcId="{5417744A-4AB4-49FA-9DAC-1D1B6B282CAF}" destId="{957906A4-6648-4EA1-BEA7-757B16E11037}" srcOrd="2" destOrd="0" parTransId="{DE91D4DC-3B6B-4D71-9AC3-E57D1F142A2A}" sibTransId="{9CF07EF3-F781-415E-ACC1-9C392B149CCA}"/>
    <dgm:cxn modelId="{366DCE24-5CA4-45E0-B88F-F4E08143BBC6}" srcId="{23457681-8074-4E2D-8C24-88E42548163B}" destId="{12F80396-8BD9-428B-8590-1F0CD7467B87}" srcOrd="0" destOrd="0" parTransId="{EB5C5D5A-F028-4FC3-8706-812BC8A81533}" sibTransId="{98C517F2-97C5-4984-871B-36D9B2F2A81C}"/>
    <dgm:cxn modelId="{11206F2D-8990-415D-9B6C-9B5A680C5472}" srcId="{5E5095DD-E62F-40D4-B31C-6AB56525C8AE}" destId="{5417744A-4AB4-49FA-9DAC-1D1B6B282CAF}" srcOrd="1" destOrd="0" parTransId="{D955948A-B653-494E-B682-7D37BB5C00F6}" sibTransId="{12156975-D7CB-44AE-8409-ECCC4AB542DF}"/>
    <dgm:cxn modelId="{DFEB4C2E-17D3-4401-9777-85F9E56B3CF9}" type="presOf" srcId="{5E5095DD-E62F-40D4-B31C-6AB56525C8AE}" destId="{79783B89-6D3B-4360-885B-5F1A048E115A}" srcOrd="1" destOrd="0" presId="urn:microsoft.com/office/officeart/2005/8/layout/orgChart1"/>
    <dgm:cxn modelId="{53E39430-D939-40FB-A6C1-96B3C4A75823}" srcId="{5417744A-4AB4-49FA-9DAC-1D1B6B282CAF}" destId="{FFDF7DE5-A522-47A8-806A-40E60149A3BD}" srcOrd="1" destOrd="0" parTransId="{2A3CEB99-DA5E-43EB-9FC1-69B286E99F24}" sibTransId="{236D90A5-CB62-4AF2-9F44-3B15DA33FA42}"/>
    <dgm:cxn modelId="{91566767-943D-4678-BCE0-97F1EFECC47E}" type="presOf" srcId="{12F80396-8BD9-428B-8590-1F0CD7467B87}" destId="{1955DB06-DC00-4217-A60B-A6375CBC1FA8}" srcOrd="0" destOrd="0" presId="urn:microsoft.com/office/officeart/2005/8/layout/orgChart1"/>
    <dgm:cxn modelId="{715A0D4B-B391-4587-94DB-9FA1A51F0513}" srcId="{5417744A-4AB4-49FA-9DAC-1D1B6B282CAF}" destId="{E9119177-D28F-4CD3-BB51-28956E28D3A3}" srcOrd="0" destOrd="0" parTransId="{03B35B46-5454-4217-ABC7-EE7574EC6F56}" sibTransId="{35904B35-BDEA-4EAD-8CF3-FDB7318A212C}"/>
    <dgm:cxn modelId="{A602074F-02D0-43AE-A2D9-9C3EE12850FF}" type="presOf" srcId="{EB5C5D5A-F028-4FC3-8706-812BC8A81533}" destId="{55A743CB-26D1-476B-8273-F39353F59E1A}" srcOrd="0" destOrd="0" presId="urn:microsoft.com/office/officeart/2005/8/layout/orgChart1"/>
    <dgm:cxn modelId="{73C03771-C122-43B6-9181-7E98791182CD}" type="presOf" srcId="{23457681-8074-4E2D-8C24-88E42548163B}" destId="{EE5AD124-5EEE-4267-A01F-9C0F0B95A71E}" srcOrd="0" destOrd="0" presId="urn:microsoft.com/office/officeart/2005/8/layout/orgChart1"/>
    <dgm:cxn modelId="{841FC472-618A-4CA4-8AFD-0BE973C18202}" type="presOf" srcId="{E9119177-D28F-4CD3-BB51-28956E28D3A3}" destId="{6A57FE40-7533-4D9D-BC41-22B237D59DF8}" srcOrd="1" destOrd="0" presId="urn:microsoft.com/office/officeart/2005/8/layout/orgChart1"/>
    <dgm:cxn modelId="{E06FFA7D-215E-4174-95DD-754379E22503}" type="presOf" srcId="{FFDF7DE5-A522-47A8-806A-40E60149A3BD}" destId="{6C916BF9-6FD5-4D08-B650-B7B9C9EADA16}" srcOrd="1" destOrd="0" presId="urn:microsoft.com/office/officeart/2005/8/layout/orgChart1"/>
    <dgm:cxn modelId="{267C927E-6097-406B-83BC-F988C529FAFB}" type="presOf" srcId="{957906A4-6648-4EA1-BEA7-757B16E11037}" destId="{68A08B2B-F59B-4CD4-AE83-7B5A4577223B}" srcOrd="1" destOrd="0" presId="urn:microsoft.com/office/officeart/2005/8/layout/orgChart1"/>
    <dgm:cxn modelId="{54962283-DE32-4ADB-8FB8-913981D4AD16}" type="presOf" srcId="{67F59A50-186E-4FF0-ABC9-5F133759685C}" destId="{3C80ED2F-1D69-4FD8-A41B-276E65419996}" srcOrd="0" destOrd="0" presId="urn:microsoft.com/office/officeart/2005/8/layout/orgChart1"/>
    <dgm:cxn modelId="{B765D085-9FA0-4DAF-BC91-984E20C2B0AF}" type="presOf" srcId="{E9119177-D28F-4CD3-BB51-28956E28D3A3}" destId="{99ABC1B1-47CE-4862-8539-5A597BE972C3}" srcOrd="0" destOrd="0" presId="urn:microsoft.com/office/officeart/2005/8/layout/orgChart1"/>
    <dgm:cxn modelId="{C1B27F89-0392-44FF-A2C6-D7F17DCB236C}" type="presOf" srcId="{E2AA4044-1964-4FCB-9575-2A5941CD6F97}" destId="{F3960157-1AB3-4064-8A3C-AC6F1744079A}" srcOrd="1" destOrd="0" presId="urn:microsoft.com/office/officeart/2005/8/layout/orgChart1"/>
    <dgm:cxn modelId="{EE065492-31AA-47A6-AE07-CB78AF2FE350}" srcId="{23457681-8074-4E2D-8C24-88E42548163B}" destId="{F149A83D-A470-46BF-8AF8-E32A89C9D0C5}" srcOrd="1" destOrd="0" parTransId="{75EAC9E6-3084-459F-84AB-81D3F8F77BAC}" sibTransId="{976FE586-012B-45FB-8219-80C91756ACB2}"/>
    <dgm:cxn modelId="{14E44A96-FEA7-4D18-BD86-6FE813BC046D}" type="presOf" srcId="{5E5095DD-E62F-40D4-B31C-6AB56525C8AE}" destId="{7726C355-1CB3-4F06-97AB-DBB56A414B8D}" srcOrd="0" destOrd="0" presId="urn:microsoft.com/office/officeart/2005/8/layout/orgChart1"/>
    <dgm:cxn modelId="{1938BC99-DFB8-4082-ACEE-D153CCD8ADDA}" type="presOf" srcId="{03B35B46-5454-4217-ABC7-EE7574EC6F56}" destId="{03D52553-4603-4D65-A5E1-D9D15085EA7D}" srcOrd="0" destOrd="0" presId="urn:microsoft.com/office/officeart/2005/8/layout/orgChart1"/>
    <dgm:cxn modelId="{B6073C9A-CB39-41D2-BF10-780CC1B2FC0D}" type="presOf" srcId="{FFDF7DE5-A522-47A8-806A-40E60149A3BD}" destId="{053F0015-16AC-4FD1-BA0B-0F4D0707959E}" srcOrd="0" destOrd="0" presId="urn:microsoft.com/office/officeart/2005/8/layout/orgChart1"/>
    <dgm:cxn modelId="{54B3C39D-4A8D-4157-B65C-C5EF818851FD}" type="presOf" srcId="{E2AA4044-1964-4FCB-9575-2A5941CD6F97}" destId="{31968A13-BC92-45C5-92CC-8771DC1B6865}" srcOrd="0" destOrd="0" presId="urn:microsoft.com/office/officeart/2005/8/layout/orgChart1"/>
    <dgm:cxn modelId="{A024D59D-0BE5-420C-B618-6DD839055149}" type="presOf" srcId="{F149A83D-A470-46BF-8AF8-E32A89C9D0C5}" destId="{88153340-CD5C-487B-82DB-D9A3D3C7F74A}" srcOrd="1" destOrd="0" presId="urn:microsoft.com/office/officeart/2005/8/layout/orgChart1"/>
    <dgm:cxn modelId="{072E11A1-4D62-461E-9037-99E052BBCC04}" type="presOf" srcId="{23457681-8074-4E2D-8C24-88E42548163B}" destId="{5C9B42CD-86A1-434B-8167-2FDC51EE9189}" srcOrd="1" destOrd="0" presId="urn:microsoft.com/office/officeart/2005/8/layout/orgChart1"/>
    <dgm:cxn modelId="{E1392DB0-18DF-4D14-864E-8F2E15B48B3C}" type="presOf" srcId="{321DB100-095D-4372-88A5-16504C359C22}" destId="{5ED62341-9E70-4785-80E9-D25D635A97B5}" srcOrd="0" destOrd="0" presId="urn:microsoft.com/office/officeart/2005/8/layout/orgChart1"/>
    <dgm:cxn modelId="{C67231B1-93A8-4E93-AF64-21143E68C44B}" type="presOf" srcId="{AB1A5AF2-3DA2-422B-A7B3-835DB73ABD14}" destId="{2E4B59B0-1C89-4058-AAB7-E3F387B5EF84}" srcOrd="0" destOrd="0" presId="urn:microsoft.com/office/officeart/2005/8/layout/orgChart1"/>
    <dgm:cxn modelId="{FD3B36B2-4707-4BFC-B1E6-CCE4E8C3B062}" type="presOf" srcId="{75EAC9E6-3084-459F-84AB-81D3F8F77BAC}" destId="{3CD66282-E9ED-4C1E-B692-CA0807D02589}" srcOrd="0" destOrd="0" presId="urn:microsoft.com/office/officeart/2005/8/layout/orgChart1"/>
    <dgm:cxn modelId="{8948D9BB-572A-4420-B42C-1C721065C0E7}" type="presOf" srcId="{5417744A-4AB4-49FA-9DAC-1D1B6B282CAF}" destId="{478225B1-475F-4316-9538-FB2115CC0B8E}" srcOrd="0" destOrd="0" presId="urn:microsoft.com/office/officeart/2005/8/layout/orgChart1"/>
    <dgm:cxn modelId="{4DB91BC1-3AEA-4BEF-8648-CA0553277015}" type="presOf" srcId="{DE91D4DC-3B6B-4D71-9AC3-E57D1F142A2A}" destId="{236443C2-BCA3-4F09-BA9C-B81B14B259A9}" srcOrd="0" destOrd="0" presId="urn:microsoft.com/office/officeart/2005/8/layout/orgChart1"/>
    <dgm:cxn modelId="{7C756FC5-5618-4118-9F36-D4C5BE0F0F20}" type="presOf" srcId="{5417744A-4AB4-49FA-9DAC-1D1B6B282CAF}" destId="{542C2B9E-CB57-4C3E-B2B6-12DFD3938E49}" srcOrd="1" destOrd="0" presId="urn:microsoft.com/office/officeart/2005/8/layout/orgChart1"/>
    <dgm:cxn modelId="{A6ED72CA-141B-44BF-B021-91ADE4F77BFB}" type="presOf" srcId="{D955948A-B653-494E-B682-7D37BB5C00F6}" destId="{D8159C72-110E-449E-8C06-82D94F9870EA}" srcOrd="0" destOrd="0" presId="urn:microsoft.com/office/officeart/2005/8/layout/orgChart1"/>
    <dgm:cxn modelId="{B52A8AD1-B69F-4C91-A773-150F17BCB67C}" srcId="{23457681-8074-4E2D-8C24-88E42548163B}" destId="{E2AA4044-1964-4FCB-9575-2A5941CD6F97}" srcOrd="2" destOrd="0" parTransId="{321DB100-095D-4372-88A5-16504C359C22}" sibTransId="{C956F896-FCCC-47C0-9271-669A350B1DBA}"/>
    <dgm:cxn modelId="{43822CEC-D36F-4BEA-8440-3AA65A4F1061}" type="presOf" srcId="{957906A4-6648-4EA1-BEA7-757B16E11037}" destId="{16E76F49-D147-4792-A9DB-83C68A726CFD}" srcOrd="0" destOrd="0" presId="urn:microsoft.com/office/officeart/2005/8/layout/orgChart1"/>
    <dgm:cxn modelId="{C54276EC-59A0-4B55-9E41-0248D0B34CED}" type="presOf" srcId="{F149A83D-A470-46BF-8AF8-E32A89C9D0C5}" destId="{C6ED3341-B4D8-4841-81F0-1F62A6F27AF9}" srcOrd="0" destOrd="0" presId="urn:microsoft.com/office/officeart/2005/8/layout/orgChart1"/>
    <dgm:cxn modelId="{170865FA-3C23-4BD8-9E46-4596F50BA386}" srcId="{5E5095DD-E62F-40D4-B31C-6AB56525C8AE}" destId="{23457681-8074-4E2D-8C24-88E42548163B}" srcOrd="0" destOrd="0" parTransId="{67F59A50-186E-4FF0-ABC9-5F133759685C}" sibTransId="{E3CD55D1-017A-4365-BA2B-BDA188815F6A}"/>
    <dgm:cxn modelId="{A03365FA-1E02-4C8D-9F85-3AD2D556346C}" srcId="{AB1A5AF2-3DA2-422B-A7B3-835DB73ABD14}" destId="{5E5095DD-E62F-40D4-B31C-6AB56525C8AE}" srcOrd="0" destOrd="0" parTransId="{48960509-1D3E-497D-B5AB-8B4D867C8555}" sibTransId="{0AFE27FF-BFD9-46ED-92F3-3AFF03ECA847}"/>
    <dgm:cxn modelId="{FF5B3998-CA10-4C3D-B942-B911DE768F94}" type="presParOf" srcId="{2E4B59B0-1C89-4058-AAB7-E3F387B5EF84}" destId="{23C2EFB6-6A97-467E-95A1-A5CDCC9E9B78}" srcOrd="0" destOrd="0" presId="urn:microsoft.com/office/officeart/2005/8/layout/orgChart1"/>
    <dgm:cxn modelId="{5978825C-175C-4CE9-9964-E114FFD09E4E}" type="presParOf" srcId="{23C2EFB6-6A97-467E-95A1-A5CDCC9E9B78}" destId="{E81F74BC-0552-49A4-9E35-BC6C9FA1AC08}" srcOrd="0" destOrd="0" presId="urn:microsoft.com/office/officeart/2005/8/layout/orgChart1"/>
    <dgm:cxn modelId="{B0F1B73E-97E6-4500-94A8-6D7BD5C1AE93}" type="presParOf" srcId="{E81F74BC-0552-49A4-9E35-BC6C9FA1AC08}" destId="{7726C355-1CB3-4F06-97AB-DBB56A414B8D}" srcOrd="0" destOrd="0" presId="urn:microsoft.com/office/officeart/2005/8/layout/orgChart1"/>
    <dgm:cxn modelId="{E55D86F7-4BDD-4ECB-9409-B15126B58B21}" type="presParOf" srcId="{E81F74BC-0552-49A4-9E35-BC6C9FA1AC08}" destId="{79783B89-6D3B-4360-885B-5F1A048E115A}" srcOrd="1" destOrd="0" presId="urn:microsoft.com/office/officeart/2005/8/layout/orgChart1"/>
    <dgm:cxn modelId="{8111D9E1-5B2E-40F5-BD98-396D6BCBA6AA}" type="presParOf" srcId="{23C2EFB6-6A97-467E-95A1-A5CDCC9E9B78}" destId="{7A4506A5-DB32-43BB-B929-5EB0CC4DFA6E}" srcOrd="1" destOrd="0" presId="urn:microsoft.com/office/officeart/2005/8/layout/orgChart1"/>
    <dgm:cxn modelId="{7365A929-7014-483C-B553-D6DE76F11B66}" type="presParOf" srcId="{7A4506A5-DB32-43BB-B929-5EB0CC4DFA6E}" destId="{3C80ED2F-1D69-4FD8-A41B-276E65419996}" srcOrd="0" destOrd="0" presId="urn:microsoft.com/office/officeart/2005/8/layout/orgChart1"/>
    <dgm:cxn modelId="{7FB310EB-50B1-4E7C-9DB4-FED90904781B}" type="presParOf" srcId="{7A4506A5-DB32-43BB-B929-5EB0CC4DFA6E}" destId="{42CA2BA2-DD0C-40B9-A368-CDE0075287A3}" srcOrd="1" destOrd="0" presId="urn:microsoft.com/office/officeart/2005/8/layout/orgChart1"/>
    <dgm:cxn modelId="{41C7C6B2-AA8E-4BCF-8C4C-180A891F8103}" type="presParOf" srcId="{42CA2BA2-DD0C-40B9-A368-CDE0075287A3}" destId="{8ED7E3CD-423D-4FC1-8ACF-07A8D9AE6262}" srcOrd="0" destOrd="0" presId="urn:microsoft.com/office/officeart/2005/8/layout/orgChart1"/>
    <dgm:cxn modelId="{FCE435A6-C8D6-416C-A98B-7E3F9935D751}" type="presParOf" srcId="{8ED7E3CD-423D-4FC1-8ACF-07A8D9AE6262}" destId="{EE5AD124-5EEE-4267-A01F-9C0F0B95A71E}" srcOrd="0" destOrd="0" presId="urn:microsoft.com/office/officeart/2005/8/layout/orgChart1"/>
    <dgm:cxn modelId="{73EFF215-AB32-4531-ADCE-FAF3E4B23982}" type="presParOf" srcId="{8ED7E3CD-423D-4FC1-8ACF-07A8D9AE6262}" destId="{5C9B42CD-86A1-434B-8167-2FDC51EE9189}" srcOrd="1" destOrd="0" presId="urn:microsoft.com/office/officeart/2005/8/layout/orgChart1"/>
    <dgm:cxn modelId="{BBA94F29-739B-4E0A-BEBB-9C1816B1068F}" type="presParOf" srcId="{42CA2BA2-DD0C-40B9-A368-CDE0075287A3}" destId="{B174A50D-4F7C-479D-881E-C1609A29ADC3}" srcOrd="1" destOrd="0" presId="urn:microsoft.com/office/officeart/2005/8/layout/orgChart1"/>
    <dgm:cxn modelId="{D45C756D-163D-409B-995D-A56C6911CAD6}" type="presParOf" srcId="{B174A50D-4F7C-479D-881E-C1609A29ADC3}" destId="{55A743CB-26D1-476B-8273-F39353F59E1A}" srcOrd="0" destOrd="0" presId="urn:microsoft.com/office/officeart/2005/8/layout/orgChart1"/>
    <dgm:cxn modelId="{7382AB17-0BDF-481E-BCE4-5A16A947B411}" type="presParOf" srcId="{B174A50D-4F7C-479D-881E-C1609A29ADC3}" destId="{C20FCEBF-A16E-4267-9AE8-16092047E339}" srcOrd="1" destOrd="0" presId="urn:microsoft.com/office/officeart/2005/8/layout/orgChart1"/>
    <dgm:cxn modelId="{78F08E67-61E3-4DD4-81E3-08726320EE1A}" type="presParOf" srcId="{C20FCEBF-A16E-4267-9AE8-16092047E339}" destId="{E44EB124-2C8F-4255-9AD2-123FDAC7BAA9}" srcOrd="0" destOrd="0" presId="urn:microsoft.com/office/officeart/2005/8/layout/orgChart1"/>
    <dgm:cxn modelId="{C72B97DD-B835-43A6-B860-879E4C7DC549}" type="presParOf" srcId="{E44EB124-2C8F-4255-9AD2-123FDAC7BAA9}" destId="{1955DB06-DC00-4217-A60B-A6375CBC1FA8}" srcOrd="0" destOrd="0" presId="urn:microsoft.com/office/officeart/2005/8/layout/orgChart1"/>
    <dgm:cxn modelId="{28913D1B-8FEB-4C87-BFD6-58D28D49AA62}" type="presParOf" srcId="{E44EB124-2C8F-4255-9AD2-123FDAC7BAA9}" destId="{365C2700-CE57-496A-9E85-1CAB54D249E2}" srcOrd="1" destOrd="0" presId="urn:microsoft.com/office/officeart/2005/8/layout/orgChart1"/>
    <dgm:cxn modelId="{EA491DFC-93BB-44F0-8F1C-2C3CBBF87CA4}" type="presParOf" srcId="{C20FCEBF-A16E-4267-9AE8-16092047E339}" destId="{4368CA01-B6BE-428F-95AB-DAEBC3E17B19}" srcOrd="1" destOrd="0" presId="urn:microsoft.com/office/officeart/2005/8/layout/orgChart1"/>
    <dgm:cxn modelId="{864A4613-F611-46A8-BD74-547343AD673E}" type="presParOf" srcId="{C20FCEBF-A16E-4267-9AE8-16092047E339}" destId="{32F57893-C003-4FEC-A363-ED4A7230F073}" srcOrd="2" destOrd="0" presId="urn:microsoft.com/office/officeart/2005/8/layout/orgChart1"/>
    <dgm:cxn modelId="{6F19C886-250E-4977-84D3-44A949B41580}" type="presParOf" srcId="{B174A50D-4F7C-479D-881E-C1609A29ADC3}" destId="{3CD66282-E9ED-4C1E-B692-CA0807D02589}" srcOrd="2" destOrd="0" presId="urn:microsoft.com/office/officeart/2005/8/layout/orgChart1"/>
    <dgm:cxn modelId="{047B0940-ABFE-43D7-A3D1-C6FBE8B3DF50}" type="presParOf" srcId="{B174A50D-4F7C-479D-881E-C1609A29ADC3}" destId="{6CCC9011-C92B-439F-804A-2AACD0B20605}" srcOrd="3" destOrd="0" presId="urn:microsoft.com/office/officeart/2005/8/layout/orgChart1"/>
    <dgm:cxn modelId="{9FA1FD9F-D17F-4DC8-B83A-86D590136287}" type="presParOf" srcId="{6CCC9011-C92B-439F-804A-2AACD0B20605}" destId="{14E44465-3B25-4203-AFEA-04E6FDEED683}" srcOrd="0" destOrd="0" presId="urn:microsoft.com/office/officeart/2005/8/layout/orgChart1"/>
    <dgm:cxn modelId="{28601129-4E2F-4EAC-9709-3063884B11EC}" type="presParOf" srcId="{14E44465-3B25-4203-AFEA-04E6FDEED683}" destId="{C6ED3341-B4D8-4841-81F0-1F62A6F27AF9}" srcOrd="0" destOrd="0" presId="urn:microsoft.com/office/officeart/2005/8/layout/orgChart1"/>
    <dgm:cxn modelId="{240232DB-4DB4-494F-8DB5-3AB0022C2950}" type="presParOf" srcId="{14E44465-3B25-4203-AFEA-04E6FDEED683}" destId="{88153340-CD5C-487B-82DB-D9A3D3C7F74A}" srcOrd="1" destOrd="0" presId="urn:microsoft.com/office/officeart/2005/8/layout/orgChart1"/>
    <dgm:cxn modelId="{7FDF51D3-B6F5-44B2-A3F6-1F244C615BFD}" type="presParOf" srcId="{6CCC9011-C92B-439F-804A-2AACD0B20605}" destId="{F45F88E9-765F-4A3B-87F4-325A5A486FC2}" srcOrd="1" destOrd="0" presId="urn:microsoft.com/office/officeart/2005/8/layout/orgChart1"/>
    <dgm:cxn modelId="{FCD6DDFA-5B2C-4270-BE9A-65BEF2CC1024}" type="presParOf" srcId="{6CCC9011-C92B-439F-804A-2AACD0B20605}" destId="{EB7AC6CE-A188-448E-A983-33C978704EE9}" srcOrd="2" destOrd="0" presId="urn:microsoft.com/office/officeart/2005/8/layout/orgChart1"/>
    <dgm:cxn modelId="{A35D492D-6F8D-4FAC-B34D-C007C37A7A99}" type="presParOf" srcId="{B174A50D-4F7C-479D-881E-C1609A29ADC3}" destId="{5ED62341-9E70-4785-80E9-D25D635A97B5}" srcOrd="4" destOrd="0" presId="urn:microsoft.com/office/officeart/2005/8/layout/orgChart1"/>
    <dgm:cxn modelId="{469AB11E-2C68-4732-81E0-138BEC02AF1C}" type="presParOf" srcId="{B174A50D-4F7C-479D-881E-C1609A29ADC3}" destId="{A51A2ACE-3699-4CFF-997D-082EFCAB5679}" srcOrd="5" destOrd="0" presId="urn:microsoft.com/office/officeart/2005/8/layout/orgChart1"/>
    <dgm:cxn modelId="{EC79E48C-FB2D-425A-98A0-C9D5DCAF627C}" type="presParOf" srcId="{A51A2ACE-3699-4CFF-997D-082EFCAB5679}" destId="{02375C0A-F1DB-4639-8639-287336F975E7}" srcOrd="0" destOrd="0" presId="urn:microsoft.com/office/officeart/2005/8/layout/orgChart1"/>
    <dgm:cxn modelId="{512FADF2-7A7A-468D-8755-58E6FBE58C6B}" type="presParOf" srcId="{02375C0A-F1DB-4639-8639-287336F975E7}" destId="{31968A13-BC92-45C5-92CC-8771DC1B6865}" srcOrd="0" destOrd="0" presId="urn:microsoft.com/office/officeart/2005/8/layout/orgChart1"/>
    <dgm:cxn modelId="{C0B9678C-F03E-4A66-B952-A54BE897DF6F}" type="presParOf" srcId="{02375C0A-F1DB-4639-8639-287336F975E7}" destId="{F3960157-1AB3-4064-8A3C-AC6F1744079A}" srcOrd="1" destOrd="0" presId="urn:microsoft.com/office/officeart/2005/8/layout/orgChart1"/>
    <dgm:cxn modelId="{AD7C67D4-4667-45BB-A6F0-ED124F300CCB}" type="presParOf" srcId="{A51A2ACE-3699-4CFF-997D-082EFCAB5679}" destId="{C9D725CD-8EA8-4554-B9BA-6405C184DDEE}" srcOrd="1" destOrd="0" presId="urn:microsoft.com/office/officeart/2005/8/layout/orgChart1"/>
    <dgm:cxn modelId="{EADDE168-0BDC-495B-8C97-B1F4033594D6}" type="presParOf" srcId="{A51A2ACE-3699-4CFF-997D-082EFCAB5679}" destId="{9A7873B8-9E2C-4119-A81B-7B871892F388}" srcOrd="2" destOrd="0" presId="urn:microsoft.com/office/officeart/2005/8/layout/orgChart1"/>
    <dgm:cxn modelId="{339A1EED-D975-45AC-BD1F-630BE1B9E14D}" type="presParOf" srcId="{42CA2BA2-DD0C-40B9-A368-CDE0075287A3}" destId="{5ACD03F4-36B7-4BE0-81A3-B37054A49F9D}" srcOrd="2" destOrd="0" presId="urn:microsoft.com/office/officeart/2005/8/layout/orgChart1"/>
    <dgm:cxn modelId="{8A3EC628-7B30-41EE-AA8C-B2F47CEEEB60}" type="presParOf" srcId="{7A4506A5-DB32-43BB-B929-5EB0CC4DFA6E}" destId="{D8159C72-110E-449E-8C06-82D94F9870EA}" srcOrd="2" destOrd="0" presId="urn:microsoft.com/office/officeart/2005/8/layout/orgChart1"/>
    <dgm:cxn modelId="{91D503B3-5EA7-4348-8C04-DC76794EB77E}" type="presParOf" srcId="{7A4506A5-DB32-43BB-B929-5EB0CC4DFA6E}" destId="{8C6DA147-4D60-4766-BDB5-7211A982DD1E}" srcOrd="3" destOrd="0" presId="urn:microsoft.com/office/officeart/2005/8/layout/orgChart1"/>
    <dgm:cxn modelId="{67DB1735-C107-4771-80B0-EB38F515801A}" type="presParOf" srcId="{8C6DA147-4D60-4766-BDB5-7211A982DD1E}" destId="{D9F24A11-E170-4AC3-B1B3-8D8DFCBF62A8}" srcOrd="0" destOrd="0" presId="urn:microsoft.com/office/officeart/2005/8/layout/orgChart1"/>
    <dgm:cxn modelId="{D581992E-D962-4A0A-AF5C-C4B386EC6F8B}" type="presParOf" srcId="{D9F24A11-E170-4AC3-B1B3-8D8DFCBF62A8}" destId="{478225B1-475F-4316-9538-FB2115CC0B8E}" srcOrd="0" destOrd="0" presId="urn:microsoft.com/office/officeart/2005/8/layout/orgChart1"/>
    <dgm:cxn modelId="{CC9BDC82-BC23-468F-A5B1-109E4D423AB8}" type="presParOf" srcId="{D9F24A11-E170-4AC3-B1B3-8D8DFCBF62A8}" destId="{542C2B9E-CB57-4C3E-B2B6-12DFD3938E49}" srcOrd="1" destOrd="0" presId="urn:microsoft.com/office/officeart/2005/8/layout/orgChart1"/>
    <dgm:cxn modelId="{C55F4B5F-98A9-4F81-B583-E271D77626D6}" type="presParOf" srcId="{8C6DA147-4D60-4766-BDB5-7211A982DD1E}" destId="{1DD3372A-CB5D-44A6-B321-1672764B5E64}" srcOrd="1" destOrd="0" presId="urn:microsoft.com/office/officeart/2005/8/layout/orgChart1"/>
    <dgm:cxn modelId="{3872B852-9EBA-433F-89E8-A8152108106A}" type="presParOf" srcId="{1DD3372A-CB5D-44A6-B321-1672764B5E64}" destId="{03D52553-4603-4D65-A5E1-D9D15085EA7D}" srcOrd="0" destOrd="0" presId="urn:microsoft.com/office/officeart/2005/8/layout/orgChart1"/>
    <dgm:cxn modelId="{B0BFA1E6-A682-4774-B98D-2EF76E035A23}" type="presParOf" srcId="{1DD3372A-CB5D-44A6-B321-1672764B5E64}" destId="{B91F43F5-7865-4B04-BC12-2892D214544B}" srcOrd="1" destOrd="0" presId="urn:microsoft.com/office/officeart/2005/8/layout/orgChart1"/>
    <dgm:cxn modelId="{18F48F26-E385-4FFA-AB39-70431F828097}" type="presParOf" srcId="{B91F43F5-7865-4B04-BC12-2892D214544B}" destId="{F36F39F5-13F1-4720-8078-91C941BC7F5F}" srcOrd="0" destOrd="0" presId="urn:microsoft.com/office/officeart/2005/8/layout/orgChart1"/>
    <dgm:cxn modelId="{466EF72C-B915-4F13-B36C-BF6488B42FD4}" type="presParOf" srcId="{F36F39F5-13F1-4720-8078-91C941BC7F5F}" destId="{99ABC1B1-47CE-4862-8539-5A597BE972C3}" srcOrd="0" destOrd="0" presId="urn:microsoft.com/office/officeart/2005/8/layout/orgChart1"/>
    <dgm:cxn modelId="{B9C7A469-1424-49B9-A3AD-98F3A3719932}" type="presParOf" srcId="{F36F39F5-13F1-4720-8078-91C941BC7F5F}" destId="{6A57FE40-7533-4D9D-BC41-22B237D59DF8}" srcOrd="1" destOrd="0" presId="urn:microsoft.com/office/officeart/2005/8/layout/orgChart1"/>
    <dgm:cxn modelId="{A59435EA-A904-4BBC-A484-A8E2A2D87F38}" type="presParOf" srcId="{B91F43F5-7865-4B04-BC12-2892D214544B}" destId="{9DE1B091-AA2F-4912-AED5-456E73FD0EB4}" srcOrd="1" destOrd="0" presId="urn:microsoft.com/office/officeart/2005/8/layout/orgChart1"/>
    <dgm:cxn modelId="{9667FD8F-E4A7-45CE-9E92-52593507601E}" type="presParOf" srcId="{B91F43F5-7865-4B04-BC12-2892D214544B}" destId="{797AC7CD-3D2B-4023-980A-CC25BBA4CE7A}" srcOrd="2" destOrd="0" presId="urn:microsoft.com/office/officeart/2005/8/layout/orgChart1"/>
    <dgm:cxn modelId="{2CAE5E6F-C20C-4C5E-A9D2-9D657B1D61F0}" type="presParOf" srcId="{1DD3372A-CB5D-44A6-B321-1672764B5E64}" destId="{6613101A-7C4D-4C34-A278-E7E8B61935E2}" srcOrd="2" destOrd="0" presId="urn:microsoft.com/office/officeart/2005/8/layout/orgChart1"/>
    <dgm:cxn modelId="{8E42DBD6-864A-4F0C-9A87-8C3365CCD96B}" type="presParOf" srcId="{1DD3372A-CB5D-44A6-B321-1672764B5E64}" destId="{5C90AFD5-A836-4F98-AC0B-FB8B899D5D80}" srcOrd="3" destOrd="0" presId="urn:microsoft.com/office/officeart/2005/8/layout/orgChart1"/>
    <dgm:cxn modelId="{15DFEE5C-37E3-4E65-9790-CB448AE69A77}" type="presParOf" srcId="{5C90AFD5-A836-4F98-AC0B-FB8B899D5D80}" destId="{B56E8D2B-87E0-4451-BFAE-D0E12A7BA44C}" srcOrd="0" destOrd="0" presId="urn:microsoft.com/office/officeart/2005/8/layout/orgChart1"/>
    <dgm:cxn modelId="{042E8740-933B-4DA8-984D-22A16425A6C9}" type="presParOf" srcId="{B56E8D2B-87E0-4451-BFAE-D0E12A7BA44C}" destId="{053F0015-16AC-4FD1-BA0B-0F4D0707959E}" srcOrd="0" destOrd="0" presId="urn:microsoft.com/office/officeart/2005/8/layout/orgChart1"/>
    <dgm:cxn modelId="{907ADF36-86F4-469B-85BA-EBD4C9377109}" type="presParOf" srcId="{B56E8D2B-87E0-4451-BFAE-D0E12A7BA44C}" destId="{6C916BF9-6FD5-4D08-B650-B7B9C9EADA16}" srcOrd="1" destOrd="0" presId="urn:microsoft.com/office/officeart/2005/8/layout/orgChart1"/>
    <dgm:cxn modelId="{27EEC16A-F9AB-4BD0-A0F1-0CDDD06FB4AA}" type="presParOf" srcId="{5C90AFD5-A836-4F98-AC0B-FB8B899D5D80}" destId="{BADF7CEC-D8EA-4172-88A0-2BFD29744868}" srcOrd="1" destOrd="0" presId="urn:microsoft.com/office/officeart/2005/8/layout/orgChart1"/>
    <dgm:cxn modelId="{9E314CC3-824E-4143-9405-444F1E517C70}" type="presParOf" srcId="{5C90AFD5-A836-4F98-AC0B-FB8B899D5D80}" destId="{ABA73B9B-268E-47C4-93EB-49C518199207}" srcOrd="2" destOrd="0" presId="urn:microsoft.com/office/officeart/2005/8/layout/orgChart1"/>
    <dgm:cxn modelId="{2C225E5C-D4A6-4C10-AD56-A0FF1D66A246}" type="presParOf" srcId="{1DD3372A-CB5D-44A6-B321-1672764B5E64}" destId="{236443C2-BCA3-4F09-BA9C-B81B14B259A9}" srcOrd="4" destOrd="0" presId="urn:microsoft.com/office/officeart/2005/8/layout/orgChart1"/>
    <dgm:cxn modelId="{82E22D45-1219-4EC7-B239-19A1B904EEE6}" type="presParOf" srcId="{1DD3372A-CB5D-44A6-B321-1672764B5E64}" destId="{F841050B-A115-48D0-8CAA-047ED4E3B52D}" srcOrd="5" destOrd="0" presId="urn:microsoft.com/office/officeart/2005/8/layout/orgChart1"/>
    <dgm:cxn modelId="{D0CA5B8F-808C-4835-B4FB-3E1B32E26486}" type="presParOf" srcId="{F841050B-A115-48D0-8CAA-047ED4E3B52D}" destId="{84538338-C56B-478F-80F2-8587C4D38C88}" srcOrd="0" destOrd="0" presId="urn:microsoft.com/office/officeart/2005/8/layout/orgChart1"/>
    <dgm:cxn modelId="{CAE7B845-391B-463A-9B74-E0FEA6827DA5}" type="presParOf" srcId="{84538338-C56B-478F-80F2-8587C4D38C88}" destId="{16E76F49-D147-4792-A9DB-83C68A726CFD}" srcOrd="0" destOrd="0" presId="urn:microsoft.com/office/officeart/2005/8/layout/orgChart1"/>
    <dgm:cxn modelId="{4D50D433-C5FC-4436-BF54-63AD99B9BDE0}" type="presParOf" srcId="{84538338-C56B-478F-80F2-8587C4D38C88}" destId="{68A08B2B-F59B-4CD4-AE83-7B5A4577223B}" srcOrd="1" destOrd="0" presId="urn:microsoft.com/office/officeart/2005/8/layout/orgChart1"/>
    <dgm:cxn modelId="{AC349E46-C5AC-410B-BB15-D676D2085C3E}" type="presParOf" srcId="{F841050B-A115-48D0-8CAA-047ED4E3B52D}" destId="{6EA25CD3-2C89-4BB7-8662-10917326AA48}" srcOrd="1" destOrd="0" presId="urn:microsoft.com/office/officeart/2005/8/layout/orgChart1"/>
    <dgm:cxn modelId="{8AD462F6-EA19-4053-8C18-417EFC873E13}" type="presParOf" srcId="{F841050B-A115-48D0-8CAA-047ED4E3B52D}" destId="{9E676378-6C36-4A75-89CE-BF30A92773B1}" srcOrd="2" destOrd="0" presId="urn:microsoft.com/office/officeart/2005/8/layout/orgChart1"/>
    <dgm:cxn modelId="{4AA3E84B-D7F5-4EE5-8C26-06CF1DBD90A4}" type="presParOf" srcId="{8C6DA147-4D60-4766-BDB5-7211A982DD1E}" destId="{6C49F6D2-0C12-414F-9539-F91882F88F38}" srcOrd="2" destOrd="0" presId="urn:microsoft.com/office/officeart/2005/8/layout/orgChart1"/>
    <dgm:cxn modelId="{6B4BB24F-6BF5-457D-A61B-0D6F3AEDBBCF}" type="presParOf" srcId="{23C2EFB6-6A97-467E-95A1-A5CDCC9E9B78}" destId="{B4BFB79E-00A3-4E1B-9277-5BF52DB452E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443C2-BCA3-4F09-BA9C-B81B14B259A9}">
      <dsp:nvSpPr>
        <dsp:cNvPr id="0" name=""/>
        <dsp:cNvSpPr/>
      </dsp:nvSpPr>
      <dsp:spPr>
        <a:xfrm>
          <a:off x="2761916" y="2441182"/>
          <a:ext cx="312896" cy="2663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63966"/>
              </a:lnTo>
              <a:lnTo>
                <a:pt x="312896" y="266396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3101A-7C4D-4C34-A278-E7E8B61935E2}">
      <dsp:nvSpPr>
        <dsp:cNvPr id="0" name=""/>
        <dsp:cNvSpPr/>
      </dsp:nvSpPr>
      <dsp:spPr>
        <a:xfrm>
          <a:off x="2761916" y="2441182"/>
          <a:ext cx="312896" cy="1684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4319"/>
              </a:lnTo>
              <a:lnTo>
                <a:pt x="312896" y="1684319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52553-4603-4D65-A5E1-D9D15085EA7D}">
      <dsp:nvSpPr>
        <dsp:cNvPr id="0" name=""/>
        <dsp:cNvSpPr/>
      </dsp:nvSpPr>
      <dsp:spPr>
        <a:xfrm>
          <a:off x="2761916" y="2441182"/>
          <a:ext cx="302335" cy="701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1458"/>
              </a:lnTo>
              <a:lnTo>
                <a:pt x="302335" y="701458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59C72-110E-449E-8C06-82D94F9870EA}">
      <dsp:nvSpPr>
        <dsp:cNvPr id="0" name=""/>
        <dsp:cNvSpPr/>
      </dsp:nvSpPr>
      <dsp:spPr>
        <a:xfrm>
          <a:off x="2348725" y="1010129"/>
          <a:ext cx="1219418" cy="423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34"/>
              </a:lnTo>
              <a:lnTo>
                <a:pt x="1219418" y="211634"/>
              </a:lnTo>
              <a:lnTo>
                <a:pt x="1219418" y="4232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D62341-9E70-4785-80E9-D25D635A97B5}">
      <dsp:nvSpPr>
        <dsp:cNvPr id="0" name=""/>
        <dsp:cNvSpPr/>
      </dsp:nvSpPr>
      <dsp:spPr>
        <a:xfrm>
          <a:off x="323078" y="2441182"/>
          <a:ext cx="488110" cy="25035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3527"/>
              </a:lnTo>
              <a:lnTo>
                <a:pt x="488110" y="2503527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66282-E9ED-4C1E-B692-CA0807D02589}">
      <dsp:nvSpPr>
        <dsp:cNvPr id="0" name=""/>
        <dsp:cNvSpPr/>
      </dsp:nvSpPr>
      <dsp:spPr>
        <a:xfrm>
          <a:off x="323078" y="2441182"/>
          <a:ext cx="449612" cy="15926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92666"/>
              </a:lnTo>
              <a:lnTo>
                <a:pt x="449612" y="159266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A743CB-26D1-476B-8273-F39353F59E1A}">
      <dsp:nvSpPr>
        <dsp:cNvPr id="0" name=""/>
        <dsp:cNvSpPr/>
      </dsp:nvSpPr>
      <dsp:spPr>
        <a:xfrm>
          <a:off x="323078" y="2441182"/>
          <a:ext cx="379289" cy="537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7043"/>
              </a:lnTo>
              <a:lnTo>
                <a:pt x="379289" y="537043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0ED2F-1D69-4FD8-A41B-276E65419996}">
      <dsp:nvSpPr>
        <dsp:cNvPr id="0" name=""/>
        <dsp:cNvSpPr/>
      </dsp:nvSpPr>
      <dsp:spPr>
        <a:xfrm>
          <a:off x="1129306" y="1010129"/>
          <a:ext cx="1219418" cy="423269"/>
        </a:xfrm>
        <a:custGeom>
          <a:avLst/>
          <a:gdLst/>
          <a:ahLst/>
          <a:cxnLst/>
          <a:rect l="0" t="0" r="0" b="0"/>
          <a:pathLst>
            <a:path>
              <a:moveTo>
                <a:pt x="1219418" y="0"/>
              </a:moveTo>
              <a:lnTo>
                <a:pt x="1219418" y="211634"/>
              </a:lnTo>
              <a:lnTo>
                <a:pt x="0" y="211634"/>
              </a:lnTo>
              <a:lnTo>
                <a:pt x="0" y="423269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6C355-1CB3-4F06-97AB-DBB56A414B8D}">
      <dsp:nvSpPr>
        <dsp:cNvPr id="0" name=""/>
        <dsp:cNvSpPr/>
      </dsp:nvSpPr>
      <dsp:spPr>
        <a:xfrm>
          <a:off x="1340940" y="2345"/>
          <a:ext cx="2015568" cy="10077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800" b="1" kern="1200" dirty="0"/>
            <a:t>CHATBOT 🤖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1340940" y="2345"/>
        <a:ext cx="2015568" cy="1007784"/>
      </dsp:txXfrm>
    </dsp:sp>
    <dsp:sp modelId="{EE5AD124-5EEE-4267-A01F-9C0F0B95A71E}">
      <dsp:nvSpPr>
        <dsp:cNvPr id="0" name=""/>
        <dsp:cNvSpPr/>
      </dsp:nvSpPr>
      <dsp:spPr>
        <a:xfrm>
          <a:off x="121521" y="1433398"/>
          <a:ext cx="2015568" cy="10077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FRONTED </a:t>
          </a:r>
          <a:r>
            <a:rPr lang="en-IN" sz="2000" b="1" kern="1200" dirty="0"/>
            <a:t>📱</a:t>
          </a:r>
          <a:endParaRPr lang="en-IN" sz="2000" kern="1200" dirty="0"/>
        </a:p>
      </dsp:txBody>
      <dsp:txXfrm>
        <a:off x="121521" y="1433398"/>
        <a:ext cx="2015568" cy="1007784"/>
      </dsp:txXfrm>
    </dsp:sp>
    <dsp:sp modelId="{1955DB06-DC00-4217-A60B-A6375CBC1FA8}">
      <dsp:nvSpPr>
        <dsp:cNvPr id="0" name=""/>
        <dsp:cNvSpPr/>
      </dsp:nvSpPr>
      <dsp:spPr>
        <a:xfrm>
          <a:off x="702368" y="2700939"/>
          <a:ext cx="1036647" cy="55457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HTML</a:t>
          </a:r>
        </a:p>
      </dsp:txBody>
      <dsp:txXfrm>
        <a:off x="702368" y="2700939"/>
        <a:ext cx="1036647" cy="554573"/>
      </dsp:txXfrm>
    </dsp:sp>
    <dsp:sp modelId="{C6ED3341-B4D8-4841-81F0-1F62A6F27AF9}">
      <dsp:nvSpPr>
        <dsp:cNvPr id="0" name=""/>
        <dsp:cNvSpPr/>
      </dsp:nvSpPr>
      <dsp:spPr>
        <a:xfrm>
          <a:off x="772691" y="3756089"/>
          <a:ext cx="1030802" cy="555520"/>
        </a:xfrm>
        <a:prstGeom prst="rect">
          <a:avLst/>
        </a:prstGeom>
        <a:solidFill>
          <a:srgbClr val="F79646">
            <a:hueOff val="0"/>
            <a:satOff val="0"/>
            <a:lumOff val="0"/>
            <a:alphaOff val="0"/>
          </a:srgbClr>
        </a:solidFill>
        <a:ln w="254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CSS</a:t>
          </a:r>
        </a:p>
      </dsp:txBody>
      <dsp:txXfrm>
        <a:off x="772691" y="3756089"/>
        <a:ext cx="1030802" cy="555520"/>
      </dsp:txXfrm>
    </dsp:sp>
    <dsp:sp modelId="{31968A13-BC92-45C5-92CC-8771DC1B6865}">
      <dsp:nvSpPr>
        <dsp:cNvPr id="0" name=""/>
        <dsp:cNvSpPr/>
      </dsp:nvSpPr>
      <dsp:spPr>
        <a:xfrm>
          <a:off x="811188" y="4653390"/>
          <a:ext cx="966848" cy="58264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JS</a:t>
          </a:r>
        </a:p>
      </dsp:txBody>
      <dsp:txXfrm>
        <a:off x="811188" y="4653390"/>
        <a:ext cx="966848" cy="582640"/>
      </dsp:txXfrm>
    </dsp:sp>
    <dsp:sp modelId="{478225B1-475F-4316-9538-FB2115CC0B8E}">
      <dsp:nvSpPr>
        <dsp:cNvPr id="0" name=""/>
        <dsp:cNvSpPr/>
      </dsp:nvSpPr>
      <dsp:spPr>
        <a:xfrm>
          <a:off x="2560359" y="1433398"/>
          <a:ext cx="2015568" cy="10077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BACKEND</a:t>
          </a:r>
        </a:p>
      </dsp:txBody>
      <dsp:txXfrm>
        <a:off x="2560359" y="1433398"/>
        <a:ext cx="2015568" cy="1007784"/>
      </dsp:txXfrm>
    </dsp:sp>
    <dsp:sp modelId="{99ABC1B1-47CE-4862-8539-5A597BE972C3}">
      <dsp:nvSpPr>
        <dsp:cNvPr id="0" name=""/>
        <dsp:cNvSpPr/>
      </dsp:nvSpPr>
      <dsp:spPr>
        <a:xfrm>
          <a:off x="3064251" y="2864452"/>
          <a:ext cx="1028463" cy="5563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PYTHON </a:t>
          </a:r>
        </a:p>
      </dsp:txBody>
      <dsp:txXfrm>
        <a:off x="3064251" y="2864452"/>
        <a:ext cx="1028463" cy="556377"/>
      </dsp:txXfrm>
    </dsp:sp>
    <dsp:sp modelId="{053F0015-16AC-4FD1-BA0B-0F4D0707959E}">
      <dsp:nvSpPr>
        <dsp:cNvPr id="0" name=""/>
        <dsp:cNvSpPr/>
      </dsp:nvSpPr>
      <dsp:spPr>
        <a:xfrm>
          <a:off x="3074813" y="3847314"/>
          <a:ext cx="1028463" cy="5563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REACT</a:t>
          </a:r>
        </a:p>
      </dsp:txBody>
      <dsp:txXfrm>
        <a:off x="3074813" y="3847314"/>
        <a:ext cx="1028463" cy="556377"/>
      </dsp:txXfrm>
    </dsp:sp>
    <dsp:sp modelId="{16E76F49-D147-4792-A9DB-83C68A726CFD}">
      <dsp:nvSpPr>
        <dsp:cNvPr id="0" name=""/>
        <dsp:cNvSpPr/>
      </dsp:nvSpPr>
      <dsp:spPr>
        <a:xfrm>
          <a:off x="3074813" y="4826960"/>
          <a:ext cx="1028463" cy="55637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SQL</a:t>
          </a:r>
        </a:p>
      </dsp:txBody>
      <dsp:txXfrm>
        <a:off x="3074813" y="4826960"/>
        <a:ext cx="1028463" cy="556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ktech.com/blogs/multilingual-chatbot/" TargetMode="External"/><Relationship Id="rId5" Type="http://schemas.openxmlformats.org/officeDocument/2006/relationships/hyperlink" Target="https://www.sih.gov.in/sih2025PS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r="59916"/>
          <a:stretch/>
        </p:blipFill>
        <p:spPr>
          <a:xfrm>
            <a:off x="9820285" y="2196354"/>
            <a:ext cx="2305031" cy="2465291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68627" y="551319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r>
              <a:rPr lang="en-US" sz="3600" b="1" u="sng" dirty="0">
                <a:solidFill>
                  <a:srgbClr val="00B05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TITLE PAGE</a:t>
            </a:r>
            <a:endParaRPr lang="en-IN" sz="3600" b="1" u="sng" dirty="0">
              <a:solidFill>
                <a:srgbClr val="00B05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95071" y="-348565"/>
            <a:ext cx="10363200" cy="1321093"/>
          </a:xfrm>
        </p:spPr>
        <p:txBody>
          <a:bodyPr/>
          <a:lstStyle/>
          <a:p>
            <a:r>
              <a:rPr lang="en-US" sz="4000" b="1" u="sng" dirty="0">
                <a:solidFill>
                  <a:schemeClr val="tx2"/>
                </a:solidFill>
                <a:latin typeface="Bahnschrift SemiBold SemiConden" panose="020B0502040204020203" pitchFamily="34" charset="0"/>
              </a:rPr>
              <a:t>SMART INDIA HACKATHON 2025</a:t>
            </a:r>
            <a:endParaRPr lang="en-IN" sz="4000" b="1" u="sng" dirty="0">
              <a:solidFill>
                <a:schemeClr val="tx2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2076450"/>
            <a:ext cx="9116385" cy="3353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Problem Statement ID				-	25104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Problem Statement Title			-	Language Agnostics </a:t>
            </a:r>
            <a:r>
              <a:rPr lang="en-US" sz="2400" b="1" u="sng" dirty="0">
                <a:solidFill>
                  <a:srgbClr val="00B0F0"/>
                </a:solidFill>
                <a:latin typeface="Bahnschrift SemiBold SemiConden" panose="020B0502040204020203" pitchFamily="34" charset="0"/>
                <a:cs typeface="Arial" panose="020B0604020202020204" pitchFamily="34" charset="0"/>
              </a:rPr>
              <a:t>CHATBOT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Theme								-	Smart Education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PS Category- Software/Hardware	-	Software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Team ID								-	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hnschrift SemiBold SemiConden" panose="020B0502040204020203" pitchFamily="34" charset="0"/>
                <a:cs typeface="Arial" panose="020B0604020202020204" pitchFamily="34" charset="0"/>
              </a:rPr>
              <a:t>Team Name (Registered on portal)	-	</a:t>
            </a:r>
            <a:endParaRPr lang="en-IN" sz="2400" b="1" dirty="0">
              <a:latin typeface="Bahnschrift SemiBold SemiConden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370" y="6297"/>
            <a:ext cx="1513115" cy="8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358D95-261B-070E-37BE-58722654A5F8}"/>
              </a:ext>
            </a:extLst>
          </p:cNvPr>
          <p:cNvSpPr/>
          <p:nvPr/>
        </p:nvSpPr>
        <p:spPr>
          <a:xfrm>
            <a:off x="270933" y="1904999"/>
            <a:ext cx="9237134" cy="4084546"/>
          </a:xfrm>
          <a:prstGeom prst="rect">
            <a:avLst/>
          </a:prstGeom>
          <a:noFill/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20475" y="-217981"/>
            <a:ext cx="10972800" cy="503238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Bahnschrift SemiBold SemiConden" panose="020B0502040204020203" pitchFamily="34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u="sng" dirty="0">
                <a:solidFill>
                  <a:srgbClr val="00B050"/>
                </a:solidFill>
                <a:latin typeface="Bahnschrift SemiBold SemiConden" panose="020B0502040204020203" pitchFamily="34" charset="0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689614" y="4780137"/>
            <a:ext cx="25211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n w="0"/>
                <a:solidFill>
                  <a:srgbClr val="39B0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INNOVATION AND :- UNIQUENESS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20475" y="87554"/>
            <a:ext cx="2104565" cy="5830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LOGIC 404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502778E-A259-8236-73EA-E507DD8C2B69}"/>
              </a:ext>
            </a:extLst>
          </p:cNvPr>
          <p:cNvSpPr/>
          <p:nvPr/>
        </p:nvSpPr>
        <p:spPr>
          <a:xfrm>
            <a:off x="553721" y="1119102"/>
            <a:ext cx="261772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PROPOSED SOLUTION </a:t>
            </a:r>
            <a:r>
              <a:rPr lang="en-US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  <a:sym typeface="Wingdings 3" panose="05040102010807070707" pitchFamily="18" charset="2"/>
              </a:rPr>
              <a:t></a:t>
            </a:r>
            <a:endParaRPr lang="en-US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0FDB94-69B4-A152-32DF-8385BC5F3998}"/>
              </a:ext>
            </a:extLst>
          </p:cNvPr>
          <p:cNvSpPr/>
          <p:nvPr/>
        </p:nvSpPr>
        <p:spPr>
          <a:xfrm>
            <a:off x="3050787" y="1186444"/>
            <a:ext cx="8667694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sz="2000" b="0" u="sng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en-US" sz="20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based chatbot for English,hindi,regional language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common campus queries ex-fee,timetable,subject teacher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Built with </a:t>
            </a:r>
            <a:r>
              <a:rPr lang="en-US" sz="2000" b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HTML/CSS/JS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frontend and </a:t>
            </a:r>
            <a:r>
              <a:rPr lang="en-US" sz="2000" b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backend , </a:t>
            </a:r>
            <a:r>
              <a:rPr lang="en-US" sz="2000" b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SQL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for database.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3F88E3-47F4-3084-5623-F05E5432DFC4}"/>
              </a:ext>
            </a:extLst>
          </p:cNvPr>
          <p:cNvSpPr/>
          <p:nvPr/>
        </p:nvSpPr>
        <p:spPr>
          <a:xfrm>
            <a:off x="499113" y="3851843"/>
            <a:ext cx="2521195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39B0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ADDRESS:-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BAC95-97FC-D007-B8B2-BCA9F1C74CFA}"/>
              </a:ext>
            </a:extLst>
          </p:cNvPr>
          <p:cNvSpPr/>
          <p:nvPr/>
        </p:nvSpPr>
        <p:spPr>
          <a:xfrm>
            <a:off x="499113" y="2396768"/>
            <a:ext cx="2726936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39B0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DETAILED EXPLANATION:-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ACB69-19F1-99CB-DECA-44CF9FA8725E}"/>
              </a:ext>
            </a:extLst>
          </p:cNvPr>
          <p:cNvSpPr/>
          <p:nvPr/>
        </p:nvSpPr>
        <p:spPr>
          <a:xfrm>
            <a:off x="3171441" y="2383210"/>
            <a:ext cx="566848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Chat interface (HTML/CSS/JS)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Python + SQL for FAQs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Multilingual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Rule-based + Google Translate API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Fallback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Connects to staff if answer not found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372F2-9A04-1464-6A46-C986029FDEDC}"/>
              </a:ext>
            </a:extLst>
          </p:cNvPr>
          <p:cNvSpPr/>
          <p:nvPr/>
        </p:nvSpPr>
        <p:spPr>
          <a:xfrm>
            <a:off x="3171441" y="3863853"/>
            <a:ext cx="75462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 staff workload by answering repetitive student queries.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Provides instant answer in multiple language for al  student.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A2BED6-156E-CD1C-E2D7-A5DB4A66481C}"/>
              </a:ext>
            </a:extLst>
          </p:cNvPr>
          <p:cNvSpPr/>
          <p:nvPr/>
        </p:nvSpPr>
        <p:spPr>
          <a:xfrm>
            <a:off x="3171441" y="4745689"/>
            <a:ext cx="754627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Answer form FAQS and document  with multiple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Learns from failed queries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Bahnschrift SemiBold SemiConden" panose="020B0502040204020203" pitchFamily="34" charset="0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solidFill>
                  <a:srgbClr val="00B050"/>
                </a:solidFill>
                <a:latin typeface="Bahnschrift SemiBold SemiConden" panose="020B0502040204020203" pitchFamily="34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  <a:latin typeface="Bahnschrift SemiBold SemiConden" panose="020B0502040204020203" pitchFamily="34" charset="0"/>
              </a:rPr>
              <a:pPr/>
              <a:t>3</a:t>
            </a:fld>
            <a:endParaRPr lang="en-US" b="1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Bahnschrift SemiBold SemiConden" panose="020B0502040204020203" pitchFamily="34" charset="0"/>
              </a:rPr>
              <a:t>@SIH Idea submission- Template</a:t>
            </a:r>
            <a:endParaRPr lang="en-US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 descr="Your startup LOGO">
            <a:extLst>
              <a:ext uri="{FF2B5EF4-FFF2-40B4-BE49-F238E27FC236}">
                <a16:creationId xmlns:a16="http://schemas.microsoft.com/office/drawing/2014/main" id="{F5FCA26C-4995-20A1-695C-C844FFDA086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20475" y="87554"/>
            <a:ext cx="2104565" cy="5830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LOGIC 404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133DB-6240-7CA8-F7A9-A2DEFF6BD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4109" y="1179965"/>
            <a:ext cx="2398681" cy="5089847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6CBBF90-B996-0692-5D78-3B4539C7B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179753"/>
              </p:ext>
            </p:extLst>
          </p:nvPr>
        </p:nvGraphicFramePr>
        <p:xfrm>
          <a:off x="280776" y="789375"/>
          <a:ext cx="4697450" cy="5406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944F960-9B70-DA89-A5D2-D10E7C133308}"/>
              </a:ext>
            </a:extLst>
          </p:cNvPr>
          <p:cNvSpPr/>
          <p:nvPr/>
        </p:nvSpPr>
        <p:spPr>
          <a:xfrm>
            <a:off x="5195750" y="2295008"/>
            <a:ext cx="3856810" cy="32762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types question in English/Hindi/Haryanvi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 detects language &amp; searches answer in SQL/MongoDB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Translate API handles multilingual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Bahnschrift SemiBold SemiConden" panose="020B0502040204020203" pitchFamily="34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-12156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u="sng" dirty="0">
                <a:solidFill>
                  <a:srgbClr val="00B050"/>
                </a:solidFill>
                <a:latin typeface="Bahnschrift SemiBold SemiConden" panose="020B0502040204020203" pitchFamily="34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 panose="020B0502040204020203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 panose="020B0502040204020203" pitchFamily="34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27493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 descr="Your startup LOGO">
            <a:extLst>
              <a:ext uri="{FF2B5EF4-FFF2-40B4-BE49-F238E27FC236}">
                <a16:creationId xmlns:a16="http://schemas.microsoft.com/office/drawing/2014/main" id="{8939B890-2FE8-6F07-04B9-7BB4D11D83B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20475" y="87554"/>
            <a:ext cx="2104565" cy="5830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LOGIC 404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F8C55B-6E7D-BFB3-0FF5-471AFF8E7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792933"/>
              </p:ext>
            </p:extLst>
          </p:nvPr>
        </p:nvGraphicFramePr>
        <p:xfrm>
          <a:off x="220373" y="888376"/>
          <a:ext cx="7865536" cy="1833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361027">
                  <a:extLst>
                    <a:ext uri="{9D8B030D-6E8A-4147-A177-3AD203B41FA5}">
                      <a16:colId xmlns:a16="http://schemas.microsoft.com/office/drawing/2014/main" val="3511169555"/>
                    </a:ext>
                  </a:extLst>
                </a:gridCol>
                <a:gridCol w="4504509">
                  <a:extLst>
                    <a:ext uri="{9D8B030D-6E8A-4147-A177-3AD203B41FA5}">
                      <a16:colId xmlns:a16="http://schemas.microsoft.com/office/drawing/2014/main" val="2237593848"/>
                    </a:ext>
                  </a:extLst>
                </a:gridCol>
              </a:tblGrid>
              <a:tr h="29503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Feasibility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Visibility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893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Use - HTML/CSS/JS, Python, SQL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Students can access anytime, any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57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Small dataset prototype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No required any knowledge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7452"/>
                  </a:ext>
                </a:extLst>
              </a:tr>
              <a:tr h="361979">
                <a:tc>
                  <a:txBody>
                    <a:bodyPr/>
                    <a:lstStyle/>
                    <a:p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easy to implement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Multiple Language functionality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8428"/>
                  </a:ext>
                </a:extLst>
              </a:tr>
              <a:tr h="361979">
                <a:tc>
                  <a:txBody>
                    <a:bodyPr/>
                    <a:lstStyle/>
                    <a:p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Low-cost / free hosting possible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Easy to use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7862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5B2BD55-C7EE-3C27-01C0-72FDEE288EC9}"/>
              </a:ext>
            </a:extLst>
          </p:cNvPr>
          <p:cNvSpPr/>
          <p:nvPr/>
        </p:nvSpPr>
        <p:spPr>
          <a:xfrm>
            <a:off x="7093135" y="3340494"/>
            <a:ext cx="4210590" cy="20191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u="sng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POTENTIAL RISKS </a:t>
            </a:r>
          </a:p>
          <a:p>
            <a:pPr>
              <a:lnSpc>
                <a:spcPct val="150000"/>
              </a:lnSpc>
            </a:pP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Wrong answers may confuse students.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 data privacy must be protected.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Google Translate API limits.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High user load may slow responses.</a:t>
            </a:r>
            <a:endParaRPr lang="en-IN" dirty="0"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5AA6-CBD3-DA63-0FFE-A8BB1E74E4D9}"/>
              </a:ext>
            </a:extLst>
          </p:cNvPr>
          <p:cNvSpPr/>
          <p:nvPr/>
        </p:nvSpPr>
        <p:spPr>
          <a:xfrm>
            <a:off x="609600" y="3292014"/>
            <a:ext cx="5000049" cy="249299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POTENTIAL CHALLENGES 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Language accuracy for Haryanvi &amp; mixed queries.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Limited dataset may not cover all questions.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Handling complex or unusual queries.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Integrating frontend, backend &amp; database properly.</a:t>
            </a: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Bahnschrift SemiBold SemiConden" panose="020B0502040204020203" pitchFamily="34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solidFill>
                  <a:srgbClr val="00B050"/>
                </a:solidFill>
                <a:latin typeface="Bahnschrift SemiBold SemiConden" panose="020B0502040204020203" pitchFamily="34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51948" y="3536164"/>
            <a:ext cx="80482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Bahnschrift SemiBold SemiConden" panose="020B0502040204020203" pitchFamily="34" charset="0"/>
                <a:cs typeface="Arial" pitchFamily="34" charset="0"/>
              </a:rPr>
              <a:t>Social : 			Saved staff time increases productivity.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Bahnschrift SemiBold SemiConden" panose="020B0502040204020203" pitchFamily="34" charset="0"/>
                <a:cs typeface="Arial" pitchFamily="34" charset="0"/>
              </a:rPr>
              <a:t>Environment : 	reduce paper uses (digital information)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Bahnschrift SemiBold SemiConden" panose="020B0502040204020203" pitchFamily="34" charset="0"/>
                <a:cs typeface="Arial" pitchFamily="34" charset="0"/>
              </a:rPr>
              <a:t>Scalable : 		Can be used in other department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 panose="020B0502040204020203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 SemiConden" panose="020B0502040204020203" pitchFamily="34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Bold SemiConden" panose="020B0502040204020203" pitchFamily="34" charset="0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559" y="0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 descr="Your startup LOGO">
            <a:extLst>
              <a:ext uri="{FF2B5EF4-FFF2-40B4-BE49-F238E27FC236}">
                <a16:creationId xmlns:a16="http://schemas.microsoft.com/office/drawing/2014/main" id="{B76496B4-F328-BC7C-6C59-F2E79AB7E7D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20475" y="87554"/>
            <a:ext cx="2104565" cy="5830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LOGIC 404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BEECFF-EF68-17D3-2626-2D212E67F123}"/>
              </a:ext>
            </a:extLst>
          </p:cNvPr>
          <p:cNvSpPr/>
          <p:nvPr/>
        </p:nvSpPr>
        <p:spPr>
          <a:xfrm>
            <a:off x="3070279" y="1574871"/>
            <a:ext cx="764005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Student gets instead answer In multiple language	</a:t>
            </a:r>
          </a:p>
          <a:p>
            <a:r>
              <a:rPr lang="en-US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And reduces staff’s workload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CE3D95-0FFC-EB8E-7D64-A479E43E4DD6}"/>
              </a:ext>
            </a:extLst>
          </p:cNvPr>
          <p:cNvSpPr/>
          <p:nvPr/>
        </p:nvSpPr>
        <p:spPr>
          <a:xfrm>
            <a:off x="919947" y="1579341"/>
            <a:ext cx="12939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IMPACT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IN" sz="2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9773" y="5709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u="sng" dirty="0">
                <a:latin typeface="Bahnschrift SemiBold SemiConden" panose="020B0502040204020203" pitchFamily="34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0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 descr="Your startup LOGO">
            <a:extLst>
              <a:ext uri="{FF2B5EF4-FFF2-40B4-BE49-F238E27FC236}">
                <a16:creationId xmlns:a16="http://schemas.microsoft.com/office/drawing/2014/main" id="{22543E64-B471-3F9D-4420-D89C0B2B53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20475" y="87554"/>
            <a:ext cx="2104565" cy="583005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LOGIC 404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0F105-289C-7485-C5EF-66992505F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708" y="1122868"/>
            <a:ext cx="1221009" cy="12128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C3BF8E-5FEE-66EB-D6D2-EFD4236E2A12}"/>
              </a:ext>
            </a:extLst>
          </p:cNvPr>
          <p:cNvSpPr/>
          <p:nvPr/>
        </p:nvSpPr>
        <p:spPr>
          <a:xfrm>
            <a:off x="793843" y="1479415"/>
            <a:ext cx="559286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https://www.sih.gov.in/sih2025PS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156379-3C68-434B-4301-C35FAAA704CC}"/>
              </a:ext>
            </a:extLst>
          </p:cNvPr>
          <p:cNvSpPr/>
          <p:nvPr/>
        </p:nvSpPr>
        <p:spPr>
          <a:xfrm>
            <a:off x="965601" y="3342549"/>
            <a:ext cx="706039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https://jktech.com/blogs/multilingual-chatbot/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AF7E31-7D4D-EA34-A411-7A34219A1E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3949" y="3029619"/>
            <a:ext cx="1143405" cy="11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7753</TotalTime>
  <Words>450</Words>
  <Application>Microsoft Office PowerPoint</Application>
  <PresentationFormat>Widescreen</PresentationFormat>
  <Paragraphs>89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Algerian</vt:lpstr>
      <vt:lpstr>Arial</vt:lpstr>
      <vt:lpstr>Bahnschrift SemiBold SemiConden</vt:lpstr>
      <vt:lpstr>Calibri</vt:lpstr>
      <vt:lpstr>Leelawadee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vivek kumar</cp:lastModifiedBy>
  <cp:revision>149</cp:revision>
  <dcterms:created xsi:type="dcterms:W3CDTF">2013-12-12T18:46:50Z</dcterms:created>
  <dcterms:modified xsi:type="dcterms:W3CDTF">2025-09-25T05:10:00Z</dcterms:modified>
  <cp:category/>
</cp:coreProperties>
</file>