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7" r:id="rId4"/>
    <p:sldId id="257" r:id="rId5"/>
    <p:sldId id="258" r:id="rId6"/>
    <p:sldId id="259" r:id="rId7"/>
    <p:sldId id="264" r:id="rId8"/>
    <p:sldId id="260" r:id="rId9"/>
    <p:sldId id="266" r:id="rId10"/>
    <p:sldId id="261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B7A6F8-E239-424B-BB9A-2C360B9204C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3D657C-F612-4B7B-9139-2E9ED766C1EB}">
      <dgm:prSet phldrT="[Text]"/>
      <dgm:spPr/>
      <dgm:t>
        <a:bodyPr/>
        <a:lstStyle/>
        <a:p>
          <a:r>
            <a:rPr lang="en-US" dirty="0"/>
            <a:t>Resizing the image</a:t>
          </a:r>
        </a:p>
      </dgm:t>
    </dgm:pt>
    <dgm:pt modelId="{1F033579-0063-446F-9104-40DB03849A5C}" type="parTrans" cxnId="{C8EBF77A-3638-44D4-9D3E-D2E45D09421C}">
      <dgm:prSet/>
      <dgm:spPr/>
      <dgm:t>
        <a:bodyPr/>
        <a:lstStyle/>
        <a:p>
          <a:endParaRPr lang="en-US"/>
        </a:p>
      </dgm:t>
    </dgm:pt>
    <dgm:pt modelId="{FF560CAF-1AA5-45CB-983B-B544582BBD49}" type="sibTrans" cxnId="{C8EBF77A-3638-44D4-9D3E-D2E45D09421C}">
      <dgm:prSet/>
      <dgm:spPr/>
      <dgm:t>
        <a:bodyPr/>
        <a:lstStyle/>
        <a:p>
          <a:endParaRPr lang="en-US"/>
        </a:p>
      </dgm:t>
    </dgm:pt>
    <dgm:pt modelId="{A29652BD-F85A-49A4-8894-D26179FD2791}">
      <dgm:prSet phldrT="[Text]"/>
      <dgm:spPr/>
      <dgm:t>
        <a:bodyPr/>
        <a:lstStyle/>
        <a:p>
          <a:r>
            <a:rPr lang="en-US" dirty="0"/>
            <a:t>Resized the images to 80 X 80 in order to reduce the number of columns we had in our dataset</a:t>
          </a:r>
        </a:p>
      </dgm:t>
    </dgm:pt>
    <dgm:pt modelId="{78BF352C-27A3-4EB7-849D-DAB5071F2A9E}" type="parTrans" cxnId="{ECC4B3BA-DFA7-4981-83A4-1C2A41A32834}">
      <dgm:prSet/>
      <dgm:spPr/>
      <dgm:t>
        <a:bodyPr/>
        <a:lstStyle/>
        <a:p>
          <a:endParaRPr lang="en-US"/>
        </a:p>
      </dgm:t>
    </dgm:pt>
    <dgm:pt modelId="{6EB9DD74-5700-4EC1-96A3-440681F4FCF4}" type="sibTrans" cxnId="{ECC4B3BA-DFA7-4981-83A4-1C2A41A32834}">
      <dgm:prSet/>
      <dgm:spPr/>
      <dgm:t>
        <a:bodyPr/>
        <a:lstStyle/>
        <a:p>
          <a:endParaRPr lang="en-US"/>
        </a:p>
      </dgm:t>
    </dgm:pt>
    <dgm:pt modelId="{72F061D7-94C7-4714-AB9A-48A10A64DDB7}">
      <dgm:prSet phldrT="[Text]"/>
      <dgm:spPr/>
      <dgm:t>
        <a:bodyPr/>
        <a:lstStyle/>
        <a:p>
          <a:r>
            <a:rPr lang="en-US" dirty="0"/>
            <a:t>Hog descriptor </a:t>
          </a:r>
        </a:p>
      </dgm:t>
    </dgm:pt>
    <dgm:pt modelId="{742BF0DB-6031-46F0-B358-98382C48E02F}" type="parTrans" cxnId="{752FDFDF-7C5E-404A-A1A0-A0780001F02B}">
      <dgm:prSet/>
      <dgm:spPr/>
      <dgm:t>
        <a:bodyPr/>
        <a:lstStyle/>
        <a:p>
          <a:endParaRPr lang="en-US"/>
        </a:p>
      </dgm:t>
    </dgm:pt>
    <dgm:pt modelId="{FA30737A-E318-4E0A-AD6C-CB4840AAE8EA}" type="sibTrans" cxnId="{752FDFDF-7C5E-404A-A1A0-A0780001F02B}">
      <dgm:prSet/>
      <dgm:spPr/>
      <dgm:t>
        <a:bodyPr/>
        <a:lstStyle/>
        <a:p>
          <a:endParaRPr lang="en-US"/>
        </a:p>
      </dgm:t>
    </dgm:pt>
    <dgm:pt modelId="{56E24188-B477-4232-9836-45008C24CD4D}">
      <dgm:prSet phldrT="[Text]"/>
      <dgm:spPr/>
      <dgm:t>
        <a:bodyPr/>
        <a:lstStyle/>
        <a:p>
          <a:r>
            <a:rPr lang="en-US" dirty="0"/>
            <a:t>Used the Hog descriptor to get correct information about the image. This contributed to our data set.</a:t>
          </a:r>
        </a:p>
      </dgm:t>
    </dgm:pt>
    <dgm:pt modelId="{E37A8C4A-04AB-4C96-9B59-E27E97289B3A}" type="parTrans" cxnId="{415EEFBC-3D45-4E0B-B568-9F2A6DE21516}">
      <dgm:prSet/>
      <dgm:spPr/>
      <dgm:t>
        <a:bodyPr/>
        <a:lstStyle/>
        <a:p>
          <a:endParaRPr lang="en-US"/>
        </a:p>
      </dgm:t>
    </dgm:pt>
    <dgm:pt modelId="{006056A8-2488-4228-A240-A8F44B6E2741}" type="sibTrans" cxnId="{415EEFBC-3D45-4E0B-B568-9F2A6DE21516}">
      <dgm:prSet/>
      <dgm:spPr/>
      <dgm:t>
        <a:bodyPr/>
        <a:lstStyle/>
        <a:p>
          <a:endParaRPr lang="en-US"/>
        </a:p>
      </dgm:t>
    </dgm:pt>
    <dgm:pt modelId="{566B8628-A2B0-4C48-9523-FA97E89CCFE0}">
      <dgm:prSet phldrT="[Text]"/>
      <dgm:spPr/>
      <dgm:t>
        <a:bodyPr/>
        <a:lstStyle/>
        <a:p>
          <a:r>
            <a:rPr lang="en-US" dirty="0"/>
            <a:t>New features</a:t>
          </a:r>
        </a:p>
      </dgm:t>
    </dgm:pt>
    <dgm:pt modelId="{AB3FC260-F1E7-462A-BBA0-CED448853EBD}" type="parTrans" cxnId="{7D783C93-F988-4A49-9636-88B13E8E9BA7}">
      <dgm:prSet/>
      <dgm:spPr/>
      <dgm:t>
        <a:bodyPr/>
        <a:lstStyle/>
        <a:p>
          <a:endParaRPr lang="en-US"/>
        </a:p>
      </dgm:t>
    </dgm:pt>
    <dgm:pt modelId="{A3C8102F-E480-49F8-A76C-F2B22F60A814}" type="sibTrans" cxnId="{7D783C93-F988-4A49-9636-88B13E8E9BA7}">
      <dgm:prSet/>
      <dgm:spPr/>
      <dgm:t>
        <a:bodyPr/>
        <a:lstStyle/>
        <a:p>
          <a:endParaRPr lang="en-US"/>
        </a:p>
      </dgm:t>
    </dgm:pt>
    <dgm:pt modelId="{9450EBF9-C308-4970-852A-FCDFD650ABAF}">
      <dgm:prSet phldrT="[Text]"/>
      <dgm:spPr/>
      <dgm:t>
        <a:bodyPr/>
        <a:lstStyle/>
        <a:p>
          <a:r>
            <a:rPr lang="en-US" dirty="0"/>
            <a:t>Extracted the colors from every image and made three new columns representing the RED, GREEN, BLUE colors. </a:t>
          </a:r>
        </a:p>
      </dgm:t>
    </dgm:pt>
    <dgm:pt modelId="{EF1BC739-245B-4610-BAEC-82E1A4C6E829}" type="parTrans" cxnId="{19B36318-8445-453B-BCD0-3A5014CDC74C}">
      <dgm:prSet/>
      <dgm:spPr/>
      <dgm:t>
        <a:bodyPr/>
        <a:lstStyle/>
        <a:p>
          <a:endParaRPr lang="en-US"/>
        </a:p>
      </dgm:t>
    </dgm:pt>
    <dgm:pt modelId="{4CD95D47-4426-4B41-9BBE-5E556D2605CF}" type="sibTrans" cxnId="{19B36318-8445-453B-BCD0-3A5014CDC74C}">
      <dgm:prSet/>
      <dgm:spPr/>
      <dgm:t>
        <a:bodyPr/>
        <a:lstStyle/>
        <a:p>
          <a:endParaRPr lang="en-US"/>
        </a:p>
      </dgm:t>
    </dgm:pt>
    <dgm:pt modelId="{636816DC-87B1-4FFB-867E-BBE061841ABD}">
      <dgm:prSet phldrT="[Text]"/>
      <dgm:spPr/>
      <dgm:t>
        <a:bodyPr/>
        <a:lstStyle/>
        <a:p>
          <a:r>
            <a:rPr lang="en-US" dirty="0"/>
            <a:t>Algorithm Applied</a:t>
          </a:r>
        </a:p>
      </dgm:t>
    </dgm:pt>
    <dgm:pt modelId="{D6A35670-69D6-495A-B79A-C375BDE06D3B}" type="parTrans" cxnId="{F286E7ED-722B-446D-84B2-803840078F5D}">
      <dgm:prSet/>
      <dgm:spPr/>
      <dgm:t>
        <a:bodyPr/>
        <a:lstStyle/>
        <a:p>
          <a:endParaRPr lang="en-US"/>
        </a:p>
      </dgm:t>
    </dgm:pt>
    <dgm:pt modelId="{3BB301D1-EE70-46BD-9A62-FE6E7B681F1E}" type="sibTrans" cxnId="{F286E7ED-722B-446D-84B2-803840078F5D}">
      <dgm:prSet/>
      <dgm:spPr/>
      <dgm:t>
        <a:bodyPr/>
        <a:lstStyle/>
        <a:p>
          <a:endParaRPr lang="en-US"/>
        </a:p>
      </dgm:t>
    </dgm:pt>
    <dgm:pt modelId="{A77E825B-A4BB-4CF7-8351-C001A1779FED}">
      <dgm:prSet phldrT="[Text]"/>
      <dgm:spPr/>
      <dgm:t>
        <a:bodyPr/>
        <a:lstStyle/>
        <a:p>
          <a:r>
            <a:rPr lang="en-US" dirty="0"/>
            <a:t>Applied the K-means algorithm in order to make three clusters which is an unsupervised learning algorithm</a:t>
          </a:r>
        </a:p>
      </dgm:t>
    </dgm:pt>
    <dgm:pt modelId="{B34CAA83-0BB6-44C2-8A3E-71294C96D3DE}" type="parTrans" cxnId="{10973F67-2F06-4972-9065-5A2EE735FE96}">
      <dgm:prSet/>
      <dgm:spPr/>
      <dgm:t>
        <a:bodyPr/>
        <a:lstStyle/>
        <a:p>
          <a:endParaRPr lang="en-US"/>
        </a:p>
      </dgm:t>
    </dgm:pt>
    <dgm:pt modelId="{18FD56A3-5934-4DA6-A8DB-0096EDF51483}" type="sibTrans" cxnId="{10973F67-2F06-4972-9065-5A2EE735FE96}">
      <dgm:prSet/>
      <dgm:spPr/>
      <dgm:t>
        <a:bodyPr/>
        <a:lstStyle/>
        <a:p>
          <a:endParaRPr lang="en-US"/>
        </a:p>
      </dgm:t>
    </dgm:pt>
    <dgm:pt modelId="{79CB5075-BA48-4B21-A973-48ED0D57125C}" type="pres">
      <dgm:prSet presAssocID="{BFB7A6F8-E239-424B-BB9A-2C360B9204C0}" presName="linearFlow" presStyleCnt="0">
        <dgm:presLayoutVars>
          <dgm:dir/>
          <dgm:animLvl val="lvl"/>
          <dgm:resizeHandles val="exact"/>
        </dgm:presLayoutVars>
      </dgm:prSet>
      <dgm:spPr/>
    </dgm:pt>
    <dgm:pt modelId="{02637D9C-A960-4B41-9F1C-9CA948F8EA64}" type="pres">
      <dgm:prSet presAssocID="{123D657C-F612-4B7B-9139-2E9ED766C1EB}" presName="composite" presStyleCnt="0"/>
      <dgm:spPr/>
    </dgm:pt>
    <dgm:pt modelId="{1378324E-114E-4A2C-B5AC-7BFE54FF2DE7}" type="pres">
      <dgm:prSet presAssocID="{123D657C-F612-4B7B-9139-2E9ED766C1E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ABC29AC8-A386-4691-853C-2933C21F47B1}" type="pres">
      <dgm:prSet presAssocID="{123D657C-F612-4B7B-9139-2E9ED766C1EB}" presName="descendantText" presStyleLbl="alignAcc1" presStyleIdx="0" presStyleCnt="4">
        <dgm:presLayoutVars>
          <dgm:bulletEnabled val="1"/>
        </dgm:presLayoutVars>
      </dgm:prSet>
      <dgm:spPr/>
    </dgm:pt>
    <dgm:pt modelId="{0D2CAEA8-6ADD-4691-AB37-DAB164BD5137}" type="pres">
      <dgm:prSet presAssocID="{FF560CAF-1AA5-45CB-983B-B544582BBD49}" presName="sp" presStyleCnt="0"/>
      <dgm:spPr/>
    </dgm:pt>
    <dgm:pt modelId="{5D1A7E19-C1A7-4B69-9454-1B36F597FEB9}" type="pres">
      <dgm:prSet presAssocID="{72F061D7-94C7-4714-AB9A-48A10A64DDB7}" presName="composite" presStyleCnt="0"/>
      <dgm:spPr/>
    </dgm:pt>
    <dgm:pt modelId="{D6EC95C1-3276-43A4-BE1E-167790E00098}" type="pres">
      <dgm:prSet presAssocID="{72F061D7-94C7-4714-AB9A-48A10A64DDB7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14E3FE33-9A55-48DA-9069-032F908F9BD6}" type="pres">
      <dgm:prSet presAssocID="{72F061D7-94C7-4714-AB9A-48A10A64DDB7}" presName="descendantText" presStyleLbl="alignAcc1" presStyleIdx="1" presStyleCnt="4">
        <dgm:presLayoutVars>
          <dgm:bulletEnabled val="1"/>
        </dgm:presLayoutVars>
      </dgm:prSet>
      <dgm:spPr/>
    </dgm:pt>
    <dgm:pt modelId="{E755B0F8-20E2-4523-94CE-691F1D3AF153}" type="pres">
      <dgm:prSet presAssocID="{FA30737A-E318-4E0A-AD6C-CB4840AAE8EA}" presName="sp" presStyleCnt="0"/>
      <dgm:spPr/>
    </dgm:pt>
    <dgm:pt modelId="{F7292386-88D4-4433-8AAF-5DA63B896C64}" type="pres">
      <dgm:prSet presAssocID="{566B8628-A2B0-4C48-9523-FA97E89CCFE0}" presName="composite" presStyleCnt="0"/>
      <dgm:spPr/>
    </dgm:pt>
    <dgm:pt modelId="{F49734FD-3E2A-4EBE-9998-F3C81CF274E0}" type="pres">
      <dgm:prSet presAssocID="{566B8628-A2B0-4C48-9523-FA97E89CCFE0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E6B47BE-1879-4F11-B511-4EB1CC39F0B0}" type="pres">
      <dgm:prSet presAssocID="{566B8628-A2B0-4C48-9523-FA97E89CCFE0}" presName="descendantText" presStyleLbl="alignAcc1" presStyleIdx="2" presStyleCnt="4">
        <dgm:presLayoutVars>
          <dgm:bulletEnabled val="1"/>
        </dgm:presLayoutVars>
      </dgm:prSet>
      <dgm:spPr/>
    </dgm:pt>
    <dgm:pt modelId="{BF29FDA4-B25A-4FCA-B377-C6F3BA92DEB1}" type="pres">
      <dgm:prSet presAssocID="{A3C8102F-E480-49F8-A76C-F2B22F60A814}" presName="sp" presStyleCnt="0"/>
      <dgm:spPr/>
    </dgm:pt>
    <dgm:pt modelId="{876E5266-A4C6-46F3-8F7A-711C52B9B448}" type="pres">
      <dgm:prSet presAssocID="{636816DC-87B1-4FFB-867E-BBE061841ABD}" presName="composite" presStyleCnt="0"/>
      <dgm:spPr/>
    </dgm:pt>
    <dgm:pt modelId="{52C7AC44-4E7C-4C15-83FD-3E867BF175A7}" type="pres">
      <dgm:prSet presAssocID="{636816DC-87B1-4FFB-867E-BBE061841ABD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16BD8B98-D9F0-4426-9A32-8FC752C746F7}" type="pres">
      <dgm:prSet presAssocID="{636816DC-87B1-4FFB-867E-BBE061841ABD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19B36318-8445-453B-BCD0-3A5014CDC74C}" srcId="{566B8628-A2B0-4C48-9523-FA97E89CCFE0}" destId="{9450EBF9-C308-4970-852A-FCDFD650ABAF}" srcOrd="0" destOrd="0" parTransId="{EF1BC739-245B-4610-BAEC-82E1A4C6E829}" sibTransId="{4CD95D47-4426-4B41-9BBE-5E556D2605CF}"/>
    <dgm:cxn modelId="{7015D93D-076D-40C7-87FF-57EF17A605FC}" type="presOf" srcId="{BFB7A6F8-E239-424B-BB9A-2C360B9204C0}" destId="{79CB5075-BA48-4B21-A973-48ED0D57125C}" srcOrd="0" destOrd="0" presId="urn:microsoft.com/office/officeart/2005/8/layout/chevron2"/>
    <dgm:cxn modelId="{10973F67-2F06-4972-9065-5A2EE735FE96}" srcId="{636816DC-87B1-4FFB-867E-BBE061841ABD}" destId="{A77E825B-A4BB-4CF7-8351-C001A1779FED}" srcOrd="0" destOrd="0" parTransId="{B34CAA83-0BB6-44C2-8A3E-71294C96D3DE}" sibTransId="{18FD56A3-5934-4DA6-A8DB-0096EDF51483}"/>
    <dgm:cxn modelId="{5E7F2D6E-7063-4FCE-8051-C7F2AE073B3A}" type="presOf" srcId="{56E24188-B477-4232-9836-45008C24CD4D}" destId="{14E3FE33-9A55-48DA-9069-032F908F9BD6}" srcOrd="0" destOrd="0" presId="urn:microsoft.com/office/officeart/2005/8/layout/chevron2"/>
    <dgm:cxn modelId="{C8EBF77A-3638-44D4-9D3E-D2E45D09421C}" srcId="{BFB7A6F8-E239-424B-BB9A-2C360B9204C0}" destId="{123D657C-F612-4B7B-9139-2E9ED766C1EB}" srcOrd="0" destOrd="0" parTransId="{1F033579-0063-446F-9104-40DB03849A5C}" sibTransId="{FF560CAF-1AA5-45CB-983B-B544582BBD49}"/>
    <dgm:cxn modelId="{9E27457F-1F95-42CE-8ECF-49037E80381E}" type="presOf" srcId="{A29652BD-F85A-49A4-8894-D26179FD2791}" destId="{ABC29AC8-A386-4691-853C-2933C21F47B1}" srcOrd="0" destOrd="0" presId="urn:microsoft.com/office/officeart/2005/8/layout/chevron2"/>
    <dgm:cxn modelId="{EB689D83-DD11-4471-8DB0-3D4C08BFA344}" type="presOf" srcId="{72F061D7-94C7-4714-AB9A-48A10A64DDB7}" destId="{D6EC95C1-3276-43A4-BE1E-167790E00098}" srcOrd="0" destOrd="0" presId="urn:microsoft.com/office/officeart/2005/8/layout/chevron2"/>
    <dgm:cxn modelId="{7D783C93-F988-4A49-9636-88B13E8E9BA7}" srcId="{BFB7A6F8-E239-424B-BB9A-2C360B9204C0}" destId="{566B8628-A2B0-4C48-9523-FA97E89CCFE0}" srcOrd="2" destOrd="0" parTransId="{AB3FC260-F1E7-462A-BBA0-CED448853EBD}" sibTransId="{A3C8102F-E480-49F8-A76C-F2B22F60A814}"/>
    <dgm:cxn modelId="{DAECF793-5525-4C73-A1EF-86E3C1C25C3D}" type="presOf" srcId="{123D657C-F612-4B7B-9139-2E9ED766C1EB}" destId="{1378324E-114E-4A2C-B5AC-7BFE54FF2DE7}" srcOrd="0" destOrd="0" presId="urn:microsoft.com/office/officeart/2005/8/layout/chevron2"/>
    <dgm:cxn modelId="{ECC4B3BA-DFA7-4981-83A4-1C2A41A32834}" srcId="{123D657C-F612-4B7B-9139-2E9ED766C1EB}" destId="{A29652BD-F85A-49A4-8894-D26179FD2791}" srcOrd="0" destOrd="0" parTransId="{78BF352C-27A3-4EB7-849D-DAB5071F2A9E}" sibTransId="{6EB9DD74-5700-4EC1-96A3-440681F4FCF4}"/>
    <dgm:cxn modelId="{7A3B94BC-EC21-417E-BF7E-F8C460224DB5}" type="presOf" srcId="{A77E825B-A4BB-4CF7-8351-C001A1779FED}" destId="{16BD8B98-D9F0-4426-9A32-8FC752C746F7}" srcOrd="0" destOrd="0" presId="urn:microsoft.com/office/officeart/2005/8/layout/chevron2"/>
    <dgm:cxn modelId="{415EEFBC-3D45-4E0B-B568-9F2A6DE21516}" srcId="{72F061D7-94C7-4714-AB9A-48A10A64DDB7}" destId="{56E24188-B477-4232-9836-45008C24CD4D}" srcOrd="0" destOrd="0" parTransId="{E37A8C4A-04AB-4C96-9B59-E27E97289B3A}" sibTransId="{006056A8-2488-4228-A240-A8F44B6E2741}"/>
    <dgm:cxn modelId="{3E6C0DD3-208C-48B3-8B60-EB8E349CAC7A}" type="presOf" srcId="{636816DC-87B1-4FFB-867E-BBE061841ABD}" destId="{52C7AC44-4E7C-4C15-83FD-3E867BF175A7}" srcOrd="0" destOrd="0" presId="urn:microsoft.com/office/officeart/2005/8/layout/chevron2"/>
    <dgm:cxn modelId="{752FDFDF-7C5E-404A-A1A0-A0780001F02B}" srcId="{BFB7A6F8-E239-424B-BB9A-2C360B9204C0}" destId="{72F061D7-94C7-4714-AB9A-48A10A64DDB7}" srcOrd="1" destOrd="0" parTransId="{742BF0DB-6031-46F0-B358-98382C48E02F}" sibTransId="{FA30737A-E318-4E0A-AD6C-CB4840AAE8EA}"/>
    <dgm:cxn modelId="{176734E7-0B0C-42F9-BEF4-E0729A5B2C55}" type="presOf" srcId="{9450EBF9-C308-4970-852A-FCDFD650ABAF}" destId="{5E6B47BE-1879-4F11-B511-4EB1CC39F0B0}" srcOrd="0" destOrd="0" presId="urn:microsoft.com/office/officeart/2005/8/layout/chevron2"/>
    <dgm:cxn modelId="{F286E7ED-722B-446D-84B2-803840078F5D}" srcId="{BFB7A6F8-E239-424B-BB9A-2C360B9204C0}" destId="{636816DC-87B1-4FFB-867E-BBE061841ABD}" srcOrd="3" destOrd="0" parTransId="{D6A35670-69D6-495A-B79A-C375BDE06D3B}" sibTransId="{3BB301D1-EE70-46BD-9A62-FE6E7B681F1E}"/>
    <dgm:cxn modelId="{62C7D1F4-7855-4404-BF57-5386F87EAC7B}" type="presOf" srcId="{566B8628-A2B0-4C48-9523-FA97E89CCFE0}" destId="{F49734FD-3E2A-4EBE-9998-F3C81CF274E0}" srcOrd="0" destOrd="0" presId="urn:microsoft.com/office/officeart/2005/8/layout/chevron2"/>
    <dgm:cxn modelId="{C6A180BC-4F6D-47E9-AF43-9309F529CA67}" type="presParOf" srcId="{79CB5075-BA48-4B21-A973-48ED0D57125C}" destId="{02637D9C-A960-4B41-9F1C-9CA948F8EA64}" srcOrd="0" destOrd="0" presId="urn:microsoft.com/office/officeart/2005/8/layout/chevron2"/>
    <dgm:cxn modelId="{7BC77A33-304B-4F39-857C-484A8099A99E}" type="presParOf" srcId="{02637D9C-A960-4B41-9F1C-9CA948F8EA64}" destId="{1378324E-114E-4A2C-B5AC-7BFE54FF2DE7}" srcOrd="0" destOrd="0" presId="urn:microsoft.com/office/officeart/2005/8/layout/chevron2"/>
    <dgm:cxn modelId="{B36D7E91-5E7E-4DD7-81C3-544FD70948A5}" type="presParOf" srcId="{02637D9C-A960-4B41-9F1C-9CA948F8EA64}" destId="{ABC29AC8-A386-4691-853C-2933C21F47B1}" srcOrd="1" destOrd="0" presId="urn:microsoft.com/office/officeart/2005/8/layout/chevron2"/>
    <dgm:cxn modelId="{744345BF-6A19-492A-9D21-FF47C8131D7D}" type="presParOf" srcId="{79CB5075-BA48-4B21-A973-48ED0D57125C}" destId="{0D2CAEA8-6ADD-4691-AB37-DAB164BD5137}" srcOrd="1" destOrd="0" presId="urn:microsoft.com/office/officeart/2005/8/layout/chevron2"/>
    <dgm:cxn modelId="{6CE7804E-E1E0-4879-8B4E-FC2043789540}" type="presParOf" srcId="{79CB5075-BA48-4B21-A973-48ED0D57125C}" destId="{5D1A7E19-C1A7-4B69-9454-1B36F597FEB9}" srcOrd="2" destOrd="0" presId="urn:microsoft.com/office/officeart/2005/8/layout/chevron2"/>
    <dgm:cxn modelId="{4E58902D-60D2-4544-BE14-F990F977D239}" type="presParOf" srcId="{5D1A7E19-C1A7-4B69-9454-1B36F597FEB9}" destId="{D6EC95C1-3276-43A4-BE1E-167790E00098}" srcOrd="0" destOrd="0" presId="urn:microsoft.com/office/officeart/2005/8/layout/chevron2"/>
    <dgm:cxn modelId="{C0D1C2C7-2113-4E13-B311-FD7EF1DE651A}" type="presParOf" srcId="{5D1A7E19-C1A7-4B69-9454-1B36F597FEB9}" destId="{14E3FE33-9A55-48DA-9069-032F908F9BD6}" srcOrd="1" destOrd="0" presId="urn:microsoft.com/office/officeart/2005/8/layout/chevron2"/>
    <dgm:cxn modelId="{B06F7E52-7A39-4A2C-BC12-B5A99B5B78AB}" type="presParOf" srcId="{79CB5075-BA48-4B21-A973-48ED0D57125C}" destId="{E755B0F8-20E2-4523-94CE-691F1D3AF153}" srcOrd="3" destOrd="0" presId="urn:microsoft.com/office/officeart/2005/8/layout/chevron2"/>
    <dgm:cxn modelId="{2CB5DC66-3570-4051-A13E-6CDB8BD0422E}" type="presParOf" srcId="{79CB5075-BA48-4B21-A973-48ED0D57125C}" destId="{F7292386-88D4-4433-8AAF-5DA63B896C64}" srcOrd="4" destOrd="0" presId="urn:microsoft.com/office/officeart/2005/8/layout/chevron2"/>
    <dgm:cxn modelId="{7B0346F8-6C80-4B2B-87A6-128CCAD8E695}" type="presParOf" srcId="{F7292386-88D4-4433-8AAF-5DA63B896C64}" destId="{F49734FD-3E2A-4EBE-9998-F3C81CF274E0}" srcOrd="0" destOrd="0" presId="urn:microsoft.com/office/officeart/2005/8/layout/chevron2"/>
    <dgm:cxn modelId="{036369A6-A7D6-4DC5-BBAD-2419F8998201}" type="presParOf" srcId="{F7292386-88D4-4433-8AAF-5DA63B896C64}" destId="{5E6B47BE-1879-4F11-B511-4EB1CC39F0B0}" srcOrd="1" destOrd="0" presId="urn:microsoft.com/office/officeart/2005/8/layout/chevron2"/>
    <dgm:cxn modelId="{802AB8EF-03DD-4FE0-941C-E230772B9897}" type="presParOf" srcId="{79CB5075-BA48-4B21-A973-48ED0D57125C}" destId="{BF29FDA4-B25A-4FCA-B377-C6F3BA92DEB1}" srcOrd="5" destOrd="0" presId="urn:microsoft.com/office/officeart/2005/8/layout/chevron2"/>
    <dgm:cxn modelId="{CACBA550-2D6F-4742-9D6B-61CAD7C35E6D}" type="presParOf" srcId="{79CB5075-BA48-4B21-A973-48ED0D57125C}" destId="{876E5266-A4C6-46F3-8F7A-711C52B9B448}" srcOrd="6" destOrd="0" presId="urn:microsoft.com/office/officeart/2005/8/layout/chevron2"/>
    <dgm:cxn modelId="{F48B0AD1-600B-49B2-BE37-F51609ABD107}" type="presParOf" srcId="{876E5266-A4C6-46F3-8F7A-711C52B9B448}" destId="{52C7AC44-4E7C-4C15-83FD-3E867BF175A7}" srcOrd="0" destOrd="0" presId="urn:microsoft.com/office/officeart/2005/8/layout/chevron2"/>
    <dgm:cxn modelId="{0515C55C-8E7C-4838-9B5A-D27179A5BF6C}" type="presParOf" srcId="{876E5266-A4C6-46F3-8F7A-711C52B9B448}" destId="{16BD8B98-D9F0-4426-9A32-8FC752C746F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B7A6F8-E239-424B-BB9A-2C360B9204C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3D657C-F612-4B7B-9139-2E9ED766C1EB}">
      <dgm:prSet phldrT="[Text]"/>
      <dgm:spPr/>
      <dgm:t>
        <a:bodyPr/>
        <a:lstStyle/>
        <a:p>
          <a:r>
            <a:rPr lang="en-US" dirty="0"/>
            <a:t>Resizing the image</a:t>
          </a:r>
        </a:p>
      </dgm:t>
    </dgm:pt>
    <dgm:pt modelId="{1F033579-0063-446F-9104-40DB03849A5C}" type="parTrans" cxnId="{C8EBF77A-3638-44D4-9D3E-D2E45D09421C}">
      <dgm:prSet/>
      <dgm:spPr/>
      <dgm:t>
        <a:bodyPr/>
        <a:lstStyle/>
        <a:p>
          <a:endParaRPr lang="en-US"/>
        </a:p>
      </dgm:t>
    </dgm:pt>
    <dgm:pt modelId="{FF560CAF-1AA5-45CB-983B-B544582BBD49}" type="sibTrans" cxnId="{C8EBF77A-3638-44D4-9D3E-D2E45D09421C}">
      <dgm:prSet/>
      <dgm:spPr/>
      <dgm:t>
        <a:bodyPr/>
        <a:lstStyle/>
        <a:p>
          <a:endParaRPr lang="en-US"/>
        </a:p>
      </dgm:t>
    </dgm:pt>
    <dgm:pt modelId="{A29652BD-F85A-49A4-8894-D26179FD2791}">
      <dgm:prSet phldrT="[Text]"/>
      <dgm:spPr/>
      <dgm:t>
        <a:bodyPr/>
        <a:lstStyle/>
        <a:p>
          <a:r>
            <a:rPr lang="en-US" dirty="0"/>
            <a:t>Resized the images to 80 X 80 in order to reduce the number of columns we had in our dataset</a:t>
          </a:r>
        </a:p>
      </dgm:t>
    </dgm:pt>
    <dgm:pt modelId="{78BF352C-27A3-4EB7-849D-DAB5071F2A9E}" type="parTrans" cxnId="{ECC4B3BA-DFA7-4981-83A4-1C2A41A32834}">
      <dgm:prSet/>
      <dgm:spPr/>
      <dgm:t>
        <a:bodyPr/>
        <a:lstStyle/>
        <a:p>
          <a:endParaRPr lang="en-US"/>
        </a:p>
      </dgm:t>
    </dgm:pt>
    <dgm:pt modelId="{6EB9DD74-5700-4EC1-96A3-440681F4FCF4}" type="sibTrans" cxnId="{ECC4B3BA-DFA7-4981-83A4-1C2A41A32834}">
      <dgm:prSet/>
      <dgm:spPr/>
      <dgm:t>
        <a:bodyPr/>
        <a:lstStyle/>
        <a:p>
          <a:endParaRPr lang="en-US"/>
        </a:p>
      </dgm:t>
    </dgm:pt>
    <dgm:pt modelId="{72F061D7-94C7-4714-AB9A-48A10A64DDB7}">
      <dgm:prSet phldrT="[Text]"/>
      <dgm:spPr/>
      <dgm:t>
        <a:bodyPr/>
        <a:lstStyle/>
        <a:p>
          <a:r>
            <a:rPr lang="en-US" dirty="0"/>
            <a:t>Hog descriptor </a:t>
          </a:r>
        </a:p>
      </dgm:t>
    </dgm:pt>
    <dgm:pt modelId="{742BF0DB-6031-46F0-B358-98382C48E02F}" type="parTrans" cxnId="{752FDFDF-7C5E-404A-A1A0-A0780001F02B}">
      <dgm:prSet/>
      <dgm:spPr/>
      <dgm:t>
        <a:bodyPr/>
        <a:lstStyle/>
        <a:p>
          <a:endParaRPr lang="en-US"/>
        </a:p>
      </dgm:t>
    </dgm:pt>
    <dgm:pt modelId="{FA30737A-E318-4E0A-AD6C-CB4840AAE8EA}" type="sibTrans" cxnId="{752FDFDF-7C5E-404A-A1A0-A0780001F02B}">
      <dgm:prSet/>
      <dgm:spPr/>
      <dgm:t>
        <a:bodyPr/>
        <a:lstStyle/>
        <a:p>
          <a:endParaRPr lang="en-US"/>
        </a:p>
      </dgm:t>
    </dgm:pt>
    <dgm:pt modelId="{56E24188-B477-4232-9836-45008C24CD4D}">
      <dgm:prSet phldrT="[Text]"/>
      <dgm:spPr/>
      <dgm:t>
        <a:bodyPr/>
        <a:lstStyle/>
        <a:p>
          <a:r>
            <a:rPr lang="en-US" dirty="0"/>
            <a:t>Used the Hog descriptor to get correct information about the image. This contributed to our data set.</a:t>
          </a:r>
        </a:p>
      </dgm:t>
    </dgm:pt>
    <dgm:pt modelId="{E37A8C4A-04AB-4C96-9B59-E27E97289B3A}" type="parTrans" cxnId="{415EEFBC-3D45-4E0B-B568-9F2A6DE21516}">
      <dgm:prSet/>
      <dgm:spPr/>
      <dgm:t>
        <a:bodyPr/>
        <a:lstStyle/>
        <a:p>
          <a:endParaRPr lang="en-US"/>
        </a:p>
      </dgm:t>
    </dgm:pt>
    <dgm:pt modelId="{006056A8-2488-4228-A240-A8F44B6E2741}" type="sibTrans" cxnId="{415EEFBC-3D45-4E0B-B568-9F2A6DE21516}">
      <dgm:prSet/>
      <dgm:spPr/>
      <dgm:t>
        <a:bodyPr/>
        <a:lstStyle/>
        <a:p>
          <a:endParaRPr lang="en-US"/>
        </a:p>
      </dgm:t>
    </dgm:pt>
    <dgm:pt modelId="{566B8628-A2B0-4C48-9523-FA97E89CCFE0}">
      <dgm:prSet phldrT="[Text]"/>
      <dgm:spPr/>
      <dgm:t>
        <a:bodyPr/>
        <a:lstStyle/>
        <a:p>
          <a:r>
            <a:rPr lang="en-US" dirty="0"/>
            <a:t>New features</a:t>
          </a:r>
        </a:p>
      </dgm:t>
    </dgm:pt>
    <dgm:pt modelId="{AB3FC260-F1E7-462A-BBA0-CED448853EBD}" type="parTrans" cxnId="{7D783C93-F988-4A49-9636-88B13E8E9BA7}">
      <dgm:prSet/>
      <dgm:spPr/>
      <dgm:t>
        <a:bodyPr/>
        <a:lstStyle/>
        <a:p>
          <a:endParaRPr lang="en-US"/>
        </a:p>
      </dgm:t>
    </dgm:pt>
    <dgm:pt modelId="{A3C8102F-E480-49F8-A76C-F2B22F60A814}" type="sibTrans" cxnId="{7D783C93-F988-4A49-9636-88B13E8E9BA7}">
      <dgm:prSet/>
      <dgm:spPr/>
      <dgm:t>
        <a:bodyPr/>
        <a:lstStyle/>
        <a:p>
          <a:endParaRPr lang="en-US"/>
        </a:p>
      </dgm:t>
    </dgm:pt>
    <dgm:pt modelId="{9450EBF9-C308-4970-852A-FCDFD650ABAF}">
      <dgm:prSet phldrT="[Text]"/>
      <dgm:spPr/>
      <dgm:t>
        <a:bodyPr/>
        <a:lstStyle/>
        <a:p>
          <a:r>
            <a:rPr lang="en-US" dirty="0"/>
            <a:t>Extracted the colors from every image and made three new columns representing the RED, GREEN, BLUE colors. </a:t>
          </a:r>
        </a:p>
      </dgm:t>
    </dgm:pt>
    <dgm:pt modelId="{EF1BC739-245B-4610-BAEC-82E1A4C6E829}" type="parTrans" cxnId="{19B36318-8445-453B-BCD0-3A5014CDC74C}">
      <dgm:prSet/>
      <dgm:spPr/>
      <dgm:t>
        <a:bodyPr/>
        <a:lstStyle/>
        <a:p>
          <a:endParaRPr lang="en-US"/>
        </a:p>
      </dgm:t>
    </dgm:pt>
    <dgm:pt modelId="{4CD95D47-4426-4B41-9BBE-5E556D2605CF}" type="sibTrans" cxnId="{19B36318-8445-453B-BCD0-3A5014CDC74C}">
      <dgm:prSet/>
      <dgm:spPr/>
      <dgm:t>
        <a:bodyPr/>
        <a:lstStyle/>
        <a:p>
          <a:endParaRPr lang="en-US"/>
        </a:p>
      </dgm:t>
    </dgm:pt>
    <dgm:pt modelId="{636816DC-87B1-4FFB-867E-BBE061841ABD}">
      <dgm:prSet phldrT="[Text]"/>
      <dgm:spPr/>
      <dgm:t>
        <a:bodyPr/>
        <a:lstStyle/>
        <a:p>
          <a:r>
            <a:rPr lang="en-US" dirty="0"/>
            <a:t>Algorithm Applied</a:t>
          </a:r>
        </a:p>
      </dgm:t>
    </dgm:pt>
    <dgm:pt modelId="{D6A35670-69D6-495A-B79A-C375BDE06D3B}" type="parTrans" cxnId="{F286E7ED-722B-446D-84B2-803840078F5D}">
      <dgm:prSet/>
      <dgm:spPr/>
      <dgm:t>
        <a:bodyPr/>
        <a:lstStyle/>
        <a:p>
          <a:endParaRPr lang="en-US"/>
        </a:p>
      </dgm:t>
    </dgm:pt>
    <dgm:pt modelId="{3BB301D1-EE70-46BD-9A62-FE6E7B681F1E}" type="sibTrans" cxnId="{F286E7ED-722B-446D-84B2-803840078F5D}">
      <dgm:prSet/>
      <dgm:spPr/>
      <dgm:t>
        <a:bodyPr/>
        <a:lstStyle/>
        <a:p>
          <a:endParaRPr lang="en-US"/>
        </a:p>
      </dgm:t>
    </dgm:pt>
    <dgm:pt modelId="{A77E825B-A4BB-4CF7-8351-C001A1779FED}">
      <dgm:prSet phldrT="[Text]"/>
      <dgm:spPr/>
      <dgm:t>
        <a:bodyPr/>
        <a:lstStyle/>
        <a:p>
          <a:r>
            <a:rPr lang="en-US" dirty="0"/>
            <a:t>Applied the SVM/GB algorithm to train and test the randomized image samples</a:t>
          </a:r>
        </a:p>
      </dgm:t>
    </dgm:pt>
    <dgm:pt modelId="{B34CAA83-0BB6-44C2-8A3E-71294C96D3DE}" type="parTrans" cxnId="{10973F67-2F06-4972-9065-5A2EE735FE96}">
      <dgm:prSet/>
      <dgm:spPr/>
      <dgm:t>
        <a:bodyPr/>
        <a:lstStyle/>
        <a:p>
          <a:endParaRPr lang="en-US"/>
        </a:p>
      </dgm:t>
    </dgm:pt>
    <dgm:pt modelId="{18FD56A3-5934-4DA6-A8DB-0096EDF51483}" type="sibTrans" cxnId="{10973F67-2F06-4972-9065-5A2EE735FE96}">
      <dgm:prSet/>
      <dgm:spPr/>
      <dgm:t>
        <a:bodyPr/>
        <a:lstStyle/>
        <a:p>
          <a:endParaRPr lang="en-US"/>
        </a:p>
      </dgm:t>
    </dgm:pt>
    <dgm:pt modelId="{79CB5075-BA48-4B21-A973-48ED0D57125C}" type="pres">
      <dgm:prSet presAssocID="{BFB7A6F8-E239-424B-BB9A-2C360B9204C0}" presName="linearFlow" presStyleCnt="0">
        <dgm:presLayoutVars>
          <dgm:dir/>
          <dgm:animLvl val="lvl"/>
          <dgm:resizeHandles val="exact"/>
        </dgm:presLayoutVars>
      </dgm:prSet>
      <dgm:spPr/>
    </dgm:pt>
    <dgm:pt modelId="{02637D9C-A960-4B41-9F1C-9CA948F8EA64}" type="pres">
      <dgm:prSet presAssocID="{123D657C-F612-4B7B-9139-2E9ED766C1EB}" presName="composite" presStyleCnt="0"/>
      <dgm:spPr/>
    </dgm:pt>
    <dgm:pt modelId="{1378324E-114E-4A2C-B5AC-7BFE54FF2DE7}" type="pres">
      <dgm:prSet presAssocID="{123D657C-F612-4B7B-9139-2E9ED766C1E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ABC29AC8-A386-4691-853C-2933C21F47B1}" type="pres">
      <dgm:prSet presAssocID="{123D657C-F612-4B7B-9139-2E9ED766C1EB}" presName="descendantText" presStyleLbl="alignAcc1" presStyleIdx="0" presStyleCnt="4">
        <dgm:presLayoutVars>
          <dgm:bulletEnabled val="1"/>
        </dgm:presLayoutVars>
      </dgm:prSet>
      <dgm:spPr/>
    </dgm:pt>
    <dgm:pt modelId="{0D2CAEA8-6ADD-4691-AB37-DAB164BD5137}" type="pres">
      <dgm:prSet presAssocID="{FF560CAF-1AA5-45CB-983B-B544582BBD49}" presName="sp" presStyleCnt="0"/>
      <dgm:spPr/>
    </dgm:pt>
    <dgm:pt modelId="{5D1A7E19-C1A7-4B69-9454-1B36F597FEB9}" type="pres">
      <dgm:prSet presAssocID="{72F061D7-94C7-4714-AB9A-48A10A64DDB7}" presName="composite" presStyleCnt="0"/>
      <dgm:spPr/>
    </dgm:pt>
    <dgm:pt modelId="{D6EC95C1-3276-43A4-BE1E-167790E00098}" type="pres">
      <dgm:prSet presAssocID="{72F061D7-94C7-4714-AB9A-48A10A64DDB7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14E3FE33-9A55-48DA-9069-032F908F9BD6}" type="pres">
      <dgm:prSet presAssocID="{72F061D7-94C7-4714-AB9A-48A10A64DDB7}" presName="descendantText" presStyleLbl="alignAcc1" presStyleIdx="1" presStyleCnt="4">
        <dgm:presLayoutVars>
          <dgm:bulletEnabled val="1"/>
        </dgm:presLayoutVars>
      </dgm:prSet>
      <dgm:spPr/>
    </dgm:pt>
    <dgm:pt modelId="{E755B0F8-20E2-4523-94CE-691F1D3AF153}" type="pres">
      <dgm:prSet presAssocID="{FA30737A-E318-4E0A-AD6C-CB4840AAE8EA}" presName="sp" presStyleCnt="0"/>
      <dgm:spPr/>
    </dgm:pt>
    <dgm:pt modelId="{F7292386-88D4-4433-8AAF-5DA63B896C64}" type="pres">
      <dgm:prSet presAssocID="{566B8628-A2B0-4C48-9523-FA97E89CCFE0}" presName="composite" presStyleCnt="0"/>
      <dgm:spPr/>
    </dgm:pt>
    <dgm:pt modelId="{F49734FD-3E2A-4EBE-9998-F3C81CF274E0}" type="pres">
      <dgm:prSet presAssocID="{566B8628-A2B0-4C48-9523-FA97E89CCFE0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E6B47BE-1879-4F11-B511-4EB1CC39F0B0}" type="pres">
      <dgm:prSet presAssocID="{566B8628-A2B0-4C48-9523-FA97E89CCFE0}" presName="descendantText" presStyleLbl="alignAcc1" presStyleIdx="2" presStyleCnt="4">
        <dgm:presLayoutVars>
          <dgm:bulletEnabled val="1"/>
        </dgm:presLayoutVars>
      </dgm:prSet>
      <dgm:spPr/>
    </dgm:pt>
    <dgm:pt modelId="{BF29FDA4-B25A-4FCA-B377-C6F3BA92DEB1}" type="pres">
      <dgm:prSet presAssocID="{A3C8102F-E480-49F8-A76C-F2B22F60A814}" presName="sp" presStyleCnt="0"/>
      <dgm:spPr/>
    </dgm:pt>
    <dgm:pt modelId="{876E5266-A4C6-46F3-8F7A-711C52B9B448}" type="pres">
      <dgm:prSet presAssocID="{636816DC-87B1-4FFB-867E-BBE061841ABD}" presName="composite" presStyleCnt="0"/>
      <dgm:spPr/>
    </dgm:pt>
    <dgm:pt modelId="{52C7AC44-4E7C-4C15-83FD-3E867BF175A7}" type="pres">
      <dgm:prSet presAssocID="{636816DC-87B1-4FFB-867E-BBE061841ABD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16BD8B98-D9F0-4426-9A32-8FC752C746F7}" type="pres">
      <dgm:prSet presAssocID="{636816DC-87B1-4FFB-867E-BBE061841ABD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19B36318-8445-453B-BCD0-3A5014CDC74C}" srcId="{566B8628-A2B0-4C48-9523-FA97E89CCFE0}" destId="{9450EBF9-C308-4970-852A-FCDFD650ABAF}" srcOrd="0" destOrd="0" parTransId="{EF1BC739-245B-4610-BAEC-82E1A4C6E829}" sibTransId="{4CD95D47-4426-4B41-9BBE-5E556D2605CF}"/>
    <dgm:cxn modelId="{7015D93D-076D-40C7-87FF-57EF17A605FC}" type="presOf" srcId="{BFB7A6F8-E239-424B-BB9A-2C360B9204C0}" destId="{79CB5075-BA48-4B21-A973-48ED0D57125C}" srcOrd="0" destOrd="0" presId="urn:microsoft.com/office/officeart/2005/8/layout/chevron2"/>
    <dgm:cxn modelId="{10973F67-2F06-4972-9065-5A2EE735FE96}" srcId="{636816DC-87B1-4FFB-867E-BBE061841ABD}" destId="{A77E825B-A4BB-4CF7-8351-C001A1779FED}" srcOrd="0" destOrd="0" parTransId="{B34CAA83-0BB6-44C2-8A3E-71294C96D3DE}" sibTransId="{18FD56A3-5934-4DA6-A8DB-0096EDF51483}"/>
    <dgm:cxn modelId="{5E7F2D6E-7063-4FCE-8051-C7F2AE073B3A}" type="presOf" srcId="{56E24188-B477-4232-9836-45008C24CD4D}" destId="{14E3FE33-9A55-48DA-9069-032F908F9BD6}" srcOrd="0" destOrd="0" presId="urn:microsoft.com/office/officeart/2005/8/layout/chevron2"/>
    <dgm:cxn modelId="{C8EBF77A-3638-44D4-9D3E-D2E45D09421C}" srcId="{BFB7A6F8-E239-424B-BB9A-2C360B9204C0}" destId="{123D657C-F612-4B7B-9139-2E9ED766C1EB}" srcOrd="0" destOrd="0" parTransId="{1F033579-0063-446F-9104-40DB03849A5C}" sibTransId="{FF560CAF-1AA5-45CB-983B-B544582BBD49}"/>
    <dgm:cxn modelId="{9E27457F-1F95-42CE-8ECF-49037E80381E}" type="presOf" srcId="{A29652BD-F85A-49A4-8894-D26179FD2791}" destId="{ABC29AC8-A386-4691-853C-2933C21F47B1}" srcOrd="0" destOrd="0" presId="urn:microsoft.com/office/officeart/2005/8/layout/chevron2"/>
    <dgm:cxn modelId="{EB689D83-DD11-4471-8DB0-3D4C08BFA344}" type="presOf" srcId="{72F061D7-94C7-4714-AB9A-48A10A64DDB7}" destId="{D6EC95C1-3276-43A4-BE1E-167790E00098}" srcOrd="0" destOrd="0" presId="urn:microsoft.com/office/officeart/2005/8/layout/chevron2"/>
    <dgm:cxn modelId="{7D783C93-F988-4A49-9636-88B13E8E9BA7}" srcId="{BFB7A6F8-E239-424B-BB9A-2C360B9204C0}" destId="{566B8628-A2B0-4C48-9523-FA97E89CCFE0}" srcOrd="2" destOrd="0" parTransId="{AB3FC260-F1E7-462A-BBA0-CED448853EBD}" sibTransId="{A3C8102F-E480-49F8-A76C-F2B22F60A814}"/>
    <dgm:cxn modelId="{DAECF793-5525-4C73-A1EF-86E3C1C25C3D}" type="presOf" srcId="{123D657C-F612-4B7B-9139-2E9ED766C1EB}" destId="{1378324E-114E-4A2C-B5AC-7BFE54FF2DE7}" srcOrd="0" destOrd="0" presId="urn:microsoft.com/office/officeart/2005/8/layout/chevron2"/>
    <dgm:cxn modelId="{ECC4B3BA-DFA7-4981-83A4-1C2A41A32834}" srcId="{123D657C-F612-4B7B-9139-2E9ED766C1EB}" destId="{A29652BD-F85A-49A4-8894-D26179FD2791}" srcOrd="0" destOrd="0" parTransId="{78BF352C-27A3-4EB7-849D-DAB5071F2A9E}" sibTransId="{6EB9DD74-5700-4EC1-96A3-440681F4FCF4}"/>
    <dgm:cxn modelId="{7A3B94BC-EC21-417E-BF7E-F8C460224DB5}" type="presOf" srcId="{A77E825B-A4BB-4CF7-8351-C001A1779FED}" destId="{16BD8B98-D9F0-4426-9A32-8FC752C746F7}" srcOrd="0" destOrd="0" presId="urn:microsoft.com/office/officeart/2005/8/layout/chevron2"/>
    <dgm:cxn modelId="{415EEFBC-3D45-4E0B-B568-9F2A6DE21516}" srcId="{72F061D7-94C7-4714-AB9A-48A10A64DDB7}" destId="{56E24188-B477-4232-9836-45008C24CD4D}" srcOrd="0" destOrd="0" parTransId="{E37A8C4A-04AB-4C96-9B59-E27E97289B3A}" sibTransId="{006056A8-2488-4228-A240-A8F44B6E2741}"/>
    <dgm:cxn modelId="{3E6C0DD3-208C-48B3-8B60-EB8E349CAC7A}" type="presOf" srcId="{636816DC-87B1-4FFB-867E-BBE061841ABD}" destId="{52C7AC44-4E7C-4C15-83FD-3E867BF175A7}" srcOrd="0" destOrd="0" presId="urn:microsoft.com/office/officeart/2005/8/layout/chevron2"/>
    <dgm:cxn modelId="{752FDFDF-7C5E-404A-A1A0-A0780001F02B}" srcId="{BFB7A6F8-E239-424B-BB9A-2C360B9204C0}" destId="{72F061D7-94C7-4714-AB9A-48A10A64DDB7}" srcOrd="1" destOrd="0" parTransId="{742BF0DB-6031-46F0-B358-98382C48E02F}" sibTransId="{FA30737A-E318-4E0A-AD6C-CB4840AAE8EA}"/>
    <dgm:cxn modelId="{176734E7-0B0C-42F9-BEF4-E0729A5B2C55}" type="presOf" srcId="{9450EBF9-C308-4970-852A-FCDFD650ABAF}" destId="{5E6B47BE-1879-4F11-B511-4EB1CC39F0B0}" srcOrd="0" destOrd="0" presId="urn:microsoft.com/office/officeart/2005/8/layout/chevron2"/>
    <dgm:cxn modelId="{F286E7ED-722B-446D-84B2-803840078F5D}" srcId="{BFB7A6F8-E239-424B-BB9A-2C360B9204C0}" destId="{636816DC-87B1-4FFB-867E-BBE061841ABD}" srcOrd="3" destOrd="0" parTransId="{D6A35670-69D6-495A-B79A-C375BDE06D3B}" sibTransId="{3BB301D1-EE70-46BD-9A62-FE6E7B681F1E}"/>
    <dgm:cxn modelId="{62C7D1F4-7855-4404-BF57-5386F87EAC7B}" type="presOf" srcId="{566B8628-A2B0-4C48-9523-FA97E89CCFE0}" destId="{F49734FD-3E2A-4EBE-9998-F3C81CF274E0}" srcOrd="0" destOrd="0" presId="urn:microsoft.com/office/officeart/2005/8/layout/chevron2"/>
    <dgm:cxn modelId="{C6A180BC-4F6D-47E9-AF43-9309F529CA67}" type="presParOf" srcId="{79CB5075-BA48-4B21-A973-48ED0D57125C}" destId="{02637D9C-A960-4B41-9F1C-9CA948F8EA64}" srcOrd="0" destOrd="0" presId="urn:microsoft.com/office/officeart/2005/8/layout/chevron2"/>
    <dgm:cxn modelId="{7BC77A33-304B-4F39-857C-484A8099A99E}" type="presParOf" srcId="{02637D9C-A960-4B41-9F1C-9CA948F8EA64}" destId="{1378324E-114E-4A2C-B5AC-7BFE54FF2DE7}" srcOrd="0" destOrd="0" presId="urn:microsoft.com/office/officeart/2005/8/layout/chevron2"/>
    <dgm:cxn modelId="{B36D7E91-5E7E-4DD7-81C3-544FD70948A5}" type="presParOf" srcId="{02637D9C-A960-4B41-9F1C-9CA948F8EA64}" destId="{ABC29AC8-A386-4691-853C-2933C21F47B1}" srcOrd="1" destOrd="0" presId="urn:microsoft.com/office/officeart/2005/8/layout/chevron2"/>
    <dgm:cxn modelId="{744345BF-6A19-492A-9D21-FF47C8131D7D}" type="presParOf" srcId="{79CB5075-BA48-4B21-A973-48ED0D57125C}" destId="{0D2CAEA8-6ADD-4691-AB37-DAB164BD5137}" srcOrd="1" destOrd="0" presId="urn:microsoft.com/office/officeart/2005/8/layout/chevron2"/>
    <dgm:cxn modelId="{6CE7804E-E1E0-4879-8B4E-FC2043789540}" type="presParOf" srcId="{79CB5075-BA48-4B21-A973-48ED0D57125C}" destId="{5D1A7E19-C1A7-4B69-9454-1B36F597FEB9}" srcOrd="2" destOrd="0" presId="urn:microsoft.com/office/officeart/2005/8/layout/chevron2"/>
    <dgm:cxn modelId="{4E58902D-60D2-4544-BE14-F990F977D239}" type="presParOf" srcId="{5D1A7E19-C1A7-4B69-9454-1B36F597FEB9}" destId="{D6EC95C1-3276-43A4-BE1E-167790E00098}" srcOrd="0" destOrd="0" presId="urn:microsoft.com/office/officeart/2005/8/layout/chevron2"/>
    <dgm:cxn modelId="{C0D1C2C7-2113-4E13-B311-FD7EF1DE651A}" type="presParOf" srcId="{5D1A7E19-C1A7-4B69-9454-1B36F597FEB9}" destId="{14E3FE33-9A55-48DA-9069-032F908F9BD6}" srcOrd="1" destOrd="0" presId="urn:microsoft.com/office/officeart/2005/8/layout/chevron2"/>
    <dgm:cxn modelId="{B06F7E52-7A39-4A2C-BC12-B5A99B5B78AB}" type="presParOf" srcId="{79CB5075-BA48-4B21-A973-48ED0D57125C}" destId="{E755B0F8-20E2-4523-94CE-691F1D3AF153}" srcOrd="3" destOrd="0" presId="urn:microsoft.com/office/officeart/2005/8/layout/chevron2"/>
    <dgm:cxn modelId="{2CB5DC66-3570-4051-A13E-6CDB8BD0422E}" type="presParOf" srcId="{79CB5075-BA48-4B21-A973-48ED0D57125C}" destId="{F7292386-88D4-4433-8AAF-5DA63B896C64}" srcOrd="4" destOrd="0" presId="urn:microsoft.com/office/officeart/2005/8/layout/chevron2"/>
    <dgm:cxn modelId="{7B0346F8-6C80-4B2B-87A6-128CCAD8E695}" type="presParOf" srcId="{F7292386-88D4-4433-8AAF-5DA63B896C64}" destId="{F49734FD-3E2A-4EBE-9998-F3C81CF274E0}" srcOrd="0" destOrd="0" presId="urn:microsoft.com/office/officeart/2005/8/layout/chevron2"/>
    <dgm:cxn modelId="{036369A6-A7D6-4DC5-BBAD-2419F8998201}" type="presParOf" srcId="{F7292386-88D4-4433-8AAF-5DA63B896C64}" destId="{5E6B47BE-1879-4F11-B511-4EB1CC39F0B0}" srcOrd="1" destOrd="0" presId="urn:microsoft.com/office/officeart/2005/8/layout/chevron2"/>
    <dgm:cxn modelId="{802AB8EF-03DD-4FE0-941C-E230772B9897}" type="presParOf" srcId="{79CB5075-BA48-4B21-A973-48ED0D57125C}" destId="{BF29FDA4-B25A-4FCA-B377-C6F3BA92DEB1}" srcOrd="5" destOrd="0" presId="urn:microsoft.com/office/officeart/2005/8/layout/chevron2"/>
    <dgm:cxn modelId="{CACBA550-2D6F-4742-9D6B-61CAD7C35E6D}" type="presParOf" srcId="{79CB5075-BA48-4B21-A973-48ED0D57125C}" destId="{876E5266-A4C6-46F3-8F7A-711C52B9B448}" srcOrd="6" destOrd="0" presId="urn:microsoft.com/office/officeart/2005/8/layout/chevron2"/>
    <dgm:cxn modelId="{F48B0AD1-600B-49B2-BE37-F51609ABD107}" type="presParOf" srcId="{876E5266-A4C6-46F3-8F7A-711C52B9B448}" destId="{52C7AC44-4E7C-4C15-83FD-3E867BF175A7}" srcOrd="0" destOrd="0" presId="urn:microsoft.com/office/officeart/2005/8/layout/chevron2"/>
    <dgm:cxn modelId="{0515C55C-8E7C-4838-9B5A-D27179A5BF6C}" type="presParOf" srcId="{876E5266-A4C6-46F3-8F7A-711C52B9B448}" destId="{16BD8B98-D9F0-4426-9A32-8FC752C746F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B7A6F8-E239-424B-BB9A-2C360B9204C0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3D657C-F612-4B7B-9139-2E9ED766C1EB}">
      <dgm:prSet phldrT="[Text]"/>
      <dgm:spPr/>
      <dgm:t>
        <a:bodyPr/>
        <a:lstStyle/>
        <a:p>
          <a:r>
            <a:rPr lang="en-US" dirty="0"/>
            <a:t>Resizing the image</a:t>
          </a:r>
        </a:p>
      </dgm:t>
    </dgm:pt>
    <dgm:pt modelId="{1F033579-0063-446F-9104-40DB03849A5C}" type="parTrans" cxnId="{C8EBF77A-3638-44D4-9D3E-D2E45D09421C}">
      <dgm:prSet/>
      <dgm:spPr/>
      <dgm:t>
        <a:bodyPr/>
        <a:lstStyle/>
        <a:p>
          <a:endParaRPr lang="en-US"/>
        </a:p>
      </dgm:t>
    </dgm:pt>
    <dgm:pt modelId="{FF560CAF-1AA5-45CB-983B-B544582BBD49}" type="sibTrans" cxnId="{C8EBF77A-3638-44D4-9D3E-D2E45D09421C}">
      <dgm:prSet/>
      <dgm:spPr/>
      <dgm:t>
        <a:bodyPr/>
        <a:lstStyle/>
        <a:p>
          <a:endParaRPr lang="en-US"/>
        </a:p>
      </dgm:t>
    </dgm:pt>
    <dgm:pt modelId="{A29652BD-F85A-49A4-8894-D26179FD2791}">
      <dgm:prSet phldrT="[Text]"/>
      <dgm:spPr/>
      <dgm:t>
        <a:bodyPr/>
        <a:lstStyle/>
        <a:p>
          <a:r>
            <a:rPr lang="en-US" dirty="0"/>
            <a:t>Resize the random image to size 300</a:t>
          </a:r>
        </a:p>
      </dgm:t>
    </dgm:pt>
    <dgm:pt modelId="{78BF352C-27A3-4EB7-849D-DAB5071F2A9E}" type="parTrans" cxnId="{ECC4B3BA-DFA7-4981-83A4-1C2A41A32834}">
      <dgm:prSet/>
      <dgm:spPr/>
      <dgm:t>
        <a:bodyPr/>
        <a:lstStyle/>
        <a:p>
          <a:endParaRPr lang="en-US"/>
        </a:p>
      </dgm:t>
    </dgm:pt>
    <dgm:pt modelId="{6EB9DD74-5700-4EC1-96A3-440681F4FCF4}" type="sibTrans" cxnId="{ECC4B3BA-DFA7-4981-83A4-1C2A41A32834}">
      <dgm:prSet/>
      <dgm:spPr/>
      <dgm:t>
        <a:bodyPr/>
        <a:lstStyle/>
        <a:p>
          <a:endParaRPr lang="en-US"/>
        </a:p>
      </dgm:t>
    </dgm:pt>
    <dgm:pt modelId="{72F061D7-94C7-4714-AB9A-48A10A64DDB7}">
      <dgm:prSet phldrT="[Text]"/>
      <dgm:spPr/>
      <dgm:t>
        <a:bodyPr/>
        <a:lstStyle/>
        <a:p>
          <a:r>
            <a:rPr lang="en-US" dirty="0"/>
            <a:t>Canny Edge Detection </a:t>
          </a:r>
        </a:p>
      </dgm:t>
    </dgm:pt>
    <dgm:pt modelId="{742BF0DB-6031-46F0-B358-98382C48E02F}" type="parTrans" cxnId="{752FDFDF-7C5E-404A-A1A0-A0780001F02B}">
      <dgm:prSet/>
      <dgm:spPr/>
      <dgm:t>
        <a:bodyPr/>
        <a:lstStyle/>
        <a:p>
          <a:endParaRPr lang="en-US"/>
        </a:p>
      </dgm:t>
    </dgm:pt>
    <dgm:pt modelId="{FA30737A-E318-4E0A-AD6C-CB4840AAE8EA}" type="sibTrans" cxnId="{752FDFDF-7C5E-404A-A1A0-A0780001F02B}">
      <dgm:prSet/>
      <dgm:spPr/>
      <dgm:t>
        <a:bodyPr/>
        <a:lstStyle/>
        <a:p>
          <a:endParaRPr lang="en-US"/>
        </a:p>
      </dgm:t>
    </dgm:pt>
    <dgm:pt modelId="{56E24188-B477-4232-9836-45008C24CD4D}">
      <dgm:prSet phldrT="[Text]"/>
      <dgm:spPr/>
      <dgm:t>
        <a:bodyPr/>
        <a:lstStyle/>
        <a:p>
          <a:r>
            <a:rPr lang="en-US" dirty="0"/>
            <a:t>Apply Canny function on resized image to detect edges.</a:t>
          </a:r>
        </a:p>
      </dgm:t>
    </dgm:pt>
    <dgm:pt modelId="{E37A8C4A-04AB-4C96-9B59-E27E97289B3A}" type="parTrans" cxnId="{415EEFBC-3D45-4E0B-B568-9F2A6DE21516}">
      <dgm:prSet/>
      <dgm:spPr/>
      <dgm:t>
        <a:bodyPr/>
        <a:lstStyle/>
        <a:p>
          <a:endParaRPr lang="en-US"/>
        </a:p>
      </dgm:t>
    </dgm:pt>
    <dgm:pt modelId="{006056A8-2488-4228-A240-A8F44B6E2741}" type="sibTrans" cxnId="{415EEFBC-3D45-4E0B-B568-9F2A6DE21516}">
      <dgm:prSet/>
      <dgm:spPr/>
      <dgm:t>
        <a:bodyPr/>
        <a:lstStyle/>
        <a:p>
          <a:endParaRPr lang="en-US"/>
        </a:p>
      </dgm:t>
    </dgm:pt>
    <dgm:pt modelId="{566B8628-A2B0-4C48-9523-FA97E89CCFE0}">
      <dgm:prSet phldrT="[Text]"/>
      <dgm:spPr/>
      <dgm:t>
        <a:bodyPr/>
        <a:lstStyle/>
        <a:p>
          <a:r>
            <a:rPr lang="en-US" dirty="0"/>
            <a:t>Find Contours</a:t>
          </a:r>
        </a:p>
      </dgm:t>
    </dgm:pt>
    <dgm:pt modelId="{AB3FC260-F1E7-462A-BBA0-CED448853EBD}" type="parTrans" cxnId="{7D783C93-F988-4A49-9636-88B13E8E9BA7}">
      <dgm:prSet/>
      <dgm:spPr/>
      <dgm:t>
        <a:bodyPr/>
        <a:lstStyle/>
        <a:p>
          <a:endParaRPr lang="en-US"/>
        </a:p>
      </dgm:t>
    </dgm:pt>
    <dgm:pt modelId="{A3C8102F-E480-49F8-A76C-F2B22F60A814}" type="sibTrans" cxnId="{7D783C93-F988-4A49-9636-88B13E8E9BA7}">
      <dgm:prSet/>
      <dgm:spPr/>
      <dgm:t>
        <a:bodyPr/>
        <a:lstStyle/>
        <a:p>
          <a:endParaRPr lang="en-US"/>
        </a:p>
      </dgm:t>
    </dgm:pt>
    <dgm:pt modelId="{9450EBF9-C308-4970-852A-FCDFD650ABAF}">
      <dgm:prSet phldrT="[Text]"/>
      <dgm:spPr/>
      <dgm:t>
        <a:bodyPr/>
        <a:lstStyle/>
        <a:p>
          <a:r>
            <a:rPr lang="en-US" dirty="0"/>
            <a:t>Using </a:t>
          </a:r>
          <a:r>
            <a:rPr lang="en-US" dirty="0" err="1"/>
            <a:t>OpenCV</a:t>
          </a:r>
          <a:r>
            <a:rPr lang="en-US" dirty="0"/>
            <a:t> </a:t>
          </a:r>
          <a:r>
            <a:rPr lang="en-US" dirty="0" err="1"/>
            <a:t>findContours</a:t>
          </a:r>
          <a:r>
            <a:rPr lang="en-US" dirty="0"/>
            <a:t> to collect all image contours in the above image. </a:t>
          </a:r>
        </a:p>
      </dgm:t>
    </dgm:pt>
    <dgm:pt modelId="{EF1BC739-245B-4610-BAEC-82E1A4C6E829}" type="parTrans" cxnId="{19B36318-8445-453B-BCD0-3A5014CDC74C}">
      <dgm:prSet/>
      <dgm:spPr/>
      <dgm:t>
        <a:bodyPr/>
        <a:lstStyle/>
        <a:p>
          <a:endParaRPr lang="en-US"/>
        </a:p>
      </dgm:t>
    </dgm:pt>
    <dgm:pt modelId="{4CD95D47-4426-4B41-9BBE-5E556D2605CF}" type="sibTrans" cxnId="{19B36318-8445-453B-BCD0-3A5014CDC74C}">
      <dgm:prSet/>
      <dgm:spPr/>
      <dgm:t>
        <a:bodyPr/>
        <a:lstStyle/>
        <a:p>
          <a:endParaRPr lang="en-US"/>
        </a:p>
      </dgm:t>
    </dgm:pt>
    <dgm:pt modelId="{636816DC-87B1-4FFB-867E-BBE061841ABD}">
      <dgm:prSet phldrT="[Text]"/>
      <dgm:spPr/>
      <dgm:t>
        <a:bodyPr/>
        <a:lstStyle/>
        <a:p>
          <a:r>
            <a:rPr lang="en-US" dirty="0"/>
            <a:t>Extract Original Image Crops</a:t>
          </a:r>
        </a:p>
      </dgm:t>
    </dgm:pt>
    <dgm:pt modelId="{D6A35670-69D6-495A-B79A-C375BDE06D3B}" type="parTrans" cxnId="{F286E7ED-722B-446D-84B2-803840078F5D}">
      <dgm:prSet/>
      <dgm:spPr/>
      <dgm:t>
        <a:bodyPr/>
        <a:lstStyle/>
        <a:p>
          <a:endParaRPr lang="en-US"/>
        </a:p>
      </dgm:t>
    </dgm:pt>
    <dgm:pt modelId="{3BB301D1-EE70-46BD-9A62-FE6E7B681F1E}" type="sibTrans" cxnId="{F286E7ED-722B-446D-84B2-803840078F5D}">
      <dgm:prSet/>
      <dgm:spPr/>
      <dgm:t>
        <a:bodyPr/>
        <a:lstStyle/>
        <a:p>
          <a:endParaRPr lang="en-US"/>
        </a:p>
      </dgm:t>
    </dgm:pt>
    <dgm:pt modelId="{A77E825B-A4BB-4CF7-8351-C001A1779FED}">
      <dgm:prSet phldrT="[Text]"/>
      <dgm:spPr/>
      <dgm:t>
        <a:bodyPr/>
        <a:lstStyle/>
        <a:p>
          <a:r>
            <a:rPr lang="en-US" dirty="0"/>
            <a:t>Crop from the original image using the contour rectangles</a:t>
          </a:r>
        </a:p>
      </dgm:t>
    </dgm:pt>
    <dgm:pt modelId="{B34CAA83-0BB6-44C2-8A3E-71294C96D3DE}" type="parTrans" cxnId="{10973F67-2F06-4972-9065-5A2EE735FE96}">
      <dgm:prSet/>
      <dgm:spPr/>
      <dgm:t>
        <a:bodyPr/>
        <a:lstStyle/>
        <a:p>
          <a:endParaRPr lang="en-US"/>
        </a:p>
      </dgm:t>
    </dgm:pt>
    <dgm:pt modelId="{18FD56A3-5934-4DA6-A8DB-0096EDF51483}" type="sibTrans" cxnId="{10973F67-2F06-4972-9065-5A2EE735FE96}">
      <dgm:prSet/>
      <dgm:spPr/>
      <dgm:t>
        <a:bodyPr/>
        <a:lstStyle/>
        <a:p>
          <a:endParaRPr lang="en-US"/>
        </a:p>
      </dgm:t>
    </dgm:pt>
    <dgm:pt modelId="{BB7C809C-FBA3-4495-AAD4-D25E195C8118}">
      <dgm:prSet phldrT="[Text]"/>
      <dgm:spPr/>
      <dgm:t>
        <a:bodyPr/>
        <a:lstStyle/>
        <a:p>
          <a:r>
            <a:rPr lang="en-US" dirty="0"/>
            <a:t>Predict Using SVM</a:t>
          </a:r>
        </a:p>
      </dgm:t>
    </dgm:pt>
    <dgm:pt modelId="{382A470B-CB0D-4E7B-81A0-3FB0542C40E7}" type="parTrans" cxnId="{0ABCAE9F-2068-47C8-A70C-C39BC9075190}">
      <dgm:prSet/>
      <dgm:spPr/>
      <dgm:t>
        <a:bodyPr/>
        <a:lstStyle/>
        <a:p>
          <a:endParaRPr lang="en-US"/>
        </a:p>
      </dgm:t>
    </dgm:pt>
    <dgm:pt modelId="{430A368C-46E4-43DA-B74D-E2B0C2B00D2D}" type="sibTrans" cxnId="{0ABCAE9F-2068-47C8-A70C-C39BC9075190}">
      <dgm:prSet/>
      <dgm:spPr/>
      <dgm:t>
        <a:bodyPr/>
        <a:lstStyle/>
        <a:p>
          <a:endParaRPr lang="en-US"/>
        </a:p>
      </dgm:t>
    </dgm:pt>
    <dgm:pt modelId="{89BA4AD3-B80A-4F87-9F51-5745FA915744}">
      <dgm:prSet/>
      <dgm:spPr/>
      <dgm:t>
        <a:bodyPr/>
        <a:lstStyle/>
        <a:p>
          <a:r>
            <a:rPr lang="en-US" dirty="0"/>
            <a:t>Predict the food type using the SVC and the cropped image</a:t>
          </a:r>
        </a:p>
      </dgm:t>
    </dgm:pt>
    <dgm:pt modelId="{D1D5F127-D3E7-438C-8DE1-614E3FC8381E}" type="parTrans" cxnId="{A1B54EA7-2BDE-4F95-8CA2-646AE9528750}">
      <dgm:prSet/>
      <dgm:spPr/>
      <dgm:t>
        <a:bodyPr/>
        <a:lstStyle/>
        <a:p>
          <a:endParaRPr lang="en-US"/>
        </a:p>
      </dgm:t>
    </dgm:pt>
    <dgm:pt modelId="{E69DC135-30F0-491F-B56E-E5668E4A1E61}" type="sibTrans" cxnId="{A1B54EA7-2BDE-4F95-8CA2-646AE9528750}">
      <dgm:prSet/>
      <dgm:spPr/>
      <dgm:t>
        <a:bodyPr/>
        <a:lstStyle/>
        <a:p>
          <a:endParaRPr lang="en-US"/>
        </a:p>
      </dgm:t>
    </dgm:pt>
    <dgm:pt modelId="{395B8AC7-DB73-489C-BB1E-E8854937680D}">
      <dgm:prSet/>
      <dgm:spPr/>
      <dgm:t>
        <a:bodyPr/>
        <a:lstStyle/>
        <a:p>
          <a:r>
            <a:rPr lang="en-US" dirty="0"/>
            <a:t>Mark on original Image</a:t>
          </a:r>
        </a:p>
      </dgm:t>
    </dgm:pt>
    <dgm:pt modelId="{4A6A66EB-6D72-491E-9A22-EE4BBDFF402C}" type="parTrans" cxnId="{F3B39055-0433-4045-B3BC-4F23CABE36CA}">
      <dgm:prSet/>
      <dgm:spPr/>
      <dgm:t>
        <a:bodyPr/>
        <a:lstStyle/>
        <a:p>
          <a:endParaRPr lang="en-US"/>
        </a:p>
      </dgm:t>
    </dgm:pt>
    <dgm:pt modelId="{48E604F9-89D7-4783-A9FD-8EDF70AFC52A}" type="sibTrans" cxnId="{F3B39055-0433-4045-B3BC-4F23CABE36CA}">
      <dgm:prSet/>
      <dgm:spPr/>
      <dgm:t>
        <a:bodyPr/>
        <a:lstStyle/>
        <a:p>
          <a:endParaRPr lang="en-US"/>
        </a:p>
      </dgm:t>
    </dgm:pt>
    <dgm:pt modelId="{181518BA-BB12-4063-AE2A-35EA0A39433F}">
      <dgm:prSet/>
      <dgm:spPr/>
      <dgm:t>
        <a:bodyPr/>
        <a:lstStyle/>
        <a:p>
          <a:r>
            <a:rPr lang="en-US" dirty="0"/>
            <a:t>If the predicted cropped image is a food, mark with a rectangle on the original image</a:t>
          </a:r>
        </a:p>
      </dgm:t>
    </dgm:pt>
    <dgm:pt modelId="{6B6FAC9E-8B12-4C56-85F0-063425FCCB2C}" type="parTrans" cxnId="{E67359AE-188A-4814-8EA5-16CC1F63D2E0}">
      <dgm:prSet/>
      <dgm:spPr/>
      <dgm:t>
        <a:bodyPr/>
        <a:lstStyle/>
        <a:p>
          <a:endParaRPr lang="en-US"/>
        </a:p>
      </dgm:t>
    </dgm:pt>
    <dgm:pt modelId="{2DED6E67-EE3E-4A7C-8ACB-49A0EB89A6A6}" type="sibTrans" cxnId="{E67359AE-188A-4814-8EA5-16CC1F63D2E0}">
      <dgm:prSet/>
      <dgm:spPr/>
      <dgm:t>
        <a:bodyPr/>
        <a:lstStyle/>
        <a:p>
          <a:endParaRPr lang="en-US"/>
        </a:p>
      </dgm:t>
    </dgm:pt>
    <dgm:pt modelId="{79CB5075-BA48-4B21-A973-48ED0D57125C}" type="pres">
      <dgm:prSet presAssocID="{BFB7A6F8-E239-424B-BB9A-2C360B9204C0}" presName="linearFlow" presStyleCnt="0">
        <dgm:presLayoutVars>
          <dgm:dir/>
          <dgm:animLvl val="lvl"/>
          <dgm:resizeHandles val="exact"/>
        </dgm:presLayoutVars>
      </dgm:prSet>
      <dgm:spPr/>
    </dgm:pt>
    <dgm:pt modelId="{02637D9C-A960-4B41-9F1C-9CA948F8EA64}" type="pres">
      <dgm:prSet presAssocID="{123D657C-F612-4B7B-9139-2E9ED766C1EB}" presName="composite" presStyleCnt="0"/>
      <dgm:spPr/>
    </dgm:pt>
    <dgm:pt modelId="{1378324E-114E-4A2C-B5AC-7BFE54FF2DE7}" type="pres">
      <dgm:prSet presAssocID="{123D657C-F612-4B7B-9139-2E9ED766C1EB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ABC29AC8-A386-4691-853C-2933C21F47B1}" type="pres">
      <dgm:prSet presAssocID="{123D657C-F612-4B7B-9139-2E9ED766C1EB}" presName="descendantText" presStyleLbl="alignAcc1" presStyleIdx="0" presStyleCnt="6">
        <dgm:presLayoutVars>
          <dgm:bulletEnabled val="1"/>
        </dgm:presLayoutVars>
      </dgm:prSet>
      <dgm:spPr/>
    </dgm:pt>
    <dgm:pt modelId="{0D2CAEA8-6ADD-4691-AB37-DAB164BD5137}" type="pres">
      <dgm:prSet presAssocID="{FF560CAF-1AA5-45CB-983B-B544582BBD49}" presName="sp" presStyleCnt="0"/>
      <dgm:spPr/>
    </dgm:pt>
    <dgm:pt modelId="{5D1A7E19-C1A7-4B69-9454-1B36F597FEB9}" type="pres">
      <dgm:prSet presAssocID="{72F061D7-94C7-4714-AB9A-48A10A64DDB7}" presName="composite" presStyleCnt="0"/>
      <dgm:spPr/>
    </dgm:pt>
    <dgm:pt modelId="{D6EC95C1-3276-43A4-BE1E-167790E00098}" type="pres">
      <dgm:prSet presAssocID="{72F061D7-94C7-4714-AB9A-48A10A64DDB7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14E3FE33-9A55-48DA-9069-032F908F9BD6}" type="pres">
      <dgm:prSet presAssocID="{72F061D7-94C7-4714-AB9A-48A10A64DDB7}" presName="descendantText" presStyleLbl="alignAcc1" presStyleIdx="1" presStyleCnt="6">
        <dgm:presLayoutVars>
          <dgm:bulletEnabled val="1"/>
        </dgm:presLayoutVars>
      </dgm:prSet>
      <dgm:spPr/>
    </dgm:pt>
    <dgm:pt modelId="{E755B0F8-20E2-4523-94CE-691F1D3AF153}" type="pres">
      <dgm:prSet presAssocID="{FA30737A-E318-4E0A-AD6C-CB4840AAE8EA}" presName="sp" presStyleCnt="0"/>
      <dgm:spPr/>
    </dgm:pt>
    <dgm:pt modelId="{F7292386-88D4-4433-8AAF-5DA63B896C64}" type="pres">
      <dgm:prSet presAssocID="{566B8628-A2B0-4C48-9523-FA97E89CCFE0}" presName="composite" presStyleCnt="0"/>
      <dgm:spPr/>
    </dgm:pt>
    <dgm:pt modelId="{F49734FD-3E2A-4EBE-9998-F3C81CF274E0}" type="pres">
      <dgm:prSet presAssocID="{566B8628-A2B0-4C48-9523-FA97E89CCFE0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E6B47BE-1879-4F11-B511-4EB1CC39F0B0}" type="pres">
      <dgm:prSet presAssocID="{566B8628-A2B0-4C48-9523-FA97E89CCFE0}" presName="descendantText" presStyleLbl="alignAcc1" presStyleIdx="2" presStyleCnt="6">
        <dgm:presLayoutVars>
          <dgm:bulletEnabled val="1"/>
        </dgm:presLayoutVars>
      </dgm:prSet>
      <dgm:spPr/>
    </dgm:pt>
    <dgm:pt modelId="{BF29FDA4-B25A-4FCA-B377-C6F3BA92DEB1}" type="pres">
      <dgm:prSet presAssocID="{A3C8102F-E480-49F8-A76C-F2B22F60A814}" presName="sp" presStyleCnt="0"/>
      <dgm:spPr/>
    </dgm:pt>
    <dgm:pt modelId="{876E5266-A4C6-46F3-8F7A-711C52B9B448}" type="pres">
      <dgm:prSet presAssocID="{636816DC-87B1-4FFB-867E-BBE061841ABD}" presName="composite" presStyleCnt="0"/>
      <dgm:spPr/>
    </dgm:pt>
    <dgm:pt modelId="{52C7AC44-4E7C-4C15-83FD-3E867BF175A7}" type="pres">
      <dgm:prSet presAssocID="{636816DC-87B1-4FFB-867E-BBE061841ABD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16BD8B98-D9F0-4426-9A32-8FC752C746F7}" type="pres">
      <dgm:prSet presAssocID="{636816DC-87B1-4FFB-867E-BBE061841ABD}" presName="descendantText" presStyleLbl="alignAcc1" presStyleIdx="3" presStyleCnt="6">
        <dgm:presLayoutVars>
          <dgm:bulletEnabled val="1"/>
        </dgm:presLayoutVars>
      </dgm:prSet>
      <dgm:spPr/>
    </dgm:pt>
    <dgm:pt modelId="{43E89797-94A0-4DE2-84C7-6BC7B3AD4EFC}" type="pres">
      <dgm:prSet presAssocID="{3BB301D1-EE70-46BD-9A62-FE6E7B681F1E}" presName="sp" presStyleCnt="0"/>
      <dgm:spPr/>
    </dgm:pt>
    <dgm:pt modelId="{65AD8F47-8BAC-4819-80BB-0D544DF704ED}" type="pres">
      <dgm:prSet presAssocID="{BB7C809C-FBA3-4495-AAD4-D25E195C8118}" presName="composite" presStyleCnt="0"/>
      <dgm:spPr/>
    </dgm:pt>
    <dgm:pt modelId="{94ADECC4-D894-463D-87B7-B384FB281C4E}" type="pres">
      <dgm:prSet presAssocID="{BB7C809C-FBA3-4495-AAD4-D25E195C8118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F68D969D-2D49-4416-8BB8-88A0F6040589}" type="pres">
      <dgm:prSet presAssocID="{BB7C809C-FBA3-4495-AAD4-D25E195C8118}" presName="descendantText" presStyleLbl="alignAcc1" presStyleIdx="4" presStyleCnt="6">
        <dgm:presLayoutVars>
          <dgm:bulletEnabled val="1"/>
        </dgm:presLayoutVars>
      </dgm:prSet>
      <dgm:spPr/>
    </dgm:pt>
    <dgm:pt modelId="{A67FF710-FBDE-4E42-A444-55C40139AD35}" type="pres">
      <dgm:prSet presAssocID="{430A368C-46E4-43DA-B74D-E2B0C2B00D2D}" presName="sp" presStyleCnt="0"/>
      <dgm:spPr/>
    </dgm:pt>
    <dgm:pt modelId="{88450473-1A2E-412F-89DE-D00322DB4305}" type="pres">
      <dgm:prSet presAssocID="{395B8AC7-DB73-489C-BB1E-E8854937680D}" presName="composite" presStyleCnt="0"/>
      <dgm:spPr/>
    </dgm:pt>
    <dgm:pt modelId="{6F713EA9-F59C-4C51-8970-C7746DF5C3F2}" type="pres">
      <dgm:prSet presAssocID="{395B8AC7-DB73-489C-BB1E-E8854937680D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BC1E10C5-94EF-4AAE-98DB-19924E6A5216}" type="pres">
      <dgm:prSet presAssocID="{395B8AC7-DB73-489C-BB1E-E8854937680D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19B36318-8445-453B-BCD0-3A5014CDC74C}" srcId="{566B8628-A2B0-4C48-9523-FA97E89CCFE0}" destId="{9450EBF9-C308-4970-852A-FCDFD650ABAF}" srcOrd="0" destOrd="0" parTransId="{EF1BC739-245B-4610-BAEC-82E1A4C6E829}" sibTransId="{4CD95D47-4426-4B41-9BBE-5E556D2605CF}"/>
    <dgm:cxn modelId="{7015D93D-076D-40C7-87FF-57EF17A605FC}" type="presOf" srcId="{BFB7A6F8-E239-424B-BB9A-2C360B9204C0}" destId="{79CB5075-BA48-4B21-A973-48ED0D57125C}" srcOrd="0" destOrd="0" presId="urn:microsoft.com/office/officeart/2005/8/layout/chevron2"/>
    <dgm:cxn modelId="{10973F67-2F06-4972-9065-5A2EE735FE96}" srcId="{636816DC-87B1-4FFB-867E-BBE061841ABD}" destId="{A77E825B-A4BB-4CF7-8351-C001A1779FED}" srcOrd="0" destOrd="0" parTransId="{B34CAA83-0BB6-44C2-8A3E-71294C96D3DE}" sibTransId="{18FD56A3-5934-4DA6-A8DB-0096EDF51483}"/>
    <dgm:cxn modelId="{5E7F2D6E-7063-4FCE-8051-C7F2AE073B3A}" type="presOf" srcId="{56E24188-B477-4232-9836-45008C24CD4D}" destId="{14E3FE33-9A55-48DA-9069-032F908F9BD6}" srcOrd="0" destOrd="0" presId="urn:microsoft.com/office/officeart/2005/8/layout/chevron2"/>
    <dgm:cxn modelId="{F3B39055-0433-4045-B3BC-4F23CABE36CA}" srcId="{BFB7A6F8-E239-424B-BB9A-2C360B9204C0}" destId="{395B8AC7-DB73-489C-BB1E-E8854937680D}" srcOrd="5" destOrd="0" parTransId="{4A6A66EB-6D72-491E-9A22-EE4BBDFF402C}" sibTransId="{48E604F9-89D7-4783-A9FD-8EDF70AFC52A}"/>
    <dgm:cxn modelId="{C8EBF77A-3638-44D4-9D3E-D2E45D09421C}" srcId="{BFB7A6F8-E239-424B-BB9A-2C360B9204C0}" destId="{123D657C-F612-4B7B-9139-2E9ED766C1EB}" srcOrd="0" destOrd="0" parTransId="{1F033579-0063-446F-9104-40DB03849A5C}" sibTransId="{FF560CAF-1AA5-45CB-983B-B544582BBD49}"/>
    <dgm:cxn modelId="{9E27457F-1F95-42CE-8ECF-49037E80381E}" type="presOf" srcId="{A29652BD-F85A-49A4-8894-D26179FD2791}" destId="{ABC29AC8-A386-4691-853C-2933C21F47B1}" srcOrd="0" destOrd="0" presId="urn:microsoft.com/office/officeart/2005/8/layout/chevron2"/>
    <dgm:cxn modelId="{EB689D83-DD11-4471-8DB0-3D4C08BFA344}" type="presOf" srcId="{72F061D7-94C7-4714-AB9A-48A10A64DDB7}" destId="{D6EC95C1-3276-43A4-BE1E-167790E00098}" srcOrd="0" destOrd="0" presId="urn:microsoft.com/office/officeart/2005/8/layout/chevron2"/>
    <dgm:cxn modelId="{93625687-3D6F-483D-A0B1-5313B4B25C4A}" type="presOf" srcId="{395B8AC7-DB73-489C-BB1E-E8854937680D}" destId="{6F713EA9-F59C-4C51-8970-C7746DF5C3F2}" srcOrd="0" destOrd="0" presId="urn:microsoft.com/office/officeart/2005/8/layout/chevron2"/>
    <dgm:cxn modelId="{7D783C93-F988-4A49-9636-88B13E8E9BA7}" srcId="{BFB7A6F8-E239-424B-BB9A-2C360B9204C0}" destId="{566B8628-A2B0-4C48-9523-FA97E89CCFE0}" srcOrd="2" destOrd="0" parTransId="{AB3FC260-F1E7-462A-BBA0-CED448853EBD}" sibTransId="{A3C8102F-E480-49F8-A76C-F2B22F60A814}"/>
    <dgm:cxn modelId="{DAECF793-5525-4C73-A1EF-86E3C1C25C3D}" type="presOf" srcId="{123D657C-F612-4B7B-9139-2E9ED766C1EB}" destId="{1378324E-114E-4A2C-B5AC-7BFE54FF2DE7}" srcOrd="0" destOrd="0" presId="urn:microsoft.com/office/officeart/2005/8/layout/chevron2"/>
    <dgm:cxn modelId="{702E6C9A-FE81-42CC-9F0D-4565BDA7C3A3}" type="presOf" srcId="{181518BA-BB12-4063-AE2A-35EA0A39433F}" destId="{BC1E10C5-94EF-4AAE-98DB-19924E6A5216}" srcOrd="0" destOrd="0" presId="urn:microsoft.com/office/officeart/2005/8/layout/chevron2"/>
    <dgm:cxn modelId="{0ABCAE9F-2068-47C8-A70C-C39BC9075190}" srcId="{BFB7A6F8-E239-424B-BB9A-2C360B9204C0}" destId="{BB7C809C-FBA3-4495-AAD4-D25E195C8118}" srcOrd="4" destOrd="0" parTransId="{382A470B-CB0D-4E7B-81A0-3FB0542C40E7}" sibTransId="{430A368C-46E4-43DA-B74D-E2B0C2B00D2D}"/>
    <dgm:cxn modelId="{A1B54EA7-2BDE-4F95-8CA2-646AE9528750}" srcId="{BB7C809C-FBA3-4495-AAD4-D25E195C8118}" destId="{89BA4AD3-B80A-4F87-9F51-5745FA915744}" srcOrd="0" destOrd="0" parTransId="{D1D5F127-D3E7-438C-8DE1-614E3FC8381E}" sibTransId="{E69DC135-30F0-491F-B56E-E5668E4A1E61}"/>
    <dgm:cxn modelId="{628A4AA9-2BD4-407C-9941-EEF7C066D33A}" type="presOf" srcId="{BB7C809C-FBA3-4495-AAD4-D25E195C8118}" destId="{94ADECC4-D894-463D-87B7-B384FB281C4E}" srcOrd="0" destOrd="0" presId="urn:microsoft.com/office/officeart/2005/8/layout/chevron2"/>
    <dgm:cxn modelId="{E67359AE-188A-4814-8EA5-16CC1F63D2E0}" srcId="{395B8AC7-DB73-489C-BB1E-E8854937680D}" destId="{181518BA-BB12-4063-AE2A-35EA0A39433F}" srcOrd="0" destOrd="0" parTransId="{6B6FAC9E-8B12-4C56-85F0-063425FCCB2C}" sibTransId="{2DED6E67-EE3E-4A7C-8ACB-49A0EB89A6A6}"/>
    <dgm:cxn modelId="{ECC4B3BA-DFA7-4981-83A4-1C2A41A32834}" srcId="{123D657C-F612-4B7B-9139-2E9ED766C1EB}" destId="{A29652BD-F85A-49A4-8894-D26179FD2791}" srcOrd="0" destOrd="0" parTransId="{78BF352C-27A3-4EB7-849D-DAB5071F2A9E}" sibTransId="{6EB9DD74-5700-4EC1-96A3-440681F4FCF4}"/>
    <dgm:cxn modelId="{7A3B94BC-EC21-417E-BF7E-F8C460224DB5}" type="presOf" srcId="{A77E825B-A4BB-4CF7-8351-C001A1779FED}" destId="{16BD8B98-D9F0-4426-9A32-8FC752C746F7}" srcOrd="0" destOrd="0" presId="urn:microsoft.com/office/officeart/2005/8/layout/chevron2"/>
    <dgm:cxn modelId="{415EEFBC-3D45-4E0B-B568-9F2A6DE21516}" srcId="{72F061D7-94C7-4714-AB9A-48A10A64DDB7}" destId="{56E24188-B477-4232-9836-45008C24CD4D}" srcOrd="0" destOrd="0" parTransId="{E37A8C4A-04AB-4C96-9B59-E27E97289B3A}" sibTransId="{006056A8-2488-4228-A240-A8F44B6E2741}"/>
    <dgm:cxn modelId="{3E6C0DD3-208C-48B3-8B60-EB8E349CAC7A}" type="presOf" srcId="{636816DC-87B1-4FFB-867E-BBE061841ABD}" destId="{52C7AC44-4E7C-4C15-83FD-3E867BF175A7}" srcOrd="0" destOrd="0" presId="urn:microsoft.com/office/officeart/2005/8/layout/chevron2"/>
    <dgm:cxn modelId="{752FDFDF-7C5E-404A-A1A0-A0780001F02B}" srcId="{BFB7A6F8-E239-424B-BB9A-2C360B9204C0}" destId="{72F061D7-94C7-4714-AB9A-48A10A64DDB7}" srcOrd="1" destOrd="0" parTransId="{742BF0DB-6031-46F0-B358-98382C48E02F}" sibTransId="{FA30737A-E318-4E0A-AD6C-CB4840AAE8EA}"/>
    <dgm:cxn modelId="{176734E7-0B0C-42F9-BEF4-E0729A5B2C55}" type="presOf" srcId="{9450EBF9-C308-4970-852A-FCDFD650ABAF}" destId="{5E6B47BE-1879-4F11-B511-4EB1CC39F0B0}" srcOrd="0" destOrd="0" presId="urn:microsoft.com/office/officeart/2005/8/layout/chevron2"/>
    <dgm:cxn modelId="{F286E7ED-722B-446D-84B2-803840078F5D}" srcId="{BFB7A6F8-E239-424B-BB9A-2C360B9204C0}" destId="{636816DC-87B1-4FFB-867E-BBE061841ABD}" srcOrd="3" destOrd="0" parTransId="{D6A35670-69D6-495A-B79A-C375BDE06D3B}" sibTransId="{3BB301D1-EE70-46BD-9A62-FE6E7B681F1E}"/>
    <dgm:cxn modelId="{62C7D1F4-7855-4404-BF57-5386F87EAC7B}" type="presOf" srcId="{566B8628-A2B0-4C48-9523-FA97E89CCFE0}" destId="{F49734FD-3E2A-4EBE-9998-F3C81CF274E0}" srcOrd="0" destOrd="0" presId="urn:microsoft.com/office/officeart/2005/8/layout/chevron2"/>
    <dgm:cxn modelId="{92182AFB-CFE2-43E3-A1BD-4A024208052C}" type="presOf" srcId="{89BA4AD3-B80A-4F87-9F51-5745FA915744}" destId="{F68D969D-2D49-4416-8BB8-88A0F6040589}" srcOrd="0" destOrd="0" presId="urn:microsoft.com/office/officeart/2005/8/layout/chevron2"/>
    <dgm:cxn modelId="{C6A180BC-4F6D-47E9-AF43-9309F529CA67}" type="presParOf" srcId="{79CB5075-BA48-4B21-A973-48ED0D57125C}" destId="{02637D9C-A960-4B41-9F1C-9CA948F8EA64}" srcOrd="0" destOrd="0" presId="urn:microsoft.com/office/officeart/2005/8/layout/chevron2"/>
    <dgm:cxn modelId="{7BC77A33-304B-4F39-857C-484A8099A99E}" type="presParOf" srcId="{02637D9C-A960-4B41-9F1C-9CA948F8EA64}" destId="{1378324E-114E-4A2C-B5AC-7BFE54FF2DE7}" srcOrd="0" destOrd="0" presId="urn:microsoft.com/office/officeart/2005/8/layout/chevron2"/>
    <dgm:cxn modelId="{B36D7E91-5E7E-4DD7-81C3-544FD70948A5}" type="presParOf" srcId="{02637D9C-A960-4B41-9F1C-9CA948F8EA64}" destId="{ABC29AC8-A386-4691-853C-2933C21F47B1}" srcOrd="1" destOrd="0" presId="urn:microsoft.com/office/officeart/2005/8/layout/chevron2"/>
    <dgm:cxn modelId="{744345BF-6A19-492A-9D21-FF47C8131D7D}" type="presParOf" srcId="{79CB5075-BA48-4B21-A973-48ED0D57125C}" destId="{0D2CAEA8-6ADD-4691-AB37-DAB164BD5137}" srcOrd="1" destOrd="0" presId="urn:microsoft.com/office/officeart/2005/8/layout/chevron2"/>
    <dgm:cxn modelId="{6CE7804E-E1E0-4879-8B4E-FC2043789540}" type="presParOf" srcId="{79CB5075-BA48-4B21-A973-48ED0D57125C}" destId="{5D1A7E19-C1A7-4B69-9454-1B36F597FEB9}" srcOrd="2" destOrd="0" presId="urn:microsoft.com/office/officeart/2005/8/layout/chevron2"/>
    <dgm:cxn modelId="{4E58902D-60D2-4544-BE14-F990F977D239}" type="presParOf" srcId="{5D1A7E19-C1A7-4B69-9454-1B36F597FEB9}" destId="{D6EC95C1-3276-43A4-BE1E-167790E00098}" srcOrd="0" destOrd="0" presId="urn:microsoft.com/office/officeart/2005/8/layout/chevron2"/>
    <dgm:cxn modelId="{C0D1C2C7-2113-4E13-B311-FD7EF1DE651A}" type="presParOf" srcId="{5D1A7E19-C1A7-4B69-9454-1B36F597FEB9}" destId="{14E3FE33-9A55-48DA-9069-032F908F9BD6}" srcOrd="1" destOrd="0" presId="urn:microsoft.com/office/officeart/2005/8/layout/chevron2"/>
    <dgm:cxn modelId="{B06F7E52-7A39-4A2C-BC12-B5A99B5B78AB}" type="presParOf" srcId="{79CB5075-BA48-4B21-A973-48ED0D57125C}" destId="{E755B0F8-20E2-4523-94CE-691F1D3AF153}" srcOrd="3" destOrd="0" presId="urn:microsoft.com/office/officeart/2005/8/layout/chevron2"/>
    <dgm:cxn modelId="{2CB5DC66-3570-4051-A13E-6CDB8BD0422E}" type="presParOf" srcId="{79CB5075-BA48-4B21-A973-48ED0D57125C}" destId="{F7292386-88D4-4433-8AAF-5DA63B896C64}" srcOrd="4" destOrd="0" presId="urn:microsoft.com/office/officeart/2005/8/layout/chevron2"/>
    <dgm:cxn modelId="{7B0346F8-6C80-4B2B-87A6-128CCAD8E695}" type="presParOf" srcId="{F7292386-88D4-4433-8AAF-5DA63B896C64}" destId="{F49734FD-3E2A-4EBE-9998-F3C81CF274E0}" srcOrd="0" destOrd="0" presId="urn:microsoft.com/office/officeart/2005/8/layout/chevron2"/>
    <dgm:cxn modelId="{036369A6-A7D6-4DC5-BBAD-2419F8998201}" type="presParOf" srcId="{F7292386-88D4-4433-8AAF-5DA63B896C64}" destId="{5E6B47BE-1879-4F11-B511-4EB1CC39F0B0}" srcOrd="1" destOrd="0" presId="urn:microsoft.com/office/officeart/2005/8/layout/chevron2"/>
    <dgm:cxn modelId="{802AB8EF-03DD-4FE0-941C-E230772B9897}" type="presParOf" srcId="{79CB5075-BA48-4B21-A973-48ED0D57125C}" destId="{BF29FDA4-B25A-4FCA-B377-C6F3BA92DEB1}" srcOrd="5" destOrd="0" presId="urn:microsoft.com/office/officeart/2005/8/layout/chevron2"/>
    <dgm:cxn modelId="{CACBA550-2D6F-4742-9D6B-61CAD7C35E6D}" type="presParOf" srcId="{79CB5075-BA48-4B21-A973-48ED0D57125C}" destId="{876E5266-A4C6-46F3-8F7A-711C52B9B448}" srcOrd="6" destOrd="0" presId="urn:microsoft.com/office/officeart/2005/8/layout/chevron2"/>
    <dgm:cxn modelId="{F48B0AD1-600B-49B2-BE37-F51609ABD107}" type="presParOf" srcId="{876E5266-A4C6-46F3-8F7A-711C52B9B448}" destId="{52C7AC44-4E7C-4C15-83FD-3E867BF175A7}" srcOrd="0" destOrd="0" presId="urn:microsoft.com/office/officeart/2005/8/layout/chevron2"/>
    <dgm:cxn modelId="{0515C55C-8E7C-4838-9B5A-D27179A5BF6C}" type="presParOf" srcId="{876E5266-A4C6-46F3-8F7A-711C52B9B448}" destId="{16BD8B98-D9F0-4426-9A32-8FC752C746F7}" srcOrd="1" destOrd="0" presId="urn:microsoft.com/office/officeart/2005/8/layout/chevron2"/>
    <dgm:cxn modelId="{BE27DDA6-1E16-4492-AD08-A19D0BA0BA06}" type="presParOf" srcId="{79CB5075-BA48-4B21-A973-48ED0D57125C}" destId="{43E89797-94A0-4DE2-84C7-6BC7B3AD4EFC}" srcOrd="7" destOrd="0" presId="urn:microsoft.com/office/officeart/2005/8/layout/chevron2"/>
    <dgm:cxn modelId="{A68471A0-01D2-46A2-BEDD-FC6F6F8A1D17}" type="presParOf" srcId="{79CB5075-BA48-4B21-A973-48ED0D57125C}" destId="{65AD8F47-8BAC-4819-80BB-0D544DF704ED}" srcOrd="8" destOrd="0" presId="urn:microsoft.com/office/officeart/2005/8/layout/chevron2"/>
    <dgm:cxn modelId="{5CB3A911-82BF-4F55-BA54-8D0F3E9EAFE5}" type="presParOf" srcId="{65AD8F47-8BAC-4819-80BB-0D544DF704ED}" destId="{94ADECC4-D894-463D-87B7-B384FB281C4E}" srcOrd="0" destOrd="0" presId="urn:microsoft.com/office/officeart/2005/8/layout/chevron2"/>
    <dgm:cxn modelId="{04DDDBF4-3BC3-4695-A4C9-31A8AC248D5D}" type="presParOf" srcId="{65AD8F47-8BAC-4819-80BB-0D544DF704ED}" destId="{F68D969D-2D49-4416-8BB8-88A0F6040589}" srcOrd="1" destOrd="0" presId="urn:microsoft.com/office/officeart/2005/8/layout/chevron2"/>
    <dgm:cxn modelId="{AF7992AD-00ED-4627-8D12-E5964C7B16D5}" type="presParOf" srcId="{79CB5075-BA48-4B21-A973-48ED0D57125C}" destId="{A67FF710-FBDE-4E42-A444-55C40139AD35}" srcOrd="9" destOrd="0" presId="urn:microsoft.com/office/officeart/2005/8/layout/chevron2"/>
    <dgm:cxn modelId="{36608052-C37E-4A65-A60B-974E4C6E2DF3}" type="presParOf" srcId="{79CB5075-BA48-4B21-A973-48ED0D57125C}" destId="{88450473-1A2E-412F-89DE-D00322DB4305}" srcOrd="10" destOrd="0" presId="urn:microsoft.com/office/officeart/2005/8/layout/chevron2"/>
    <dgm:cxn modelId="{EC7FD67E-5A66-4922-AA1C-A74186F7CDA8}" type="presParOf" srcId="{88450473-1A2E-412F-89DE-D00322DB4305}" destId="{6F713EA9-F59C-4C51-8970-C7746DF5C3F2}" srcOrd="0" destOrd="0" presId="urn:microsoft.com/office/officeart/2005/8/layout/chevron2"/>
    <dgm:cxn modelId="{AAD4A7B9-A935-4321-A425-8237DDD15D61}" type="presParOf" srcId="{88450473-1A2E-412F-89DE-D00322DB4305}" destId="{BC1E10C5-94EF-4AAE-98DB-19924E6A521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8324E-114E-4A2C-B5AC-7BFE54FF2DE7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Resizing the image</a:t>
          </a:r>
        </a:p>
      </dsp:txBody>
      <dsp:txXfrm rot="-5400000">
        <a:off x="1" y="419726"/>
        <a:ext cx="838822" cy="359495"/>
      </dsp:txXfrm>
    </dsp:sp>
    <dsp:sp modelId="{ABC29AC8-A386-4691-853C-2933C21F47B1}">
      <dsp:nvSpPr>
        <dsp:cNvPr id="0" name=""/>
        <dsp:cNvSpPr/>
      </dsp:nvSpPr>
      <dsp:spPr>
        <a:xfrm rot="5400000">
          <a:off x="5287757" y="-444862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Resized the images to 80 X 80 in order to reduce the number of columns we had in our dataset</a:t>
          </a:r>
        </a:p>
      </dsp:txBody>
      <dsp:txXfrm rot="-5400000">
        <a:off x="838822" y="38338"/>
        <a:ext cx="9638754" cy="702860"/>
      </dsp:txXfrm>
    </dsp:sp>
    <dsp:sp modelId="{D6EC95C1-3276-43A4-BE1E-167790E00098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Hog descriptor </a:t>
          </a:r>
        </a:p>
      </dsp:txBody>
      <dsp:txXfrm rot="-5400000">
        <a:off x="1" y="1470522"/>
        <a:ext cx="838822" cy="359495"/>
      </dsp:txXfrm>
    </dsp:sp>
    <dsp:sp modelId="{14E3FE33-9A55-48DA-9069-032F908F9BD6}">
      <dsp:nvSpPr>
        <dsp:cNvPr id="0" name=""/>
        <dsp:cNvSpPr/>
      </dsp:nvSpPr>
      <dsp:spPr>
        <a:xfrm rot="5400000">
          <a:off x="5287757" y="-3397823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Used the Hog descriptor to get correct information about the image. This contributed to our data set.</a:t>
          </a:r>
        </a:p>
      </dsp:txBody>
      <dsp:txXfrm rot="-5400000">
        <a:off x="838822" y="1089135"/>
        <a:ext cx="9638754" cy="702860"/>
      </dsp:txXfrm>
    </dsp:sp>
    <dsp:sp modelId="{F49734FD-3E2A-4EBE-9998-F3C81CF274E0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New features</a:t>
          </a:r>
        </a:p>
      </dsp:txBody>
      <dsp:txXfrm rot="-5400000">
        <a:off x="1" y="2521319"/>
        <a:ext cx="838822" cy="359495"/>
      </dsp:txXfrm>
    </dsp:sp>
    <dsp:sp modelId="{5E6B47BE-1879-4F11-B511-4EB1CC39F0B0}">
      <dsp:nvSpPr>
        <dsp:cNvPr id="0" name=""/>
        <dsp:cNvSpPr/>
      </dsp:nvSpPr>
      <dsp:spPr>
        <a:xfrm rot="5400000">
          <a:off x="5287757" y="-2347027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Extracted the colors from every image and made three new columns representing the RED, GREEN, BLUE colors. </a:t>
          </a:r>
        </a:p>
      </dsp:txBody>
      <dsp:txXfrm rot="-5400000">
        <a:off x="838822" y="2139931"/>
        <a:ext cx="9638754" cy="702860"/>
      </dsp:txXfrm>
    </dsp:sp>
    <dsp:sp modelId="{52C7AC44-4E7C-4C15-83FD-3E867BF175A7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Algorithm Applied</a:t>
          </a:r>
        </a:p>
      </dsp:txBody>
      <dsp:txXfrm rot="-5400000">
        <a:off x="1" y="3572115"/>
        <a:ext cx="838822" cy="359495"/>
      </dsp:txXfrm>
    </dsp:sp>
    <dsp:sp modelId="{16BD8B98-D9F0-4426-9A32-8FC752C746F7}">
      <dsp:nvSpPr>
        <dsp:cNvPr id="0" name=""/>
        <dsp:cNvSpPr/>
      </dsp:nvSpPr>
      <dsp:spPr>
        <a:xfrm rot="5400000">
          <a:off x="5287757" y="-129623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Applied the K-means algorithm in order to make three clusters which is an unsupervised learning algorithm</a:t>
          </a:r>
        </a:p>
      </dsp:txBody>
      <dsp:txXfrm rot="-5400000">
        <a:off x="838822" y="3190728"/>
        <a:ext cx="963875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8324E-114E-4A2C-B5AC-7BFE54FF2DE7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Resizing the image</a:t>
          </a:r>
        </a:p>
      </dsp:txBody>
      <dsp:txXfrm rot="-5400000">
        <a:off x="1" y="419726"/>
        <a:ext cx="838822" cy="359495"/>
      </dsp:txXfrm>
    </dsp:sp>
    <dsp:sp modelId="{ABC29AC8-A386-4691-853C-2933C21F47B1}">
      <dsp:nvSpPr>
        <dsp:cNvPr id="0" name=""/>
        <dsp:cNvSpPr/>
      </dsp:nvSpPr>
      <dsp:spPr>
        <a:xfrm rot="5400000">
          <a:off x="5287757" y="-444862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Resized the images to 80 X 80 in order to reduce the number of columns we had in our dataset</a:t>
          </a:r>
        </a:p>
      </dsp:txBody>
      <dsp:txXfrm rot="-5400000">
        <a:off x="838822" y="38338"/>
        <a:ext cx="9638754" cy="702860"/>
      </dsp:txXfrm>
    </dsp:sp>
    <dsp:sp modelId="{D6EC95C1-3276-43A4-BE1E-167790E00098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Hog descriptor </a:t>
          </a:r>
        </a:p>
      </dsp:txBody>
      <dsp:txXfrm rot="-5400000">
        <a:off x="1" y="1470522"/>
        <a:ext cx="838822" cy="359495"/>
      </dsp:txXfrm>
    </dsp:sp>
    <dsp:sp modelId="{14E3FE33-9A55-48DA-9069-032F908F9BD6}">
      <dsp:nvSpPr>
        <dsp:cNvPr id="0" name=""/>
        <dsp:cNvSpPr/>
      </dsp:nvSpPr>
      <dsp:spPr>
        <a:xfrm rot="5400000">
          <a:off x="5287757" y="-3397823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Used the Hog descriptor to get correct information about the image. This contributed to our data set.</a:t>
          </a:r>
        </a:p>
      </dsp:txBody>
      <dsp:txXfrm rot="-5400000">
        <a:off x="838822" y="1089135"/>
        <a:ext cx="9638754" cy="702860"/>
      </dsp:txXfrm>
    </dsp:sp>
    <dsp:sp modelId="{F49734FD-3E2A-4EBE-9998-F3C81CF274E0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New features</a:t>
          </a:r>
        </a:p>
      </dsp:txBody>
      <dsp:txXfrm rot="-5400000">
        <a:off x="1" y="2521319"/>
        <a:ext cx="838822" cy="359495"/>
      </dsp:txXfrm>
    </dsp:sp>
    <dsp:sp modelId="{5E6B47BE-1879-4F11-B511-4EB1CC39F0B0}">
      <dsp:nvSpPr>
        <dsp:cNvPr id="0" name=""/>
        <dsp:cNvSpPr/>
      </dsp:nvSpPr>
      <dsp:spPr>
        <a:xfrm rot="5400000">
          <a:off x="5287757" y="-2347027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Extracted the colors from every image and made three new columns representing the RED, GREEN, BLUE colors. </a:t>
          </a:r>
        </a:p>
      </dsp:txBody>
      <dsp:txXfrm rot="-5400000">
        <a:off x="838822" y="2139931"/>
        <a:ext cx="9638754" cy="702860"/>
      </dsp:txXfrm>
    </dsp:sp>
    <dsp:sp modelId="{52C7AC44-4E7C-4C15-83FD-3E867BF175A7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Algorithm Applied</a:t>
          </a:r>
        </a:p>
      </dsp:txBody>
      <dsp:txXfrm rot="-5400000">
        <a:off x="1" y="3572115"/>
        <a:ext cx="838822" cy="359495"/>
      </dsp:txXfrm>
    </dsp:sp>
    <dsp:sp modelId="{16BD8B98-D9F0-4426-9A32-8FC752C746F7}">
      <dsp:nvSpPr>
        <dsp:cNvPr id="0" name=""/>
        <dsp:cNvSpPr/>
      </dsp:nvSpPr>
      <dsp:spPr>
        <a:xfrm rot="5400000">
          <a:off x="5287757" y="-129623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Applied the SVM/GB algorithm to train and test the randomized image samples</a:t>
          </a:r>
        </a:p>
      </dsp:txBody>
      <dsp:txXfrm rot="-5400000">
        <a:off x="838822" y="3190728"/>
        <a:ext cx="9638754" cy="7028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8324E-114E-4A2C-B5AC-7BFE54FF2DE7}">
      <dsp:nvSpPr>
        <dsp:cNvPr id="0" name=""/>
        <dsp:cNvSpPr/>
      </dsp:nvSpPr>
      <dsp:spPr>
        <a:xfrm rot="5400000">
          <a:off x="-153015" y="154372"/>
          <a:ext cx="1020105" cy="714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Resizing the image</a:t>
          </a:r>
        </a:p>
      </dsp:txBody>
      <dsp:txXfrm rot="-5400000">
        <a:off x="2" y="358393"/>
        <a:ext cx="714073" cy="306032"/>
      </dsp:txXfrm>
    </dsp:sp>
    <dsp:sp modelId="{ABC29AC8-A386-4691-853C-2933C21F47B1}">
      <dsp:nvSpPr>
        <dsp:cNvPr id="0" name=""/>
        <dsp:cNvSpPr/>
      </dsp:nvSpPr>
      <dsp:spPr>
        <a:xfrm rot="5400000">
          <a:off x="5583022" y="-4867592"/>
          <a:ext cx="663068" cy="10400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Resize the random image to size 300</a:t>
          </a:r>
        </a:p>
      </dsp:txBody>
      <dsp:txXfrm rot="-5400000">
        <a:off x="714073" y="33725"/>
        <a:ext cx="10368598" cy="598332"/>
      </dsp:txXfrm>
    </dsp:sp>
    <dsp:sp modelId="{D6EC95C1-3276-43A4-BE1E-167790E00098}">
      <dsp:nvSpPr>
        <dsp:cNvPr id="0" name=""/>
        <dsp:cNvSpPr/>
      </dsp:nvSpPr>
      <dsp:spPr>
        <a:xfrm rot="5400000">
          <a:off x="-153015" y="1077568"/>
          <a:ext cx="1020105" cy="714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Canny Edge Detection </a:t>
          </a:r>
        </a:p>
      </dsp:txBody>
      <dsp:txXfrm rot="-5400000">
        <a:off x="2" y="1281589"/>
        <a:ext cx="714073" cy="306032"/>
      </dsp:txXfrm>
    </dsp:sp>
    <dsp:sp modelId="{14E3FE33-9A55-48DA-9069-032F908F9BD6}">
      <dsp:nvSpPr>
        <dsp:cNvPr id="0" name=""/>
        <dsp:cNvSpPr/>
      </dsp:nvSpPr>
      <dsp:spPr>
        <a:xfrm rot="5400000">
          <a:off x="5583022" y="-3944395"/>
          <a:ext cx="663068" cy="10400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Apply Canny function on resized image to detect edges.</a:t>
          </a:r>
        </a:p>
      </dsp:txBody>
      <dsp:txXfrm rot="-5400000">
        <a:off x="714073" y="956922"/>
        <a:ext cx="10368598" cy="598332"/>
      </dsp:txXfrm>
    </dsp:sp>
    <dsp:sp modelId="{F49734FD-3E2A-4EBE-9998-F3C81CF274E0}">
      <dsp:nvSpPr>
        <dsp:cNvPr id="0" name=""/>
        <dsp:cNvSpPr/>
      </dsp:nvSpPr>
      <dsp:spPr>
        <a:xfrm rot="5400000">
          <a:off x="-153015" y="2000765"/>
          <a:ext cx="1020105" cy="714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Find Contours</a:t>
          </a:r>
        </a:p>
      </dsp:txBody>
      <dsp:txXfrm rot="-5400000">
        <a:off x="2" y="2204786"/>
        <a:ext cx="714073" cy="306032"/>
      </dsp:txXfrm>
    </dsp:sp>
    <dsp:sp modelId="{5E6B47BE-1879-4F11-B511-4EB1CC39F0B0}">
      <dsp:nvSpPr>
        <dsp:cNvPr id="0" name=""/>
        <dsp:cNvSpPr/>
      </dsp:nvSpPr>
      <dsp:spPr>
        <a:xfrm rot="5400000">
          <a:off x="5583022" y="-3021199"/>
          <a:ext cx="663068" cy="10400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Using </a:t>
          </a:r>
          <a:r>
            <a:rPr lang="en-US" sz="2200" kern="1200" dirty="0" err="1"/>
            <a:t>OpenCV</a:t>
          </a:r>
          <a:r>
            <a:rPr lang="en-US" sz="2200" kern="1200" dirty="0"/>
            <a:t> </a:t>
          </a:r>
          <a:r>
            <a:rPr lang="en-US" sz="2200" kern="1200" dirty="0" err="1"/>
            <a:t>findContours</a:t>
          </a:r>
          <a:r>
            <a:rPr lang="en-US" sz="2200" kern="1200" dirty="0"/>
            <a:t> to collect all image contours in the above image. </a:t>
          </a:r>
        </a:p>
      </dsp:txBody>
      <dsp:txXfrm rot="-5400000">
        <a:off x="714073" y="1880118"/>
        <a:ext cx="10368598" cy="598332"/>
      </dsp:txXfrm>
    </dsp:sp>
    <dsp:sp modelId="{52C7AC44-4E7C-4C15-83FD-3E867BF175A7}">
      <dsp:nvSpPr>
        <dsp:cNvPr id="0" name=""/>
        <dsp:cNvSpPr/>
      </dsp:nvSpPr>
      <dsp:spPr>
        <a:xfrm rot="5400000">
          <a:off x="-153015" y="2923961"/>
          <a:ext cx="1020105" cy="714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Extract Original Image Crops</a:t>
          </a:r>
        </a:p>
      </dsp:txBody>
      <dsp:txXfrm rot="-5400000">
        <a:off x="2" y="3127982"/>
        <a:ext cx="714073" cy="306032"/>
      </dsp:txXfrm>
    </dsp:sp>
    <dsp:sp modelId="{16BD8B98-D9F0-4426-9A32-8FC752C746F7}">
      <dsp:nvSpPr>
        <dsp:cNvPr id="0" name=""/>
        <dsp:cNvSpPr/>
      </dsp:nvSpPr>
      <dsp:spPr>
        <a:xfrm rot="5400000">
          <a:off x="5583022" y="-2098003"/>
          <a:ext cx="663068" cy="10400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Crop from the original image using the contour rectangles</a:t>
          </a:r>
        </a:p>
      </dsp:txBody>
      <dsp:txXfrm rot="-5400000">
        <a:off x="714073" y="2803314"/>
        <a:ext cx="10368598" cy="598332"/>
      </dsp:txXfrm>
    </dsp:sp>
    <dsp:sp modelId="{94ADECC4-D894-463D-87B7-B384FB281C4E}">
      <dsp:nvSpPr>
        <dsp:cNvPr id="0" name=""/>
        <dsp:cNvSpPr/>
      </dsp:nvSpPr>
      <dsp:spPr>
        <a:xfrm rot="5400000">
          <a:off x="-153015" y="3847157"/>
          <a:ext cx="1020105" cy="714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Predict Using SVM</a:t>
          </a:r>
        </a:p>
      </dsp:txBody>
      <dsp:txXfrm rot="-5400000">
        <a:off x="2" y="4051178"/>
        <a:ext cx="714073" cy="306032"/>
      </dsp:txXfrm>
    </dsp:sp>
    <dsp:sp modelId="{F68D969D-2D49-4416-8BB8-88A0F6040589}">
      <dsp:nvSpPr>
        <dsp:cNvPr id="0" name=""/>
        <dsp:cNvSpPr/>
      </dsp:nvSpPr>
      <dsp:spPr>
        <a:xfrm rot="5400000">
          <a:off x="5583022" y="-1174807"/>
          <a:ext cx="663068" cy="10400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Predict the food type using the SVC and the cropped image</a:t>
          </a:r>
        </a:p>
      </dsp:txBody>
      <dsp:txXfrm rot="-5400000">
        <a:off x="714073" y="3726510"/>
        <a:ext cx="10368598" cy="598332"/>
      </dsp:txXfrm>
    </dsp:sp>
    <dsp:sp modelId="{6F713EA9-F59C-4C51-8970-C7746DF5C3F2}">
      <dsp:nvSpPr>
        <dsp:cNvPr id="0" name=""/>
        <dsp:cNvSpPr/>
      </dsp:nvSpPr>
      <dsp:spPr>
        <a:xfrm rot="5400000">
          <a:off x="-153015" y="4770353"/>
          <a:ext cx="1020105" cy="714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Mark on original Image</a:t>
          </a:r>
        </a:p>
      </dsp:txBody>
      <dsp:txXfrm rot="-5400000">
        <a:off x="2" y="4974374"/>
        <a:ext cx="714073" cy="306032"/>
      </dsp:txXfrm>
    </dsp:sp>
    <dsp:sp modelId="{BC1E10C5-94EF-4AAE-98DB-19924E6A5216}">
      <dsp:nvSpPr>
        <dsp:cNvPr id="0" name=""/>
        <dsp:cNvSpPr/>
      </dsp:nvSpPr>
      <dsp:spPr>
        <a:xfrm rot="5400000">
          <a:off x="5583022" y="-251610"/>
          <a:ext cx="663068" cy="10400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If the predicted cropped image is a food, mark with a rectangle on the original image</a:t>
          </a:r>
        </a:p>
      </dsp:txBody>
      <dsp:txXfrm rot="-5400000">
        <a:off x="714073" y="4649707"/>
        <a:ext cx="10368598" cy="598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5F8A-C9F1-40AF-B74A-8F9F98674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C9B2B-6C72-4F37-8B99-285A27ACA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03FD1-7B02-42D1-88CC-5D1431B1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EC640-BCFC-4956-BE69-EB39901FD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9DC32-E85D-49AB-9D1C-59F0FEAC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5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2084-7863-44F9-8D27-923582A6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6E443-758A-44AB-83EA-A3276C3D6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F70FB-CC78-4EF7-AB1F-B80C0C3A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D2FE0-02DF-48A9-834B-0FE2CF4B1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5BCC6-618A-4B79-BB10-8CB46DC0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C1E9D3-9BCE-45F1-992C-CCF26B935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DCB3B-522D-4703-97D2-1F60DBCF2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11EF8-D1C0-421C-9F85-DB562FF5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B77FA-300C-45F0-A753-EA71161F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638F1-3A84-4E23-89C9-73457AA2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2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052B-514B-4EE3-B222-19A522CB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D8208-E7F6-4792-9735-35ADEF88E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06738-3146-4D21-9A10-A6D42E52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F5A8A-0FC7-4B03-B1B5-B841DF44F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A43F9-75B8-4F03-AC28-85951867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0BFA-05BE-4919-BB72-0272691D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9F5D0-4C51-4CDB-ACF2-93F817CE7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8A9E9-AE59-404E-916A-17E5A81D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01B91-39A2-49FE-8ED4-2CF8E1C1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32822-C297-4DFB-A33E-876C37FE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6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946C-62E6-4C9F-A1A4-174F57EE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D9F2A-99CD-4F0D-92BB-D1B546F55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21405-7050-41EC-9015-B5D441F17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1E8D6-BF77-4219-BA03-F05CF4EB2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10163-26AF-4685-87BF-E1A06CFD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1988C-C423-49DA-BBE2-F4776C7B4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6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583A-21FC-4C54-A80B-467E7E89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75849-BC13-43FA-883C-6CD989AAF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4DA60-6040-43A6-9629-2A566AE27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49284-43DC-4B06-8C3E-103E52800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6A2C90-7BDA-4196-BA2D-D91B6DC26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66F5A0-F848-4B9E-BEAB-60AC7FD88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355A2-2C99-4EAC-BA8C-85A56674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3D6E19-7C21-4F15-B1F9-A578814F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D25D-0D52-467C-BD4B-E01C918BB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13C88-8A8C-406F-9640-7666889F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0D14B-3CDA-49A4-B1FF-FDB727D8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69AB6-54AF-418E-AC3F-74EFD693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5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4400D-380E-4F66-820F-DDC134FD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7E19D-E52E-4458-A764-D379ACCF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9DCD9-FD73-436D-A7E3-31C10022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0229-5868-4C74-BF87-4FA14F349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F1F5-69E4-4B05-94B8-68484A5C4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3FF34-72E8-4440-B952-D01871997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BF4BB-5A71-4C0B-A767-FB8E1CE73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C0053-6A1E-4DEC-84AB-2402FAE8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B9B19-937F-4576-AE5D-58439463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1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07AB-14BB-4D54-A65C-23A2ED85D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83B965-5FC7-4607-8DCC-3A771FEBA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62ABB-A73E-4359-A978-C2DEE2A4C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AAA23-8CD0-4642-8181-B6316CBD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15C71-672D-455D-9F83-7BEFA731841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4CDAC-91AB-4705-8008-67E1926B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592F7-E4DB-48ED-AF91-2B29C0DB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9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E62D6-B06E-4A9A-8661-10F7DB951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EE176-23B6-4CC7-A558-24EBF1B30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327AD-ADBF-41A7-B5BE-0C6598602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15C71-672D-455D-9F83-7BEFA731841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2A9BA-EA8F-49A2-9687-59018347A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04674-E990-42A3-8231-564B53F88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59531-4208-4C46-AC89-5D187F805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40A2-F971-4E8D-853B-9732BAD111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Food image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9F29A-26C1-451F-AD67-069793AC1F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Vivek Agarwal</a:t>
            </a:r>
          </a:p>
          <a:p>
            <a:r>
              <a:rPr lang="en-US" dirty="0"/>
              <a:t>Manikandan Eswaran</a:t>
            </a:r>
          </a:p>
          <a:p>
            <a:r>
              <a:rPr lang="en-US" dirty="0"/>
              <a:t>Manish Kumar</a:t>
            </a:r>
          </a:p>
          <a:p>
            <a:r>
              <a:rPr lang="en-US" dirty="0" err="1"/>
              <a:t>Harminder</a:t>
            </a:r>
            <a:r>
              <a:rPr lang="en-US" dirty="0"/>
              <a:t> Singh</a:t>
            </a:r>
          </a:p>
        </p:txBody>
      </p:sp>
    </p:spTree>
    <p:extLst>
      <p:ext uri="{BB962C8B-B14F-4D97-AF65-F5344CB8AC3E}">
        <p14:creationId xmlns:p14="http://schemas.microsoft.com/office/powerpoint/2010/main" val="3227462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208A-84E8-40DD-8834-E56ACFC48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3812AB-980E-4013-8F9D-A1D13652D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099" y="1662113"/>
            <a:ext cx="4758559" cy="2543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03CDE9-9D2B-4E2E-BB9B-09323E965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1690688"/>
            <a:ext cx="50768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61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691515"/>
          </a:xfrm>
        </p:spPr>
        <p:txBody>
          <a:bodyPr>
            <a:normAutofit fontScale="90000"/>
          </a:bodyPr>
          <a:lstStyle/>
          <a:p>
            <a:r>
              <a:rPr lang="en-US" dirty="0"/>
              <a:t>Identifying dishes in a random dining image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ABEDC5-F8DC-410E-9121-D0E7BF4F8D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9789255"/>
              </p:ext>
            </p:extLst>
          </p:nvPr>
        </p:nvGraphicFramePr>
        <p:xfrm>
          <a:off x="660400" y="975360"/>
          <a:ext cx="1111504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7192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94" y="2178368"/>
            <a:ext cx="5705749" cy="3328352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221" y="2021840"/>
            <a:ext cx="5790616" cy="3350749"/>
          </a:xfrm>
        </p:spPr>
      </p:pic>
    </p:spTree>
    <p:extLst>
      <p:ext uri="{BB962C8B-B14F-4D97-AF65-F5344CB8AC3E}">
        <p14:creationId xmlns:p14="http://schemas.microsoft.com/office/powerpoint/2010/main" val="3675507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467" y="2566459"/>
            <a:ext cx="10515600" cy="1779764"/>
          </a:xfrm>
        </p:spPr>
        <p:txBody>
          <a:bodyPr>
            <a:noAutofit/>
          </a:bodyPr>
          <a:lstStyle/>
          <a:p>
            <a:pPr algn="ctr"/>
            <a:r>
              <a:rPr lang="en-US" sz="115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665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847A-683E-4A55-A600-D02BB91A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31BB3-2C35-420F-9099-C0E86A32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this project is to train the </a:t>
            </a:r>
            <a:r>
              <a:rPr lang="en-US" dirty="0" err="1"/>
              <a:t>Scikit</a:t>
            </a:r>
            <a:r>
              <a:rPr lang="en-US" dirty="0"/>
              <a:t>-Learn classifiers with images of Entrée, Salad and Dessert dishes and be able to predict if a given image is an Entrée, Salad or Dessert.</a:t>
            </a:r>
          </a:p>
          <a:p>
            <a:r>
              <a:rPr lang="en-US" dirty="0"/>
              <a:t>The second part of the project is to take any arbitrary image with different food servings on a table and then mark sections of the image containing food. </a:t>
            </a:r>
          </a:p>
        </p:txBody>
      </p:sp>
    </p:spTree>
    <p:extLst>
      <p:ext uri="{BB962C8B-B14F-4D97-AF65-F5344CB8AC3E}">
        <p14:creationId xmlns:p14="http://schemas.microsoft.com/office/powerpoint/2010/main" val="32339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collected 100 images each of Entrée, Dessert and Salad from various cuisines from publicly available images.</a:t>
            </a:r>
          </a:p>
          <a:p>
            <a:r>
              <a:rPr lang="en-US" dirty="0"/>
              <a:t>We have used 100 random images of empty plates, and other images as negative images to train the </a:t>
            </a:r>
            <a:r>
              <a:rPr lang="en-US" dirty="0" err="1"/>
              <a:t>Scikit</a:t>
            </a:r>
            <a:r>
              <a:rPr lang="en-US" dirty="0"/>
              <a:t>-Learn classifier for negative cases.</a:t>
            </a:r>
          </a:p>
        </p:txBody>
      </p:sp>
    </p:spTree>
    <p:extLst>
      <p:ext uri="{BB962C8B-B14F-4D97-AF65-F5344CB8AC3E}">
        <p14:creationId xmlns:p14="http://schemas.microsoft.com/office/powerpoint/2010/main" val="346661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4529A-352E-4DB0-A41B-DA0E17B3E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images of food using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BE129-A256-46E8-AC21-55A397F7F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Supervised Learning – SVM/SVC classifier was used as the supervised learner to train and predict randomized sample images of Entrée, Salad and Dessert.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Unsupervised Learning – </a:t>
            </a:r>
            <a:r>
              <a:rPr lang="en-US" dirty="0" err="1"/>
              <a:t>KMeans</a:t>
            </a:r>
            <a:r>
              <a:rPr lang="en-US" dirty="0"/>
              <a:t> classifier was used as the unsupervised learner to train the same images samples without labels.</a:t>
            </a:r>
          </a:p>
        </p:txBody>
      </p:sp>
    </p:spTree>
    <p:extLst>
      <p:ext uri="{BB962C8B-B14F-4D97-AF65-F5344CB8AC3E}">
        <p14:creationId xmlns:p14="http://schemas.microsoft.com/office/powerpoint/2010/main" val="86771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064C-96E2-4FFC-BD95-BF923AA1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BEDA0-3539-4041-8D54-E2F343C4A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We have used various image processing techniques before training and testing the classifiers.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Image Resizing – All training sample images were resized to 80x80 pixels.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Binary </a:t>
            </a:r>
            <a:r>
              <a:rPr lang="en-US" dirty="0" err="1"/>
              <a:t>Thresholding</a:t>
            </a:r>
            <a:r>
              <a:rPr lang="en-US" dirty="0"/>
              <a:t> – All pixel values greater than a given threshold value were set to a fixed value. This was used to mask backgrounds in images that is not part of food.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Canny - function used for edge detection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Contour Detection – was used to separate out different dishes in a given dining table image with different food servings.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HOG – Feature descriptor to convert image data into histogram data.</a:t>
            </a:r>
          </a:p>
        </p:txBody>
      </p:sp>
    </p:spTree>
    <p:extLst>
      <p:ext uri="{BB962C8B-B14F-4D97-AF65-F5344CB8AC3E}">
        <p14:creationId xmlns:p14="http://schemas.microsoft.com/office/powerpoint/2010/main" val="3977333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D140-6836-4067-B024-F53E253E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thresholding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9CCB1-A027-42CE-BF2F-0F0F4ED8B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Used a preprocessing technique on all the images called binary thresholding in order to eliminate the backgrounds we had in our image and made a new set of images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7F917-06A4-4CCF-8B30-219A377F0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29" y="3286125"/>
            <a:ext cx="3571254" cy="23990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2BA1C1-3700-4D7E-9BE2-B118BE250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980" y="3180107"/>
            <a:ext cx="3571254" cy="239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85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3E41-BA3D-452D-A66E-52AE86C6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Unsupervised Image Classification Using </a:t>
            </a:r>
            <a:r>
              <a:rPr lang="en-US" sz="4000" dirty="0" err="1"/>
              <a:t>KMeans</a:t>
            </a:r>
            <a:endParaRPr lang="en-US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AD2D9E-4FC2-4350-8D5D-3D1062D45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1779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4460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EB70-24A8-43DA-9BCC-01F9EC240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C16EE9-8ADE-4869-800D-13E7E43588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029882"/>
              </p:ext>
            </p:extLst>
          </p:nvPr>
        </p:nvGraphicFramePr>
        <p:xfrm>
          <a:off x="838200" y="1825624"/>
          <a:ext cx="10515600" cy="3528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523979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1572083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469482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26735713"/>
                    </a:ext>
                  </a:extLst>
                </a:gridCol>
              </a:tblGrid>
              <a:tr h="882063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Cluster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Cluster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90982"/>
                  </a:ext>
                </a:extLst>
              </a:tr>
              <a:tr h="8820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Salad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338122"/>
                  </a:ext>
                </a:extLst>
              </a:tr>
              <a:tr h="8820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Entrée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62792"/>
                  </a:ext>
                </a:extLst>
              </a:tr>
              <a:tr h="882063">
                <a:tc>
                  <a:txBody>
                    <a:bodyPr/>
                    <a:lstStyle/>
                    <a:p>
                      <a:r>
                        <a:rPr lang="en-US" sz="3600" dirty="0"/>
                        <a:t>Dessert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459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810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936F-AA59-4754-8158-790633715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Supervised Image Classification Using SVC/Gradient Boosting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ABEDC5-F8DC-410E-9121-D0E7BF4F8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4180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2174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609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 Food image classification</vt:lpstr>
      <vt:lpstr>Introduction</vt:lpstr>
      <vt:lpstr>Test Data</vt:lpstr>
      <vt:lpstr>Classifying images of food using Scikit-Learn</vt:lpstr>
      <vt:lpstr>Image preprocessing</vt:lpstr>
      <vt:lpstr>Binary thresholding</vt:lpstr>
      <vt:lpstr>Unsupervised Image Classification Using KMeans</vt:lpstr>
      <vt:lpstr>Results</vt:lpstr>
      <vt:lpstr>Supervised Image Classification Using SVC/Gradient Boosting</vt:lpstr>
      <vt:lpstr>Results</vt:lpstr>
      <vt:lpstr>Identifying dishes in a random dining image</vt:lpstr>
      <vt:lpstr>Results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image classification</dc:title>
  <dc:creator>Agarwal, Vivek L</dc:creator>
  <cp:lastModifiedBy>Kumar</cp:lastModifiedBy>
  <cp:revision>34</cp:revision>
  <dcterms:created xsi:type="dcterms:W3CDTF">2017-11-29T20:38:11Z</dcterms:created>
  <dcterms:modified xsi:type="dcterms:W3CDTF">2017-12-02T09:13:32Z</dcterms:modified>
</cp:coreProperties>
</file>