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/>
            <a:t>Resized the images to 80 X 80 in order to reduce the number of columns we had in our dataset</a:t>
          </a:r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/>
            <a:t>Hog descriptor </a:t>
          </a:r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/>
            <a:t>Used the Hog descriptor to get correct information about the image. This contributed to our data set.</a:t>
          </a:r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/>
            <a:t>New features</a:t>
          </a:r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/>
            <a:t>Extracted the colors from every image and made three new columns representing the RED, GREEN, BLUE colors. </a:t>
          </a:r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/>
            <a:t>Algorithm Applied</a:t>
          </a:r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/>
            <a:t>Applied the K-means algorithm in order to make three clusters which is an unsupervised learning algorithm</a:t>
          </a:r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BC29AC8-A386-4691-853C-2933C21F47B1}" type="pres">
      <dgm:prSet presAssocID="{123D657C-F612-4B7B-9139-2E9ED766C1EB}" presName="descendantText" presStyleLbl="alignAcc1" presStyleIdx="0" presStyleCnt="4">
        <dgm:presLayoutVars>
          <dgm:bulletEnabled val="1"/>
        </dgm:presLayoutVars>
      </dgm:prSet>
      <dgm:spPr/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4E3FE33-9A55-48DA-9069-032F908F9BD6}" type="pres">
      <dgm:prSet presAssocID="{72F061D7-94C7-4714-AB9A-48A10A64DDB7}" presName="descendantText" presStyleLbl="alignAcc1" presStyleIdx="1" presStyleCnt="4">
        <dgm:presLayoutVars>
          <dgm:bulletEnabled val="1"/>
        </dgm:presLayoutVars>
      </dgm:prSet>
      <dgm:spPr/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E6B47BE-1879-4F11-B511-4EB1CC39F0B0}" type="pres">
      <dgm:prSet presAssocID="{566B8628-A2B0-4C48-9523-FA97E89CCFE0}" presName="descendantText" presStyleLbl="alignAcc1" presStyleIdx="2" presStyleCnt="4">
        <dgm:presLayoutVars>
          <dgm:bulletEnabled val="1"/>
        </dgm:presLayoutVars>
      </dgm:prSet>
      <dgm:spPr/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6BD8B98-D9F0-4426-9A32-8FC752C746F7}" type="pres">
      <dgm:prSet presAssocID="{636816DC-87B1-4FFB-867E-BBE061841AB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/>
            <a:t>Resized the images to 80 X 80 in order to reduce the number of columns we had in our dataset</a:t>
          </a:r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/>
            <a:t>Hog descriptor </a:t>
          </a:r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/>
            <a:t>Used the Hog descriptor to get correct information about the image. This contributed to our data set.</a:t>
          </a:r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/>
            <a:t>New features</a:t>
          </a:r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/>
            <a:t>Extracted the colors from every image and made three new columns representing the RED, GREEN, BLUE colors. </a:t>
          </a:r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/>
            <a:t>Algorithm Applied</a:t>
          </a:r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/>
            <a:t>Applied the SVM algorithm in order to make three clusters which is an supervised learning algorithm</a:t>
          </a:r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BC29AC8-A386-4691-853C-2933C21F47B1}" type="pres">
      <dgm:prSet presAssocID="{123D657C-F612-4B7B-9139-2E9ED766C1EB}" presName="descendantText" presStyleLbl="alignAcc1" presStyleIdx="0" presStyleCnt="4">
        <dgm:presLayoutVars>
          <dgm:bulletEnabled val="1"/>
        </dgm:presLayoutVars>
      </dgm:prSet>
      <dgm:spPr/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4E3FE33-9A55-48DA-9069-032F908F9BD6}" type="pres">
      <dgm:prSet presAssocID="{72F061D7-94C7-4714-AB9A-48A10A64DDB7}" presName="descendantText" presStyleLbl="alignAcc1" presStyleIdx="1" presStyleCnt="4">
        <dgm:presLayoutVars>
          <dgm:bulletEnabled val="1"/>
        </dgm:presLayoutVars>
      </dgm:prSet>
      <dgm:spPr/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E6B47BE-1879-4F11-B511-4EB1CC39F0B0}" type="pres">
      <dgm:prSet presAssocID="{566B8628-A2B0-4C48-9523-FA97E89CCFE0}" presName="descendantText" presStyleLbl="alignAcc1" presStyleIdx="2" presStyleCnt="4">
        <dgm:presLayoutVars>
          <dgm:bulletEnabled val="1"/>
        </dgm:presLayoutVars>
      </dgm:prSet>
      <dgm:spPr/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6BD8B98-D9F0-4426-9A32-8FC752C746F7}" type="pres">
      <dgm:prSet presAssocID="{636816DC-87B1-4FFB-867E-BBE061841AB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Resizing the image</a:t>
          </a:r>
        </a:p>
      </dsp:txBody>
      <dsp:txXfrm rot="-5400000">
        <a:off x="1" y="419726"/>
        <a:ext cx="838822" cy="359495"/>
      </dsp:txXfrm>
    </dsp:sp>
    <dsp:sp modelId="{ABC29AC8-A386-4691-853C-2933C21F47B1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Resized the images to 80 X 80 in order to reduce the number of columns we had in our dataset</a:t>
          </a:r>
        </a:p>
      </dsp:txBody>
      <dsp:txXfrm rot="-5400000">
        <a:off x="838822" y="38338"/>
        <a:ext cx="9638754" cy="702860"/>
      </dsp:txXfrm>
    </dsp:sp>
    <dsp:sp modelId="{D6EC95C1-3276-43A4-BE1E-167790E00098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Hog descriptor </a:t>
          </a:r>
        </a:p>
      </dsp:txBody>
      <dsp:txXfrm rot="-5400000">
        <a:off x="1" y="1470522"/>
        <a:ext cx="838822" cy="359495"/>
      </dsp:txXfrm>
    </dsp:sp>
    <dsp:sp modelId="{14E3FE33-9A55-48DA-9069-032F908F9BD6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Used the Hog descriptor to get correct information about the image. This contributed to our data set.</a:t>
          </a:r>
        </a:p>
      </dsp:txBody>
      <dsp:txXfrm rot="-5400000">
        <a:off x="838822" y="1089135"/>
        <a:ext cx="9638754" cy="702860"/>
      </dsp:txXfrm>
    </dsp:sp>
    <dsp:sp modelId="{F49734FD-3E2A-4EBE-9998-F3C81CF274E0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New features</a:t>
          </a:r>
        </a:p>
      </dsp:txBody>
      <dsp:txXfrm rot="-5400000">
        <a:off x="1" y="2521319"/>
        <a:ext cx="838822" cy="359495"/>
      </dsp:txXfrm>
    </dsp:sp>
    <dsp:sp modelId="{5E6B47BE-1879-4F11-B511-4EB1CC39F0B0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Extracted the colors from every image and made three new columns representing the RED, GREEN, BLUE colors. </a:t>
          </a:r>
        </a:p>
      </dsp:txBody>
      <dsp:txXfrm rot="-5400000">
        <a:off x="838822" y="2139931"/>
        <a:ext cx="9638754" cy="702860"/>
      </dsp:txXfrm>
    </dsp:sp>
    <dsp:sp modelId="{52C7AC44-4E7C-4C15-83FD-3E867BF175A7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Algorithm Applied</a:t>
          </a:r>
        </a:p>
      </dsp:txBody>
      <dsp:txXfrm rot="-5400000">
        <a:off x="1" y="3572115"/>
        <a:ext cx="838822" cy="359495"/>
      </dsp:txXfrm>
    </dsp:sp>
    <dsp:sp modelId="{16BD8B98-D9F0-4426-9A32-8FC752C746F7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Applied the K-means algorithm in order to make three clusters which is an unsupervised learning algorithm</a:t>
          </a:r>
        </a:p>
      </dsp:txBody>
      <dsp:txXfrm rot="-5400000">
        <a:off x="838822" y="3190728"/>
        <a:ext cx="963875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Resizing the image</a:t>
          </a:r>
        </a:p>
      </dsp:txBody>
      <dsp:txXfrm rot="-5400000">
        <a:off x="1" y="419726"/>
        <a:ext cx="838822" cy="359495"/>
      </dsp:txXfrm>
    </dsp:sp>
    <dsp:sp modelId="{ABC29AC8-A386-4691-853C-2933C21F47B1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Resized the images to 80 X 80 in order to reduce the number of columns we had in our dataset</a:t>
          </a:r>
        </a:p>
      </dsp:txBody>
      <dsp:txXfrm rot="-5400000">
        <a:off x="838822" y="38338"/>
        <a:ext cx="9638754" cy="702860"/>
      </dsp:txXfrm>
    </dsp:sp>
    <dsp:sp modelId="{D6EC95C1-3276-43A4-BE1E-167790E00098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Hog descriptor </a:t>
          </a:r>
        </a:p>
      </dsp:txBody>
      <dsp:txXfrm rot="-5400000">
        <a:off x="1" y="1470522"/>
        <a:ext cx="838822" cy="359495"/>
      </dsp:txXfrm>
    </dsp:sp>
    <dsp:sp modelId="{14E3FE33-9A55-48DA-9069-032F908F9BD6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Used the Hog descriptor to get correct information about the image. This contributed to our data set.</a:t>
          </a:r>
        </a:p>
      </dsp:txBody>
      <dsp:txXfrm rot="-5400000">
        <a:off x="838822" y="1089135"/>
        <a:ext cx="9638754" cy="702860"/>
      </dsp:txXfrm>
    </dsp:sp>
    <dsp:sp modelId="{F49734FD-3E2A-4EBE-9998-F3C81CF274E0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New features</a:t>
          </a:r>
        </a:p>
      </dsp:txBody>
      <dsp:txXfrm rot="-5400000">
        <a:off x="1" y="2521319"/>
        <a:ext cx="838822" cy="359495"/>
      </dsp:txXfrm>
    </dsp:sp>
    <dsp:sp modelId="{5E6B47BE-1879-4F11-B511-4EB1CC39F0B0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Extracted the colors from every image and made three new columns representing the RED, GREEN, BLUE colors. </a:t>
          </a:r>
        </a:p>
      </dsp:txBody>
      <dsp:txXfrm rot="-5400000">
        <a:off x="838822" y="2139931"/>
        <a:ext cx="9638754" cy="702860"/>
      </dsp:txXfrm>
    </dsp:sp>
    <dsp:sp modelId="{52C7AC44-4E7C-4C15-83FD-3E867BF175A7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Algorithm Applied</a:t>
          </a:r>
        </a:p>
      </dsp:txBody>
      <dsp:txXfrm rot="-5400000">
        <a:off x="1" y="3572115"/>
        <a:ext cx="838822" cy="359495"/>
      </dsp:txXfrm>
    </dsp:sp>
    <dsp:sp modelId="{16BD8B98-D9F0-4426-9A32-8FC752C746F7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Applied the SVM algorithm in order to make three clusters which is an supervised learning algorithm</a:t>
          </a:r>
        </a:p>
      </dsp:txBody>
      <dsp:txXfrm rot="-5400000">
        <a:off x="838822" y="3190728"/>
        <a:ext cx="9638754" cy="7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5F8A-C9F1-40AF-B74A-8F9F98674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9B2B-6C72-4F37-8B99-285A27AC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3FD1-7B02-42D1-88CC-5D1431B1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C640-BCFC-4956-BE69-EB39901F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DC32-E85D-49AB-9D1C-59F0FEA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2084-7863-44F9-8D27-923582A6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6E443-758A-44AB-83EA-A3276C3D6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70FB-CC78-4EF7-AB1F-B80C0C3A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2FE0-02DF-48A9-834B-0FE2CF4B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BCC6-618A-4B79-BB10-8CB46DC0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1E9D3-9BCE-45F1-992C-CCF26B935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DCB3B-522D-4703-97D2-1F60DBCF2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1EF8-D1C0-421C-9F85-DB562FF5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77FA-300C-45F0-A753-EA71161F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638F1-3A84-4E23-89C9-73457AA2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052B-514B-4EE3-B222-19A522CB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8208-E7F6-4792-9735-35ADEF88E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6738-3146-4D21-9A10-A6D42E52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5A8A-0FC7-4B03-B1B5-B841DF44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43F9-75B8-4F03-AC28-85951867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0BFA-05BE-4919-BB72-0272691D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9F5D0-4C51-4CDB-ACF2-93F817CE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A9E9-AE59-404E-916A-17E5A81D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1B91-39A2-49FE-8ED4-2CF8E1C1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2822-C297-4DFB-A33E-876C37FE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6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46C-62E6-4C9F-A1A4-174F57EE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9F2A-99CD-4F0D-92BB-D1B546F55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21405-7050-41EC-9015-B5D441F17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1E8D6-BF77-4219-BA03-F05CF4EB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0163-26AF-4685-87BF-E1A06CFD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1988C-C423-49DA-BBE2-F4776C7B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6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83A-21FC-4C54-A80B-467E7E89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5849-BC13-43FA-883C-6CD989AAF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4DA60-6040-43A6-9629-2A566AE2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49284-43DC-4B06-8C3E-103E52800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A2C90-7BDA-4196-BA2D-D91B6DC26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6F5A0-F848-4B9E-BEAB-60AC7FD8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355A2-2C99-4EAC-BA8C-85A56674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D6E19-7C21-4F15-B1F9-A578814F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D25D-0D52-467C-BD4B-E01C918B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13C88-8A8C-406F-9640-7666889F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0D14B-3CDA-49A4-B1FF-FDB727D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9AB6-54AF-418E-AC3F-74EFD693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4400D-380E-4F66-820F-DDC134FD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7E19D-E52E-4458-A764-D379ACCF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DCD9-FD73-436D-A7E3-31C10022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0229-5868-4C74-BF87-4FA14F34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F1F5-69E4-4B05-94B8-68484A5C4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3FF34-72E8-4440-B952-D0187199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BF4BB-5A71-4C0B-A767-FB8E1CE7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C0053-6A1E-4DEC-84AB-2402FAE8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B9B19-937F-4576-AE5D-58439463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1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07AB-14BB-4D54-A65C-23A2ED85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3B965-5FC7-4607-8DCC-3A771FEBA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2ABB-A73E-4359-A978-C2DEE2A4C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AA23-8CD0-4642-8181-B6316CBD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CDAC-91AB-4705-8008-67E1926B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592F7-E4DB-48ED-AF91-2B29C0DB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E62D6-B06E-4A9A-8661-10F7DB95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EE176-23B6-4CC7-A558-24EBF1B3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27AD-ADBF-41A7-B5BE-0C6598602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15C71-672D-455D-9F83-7BEFA731841B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A9BA-EA8F-49A2-9687-59018347A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4674-E990-42A3-8231-564B53F8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40A2-F971-4E8D-853B-9732BAD11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Food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9F29A-26C1-451F-AD67-069793AC1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Vivek Agarwal</a:t>
            </a:r>
          </a:p>
          <a:p>
            <a:r>
              <a:rPr lang="en-US" dirty="0"/>
              <a:t>Manikandan Eswaran</a:t>
            </a:r>
          </a:p>
          <a:p>
            <a:r>
              <a:rPr lang="en-US" dirty="0"/>
              <a:t>Manish Kumar</a:t>
            </a:r>
          </a:p>
          <a:p>
            <a:r>
              <a:rPr lang="en-US" dirty="0" err="1"/>
              <a:t>Harminder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3227462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936F-AA59-4754-8158-79063371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ABEDC5-F8DC-410E-9121-D0E7BF4F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2868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17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847A-683E-4A55-A600-D02BB91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1BB3-2C35-420F-9099-C0E86A32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dataset of about 300 images. Our goal is to train our model to classify these images as Entrée, Salad and Dessert.</a:t>
            </a:r>
          </a:p>
          <a:p>
            <a:r>
              <a:rPr lang="en-US" dirty="0"/>
              <a:t>We have used two approaches to get our results. Unsupervised learning where we do not use the labels that we have and Supervised learning where we use the labels</a:t>
            </a:r>
          </a:p>
        </p:txBody>
      </p:sp>
    </p:spTree>
    <p:extLst>
      <p:ext uri="{BB962C8B-B14F-4D97-AF65-F5344CB8AC3E}">
        <p14:creationId xmlns:p14="http://schemas.microsoft.com/office/powerpoint/2010/main" val="32339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529A-352E-4DB0-A41B-DA0E17B3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E129-A256-46E8-AC21-55A397F7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86771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064C-96E2-4FFC-BD95-BF923AA1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EDA0-3539-4041-8D54-E2F343C4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Unsuperivsed</a:t>
            </a:r>
            <a:r>
              <a:rPr lang="en-US" dirty="0"/>
              <a:t> learning is used where we do not have the labels for our dataset. The algorithm clusters together similar data points based on the features that we supply to the model.</a:t>
            </a:r>
          </a:p>
          <a:p>
            <a:r>
              <a:rPr lang="en-US" dirty="0"/>
              <a:t>We have used the K-Means algorithm into to separate the data into three clusters.</a:t>
            </a:r>
          </a:p>
        </p:txBody>
      </p:sp>
    </p:spTree>
    <p:extLst>
      <p:ext uri="{BB962C8B-B14F-4D97-AF65-F5344CB8AC3E}">
        <p14:creationId xmlns:p14="http://schemas.microsoft.com/office/powerpoint/2010/main" val="397733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D140-6836-4067-B024-F53E253E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CCB1-A027-42CE-BF2F-0F0F4ED8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Used a preprocessing technique on all the images called binary thresholding in order to eliminate the backgrounds we had in our image and made a new set of images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7F917-06A4-4CCF-8B30-219A377F0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29" y="3286125"/>
            <a:ext cx="3571254" cy="2399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BA1C1-3700-4D7E-9BE2-B118BE250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80" y="3180107"/>
            <a:ext cx="3571254" cy="23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8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3E41-BA3D-452D-A66E-52AE86C6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AD2D9E-4FC2-4350-8D5D-3D1062D4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1779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46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B70-24A8-43DA-9BCC-01F9EC24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C16EE9-8ADE-4869-800D-13E7E4358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029882"/>
              </p:ext>
            </p:extLst>
          </p:nvPr>
        </p:nvGraphicFramePr>
        <p:xfrm>
          <a:off x="838200" y="1825624"/>
          <a:ext cx="10515600" cy="352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23979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57208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69482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26735713"/>
                    </a:ext>
                  </a:extLst>
                </a:gridCol>
              </a:tblGrid>
              <a:tr h="882063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9098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Salad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33812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Entrée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6279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r>
                        <a:rPr lang="en-US" sz="3600" dirty="0"/>
                        <a:t>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5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1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208A-84E8-40DD-8834-E56ACFC4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75DE-D7BD-4ECC-9875-189F5E30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6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42B3-367F-4928-AB96-91EB7FCF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19D9-0805-409F-B3BC-5923648B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a preprocessing technique on all the images called binary thresholding in order to eliminate the backgrounds we had in our image and made a new set of images.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333CA-896A-483F-93B2-E68DC211C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91" y="3710401"/>
            <a:ext cx="3443287" cy="2041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6EB9A-7411-4DFB-B3B0-5D289B92E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69" y="3710401"/>
            <a:ext cx="2989918" cy="1921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52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379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Food image classification</vt:lpstr>
      <vt:lpstr>Introduction</vt:lpstr>
      <vt:lpstr>Sections</vt:lpstr>
      <vt:lpstr>Unsupervised Learning</vt:lpstr>
      <vt:lpstr>Binary thresholding</vt:lpstr>
      <vt:lpstr>Steps</vt:lpstr>
      <vt:lpstr>Results</vt:lpstr>
      <vt:lpstr>Supervised Algorithm</vt:lpstr>
      <vt:lpstr>binary thresholding</vt:lpstr>
      <vt:lpstr>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image classification</dc:title>
  <dc:creator>Agarwal, Vivek L</dc:creator>
  <cp:lastModifiedBy>Vivek Agarwal</cp:lastModifiedBy>
  <cp:revision>12</cp:revision>
  <dcterms:created xsi:type="dcterms:W3CDTF">2017-11-29T20:38:11Z</dcterms:created>
  <dcterms:modified xsi:type="dcterms:W3CDTF">2017-11-30T00:04:56Z</dcterms:modified>
</cp:coreProperties>
</file>