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ekanand Pujar" userId="61fd853e-a85d-42f3-a2bc-41f49c3fe549" providerId="ADAL" clId="{865691AB-E344-5247-B24E-5C6DC7169872}"/>
    <pc:docChg chg="custSel addSld delSld modSld">
      <pc:chgData name="Vivekanand Pujar" userId="61fd853e-a85d-42f3-a2bc-41f49c3fe549" providerId="ADAL" clId="{865691AB-E344-5247-B24E-5C6DC7169872}" dt="2024-10-21T01:29:51.578" v="2658" actId="2696"/>
      <pc:docMkLst>
        <pc:docMk/>
      </pc:docMkLst>
      <pc:sldChg chg="modSp mod">
        <pc:chgData name="Vivekanand Pujar" userId="61fd853e-a85d-42f3-a2bc-41f49c3fe549" providerId="ADAL" clId="{865691AB-E344-5247-B24E-5C6DC7169872}" dt="2024-10-21T01:00:15.832" v="42" actId="20577"/>
        <pc:sldMkLst>
          <pc:docMk/>
          <pc:sldMk cId="1170972065" sldId="256"/>
        </pc:sldMkLst>
        <pc:spChg chg="mod">
          <ac:chgData name="Vivekanand Pujar" userId="61fd853e-a85d-42f3-a2bc-41f49c3fe549" providerId="ADAL" clId="{865691AB-E344-5247-B24E-5C6DC7169872}" dt="2024-10-21T01:00:15.832" v="42" actId="20577"/>
          <ac:spMkLst>
            <pc:docMk/>
            <pc:sldMk cId="1170972065" sldId="256"/>
            <ac:spMk id="2" creationId="{860083D5-4E45-871B-CFC5-2454560AB364}"/>
          </ac:spMkLst>
        </pc:spChg>
      </pc:sldChg>
      <pc:sldChg chg="modSp mod">
        <pc:chgData name="Vivekanand Pujar" userId="61fd853e-a85d-42f3-a2bc-41f49c3fe549" providerId="ADAL" clId="{865691AB-E344-5247-B24E-5C6DC7169872}" dt="2024-10-21T01:03:00.259" v="338" actId="27636"/>
        <pc:sldMkLst>
          <pc:docMk/>
          <pc:sldMk cId="2071997233" sldId="257"/>
        </pc:sldMkLst>
        <pc:spChg chg="mod">
          <ac:chgData name="Vivekanand Pujar" userId="61fd853e-a85d-42f3-a2bc-41f49c3fe549" providerId="ADAL" clId="{865691AB-E344-5247-B24E-5C6DC7169872}" dt="2024-10-21T01:03:00.259" v="338" actId="27636"/>
          <ac:spMkLst>
            <pc:docMk/>
            <pc:sldMk cId="2071997233" sldId="257"/>
            <ac:spMk id="3" creationId="{3FE90002-CF60-D200-57F5-6129BE5F7787}"/>
          </ac:spMkLst>
        </pc:spChg>
      </pc:sldChg>
      <pc:sldChg chg="modSp mod">
        <pc:chgData name="Vivekanand Pujar" userId="61fd853e-a85d-42f3-a2bc-41f49c3fe549" providerId="ADAL" clId="{865691AB-E344-5247-B24E-5C6DC7169872}" dt="2024-10-21T01:05:59.638" v="756" actId="27636"/>
        <pc:sldMkLst>
          <pc:docMk/>
          <pc:sldMk cId="552364805" sldId="258"/>
        </pc:sldMkLst>
        <pc:spChg chg="mod">
          <ac:chgData name="Vivekanand Pujar" userId="61fd853e-a85d-42f3-a2bc-41f49c3fe549" providerId="ADAL" clId="{865691AB-E344-5247-B24E-5C6DC7169872}" dt="2024-10-21T01:03:14.515" v="359" actId="20577"/>
          <ac:spMkLst>
            <pc:docMk/>
            <pc:sldMk cId="552364805" sldId="258"/>
            <ac:spMk id="2" creationId="{D543552C-E4EA-E30C-D1C5-E523555463B0}"/>
          </ac:spMkLst>
        </pc:spChg>
        <pc:spChg chg="mod">
          <ac:chgData name="Vivekanand Pujar" userId="61fd853e-a85d-42f3-a2bc-41f49c3fe549" providerId="ADAL" clId="{865691AB-E344-5247-B24E-5C6DC7169872}" dt="2024-10-21T01:05:59.638" v="756" actId="27636"/>
          <ac:spMkLst>
            <pc:docMk/>
            <pc:sldMk cId="552364805" sldId="258"/>
            <ac:spMk id="3" creationId="{47A28C5D-40CC-2ED1-7483-12A70236E10A}"/>
          </ac:spMkLst>
        </pc:spChg>
      </pc:sldChg>
      <pc:sldChg chg="modSp mod">
        <pc:chgData name="Vivekanand Pujar" userId="61fd853e-a85d-42f3-a2bc-41f49c3fe549" providerId="ADAL" clId="{865691AB-E344-5247-B24E-5C6DC7169872}" dt="2024-10-21T01:07:19.706" v="958" actId="20577"/>
        <pc:sldMkLst>
          <pc:docMk/>
          <pc:sldMk cId="1804823762" sldId="259"/>
        </pc:sldMkLst>
        <pc:spChg chg="mod">
          <ac:chgData name="Vivekanand Pujar" userId="61fd853e-a85d-42f3-a2bc-41f49c3fe549" providerId="ADAL" clId="{865691AB-E344-5247-B24E-5C6DC7169872}" dt="2024-10-21T01:06:16.798" v="771" actId="20577"/>
          <ac:spMkLst>
            <pc:docMk/>
            <pc:sldMk cId="1804823762" sldId="259"/>
            <ac:spMk id="2" creationId="{A5CFD4B5-F454-04AB-AFAA-ADAD35F17394}"/>
          </ac:spMkLst>
        </pc:spChg>
        <pc:spChg chg="mod">
          <ac:chgData name="Vivekanand Pujar" userId="61fd853e-a85d-42f3-a2bc-41f49c3fe549" providerId="ADAL" clId="{865691AB-E344-5247-B24E-5C6DC7169872}" dt="2024-10-21T01:07:19.706" v="958" actId="20577"/>
          <ac:spMkLst>
            <pc:docMk/>
            <pc:sldMk cId="1804823762" sldId="259"/>
            <ac:spMk id="3" creationId="{107EB43F-8EC0-955E-9CC5-1AD8A7AF9BDD}"/>
          </ac:spMkLst>
        </pc:spChg>
      </pc:sldChg>
      <pc:sldChg chg="modSp mod">
        <pc:chgData name="Vivekanand Pujar" userId="61fd853e-a85d-42f3-a2bc-41f49c3fe549" providerId="ADAL" clId="{865691AB-E344-5247-B24E-5C6DC7169872}" dt="2024-10-21T01:08:56.838" v="1141" actId="20577"/>
        <pc:sldMkLst>
          <pc:docMk/>
          <pc:sldMk cId="1122402555" sldId="260"/>
        </pc:sldMkLst>
        <pc:spChg chg="mod">
          <ac:chgData name="Vivekanand Pujar" userId="61fd853e-a85d-42f3-a2bc-41f49c3fe549" providerId="ADAL" clId="{865691AB-E344-5247-B24E-5C6DC7169872}" dt="2024-10-21T01:07:33.752" v="986" actId="20577"/>
          <ac:spMkLst>
            <pc:docMk/>
            <pc:sldMk cId="1122402555" sldId="260"/>
            <ac:spMk id="2" creationId="{D16F6ED1-F118-7C5B-AF19-1BC7D6110596}"/>
          </ac:spMkLst>
        </pc:spChg>
        <pc:spChg chg="mod">
          <ac:chgData name="Vivekanand Pujar" userId="61fd853e-a85d-42f3-a2bc-41f49c3fe549" providerId="ADAL" clId="{865691AB-E344-5247-B24E-5C6DC7169872}" dt="2024-10-21T01:08:56.838" v="1141" actId="20577"/>
          <ac:spMkLst>
            <pc:docMk/>
            <pc:sldMk cId="1122402555" sldId="260"/>
            <ac:spMk id="3" creationId="{07E163C8-D27D-EEA6-DC74-0DFF8246424A}"/>
          </ac:spMkLst>
        </pc:spChg>
      </pc:sldChg>
      <pc:sldChg chg="modSp mod">
        <pc:chgData name="Vivekanand Pujar" userId="61fd853e-a85d-42f3-a2bc-41f49c3fe549" providerId="ADAL" clId="{865691AB-E344-5247-B24E-5C6DC7169872}" dt="2024-10-21T01:11:10.017" v="1376" actId="20577"/>
        <pc:sldMkLst>
          <pc:docMk/>
          <pc:sldMk cId="2965276505" sldId="261"/>
        </pc:sldMkLst>
        <pc:spChg chg="mod">
          <ac:chgData name="Vivekanand Pujar" userId="61fd853e-a85d-42f3-a2bc-41f49c3fe549" providerId="ADAL" clId="{865691AB-E344-5247-B24E-5C6DC7169872}" dt="2024-10-21T01:09:15.951" v="1156" actId="20577"/>
          <ac:spMkLst>
            <pc:docMk/>
            <pc:sldMk cId="2965276505" sldId="261"/>
            <ac:spMk id="2" creationId="{01B876BD-ECA3-B1F8-0F23-FBFAF12EDEA6}"/>
          </ac:spMkLst>
        </pc:spChg>
        <pc:spChg chg="mod">
          <ac:chgData name="Vivekanand Pujar" userId="61fd853e-a85d-42f3-a2bc-41f49c3fe549" providerId="ADAL" clId="{865691AB-E344-5247-B24E-5C6DC7169872}" dt="2024-10-21T01:11:10.017" v="1376" actId="20577"/>
          <ac:spMkLst>
            <pc:docMk/>
            <pc:sldMk cId="2965276505" sldId="261"/>
            <ac:spMk id="3" creationId="{0B00BDA2-F08A-4AD6-ADA4-55F86F01DE9C}"/>
          </ac:spMkLst>
        </pc:spChg>
      </pc:sldChg>
      <pc:sldChg chg="modSp mod">
        <pc:chgData name="Vivekanand Pujar" userId="61fd853e-a85d-42f3-a2bc-41f49c3fe549" providerId="ADAL" clId="{865691AB-E344-5247-B24E-5C6DC7169872}" dt="2024-10-21T01:15:14.529" v="1733" actId="20577"/>
        <pc:sldMkLst>
          <pc:docMk/>
          <pc:sldMk cId="3986038873" sldId="262"/>
        </pc:sldMkLst>
        <pc:spChg chg="mod">
          <ac:chgData name="Vivekanand Pujar" userId="61fd853e-a85d-42f3-a2bc-41f49c3fe549" providerId="ADAL" clId="{865691AB-E344-5247-B24E-5C6DC7169872}" dt="2024-10-21T01:11:25.056" v="1399" actId="20577"/>
          <ac:spMkLst>
            <pc:docMk/>
            <pc:sldMk cId="3986038873" sldId="262"/>
            <ac:spMk id="2" creationId="{1EDE8F38-391D-9432-E60C-146E395B8934}"/>
          </ac:spMkLst>
        </pc:spChg>
        <pc:spChg chg="mod">
          <ac:chgData name="Vivekanand Pujar" userId="61fd853e-a85d-42f3-a2bc-41f49c3fe549" providerId="ADAL" clId="{865691AB-E344-5247-B24E-5C6DC7169872}" dt="2024-10-21T01:15:14.529" v="1733" actId="20577"/>
          <ac:spMkLst>
            <pc:docMk/>
            <pc:sldMk cId="3986038873" sldId="262"/>
            <ac:spMk id="3" creationId="{56E70D9A-52D3-620C-B43E-54F744462FF2}"/>
          </ac:spMkLst>
        </pc:spChg>
      </pc:sldChg>
      <pc:sldChg chg="modSp mod">
        <pc:chgData name="Vivekanand Pujar" userId="61fd853e-a85d-42f3-a2bc-41f49c3fe549" providerId="ADAL" clId="{865691AB-E344-5247-B24E-5C6DC7169872}" dt="2024-10-21T01:22:45.025" v="1979" actId="20577"/>
        <pc:sldMkLst>
          <pc:docMk/>
          <pc:sldMk cId="263754278" sldId="263"/>
        </pc:sldMkLst>
        <pc:spChg chg="mod">
          <ac:chgData name="Vivekanand Pujar" userId="61fd853e-a85d-42f3-a2bc-41f49c3fe549" providerId="ADAL" clId="{865691AB-E344-5247-B24E-5C6DC7169872}" dt="2024-10-21T01:15:32.825" v="1756" actId="20577"/>
          <ac:spMkLst>
            <pc:docMk/>
            <pc:sldMk cId="263754278" sldId="263"/>
            <ac:spMk id="2" creationId="{B6BB3BFE-7A3A-3FEA-67A4-80D9878A0C55}"/>
          </ac:spMkLst>
        </pc:spChg>
        <pc:spChg chg="mod">
          <ac:chgData name="Vivekanand Pujar" userId="61fd853e-a85d-42f3-a2bc-41f49c3fe549" providerId="ADAL" clId="{865691AB-E344-5247-B24E-5C6DC7169872}" dt="2024-10-21T01:22:45.025" v="1979" actId="20577"/>
          <ac:spMkLst>
            <pc:docMk/>
            <pc:sldMk cId="263754278" sldId="263"/>
            <ac:spMk id="3" creationId="{BD5E8F8C-CAD4-79D0-B9FD-CF0964350CD8}"/>
          </ac:spMkLst>
        </pc:spChg>
      </pc:sldChg>
      <pc:sldChg chg="del">
        <pc:chgData name="Vivekanand Pujar" userId="61fd853e-a85d-42f3-a2bc-41f49c3fe549" providerId="ADAL" clId="{865691AB-E344-5247-B24E-5C6DC7169872}" dt="2024-10-21T01:29:51.578" v="2658" actId="2696"/>
        <pc:sldMkLst>
          <pc:docMk/>
          <pc:sldMk cId="3028329529" sldId="264"/>
        </pc:sldMkLst>
      </pc:sldChg>
      <pc:sldChg chg="modSp add mod">
        <pc:chgData name="Vivekanand Pujar" userId="61fd853e-a85d-42f3-a2bc-41f49c3fe549" providerId="ADAL" clId="{865691AB-E344-5247-B24E-5C6DC7169872}" dt="2024-10-21T01:26:11.228" v="2344" actId="20577"/>
        <pc:sldMkLst>
          <pc:docMk/>
          <pc:sldMk cId="2136525640" sldId="267"/>
        </pc:sldMkLst>
        <pc:spChg chg="mod">
          <ac:chgData name="Vivekanand Pujar" userId="61fd853e-a85d-42f3-a2bc-41f49c3fe549" providerId="ADAL" clId="{865691AB-E344-5247-B24E-5C6DC7169872}" dt="2024-10-21T01:23:15.234" v="2014" actId="20577"/>
          <ac:spMkLst>
            <pc:docMk/>
            <pc:sldMk cId="2136525640" sldId="267"/>
            <ac:spMk id="2" creationId="{987E7051-0ACD-C3E3-D203-CEEA55E85A64}"/>
          </ac:spMkLst>
        </pc:spChg>
        <pc:spChg chg="mod">
          <ac:chgData name="Vivekanand Pujar" userId="61fd853e-a85d-42f3-a2bc-41f49c3fe549" providerId="ADAL" clId="{865691AB-E344-5247-B24E-5C6DC7169872}" dt="2024-10-21T01:26:11.228" v="2344" actId="20577"/>
          <ac:spMkLst>
            <pc:docMk/>
            <pc:sldMk cId="2136525640" sldId="267"/>
            <ac:spMk id="3" creationId="{ADC1189A-3836-F4F1-AAFE-338D832E27AF}"/>
          </ac:spMkLst>
        </pc:spChg>
      </pc:sldChg>
      <pc:sldChg chg="modSp add mod">
        <pc:chgData name="Vivekanand Pujar" userId="61fd853e-a85d-42f3-a2bc-41f49c3fe549" providerId="ADAL" clId="{865691AB-E344-5247-B24E-5C6DC7169872}" dt="2024-10-21T01:29:39.100" v="2657" actId="14100"/>
        <pc:sldMkLst>
          <pc:docMk/>
          <pc:sldMk cId="3253376182" sldId="268"/>
        </pc:sldMkLst>
        <pc:spChg chg="mod">
          <ac:chgData name="Vivekanand Pujar" userId="61fd853e-a85d-42f3-a2bc-41f49c3fe549" providerId="ADAL" clId="{865691AB-E344-5247-B24E-5C6DC7169872}" dt="2024-10-21T01:26:38.712" v="2375" actId="20577"/>
          <ac:spMkLst>
            <pc:docMk/>
            <pc:sldMk cId="3253376182" sldId="268"/>
            <ac:spMk id="2" creationId="{4DCBF500-252C-6D30-5A61-CA4A8F63C5A2}"/>
          </ac:spMkLst>
        </pc:spChg>
        <pc:spChg chg="mod">
          <ac:chgData name="Vivekanand Pujar" userId="61fd853e-a85d-42f3-a2bc-41f49c3fe549" providerId="ADAL" clId="{865691AB-E344-5247-B24E-5C6DC7169872}" dt="2024-10-21T01:29:39.100" v="2657" actId="14100"/>
          <ac:spMkLst>
            <pc:docMk/>
            <pc:sldMk cId="3253376182" sldId="268"/>
            <ac:spMk id="3" creationId="{9AEF4C2E-5CA4-6A73-0460-612B2769EDC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10/21/24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7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8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7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10/21/24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3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8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2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9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10/21/24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2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4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9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3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10/21/24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6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2" r:id="rId8"/>
    <p:sldLayoutId id="2147483703" r:id="rId9"/>
    <p:sldLayoutId id="2147483704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5" name="Picture 14" descr="An abstract genetic concept">
            <a:extLst>
              <a:ext uri="{FF2B5EF4-FFF2-40B4-BE49-F238E27FC236}">
                <a16:creationId xmlns:a16="http://schemas.microsoft.com/office/drawing/2014/main" id="{8577CDCC-E42F-96F1-A2C0-A24165EEAB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5619" b="18143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0083D5-4E45-871B-CFC5-2454560AB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8064062" cy="3163864"/>
          </a:xfrm>
        </p:spPr>
        <p:txBody>
          <a:bodyPr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</a:rPr>
              <a:t>Distributed Systems and 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B7328-E91C-F139-5C0D-36AD74937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Vivekanand P V</a:t>
            </a:r>
          </a:p>
        </p:txBody>
      </p:sp>
    </p:spTree>
    <p:extLst>
      <p:ext uri="{BB962C8B-B14F-4D97-AF65-F5344CB8AC3E}">
        <p14:creationId xmlns:p14="http://schemas.microsoft.com/office/powerpoint/2010/main" val="1170972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E463E-451B-31BF-581F-6F9ED5C01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F500-252C-6D30-5A61-CA4A8F63C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Considerations for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F4C2E-5CA4-6A73-0460-612B2769E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691323"/>
            <a:ext cx="11274612" cy="44538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Cloud or on-prem?</a:t>
            </a:r>
          </a:p>
          <a:p>
            <a:r>
              <a:rPr lang="en-US" dirty="0"/>
              <a:t>X cloud or Y?</a:t>
            </a:r>
          </a:p>
          <a:p>
            <a:r>
              <a:rPr lang="en-US" dirty="0"/>
              <a:t>Challenges faced by organizations for adopting cloud computing</a:t>
            </a:r>
          </a:p>
          <a:p>
            <a:r>
              <a:rPr lang="en-US" dirty="0"/>
              <a:t>Some case studies</a:t>
            </a:r>
          </a:p>
          <a:p>
            <a:r>
              <a:rPr lang="en-US" dirty="0"/>
              <a:t>Does it lead to vendor lock-in?</a:t>
            </a:r>
          </a:p>
          <a:p>
            <a:r>
              <a:rPr lang="en-US" dirty="0"/>
              <a:t>Does it lead to fragmentation of tech-stack?</a:t>
            </a:r>
          </a:p>
          <a:p>
            <a:r>
              <a:rPr lang="en-US" dirty="0"/>
              <a:t>How do we train people?</a:t>
            </a:r>
          </a:p>
          <a:p>
            <a:r>
              <a:rPr lang="en-US" dirty="0"/>
              <a:t>What are the best practices then?</a:t>
            </a:r>
          </a:p>
        </p:txBody>
      </p:sp>
    </p:spTree>
    <p:extLst>
      <p:ext uri="{BB962C8B-B14F-4D97-AF65-F5344CB8AC3E}">
        <p14:creationId xmlns:p14="http://schemas.microsoft.com/office/powerpoint/2010/main" val="325337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68E2-48B2-9EAB-E065-861968D04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6266268"/>
          </a:xfrm>
        </p:spPr>
        <p:txBody>
          <a:bodyPr/>
          <a:lstStyle/>
          <a:p>
            <a:pPr algn="ctr"/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627362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F918-C449-1A27-FFF4-D4A11AD6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6224226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3954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5C55-A538-8C3B-2C86-D6F9B62F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90002-CF60-D200-57F5-6129BE5F7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11274612" cy="454279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Distributed System Design</a:t>
            </a:r>
          </a:p>
          <a:p>
            <a:r>
              <a:rPr lang="en-US" dirty="0"/>
              <a:t>Stateful Design and Considerations</a:t>
            </a:r>
          </a:p>
          <a:p>
            <a:r>
              <a:rPr lang="en-US" dirty="0"/>
              <a:t>Overview of Virtualization</a:t>
            </a:r>
          </a:p>
          <a:p>
            <a:r>
              <a:rPr lang="en-US" dirty="0"/>
              <a:t>Cloud Computing – General Principles</a:t>
            </a:r>
          </a:p>
          <a:p>
            <a:r>
              <a:rPr lang="en-US" dirty="0"/>
              <a:t>Cloud Deployment Models</a:t>
            </a:r>
          </a:p>
          <a:p>
            <a:r>
              <a:rPr lang="en-US" dirty="0"/>
              <a:t>Infrastructure as Code</a:t>
            </a:r>
          </a:p>
          <a:p>
            <a:r>
              <a:rPr lang="en-US" dirty="0"/>
              <a:t>Containers and Orchestration</a:t>
            </a:r>
          </a:p>
          <a:p>
            <a:r>
              <a:rPr lang="en-US" dirty="0"/>
              <a:t>Some Considerations for DevOps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07199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552C-E4EA-E30C-D1C5-E5235554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28C5D-40CC-2ED1-7483-12A70236E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576552"/>
            <a:ext cx="11274612" cy="47927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Monolithic Architecture</a:t>
            </a:r>
          </a:p>
          <a:p>
            <a:pPr lvl="1"/>
            <a:r>
              <a:rPr lang="en-US" dirty="0"/>
              <a:t>Single artifact and single process</a:t>
            </a:r>
          </a:p>
          <a:p>
            <a:pPr lvl="1"/>
            <a:r>
              <a:rPr lang="en-US" dirty="0"/>
              <a:t>Only vertical scaling possibilities</a:t>
            </a:r>
          </a:p>
          <a:p>
            <a:pPr lvl="1"/>
            <a:r>
              <a:rPr lang="en-US" dirty="0"/>
              <a:t>Ease of design</a:t>
            </a:r>
          </a:p>
          <a:p>
            <a:pPr lvl="1"/>
            <a:r>
              <a:rPr lang="en-US" dirty="0"/>
              <a:t>Stateful architecture and problems of availability</a:t>
            </a:r>
          </a:p>
          <a:p>
            <a:r>
              <a:rPr lang="en-US" dirty="0"/>
              <a:t>Distributed Architecture</a:t>
            </a:r>
          </a:p>
          <a:p>
            <a:pPr lvl="1"/>
            <a:r>
              <a:rPr lang="en-US" dirty="0"/>
              <a:t>Multi-process and multiple artifacts</a:t>
            </a:r>
          </a:p>
          <a:p>
            <a:pPr lvl="1"/>
            <a:r>
              <a:rPr lang="en-US" dirty="0"/>
              <a:t>Both scaling up and scaling out</a:t>
            </a:r>
          </a:p>
          <a:p>
            <a:pPr lvl="1"/>
            <a:r>
              <a:rPr lang="en-US" dirty="0"/>
              <a:t>Complexity of design</a:t>
            </a:r>
          </a:p>
          <a:p>
            <a:pPr lvl="1"/>
            <a:r>
              <a:rPr lang="en-US" dirty="0"/>
              <a:t>Design for availability and scaling</a:t>
            </a:r>
          </a:p>
          <a:p>
            <a:pPr lvl="1"/>
            <a:r>
              <a:rPr lang="en-US" dirty="0"/>
              <a:t>Predominant architectural styles</a:t>
            </a:r>
          </a:p>
        </p:txBody>
      </p:sp>
    </p:spTree>
    <p:extLst>
      <p:ext uri="{BB962C8B-B14F-4D97-AF65-F5344CB8AC3E}">
        <p14:creationId xmlns:p14="http://schemas.microsoft.com/office/powerpoint/2010/main" val="55236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FD4B5-F454-04AB-AFAA-ADAD35F17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EB43F-8EC0-955E-9CC5-1AD8A7AF9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define the state</a:t>
            </a:r>
          </a:p>
          <a:p>
            <a:r>
              <a:rPr lang="en-US" dirty="0"/>
              <a:t>The impact of state on scaling</a:t>
            </a:r>
          </a:p>
          <a:p>
            <a:r>
              <a:rPr lang="en-US" dirty="0"/>
              <a:t>The impact of state on availability</a:t>
            </a:r>
          </a:p>
          <a:p>
            <a:r>
              <a:rPr lang="en-US" dirty="0"/>
              <a:t>CAP theorem</a:t>
            </a:r>
          </a:p>
          <a:p>
            <a:r>
              <a:rPr lang="en-US" dirty="0"/>
              <a:t>State in the distributed systems – some design considerations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82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F6ED1-F118-7C5B-AF19-1BC7D6110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163C8-D27D-EEA6-DC74-0DFF82464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processes in an operating systems</a:t>
            </a:r>
          </a:p>
          <a:p>
            <a:r>
              <a:rPr lang="en-US" dirty="0"/>
              <a:t>Architecture simulation models</a:t>
            </a:r>
          </a:p>
          <a:p>
            <a:r>
              <a:rPr lang="en-US" dirty="0"/>
              <a:t>Virtual machine concept and hypervisor</a:t>
            </a:r>
          </a:p>
          <a:p>
            <a:r>
              <a:rPr lang="en-US" dirty="0"/>
              <a:t>Advantages and tradeoffs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0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76BD-ECA3-B1F8-0F23-FBFAF12E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0BDA2-F08A-4AD6-ADA4-55F86F01D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 there in the cloud!</a:t>
            </a:r>
          </a:p>
          <a:p>
            <a:r>
              <a:rPr lang="en-US" dirty="0"/>
              <a:t>On-demand provision</a:t>
            </a:r>
          </a:p>
          <a:p>
            <a:r>
              <a:rPr lang="en-US" dirty="0"/>
              <a:t>Consumption based cost</a:t>
            </a:r>
          </a:p>
          <a:p>
            <a:r>
              <a:rPr lang="en-US" dirty="0"/>
              <a:t>Nearly endless scaling possibilities</a:t>
            </a:r>
          </a:p>
          <a:p>
            <a:r>
              <a:rPr lang="en-US" dirty="0"/>
              <a:t>Ease of managed services</a:t>
            </a:r>
          </a:p>
          <a:p>
            <a:r>
              <a:rPr lang="en-US" dirty="0"/>
              <a:t>Separation of concerns</a:t>
            </a:r>
          </a:p>
          <a:p>
            <a:r>
              <a:rPr lang="en-US" dirty="0"/>
              <a:t>Advantages and tradeoffs</a:t>
            </a:r>
          </a:p>
        </p:txBody>
      </p:sp>
    </p:spTree>
    <p:extLst>
      <p:ext uri="{BB962C8B-B14F-4D97-AF65-F5344CB8AC3E}">
        <p14:creationId xmlns:p14="http://schemas.microsoft.com/office/powerpoint/2010/main" val="2965276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8F38-391D-9432-E60C-146E395B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Deployment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0D9A-52D3-620C-B43E-54F744462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597572"/>
            <a:ext cx="11274612" cy="48032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IaaS</a:t>
            </a:r>
          </a:p>
          <a:p>
            <a:pPr lvl="1"/>
            <a:r>
              <a:rPr lang="en-US" dirty="0"/>
              <a:t>AWS EC2 or Azure VM</a:t>
            </a:r>
          </a:p>
          <a:p>
            <a:pPr lvl="1"/>
            <a:r>
              <a:rPr lang="en-US" dirty="0"/>
              <a:t>Niche or test setups</a:t>
            </a:r>
          </a:p>
          <a:p>
            <a:pPr lvl="1"/>
            <a:r>
              <a:rPr lang="en-US" dirty="0"/>
              <a:t>Gains and tradeoffs</a:t>
            </a:r>
          </a:p>
          <a:p>
            <a:r>
              <a:rPr lang="en-US" dirty="0"/>
              <a:t>PaaS</a:t>
            </a:r>
          </a:p>
          <a:p>
            <a:pPr lvl="1"/>
            <a:r>
              <a:rPr lang="en-US" dirty="0"/>
              <a:t>AWS EKS, AWS RDS, Azure Entra, Azure </a:t>
            </a:r>
            <a:r>
              <a:rPr lang="en-US" dirty="0" err="1"/>
              <a:t>CosmosDB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Most managed services</a:t>
            </a:r>
          </a:p>
          <a:p>
            <a:pPr lvl="1"/>
            <a:r>
              <a:rPr lang="en-US" dirty="0"/>
              <a:t>Gains and tradeoffs</a:t>
            </a:r>
          </a:p>
          <a:p>
            <a:r>
              <a:rPr lang="en-US" dirty="0"/>
              <a:t>SaaS</a:t>
            </a:r>
          </a:p>
          <a:p>
            <a:pPr lvl="1"/>
            <a:r>
              <a:rPr lang="en-US" dirty="0"/>
              <a:t>Gmail, Outlook, …</a:t>
            </a:r>
          </a:p>
          <a:p>
            <a:pPr lvl="1"/>
            <a:r>
              <a:rPr lang="en-US" dirty="0"/>
              <a:t>Most (all?) costumer-facing applications</a:t>
            </a:r>
          </a:p>
          <a:p>
            <a:pPr lvl="1"/>
            <a:r>
              <a:rPr lang="en-US" dirty="0"/>
              <a:t>Gains and tradeoffs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038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B3BFE-7A3A-3FEA-67A4-80D9878A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Infrastructure as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E8F8C-CAD4-79D0-B9FD-CF0964350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 complex infrastructure needs</a:t>
            </a:r>
          </a:p>
          <a:p>
            <a:r>
              <a:rPr lang="en-US" dirty="0"/>
              <a:t>Agile teams and modern delivery practice</a:t>
            </a:r>
          </a:p>
          <a:p>
            <a:r>
              <a:rPr lang="en-US" dirty="0"/>
              <a:t>DevOps culture and CI/CD automation revolution</a:t>
            </a:r>
          </a:p>
          <a:p>
            <a:r>
              <a:rPr lang="en-US" dirty="0"/>
              <a:t>Need for </a:t>
            </a:r>
            <a:r>
              <a:rPr lang="en-US" dirty="0" err="1"/>
              <a:t>IaC</a:t>
            </a:r>
            <a:endParaRPr lang="en-US" dirty="0"/>
          </a:p>
          <a:p>
            <a:r>
              <a:rPr lang="en-US" dirty="0"/>
              <a:t>Practices employed to achieve </a:t>
            </a:r>
            <a:r>
              <a:rPr lang="en-US" dirty="0" err="1"/>
              <a:t>IaC</a:t>
            </a:r>
            <a:endParaRPr lang="en-US" dirty="0"/>
          </a:p>
          <a:p>
            <a:r>
              <a:rPr lang="en-US" dirty="0" err="1"/>
              <a:t>GitOps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96281-1B98-B8C7-FC89-28B992DD7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7051-0ACD-C3E3-D203-CEEA55E85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Containerization and Orchestration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1189A-3836-F4F1-AAFE-338D832E2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576552"/>
            <a:ext cx="11274612" cy="45686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Portability of applications in operations</a:t>
            </a:r>
          </a:p>
          <a:p>
            <a:r>
              <a:rPr lang="en-US" dirty="0"/>
              <a:t>Configuration and library management considerations</a:t>
            </a:r>
          </a:p>
          <a:p>
            <a:r>
              <a:rPr lang="en-US" dirty="0"/>
              <a:t>VMs as an option</a:t>
            </a:r>
          </a:p>
          <a:p>
            <a:r>
              <a:rPr lang="en-US" dirty="0"/>
              <a:t>Containers as lightweight VMs</a:t>
            </a:r>
          </a:p>
          <a:p>
            <a:r>
              <a:rPr lang="en-US" dirty="0"/>
              <a:t>How containers achieve virtualization</a:t>
            </a:r>
          </a:p>
          <a:p>
            <a:r>
              <a:rPr lang="en-US" dirty="0"/>
              <a:t>Docker’s value proposition</a:t>
            </a:r>
          </a:p>
          <a:p>
            <a:r>
              <a:rPr lang="en-US" dirty="0"/>
              <a:t>Kubernetes and orchestration of containers</a:t>
            </a:r>
          </a:p>
          <a:p>
            <a:r>
              <a:rPr lang="en-US" dirty="0"/>
              <a:t>Modern DevOps with containers at the heart of it</a:t>
            </a:r>
          </a:p>
        </p:txBody>
      </p:sp>
    </p:spTree>
    <p:extLst>
      <p:ext uri="{BB962C8B-B14F-4D97-AF65-F5344CB8AC3E}">
        <p14:creationId xmlns:p14="http://schemas.microsoft.com/office/powerpoint/2010/main" val="2136525640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343</Words>
  <Application>Microsoft Macintosh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AvenirNext LT Pro Medium</vt:lpstr>
      <vt:lpstr>Sabon Next LT</vt:lpstr>
      <vt:lpstr>DappledVTI</vt:lpstr>
      <vt:lpstr>Distributed Systems and Cloud Computing</vt:lpstr>
      <vt:lpstr>Agenda</vt:lpstr>
      <vt:lpstr>Distributed Computing</vt:lpstr>
      <vt:lpstr>Stateful Design</vt:lpstr>
      <vt:lpstr>Overview of Virtualization</vt:lpstr>
      <vt:lpstr>Cloud Computing</vt:lpstr>
      <vt:lpstr>Cloud Deployment Models</vt:lpstr>
      <vt:lpstr>Infrastructure as Code</vt:lpstr>
      <vt:lpstr>Containerization and Orchestration</vt:lpstr>
      <vt:lpstr>Some Considerations for DevOps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Vivekanand P V</dc:creator>
  <cp:lastModifiedBy>Vivekanand Pujar</cp:lastModifiedBy>
  <cp:revision>2</cp:revision>
  <dcterms:created xsi:type="dcterms:W3CDTF">2024-06-24T03:05:20Z</dcterms:created>
  <dcterms:modified xsi:type="dcterms:W3CDTF">2024-10-21T01:29:54Z</dcterms:modified>
</cp:coreProperties>
</file>