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9" d="100"/>
          <a:sy n="149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anand Pujar" userId="61fd853e-a85d-42f3-a2bc-41f49c3fe549" providerId="ADAL" clId="{54FC39A9-7FF6-4040-BC84-7173C863D1CE}"/>
    <pc:docChg chg="custSel addSld delSld modSld sldOrd">
      <pc:chgData name="Vivekanand Pujar" userId="61fd853e-a85d-42f3-a2bc-41f49c3fe549" providerId="ADAL" clId="{54FC39A9-7FF6-4040-BC84-7173C863D1CE}" dt="2024-10-24T16:12:43.575" v="1588" actId="20577"/>
      <pc:docMkLst>
        <pc:docMk/>
      </pc:docMkLst>
      <pc:sldChg chg="modSp mod">
        <pc:chgData name="Vivekanand Pujar" userId="61fd853e-a85d-42f3-a2bc-41f49c3fe549" providerId="ADAL" clId="{54FC39A9-7FF6-4040-BC84-7173C863D1CE}" dt="2024-10-24T15:56:04.532" v="5" actId="20577"/>
        <pc:sldMkLst>
          <pc:docMk/>
          <pc:sldMk cId="1170972065" sldId="256"/>
        </pc:sldMkLst>
        <pc:spChg chg="mod">
          <ac:chgData name="Vivekanand Pujar" userId="61fd853e-a85d-42f3-a2bc-41f49c3fe549" providerId="ADAL" clId="{54FC39A9-7FF6-4040-BC84-7173C863D1CE}" dt="2024-10-24T15:56:04.532" v="5" actId="20577"/>
          <ac:spMkLst>
            <pc:docMk/>
            <pc:sldMk cId="1170972065" sldId="256"/>
            <ac:spMk id="2" creationId="{860083D5-4E45-871B-CFC5-2454560AB364}"/>
          </ac:spMkLst>
        </pc:spChg>
      </pc:sldChg>
      <pc:sldChg chg="modSp mod">
        <pc:chgData name="Vivekanand Pujar" userId="61fd853e-a85d-42f3-a2bc-41f49c3fe549" providerId="ADAL" clId="{54FC39A9-7FF6-4040-BC84-7173C863D1CE}" dt="2024-10-24T16:10:33.696" v="1366" actId="20577"/>
        <pc:sldMkLst>
          <pc:docMk/>
          <pc:sldMk cId="2071997233" sldId="257"/>
        </pc:sldMkLst>
        <pc:spChg chg="mod">
          <ac:chgData name="Vivekanand Pujar" userId="61fd853e-a85d-42f3-a2bc-41f49c3fe549" providerId="ADAL" clId="{54FC39A9-7FF6-4040-BC84-7173C863D1CE}" dt="2024-10-24T16:10:33.696" v="1366" actId="20577"/>
          <ac:spMkLst>
            <pc:docMk/>
            <pc:sldMk cId="2071997233" sldId="257"/>
            <ac:spMk id="3" creationId="{3FE90002-CF60-D200-57F5-6129BE5F7787}"/>
          </ac:spMkLst>
        </pc:spChg>
      </pc:sldChg>
      <pc:sldChg chg="del">
        <pc:chgData name="Vivekanand Pujar" userId="61fd853e-a85d-42f3-a2bc-41f49c3fe549" providerId="ADAL" clId="{54FC39A9-7FF6-4040-BC84-7173C863D1CE}" dt="2024-10-24T15:57:45.751" v="191" actId="2696"/>
        <pc:sldMkLst>
          <pc:docMk/>
          <pc:sldMk cId="552364805" sldId="258"/>
        </pc:sldMkLst>
      </pc:sldChg>
      <pc:sldChg chg="del">
        <pc:chgData name="Vivekanand Pujar" userId="61fd853e-a85d-42f3-a2bc-41f49c3fe549" providerId="ADAL" clId="{54FC39A9-7FF6-4040-BC84-7173C863D1CE}" dt="2024-10-24T15:57:45.759" v="198" actId="2696"/>
        <pc:sldMkLst>
          <pc:docMk/>
          <pc:sldMk cId="1804823762" sldId="259"/>
        </pc:sldMkLst>
      </pc:sldChg>
      <pc:sldChg chg="del">
        <pc:chgData name="Vivekanand Pujar" userId="61fd853e-a85d-42f3-a2bc-41f49c3fe549" providerId="ADAL" clId="{54FC39A9-7FF6-4040-BC84-7173C863D1CE}" dt="2024-10-24T15:57:45.755" v="195" actId="2696"/>
        <pc:sldMkLst>
          <pc:docMk/>
          <pc:sldMk cId="1122402555" sldId="260"/>
        </pc:sldMkLst>
      </pc:sldChg>
      <pc:sldChg chg="del">
        <pc:chgData name="Vivekanand Pujar" userId="61fd853e-a85d-42f3-a2bc-41f49c3fe549" providerId="ADAL" clId="{54FC39A9-7FF6-4040-BC84-7173C863D1CE}" dt="2024-10-24T15:57:45.752" v="192" actId="2696"/>
        <pc:sldMkLst>
          <pc:docMk/>
          <pc:sldMk cId="2965276505" sldId="261"/>
        </pc:sldMkLst>
      </pc:sldChg>
      <pc:sldChg chg="del">
        <pc:chgData name="Vivekanand Pujar" userId="61fd853e-a85d-42f3-a2bc-41f49c3fe549" providerId="ADAL" clId="{54FC39A9-7FF6-4040-BC84-7173C863D1CE}" dt="2024-10-24T15:57:45.755" v="196" actId="2696"/>
        <pc:sldMkLst>
          <pc:docMk/>
          <pc:sldMk cId="3986038873" sldId="262"/>
        </pc:sldMkLst>
      </pc:sldChg>
      <pc:sldChg chg="del">
        <pc:chgData name="Vivekanand Pujar" userId="61fd853e-a85d-42f3-a2bc-41f49c3fe549" providerId="ADAL" clId="{54FC39A9-7FF6-4040-BC84-7173C863D1CE}" dt="2024-10-24T15:57:45.754" v="194" actId="2696"/>
        <pc:sldMkLst>
          <pc:docMk/>
          <pc:sldMk cId="263754278" sldId="263"/>
        </pc:sldMkLst>
      </pc:sldChg>
      <pc:sldChg chg="modSp add mod">
        <pc:chgData name="Vivekanand Pujar" userId="61fd853e-a85d-42f3-a2bc-41f49c3fe549" providerId="ADAL" clId="{54FC39A9-7FF6-4040-BC84-7173C863D1CE}" dt="2024-10-24T16:01:39.245" v="607" actId="20577"/>
        <pc:sldMkLst>
          <pc:docMk/>
          <pc:sldMk cId="627078593" sldId="267"/>
        </pc:sldMkLst>
        <pc:spChg chg="mod">
          <ac:chgData name="Vivekanand Pujar" userId="61fd853e-a85d-42f3-a2bc-41f49c3fe549" providerId="ADAL" clId="{54FC39A9-7FF6-4040-BC84-7173C863D1CE}" dt="2024-10-24T15:58:03.040" v="233" actId="20577"/>
          <ac:spMkLst>
            <pc:docMk/>
            <pc:sldMk cId="627078593" sldId="267"/>
            <ac:spMk id="2" creationId="{1738BDC8-62D7-5AD9-ED88-474F1F414D1F}"/>
          </ac:spMkLst>
        </pc:spChg>
        <pc:spChg chg="mod">
          <ac:chgData name="Vivekanand Pujar" userId="61fd853e-a85d-42f3-a2bc-41f49c3fe549" providerId="ADAL" clId="{54FC39A9-7FF6-4040-BC84-7173C863D1CE}" dt="2024-10-24T16:01:39.245" v="607" actId="20577"/>
          <ac:spMkLst>
            <pc:docMk/>
            <pc:sldMk cId="627078593" sldId="267"/>
            <ac:spMk id="3" creationId="{02E6638E-F8E3-E6B6-E825-E6C18ADD5713}"/>
          </ac:spMkLst>
        </pc:spChg>
      </pc:sldChg>
      <pc:sldChg chg="del">
        <pc:chgData name="Vivekanand Pujar" userId="61fd853e-a85d-42f3-a2bc-41f49c3fe549" providerId="ADAL" clId="{54FC39A9-7FF6-4040-BC84-7173C863D1CE}" dt="2024-10-24T15:57:45.753" v="193" actId="2696"/>
        <pc:sldMkLst>
          <pc:docMk/>
          <pc:sldMk cId="2136525640" sldId="267"/>
        </pc:sldMkLst>
      </pc:sldChg>
      <pc:sldChg chg="modSp add mod ord">
        <pc:chgData name="Vivekanand Pujar" userId="61fd853e-a85d-42f3-a2bc-41f49c3fe549" providerId="ADAL" clId="{54FC39A9-7FF6-4040-BC84-7173C863D1CE}" dt="2024-10-24T16:04:08.195" v="857" actId="20577"/>
        <pc:sldMkLst>
          <pc:docMk/>
          <pc:sldMk cId="1101769657" sldId="268"/>
        </pc:sldMkLst>
        <pc:spChg chg="mod">
          <ac:chgData name="Vivekanand Pujar" userId="61fd853e-a85d-42f3-a2bc-41f49c3fe549" providerId="ADAL" clId="{54FC39A9-7FF6-4040-BC84-7173C863D1CE}" dt="2024-10-24T16:01:59.072" v="624" actId="20577"/>
          <ac:spMkLst>
            <pc:docMk/>
            <pc:sldMk cId="1101769657" sldId="268"/>
            <ac:spMk id="2" creationId="{D82884FD-ADF6-90BF-9D83-A258B3BA98D4}"/>
          </ac:spMkLst>
        </pc:spChg>
        <pc:spChg chg="mod">
          <ac:chgData name="Vivekanand Pujar" userId="61fd853e-a85d-42f3-a2bc-41f49c3fe549" providerId="ADAL" clId="{54FC39A9-7FF6-4040-BC84-7173C863D1CE}" dt="2024-10-24T16:04:08.195" v="857" actId="20577"/>
          <ac:spMkLst>
            <pc:docMk/>
            <pc:sldMk cId="1101769657" sldId="268"/>
            <ac:spMk id="3" creationId="{A0A9B742-A39B-4F09-F7F4-D974768358B7}"/>
          </ac:spMkLst>
        </pc:spChg>
      </pc:sldChg>
      <pc:sldChg chg="del">
        <pc:chgData name="Vivekanand Pujar" userId="61fd853e-a85d-42f3-a2bc-41f49c3fe549" providerId="ADAL" clId="{54FC39A9-7FF6-4040-BC84-7173C863D1CE}" dt="2024-10-24T15:57:45.756" v="197" actId="2696"/>
        <pc:sldMkLst>
          <pc:docMk/>
          <pc:sldMk cId="3253376182" sldId="268"/>
        </pc:sldMkLst>
      </pc:sldChg>
      <pc:sldChg chg="modSp add mod ord">
        <pc:chgData name="Vivekanand Pujar" userId="61fd853e-a85d-42f3-a2bc-41f49c3fe549" providerId="ADAL" clId="{54FC39A9-7FF6-4040-BC84-7173C863D1CE}" dt="2024-10-24T16:06:06.884" v="967" actId="20577"/>
        <pc:sldMkLst>
          <pc:docMk/>
          <pc:sldMk cId="546069063" sldId="269"/>
        </pc:sldMkLst>
        <pc:spChg chg="mod">
          <ac:chgData name="Vivekanand Pujar" userId="61fd853e-a85d-42f3-a2bc-41f49c3fe549" providerId="ADAL" clId="{54FC39A9-7FF6-4040-BC84-7173C863D1CE}" dt="2024-10-24T16:04:28.509" v="874" actId="20577"/>
          <ac:spMkLst>
            <pc:docMk/>
            <pc:sldMk cId="546069063" sldId="269"/>
            <ac:spMk id="2" creationId="{E0749E0F-E9DE-A6EA-0980-8B521C4AEE2C}"/>
          </ac:spMkLst>
        </pc:spChg>
        <pc:spChg chg="mod">
          <ac:chgData name="Vivekanand Pujar" userId="61fd853e-a85d-42f3-a2bc-41f49c3fe549" providerId="ADAL" clId="{54FC39A9-7FF6-4040-BC84-7173C863D1CE}" dt="2024-10-24T16:06:06.884" v="967" actId="20577"/>
          <ac:spMkLst>
            <pc:docMk/>
            <pc:sldMk cId="546069063" sldId="269"/>
            <ac:spMk id="3" creationId="{D91561B3-A48E-D1C4-5FF5-8173EDCA0A66}"/>
          </ac:spMkLst>
        </pc:spChg>
      </pc:sldChg>
      <pc:sldChg chg="modSp add mod ord">
        <pc:chgData name="Vivekanand Pujar" userId="61fd853e-a85d-42f3-a2bc-41f49c3fe549" providerId="ADAL" clId="{54FC39A9-7FF6-4040-BC84-7173C863D1CE}" dt="2024-10-24T16:08:47.596" v="1174" actId="20577"/>
        <pc:sldMkLst>
          <pc:docMk/>
          <pc:sldMk cId="4083480378" sldId="270"/>
        </pc:sldMkLst>
        <pc:spChg chg="mod">
          <ac:chgData name="Vivekanand Pujar" userId="61fd853e-a85d-42f3-a2bc-41f49c3fe549" providerId="ADAL" clId="{54FC39A9-7FF6-4040-BC84-7173C863D1CE}" dt="2024-10-24T16:06:38.582" v="982" actId="20577"/>
          <ac:spMkLst>
            <pc:docMk/>
            <pc:sldMk cId="4083480378" sldId="270"/>
            <ac:spMk id="2" creationId="{438BBE9D-279F-C33B-2089-9A11187A8F4A}"/>
          </ac:spMkLst>
        </pc:spChg>
        <pc:spChg chg="mod">
          <ac:chgData name="Vivekanand Pujar" userId="61fd853e-a85d-42f3-a2bc-41f49c3fe549" providerId="ADAL" clId="{54FC39A9-7FF6-4040-BC84-7173C863D1CE}" dt="2024-10-24T16:08:47.596" v="1174" actId="20577"/>
          <ac:spMkLst>
            <pc:docMk/>
            <pc:sldMk cId="4083480378" sldId="270"/>
            <ac:spMk id="3" creationId="{59C4F1D2-1E2B-9B6B-847D-03A227BA6C09}"/>
          </ac:spMkLst>
        </pc:spChg>
      </pc:sldChg>
      <pc:sldChg chg="modSp add mod ord">
        <pc:chgData name="Vivekanand Pujar" userId="61fd853e-a85d-42f3-a2bc-41f49c3fe549" providerId="ADAL" clId="{54FC39A9-7FF6-4040-BC84-7173C863D1CE}" dt="2024-10-24T16:10:19.646" v="1363" actId="20577"/>
        <pc:sldMkLst>
          <pc:docMk/>
          <pc:sldMk cId="4172148538" sldId="271"/>
        </pc:sldMkLst>
        <pc:spChg chg="mod">
          <ac:chgData name="Vivekanand Pujar" userId="61fd853e-a85d-42f3-a2bc-41f49c3fe549" providerId="ADAL" clId="{54FC39A9-7FF6-4040-BC84-7173C863D1CE}" dt="2024-10-24T16:09:07.458" v="1189" actId="20577"/>
          <ac:spMkLst>
            <pc:docMk/>
            <pc:sldMk cId="4172148538" sldId="271"/>
            <ac:spMk id="2" creationId="{2A06B574-DE39-B18A-D6B3-FE20FBE57480}"/>
          </ac:spMkLst>
        </pc:spChg>
        <pc:spChg chg="mod">
          <ac:chgData name="Vivekanand Pujar" userId="61fd853e-a85d-42f3-a2bc-41f49c3fe549" providerId="ADAL" clId="{54FC39A9-7FF6-4040-BC84-7173C863D1CE}" dt="2024-10-24T16:10:19.646" v="1363" actId="20577"/>
          <ac:spMkLst>
            <pc:docMk/>
            <pc:sldMk cId="4172148538" sldId="271"/>
            <ac:spMk id="3" creationId="{407358FD-B771-F236-A80F-D120BB621230}"/>
          </ac:spMkLst>
        </pc:spChg>
      </pc:sldChg>
      <pc:sldChg chg="modSp add mod ord">
        <pc:chgData name="Vivekanand Pujar" userId="61fd853e-a85d-42f3-a2bc-41f49c3fe549" providerId="ADAL" clId="{54FC39A9-7FF6-4040-BC84-7173C863D1CE}" dt="2024-10-24T16:12:43.575" v="1588" actId="20577"/>
        <pc:sldMkLst>
          <pc:docMk/>
          <pc:sldMk cId="3318636384" sldId="272"/>
        </pc:sldMkLst>
        <pc:spChg chg="mod">
          <ac:chgData name="Vivekanand Pujar" userId="61fd853e-a85d-42f3-a2bc-41f49c3fe549" providerId="ADAL" clId="{54FC39A9-7FF6-4040-BC84-7173C863D1CE}" dt="2024-10-24T16:10:50.249" v="1385" actId="20577"/>
          <ac:spMkLst>
            <pc:docMk/>
            <pc:sldMk cId="3318636384" sldId="272"/>
            <ac:spMk id="2" creationId="{2CF2F2C1-6BA1-B0FE-5E0B-FCB643068F94}"/>
          </ac:spMkLst>
        </pc:spChg>
        <pc:spChg chg="mod">
          <ac:chgData name="Vivekanand Pujar" userId="61fd853e-a85d-42f3-a2bc-41f49c3fe549" providerId="ADAL" clId="{54FC39A9-7FF6-4040-BC84-7173C863D1CE}" dt="2024-10-24T16:12:43.575" v="1588" actId="20577"/>
          <ac:spMkLst>
            <pc:docMk/>
            <pc:sldMk cId="3318636384" sldId="272"/>
            <ac:spMk id="3" creationId="{FCA4ACD8-D2BD-3067-102F-92430131DD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8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7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2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9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 descr="An abstract genetic concept">
            <a:extLst>
              <a:ext uri="{FF2B5EF4-FFF2-40B4-BE49-F238E27FC236}">
                <a16:creationId xmlns:a16="http://schemas.microsoft.com/office/drawing/2014/main" id="{8577CDCC-E42F-96F1-A2C0-A24165EEA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619" b="1814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083D5-4E45-871B-CFC5-2454560AB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8064062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B7328-E91C-F139-5C0D-36AD7493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Vivekanand P V</a:t>
            </a:r>
          </a:p>
        </p:txBody>
      </p:sp>
    </p:spTree>
    <p:extLst>
      <p:ext uri="{BB962C8B-B14F-4D97-AF65-F5344CB8AC3E}">
        <p14:creationId xmlns:p14="http://schemas.microsoft.com/office/powerpoint/2010/main" val="117097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F918-C449-1A27-FFF4-D4A11AD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22422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95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5C55-A538-8C3B-2C86-D6F9B62F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0002-CF60-D200-57F5-6129BE5F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/>
          </a:bodyPr>
          <a:lstStyle/>
          <a:p>
            <a:r>
              <a:rPr lang="en-US" dirty="0"/>
              <a:t>Defining DevOps</a:t>
            </a:r>
          </a:p>
          <a:p>
            <a:r>
              <a:rPr lang="en-US" dirty="0"/>
              <a:t>Core Principles</a:t>
            </a:r>
          </a:p>
          <a:p>
            <a:r>
              <a:rPr lang="en-US" dirty="0"/>
              <a:t>DevOps and SDLC</a:t>
            </a:r>
          </a:p>
          <a:p>
            <a:r>
              <a:rPr lang="en-US" dirty="0"/>
              <a:t>CI/CD and Emphasis on Automation</a:t>
            </a:r>
          </a:p>
          <a:p>
            <a:r>
              <a:rPr lang="en-US" dirty="0"/>
              <a:t>Infrastructure as Code</a:t>
            </a:r>
          </a:p>
          <a:p>
            <a:r>
              <a:rPr lang="en-US" dirty="0"/>
              <a:t>Deployment Models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7199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ECB57-0517-7C1B-19D3-CF9472FE0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BDC8-62D7-5AD9-ED88-474F1F41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638E-F8E3-E6B6-E825-E6C18ADD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/>
          </a:bodyPr>
          <a:lstStyle/>
          <a:p>
            <a:r>
              <a:rPr lang="en-US" dirty="0"/>
              <a:t>Integrating development and operations</a:t>
            </a:r>
          </a:p>
          <a:p>
            <a:r>
              <a:rPr lang="en-US" dirty="0"/>
              <a:t>Cultural shift</a:t>
            </a:r>
          </a:p>
          <a:p>
            <a:r>
              <a:rPr lang="en-US" dirty="0"/>
              <a:t>Alignment with agile</a:t>
            </a:r>
          </a:p>
          <a:p>
            <a:r>
              <a:rPr lang="en-US" dirty="0"/>
              <a:t>A win-win situation for developers and organizations</a:t>
            </a:r>
          </a:p>
          <a:p>
            <a:r>
              <a:rPr lang="en-US" dirty="0"/>
              <a:t>Industry adoption</a:t>
            </a:r>
          </a:p>
          <a:p>
            <a:r>
              <a:rPr lang="en-US" dirty="0"/>
              <a:t>Tools at glance (VCS, build, test, bundle, analysis, Docker, image repositories, PaaS, Kubernetes, monitoring, …)</a:t>
            </a:r>
          </a:p>
        </p:txBody>
      </p:sp>
    </p:spTree>
    <p:extLst>
      <p:ext uri="{BB962C8B-B14F-4D97-AF65-F5344CB8AC3E}">
        <p14:creationId xmlns:p14="http://schemas.microsoft.com/office/powerpoint/2010/main" val="62707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E6A6-3D6A-E31F-165B-11F5F3BF1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84FD-ADF6-90BF-9D83-A258B3BA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B742-A39B-4F09-F7F4-D97476835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/>
          </a:bodyPr>
          <a:lstStyle/>
          <a:p>
            <a:r>
              <a:rPr lang="en-US" dirty="0"/>
              <a:t>Delivering the value at a faster pace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Participation</a:t>
            </a:r>
          </a:p>
          <a:p>
            <a:r>
              <a:rPr lang="en-US" dirty="0"/>
              <a:t>Continuous improvement</a:t>
            </a:r>
          </a:p>
          <a:p>
            <a:r>
              <a:rPr lang="en-US" dirty="0"/>
              <a:t>Adaptability and robustness</a:t>
            </a:r>
          </a:p>
          <a:p>
            <a:r>
              <a:rPr lang="en-US" dirty="0"/>
              <a:t>Processes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10176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A047A-3FD7-6A84-F3FF-757B122BD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9E0F-E9DE-A6EA-0980-8B521C4A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and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61B3-A48E-D1C4-5FF5-8173EDCA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/>
          </a:bodyPr>
          <a:lstStyle/>
          <a:p>
            <a:r>
              <a:rPr lang="en-US" dirty="0"/>
              <a:t>End-to-end integration</a:t>
            </a:r>
          </a:p>
          <a:p>
            <a:r>
              <a:rPr lang="en-US" dirty="0"/>
              <a:t>End-to-end automation</a:t>
            </a:r>
          </a:p>
          <a:p>
            <a:r>
              <a:rPr lang="en-US" dirty="0"/>
              <a:t>Tools are now part of SDLC</a:t>
            </a:r>
          </a:p>
          <a:p>
            <a:r>
              <a:rPr lang="en-US" dirty="0"/>
              <a:t>Reduced TTM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BFBE7-EE9B-A22E-5BF6-B35E2D89A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BE9D-279F-C33B-2089-9A11187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F1D2-1E2B-9B6B-847D-03A227BA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CI and Git workflows</a:t>
            </a:r>
          </a:p>
          <a:p>
            <a:r>
              <a:rPr lang="en-US" dirty="0"/>
              <a:t>Collaboration best practices</a:t>
            </a:r>
          </a:p>
          <a:p>
            <a:r>
              <a:rPr lang="en-US" dirty="0"/>
              <a:t>Build automation</a:t>
            </a:r>
          </a:p>
          <a:p>
            <a:r>
              <a:rPr lang="en-US" dirty="0"/>
              <a:t>Test automation</a:t>
            </a:r>
          </a:p>
          <a:p>
            <a:r>
              <a:rPr lang="en-US" dirty="0"/>
              <a:t>Static analysis</a:t>
            </a:r>
          </a:p>
          <a:p>
            <a:r>
              <a:rPr lang="en-US" dirty="0"/>
              <a:t>Release management</a:t>
            </a:r>
          </a:p>
          <a:p>
            <a:r>
              <a:rPr lang="en-US" dirty="0"/>
              <a:t>Environments</a:t>
            </a:r>
          </a:p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408348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6906D-2101-3DEE-F445-CBD0B6312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B574-DE39-B18A-D6B3-FE20FBE5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58FD-B771-F236-A80F-D120BB621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/>
          </a:bodyPr>
          <a:lstStyle/>
          <a:p>
            <a:r>
              <a:rPr lang="en-US" dirty="0"/>
              <a:t>Analogy of software development</a:t>
            </a:r>
          </a:p>
          <a:p>
            <a:r>
              <a:rPr lang="en-US" dirty="0"/>
              <a:t>Why infrastructure automation?</a:t>
            </a:r>
          </a:p>
          <a:p>
            <a:r>
              <a:rPr lang="en-US" dirty="0"/>
              <a:t>What is and is not infrastructure?</a:t>
            </a:r>
          </a:p>
          <a:p>
            <a:r>
              <a:rPr lang="en-US" dirty="0"/>
              <a:t>Tools and best practices</a:t>
            </a:r>
          </a:p>
          <a:p>
            <a:r>
              <a:rPr lang="en-US" dirty="0" err="1"/>
              <a:t>GitOps</a:t>
            </a:r>
            <a:r>
              <a:rPr lang="en-US" dirty="0"/>
              <a:t> and current trends</a:t>
            </a:r>
          </a:p>
        </p:txBody>
      </p:sp>
    </p:spTree>
    <p:extLst>
      <p:ext uri="{BB962C8B-B14F-4D97-AF65-F5344CB8AC3E}">
        <p14:creationId xmlns:p14="http://schemas.microsoft.com/office/powerpoint/2010/main" val="417214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1F2A-BE28-A7FB-67E4-C162DC7B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F2C1-6BA1-B0FE-5E0B-FCB64306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ACD8-D2BD-3067-102F-92430131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Bare-metal deployment</a:t>
            </a:r>
          </a:p>
          <a:p>
            <a:r>
              <a:rPr lang="en-US" dirty="0"/>
              <a:t>Application server deployment</a:t>
            </a:r>
          </a:p>
          <a:p>
            <a:r>
              <a:rPr lang="en-US" dirty="0"/>
              <a:t>Native image deployment</a:t>
            </a:r>
          </a:p>
          <a:p>
            <a:r>
              <a:rPr lang="en-US" dirty="0"/>
              <a:t>Container deployment</a:t>
            </a:r>
          </a:p>
          <a:p>
            <a:r>
              <a:rPr lang="en-US" dirty="0"/>
              <a:t>PaaS deployment</a:t>
            </a:r>
          </a:p>
          <a:p>
            <a:r>
              <a:rPr lang="en-US" dirty="0"/>
              <a:t>Kubernetes deployment</a:t>
            </a:r>
          </a:p>
          <a:p>
            <a:r>
              <a:rPr lang="en-US" dirty="0"/>
              <a:t>Blue/green deployment</a:t>
            </a:r>
          </a:p>
          <a:p>
            <a:r>
              <a:rPr lang="en-US"/>
              <a:t>Canary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3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8E2-48B2-9EAB-E065-861968D0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266268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2736216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180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Sabon Next LT</vt:lpstr>
      <vt:lpstr>DappledVTI</vt:lpstr>
      <vt:lpstr>DevOps</vt:lpstr>
      <vt:lpstr>Agenda</vt:lpstr>
      <vt:lpstr>What is DevOps</vt:lpstr>
      <vt:lpstr>Core Principles</vt:lpstr>
      <vt:lpstr>SDLC and DevOps</vt:lpstr>
      <vt:lpstr>CI/CD</vt:lpstr>
      <vt:lpstr>IAC</vt:lpstr>
      <vt:lpstr>Deployment Models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Vivekanand P V</dc:creator>
  <cp:lastModifiedBy>Vivekanand Pujar</cp:lastModifiedBy>
  <cp:revision>3</cp:revision>
  <dcterms:created xsi:type="dcterms:W3CDTF">2024-06-24T03:05:20Z</dcterms:created>
  <dcterms:modified xsi:type="dcterms:W3CDTF">2024-10-24T16:12:44Z</dcterms:modified>
</cp:coreProperties>
</file>