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anand Pujar" userId="61fd853e-a85d-42f3-a2bc-41f49c3fe549" providerId="ADAL" clId="{F99A4B9F-00E4-EF46-BB19-EFA4358E0BE9}"/>
    <pc:docChg chg="undo custSel addSld modSld sldOrd">
      <pc:chgData name="Vivekanand Pujar" userId="61fd853e-a85d-42f3-a2bc-41f49c3fe549" providerId="ADAL" clId="{F99A4B9F-00E4-EF46-BB19-EFA4358E0BE9}" dt="2024-10-24T17:15:36.972" v="1577" actId="20577"/>
      <pc:docMkLst>
        <pc:docMk/>
      </pc:docMkLst>
      <pc:sldChg chg="modSp mod">
        <pc:chgData name="Vivekanand Pujar" userId="61fd853e-a85d-42f3-a2bc-41f49c3fe549" providerId="ADAL" clId="{F99A4B9F-00E4-EF46-BB19-EFA4358E0BE9}" dt="2024-10-24T16:13:22.146" v="12" actId="20577"/>
        <pc:sldMkLst>
          <pc:docMk/>
          <pc:sldMk cId="1170972065" sldId="256"/>
        </pc:sldMkLst>
        <pc:spChg chg="mod">
          <ac:chgData name="Vivekanand Pujar" userId="61fd853e-a85d-42f3-a2bc-41f49c3fe549" providerId="ADAL" clId="{F99A4B9F-00E4-EF46-BB19-EFA4358E0BE9}" dt="2024-10-24T16:13:22.146" v="12" actId="20577"/>
          <ac:spMkLst>
            <pc:docMk/>
            <pc:sldMk cId="1170972065" sldId="256"/>
            <ac:spMk id="2" creationId="{860083D5-4E45-871B-CFC5-2454560AB364}"/>
          </ac:spMkLst>
        </pc:spChg>
      </pc:sldChg>
      <pc:sldChg chg="modSp mod">
        <pc:chgData name="Vivekanand Pujar" userId="61fd853e-a85d-42f3-a2bc-41f49c3fe549" providerId="ADAL" clId="{F99A4B9F-00E4-EF46-BB19-EFA4358E0BE9}" dt="2024-10-24T17:15:36.972" v="1577" actId="20577"/>
        <pc:sldMkLst>
          <pc:docMk/>
          <pc:sldMk cId="2071997233" sldId="257"/>
        </pc:sldMkLst>
        <pc:spChg chg="mod">
          <ac:chgData name="Vivekanand Pujar" userId="61fd853e-a85d-42f3-a2bc-41f49c3fe549" providerId="ADAL" clId="{F99A4B9F-00E4-EF46-BB19-EFA4358E0BE9}" dt="2024-10-24T17:15:36.972" v="1577" actId="20577"/>
          <ac:spMkLst>
            <pc:docMk/>
            <pc:sldMk cId="2071997233" sldId="257"/>
            <ac:spMk id="3" creationId="{3FE90002-CF60-D200-57F5-6129BE5F7787}"/>
          </ac:spMkLst>
        </pc:spChg>
      </pc:sldChg>
      <pc:sldChg chg="modSp mod">
        <pc:chgData name="Vivekanand Pujar" userId="61fd853e-a85d-42f3-a2bc-41f49c3fe549" providerId="ADAL" clId="{F99A4B9F-00E4-EF46-BB19-EFA4358E0BE9}" dt="2024-10-24T16:17:33.354" v="408" actId="20577"/>
        <pc:sldMkLst>
          <pc:docMk/>
          <pc:sldMk cId="627078593" sldId="267"/>
        </pc:sldMkLst>
        <pc:spChg chg="mod">
          <ac:chgData name="Vivekanand Pujar" userId="61fd853e-a85d-42f3-a2bc-41f49c3fe549" providerId="ADAL" clId="{F99A4B9F-00E4-EF46-BB19-EFA4358E0BE9}" dt="2024-10-24T16:16:12.313" v="259" actId="20577"/>
          <ac:spMkLst>
            <pc:docMk/>
            <pc:sldMk cId="627078593" sldId="267"/>
            <ac:spMk id="2" creationId="{1738BDC8-62D7-5AD9-ED88-474F1F414D1F}"/>
          </ac:spMkLst>
        </pc:spChg>
        <pc:spChg chg="mod">
          <ac:chgData name="Vivekanand Pujar" userId="61fd853e-a85d-42f3-a2bc-41f49c3fe549" providerId="ADAL" clId="{F99A4B9F-00E4-EF46-BB19-EFA4358E0BE9}" dt="2024-10-24T16:17:33.354" v="408" actId="20577"/>
          <ac:spMkLst>
            <pc:docMk/>
            <pc:sldMk cId="627078593" sldId="267"/>
            <ac:spMk id="3" creationId="{02E6638E-F8E3-E6B6-E825-E6C18ADD5713}"/>
          </ac:spMkLst>
        </pc:spChg>
      </pc:sldChg>
      <pc:sldChg chg="modSp mod">
        <pc:chgData name="Vivekanand Pujar" userId="61fd853e-a85d-42f3-a2bc-41f49c3fe549" providerId="ADAL" clId="{F99A4B9F-00E4-EF46-BB19-EFA4358E0BE9}" dt="2024-10-24T16:30:29.935" v="497" actId="20577"/>
        <pc:sldMkLst>
          <pc:docMk/>
          <pc:sldMk cId="1101769657" sldId="268"/>
        </pc:sldMkLst>
        <pc:spChg chg="mod">
          <ac:chgData name="Vivekanand Pujar" userId="61fd853e-a85d-42f3-a2bc-41f49c3fe549" providerId="ADAL" clId="{F99A4B9F-00E4-EF46-BB19-EFA4358E0BE9}" dt="2024-10-24T16:17:39.862" v="411" actId="20577"/>
          <ac:spMkLst>
            <pc:docMk/>
            <pc:sldMk cId="1101769657" sldId="268"/>
            <ac:spMk id="2" creationId="{D82884FD-ADF6-90BF-9D83-A258B3BA98D4}"/>
          </ac:spMkLst>
        </pc:spChg>
        <pc:spChg chg="mod">
          <ac:chgData name="Vivekanand Pujar" userId="61fd853e-a85d-42f3-a2bc-41f49c3fe549" providerId="ADAL" clId="{F99A4B9F-00E4-EF46-BB19-EFA4358E0BE9}" dt="2024-10-24T16:30:29.935" v="497" actId="20577"/>
          <ac:spMkLst>
            <pc:docMk/>
            <pc:sldMk cId="1101769657" sldId="268"/>
            <ac:spMk id="3" creationId="{A0A9B742-A39B-4F09-F7F4-D974768358B7}"/>
          </ac:spMkLst>
        </pc:spChg>
      </pc:sldChg>
      <pc:sldChg chg="modSp mod">
        <pc:chgData name="Vivekanand Pujar" userId="61fd853e-a85d-42f3-a2bc-41f49c3fe549" providerId="ADAL" clId="{F99A4B9F-00E4-EF46-BB19-EFA4358E0BE9}" dt="2024-10-24T16:35:39.883" v="1006" actId="21"/>
        <pc:sldMkLst>
          <pc:docMk/>
          <pc:sldMk cId="546069063" sldId="269"/>
        </pc:sldMkLst>
        <pc:spChg chg="mod">
          <ac:chgData name="Vivekanand Pujar" userId="61fd853e-a85d-42f3-a2bc-41f49c3fe549" providerId="ADAL" clId="{F99A4B9F-00E4-EF46-BB19-EFA4358E0BE9}" dt="2024-10-24T16:30:43.523" v="510" actId="20577"/>
          <ac:spMkLst>
            <pc:docMk/>
            <pc:sldMk cId="546069063" sldId="269"/>
            <ac:spMk id="2" creationId="{E0749E0F-E9DE-A6EA-0980-8B521C4AEE2C}"/>
          </ac:spMkLst>
        </pc:spChg>
        <pc:spChg chg="mod">
          <ac:chgData name="Vivekanand Pujar" userId="61fd853e-a85d-42f3-a2bc-41f49c3fe549" providerId="ADAL" clId="{F99A4B9F-00E4-EF46-BB19-EFA4358E0BE9}" dt="2024-10-24T16:35:39.883" v="1006" actId="21"/>
          <ac:spMkLst>
            <pc:docMk/>
            <pc:sldMk cId="546069063" sldId="269"/>
            <ac:spMk id="3" creationId="{D91561B3-A48E-D1C4-5FF5-8173EDCA0A66}"/>
          </ac:spMkLst>
        </pc:spChg>
      </pc:sldChg>
      <pc:sldChg chg="modSp mod">
        <pc:chgData name="Vivekanand Pujar" userId="61fd853e-a85d-42f3-a2bc-41f49c3fe549" providerId="ADAL" clId="{F99A4B9F-00E4-EF46-BB19-EFA4358E0BE9}" dt="2024-10-24T16:35:43.247" v="1008"/>
        <pc:sldMkLst>
          <pc:docMk/>
          <pc:sldMk cId="4083480378" sldId="270"/>
        </pc:sldMkLst>
        <pc:spChg chg="mod">
          <ac:chgData name="Vivekanand Pujar" userId="61fd853e-a85d-42f3-a2bc-41f49c3fe549" providerId="ADAL" clId="{F99A4B9F-00E4-EF46-BB19-EFA4358E0BE9}" dt="2024-10-24T16:31:59.026" v="625" actId="20577"/>
          <ac:spMkLst>
            <pc:docMk/>
            <pc:sldMk cId="4083480378" sldId="270"/>
            <ac:spMk id="2" creationId="{438BBE9D-279F-C33B-2089-9A11187A8F4A}"/>
          </ac:spMkLst>
        </pc:spChg>
        <pc:spChg chg="mod">
          <ac:chgData name="Vivekanand Pujar" userId="61fd853e-a85d-42f3-a2bc-41f49c3fe549" providerId="ADAL" clId="{F99A4B9F-00E4-EF46-BB19-EFA4358E0BE9}" dt="2024-10-24T16:35:43.247" v="1008"/>
          <ac:spMkLst>
            <pc:docMk/>
            <pc:sldMk cId="4083480378" sldId="270"/>
            <ac:spMk id="3" creationId="{59C4F1D2-1E2B-9B6B-847D-03A227BA6C09}"/>
          </ac:spMkLst>
        </pc:spChg>
      </pc:sldChg>
      <pc:sldChg chg="modSp mod">
        <pc:chgData name="Vivekanand Pujar" userId="61fd853e-a85d-42f3-a2bc-41f49c3fe549" providerId="ADAL" clId="{F99A4B9F-00E4-EF46-BB19-EFA4358E0BE9}" dt="2024-10-24T16:36:51.242" v="1092" actId="20577"/>
        <pc:sldMkLst>
          <pc:docMk/>
          <pc:sldMk cId="4172148538" sldId="271"/>
        </pc:sldMkLst>
        <pc:spChg chg="mod">
          <ac:chgData name="Vivekanand Pujar" userId="61fd853e-a85d-42f3-a2bc-41f49c3fe549" providerId="ADAL" clId="{F99A4B9F-00E4-EF46-BB19-EFA4358E0BE9}" dt="2024-10-24T16:33:40.560" v="810" actId="20577"/>
          <ac:spMkLst>
            <pc:docMk/>
            <pc:sldMk cId="4172148538" sldId="271"/>
            <ac:spMk id="2" creationId="{2A06B574-DE39-B18A-D6B3-FE20FBE57480}"/>
          </ac:spMkLst>
        </pc:spChg>
        <pc:spChg chg="mod">
          <ac:chgData name="Vivekanand Pujar" userId="61fd853e-a85d-42f3-a2bc-41f49c3fe549" providerId="ADAL" clId="{F99A4B9F-00E4-EF46-BB19-EFA4358E0BE9}" dt="2024-10-24T16:36:51.242" v="1092" actId="20577"/>
          <ac:spMkLst>
            <pc:docMk/>
            <pc:sldMk cId="4172148538" sldId="271"/>
            <ac:spMk id="3" creationId="{407358FD-B771-F236-A80F-D120BB621230}"/>
          </ac:spMkLst>
        </pc:spChg>
      </pc:sldChg>
      <pc:sldChg chg="modSp mod">
        <pc:chgData name="Vivekanand Pujar" userId="61fd853e-a85d-42f3-a2bc-41f49c3fe549" providerId="ADAL" clId="{F99A4B9F-00E4-EF46-BB19-EFA4358E0BE9}" dt="2024-10-24T17:14:30.470" v="1457" actId="20577"/>
        <pc:sldMkLst>
          <pc:docMk/>
          <pc:sldMk cId="3318636384" sldId="272"/>
        </pc:sldMkLst>
        <pc:spChg chg="mod">
          <ac:chgData name="Vivekanand Pujar" userId="61fd853e-a85d-42f3-a2bc-41f49c3fe549" providerId="ADAL" clId="{F99A4B9F-00E4-EF46-BB19-EFA4358E0BE9}" dt="2024-10-24T16:37:09.330" v="1116" actId="20577"/>
          <ac:spMkLst>
            <pc:docMk/>
            <pc:sldMk cId="3318636384" sldId="272"/>
            <ac:spMk id="2" creationId="{2CF2F2C1-6BA1-B0FE-5E0B-FCB643068F94}"/>
          </ac:spMkLst>
        </pc:spChg>
        <pc:spChg chg="mod">
          <ac:chgData name="Vivekanand Pujar" userId="61fd853e-a85d-42f3-a2bc-41f49c3fe549" providerId="ADAL" clId="{F99A4B9F-00E4-EF46-BB19-EFA4358E0BE9}" dt="2024-10-24T17:14:30.470" v="1457" actId="20577"/>
          <ac:spMkLst>
            <pc:docMk/>
            <pc:sldMk cId="3318636384" sldId="272"/>
            <ac:spMk id="3" creationId="{FCA4ACD8-D2BD-3067-102F-92430131DDAC}"/>
          </ac:spMkLst>
        </pc:spChg>
      </pc:sldChg>
      <pc:sldChg chg="modSp add mod ord">
        <pc:chgData name="Vivekanand Pujar" userId="61fd853e-a85d-42f3-a2bc-41f49c3fe549" providerId="ADAL" clId="{F99A4B9F-00E4-EF46-BB19-EFA4358E0BE9}" dt="2024-10-24T17:15:29.970" v="1570" actId="20578"/>
        <pc:sldMkLst>
          <pc:docMk/>
          <pc:sldMk cId="2682295019" sldId="273"/>
        </pc:sldMkLst>
        <pc:spChg chg="mod">
          <ac:chgData name="Vivekanand Pujar" userId="61fd853e-a85d-42f3-a2bc-41f49c3fe549" providerId="ADAL" clId="{F99A4B9F-00E4-EF46-BB19-EFA4358E0BE9}" dt="2024-10-24T17:15:24.883" v="1569" actId="20577"/>
          <ac:spMkLst>
            <pc:docMk/>
            <pc:sldMk cId="2682295019" sldId="273"/>
            <ac:spMk id="2" creationId="{4D4B0113-0479-806E-04E5-C7A147B7E3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 descr="An abstract genetic concept">
            <a:extLst>
              <a:ext uri="{FF2B5EF4-FFF2-40B4-BE49-F238E27FC236}">
                <a16:creationId xmlns:a16="http://schemas.microsoft.com/office/drawing/2014/main" id="{8577CDCC-E42F-96F1-A2C0-A24165EE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19" b="1814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083D5-4E45-871B-CFC5-2454560AB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064062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B7328-E91C-F139-5C0D-36AD7493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Vivekanand P V</a:t>
            </a:r>
          </a:p>
        </p:txBody>
      </p:sp>
    </p:spTree>
    <p:extLst>
      <p:ext uri="{BB962C8B-B14F-4D97-AF65-F5344CB8AC3E}">
        <p14:creationId xmlns:p14="http://schemas.microsoft.com/office/powerpoint/2010/main" val="117097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8E2-48B2-9EAB-E065-861968D0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266268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2736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918-C449-1A27-FFF4-D4A11AD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22422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95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5C55-A538-8C3B-2C86-D6F9B62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0002-CF60-D200-57F5-6129BE5F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Monoliths and Distributed Systems</a:t>
            </a:r>
          </a:p>
          <a:p>
            <a:r>
              <a:rPr lang="en-US" dirty="0"/>
              <a:t>SOA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Cardinal principles</a:t>
            </a:r>
          </a:p>
          <a:p>
            <a:r>
              <a:rPr lang="en-US" dirty="0"/>
              <a:t>Advantages and challenges</a:t>
            </a:r>
          </a:p>
          <a:p>
            <a:r>
              <a:rPr lang="en-US" dirty="0"/>
              <a:t>Monolith-to-microservice</a:t>
            </a:r>
          </a:p>
          <a:p>
            <a:r>
              <a:rPr lang="en-US"/>
              <a:t>Select Architectural </a:t>
            </a:r>
            <a:r>
              <a:rPr lang="en-US" dirty="0"/>
              <a:t>patterns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7199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CB57-0517-7C1B-19D3-CF9472FE0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BDC8-62D7-5AD9-ED88-474F1F41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 and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638E-F8E3-E6B6-E825-E6C18ADD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One-process vs multi-process models</a:t>
            </a:r>
          </a:p>
          <a:p>
            <a:r>
              <a:rPr lang="en-US" dirty="0"/>
              <a:t>Scale and availability conundrum</a:t>
            </a:r>
          </a:p>
          <a:p>
            <a:r>
              <a:rPr lang="en-US" dirty="0"/>
              <a:t>From where does the complexity arise?</a:t>
            </a:r>
          </a:p>
          <a:p>
            <a:r>
              <a:rPr lang="en-US" dirty="0"/>
              <a:t>Looking for panacea?</a:t>
            </a:r>
          </a:p>
        </p:txBody>
      </p:sp>
    </p:spTree>
    <p:extLst>
      <p:ext uri="{BB962C8B-B14F-4D97-AF65-F5344CB8AC3E}">
        <p14:creationId xmlns:p14="http://schemas.microsoft.com/office/powerpoint/2010/main" val="62707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E6A6-3D6A-E31F-165B-11F5F3BF1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84FD-ADF6-90BF-9D83-A258B3BA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B742-A39B-4F09-F7F4-D9747683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Applications connecting with each other</a:t>
            </a:r>
          </a:p>
          <a:p>
            <a:r>
              <a:rPr lang="en-US" dirty="0"/>
              <a:t>ESB</a:t>
            </a:r>
          </a:p>
          <a:p>
            <a:r>
              <a:rPr lang="en-US" dirty="0"/>
              <a:t>Loose coupling with standard protocols</a:t>
            </a:r>
          </a:p>
        </p:txBody>
      </p:sp>
    </p:spTree>
    <p:extLst>
      <p:ext uri="{BB962C8B-B14F-4D97-AF65-F5344CB8AC3E}">
        <p14:creationId xmlns:p14="http://schemas.microsoft.com/office/powerpoint/2010/main" val="110176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047A-3FD7-6A84-F3FF-757B122BD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9E0F-E9DE-A6EA-0980-8B521C4A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61B3-A48E-D1C4-5FF5-8173EDCA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Micro as in…</a:t>
            </a:r>
          </a:p>
          <a:p>
            <a:r>
              <a:rPr lang="en-US" dirty="0"/>
              <a:t>Granular design</a:t>
            </a:r>
          </a:p>
          <a:p>
            <a:r>
              <a:rPr lang="en-US" dirty="0"/>
              <a:t>Individual business capabilities</a:t>
            </a:r>
          </a:p>
          <a:p>
            <a:r>
              <a:rPr lang="en-US" dirty="0"/>
              <a:t>Value proposition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BFBE7-EE9B-A22E-5BF6-B35E2D89A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E9D-279F-C33B-2089-9A11187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1D2-1E2B-9B6B-847D-03A227BA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Independent </a:t>
            </a:r>
            <a:r>
              <a:rPr lang="en-US" dirty="0" err="1"/>
              <a:t>deployability</a:t>
            </a:r>
            <a:endParaRPr lang="en-US" dirty="0"/>
          </a:p>
          <a:p>
            <a:r>
              <a:rPr lang="en-US" dirty="0"/>
              <a:t>Data independence (avoid using databases as integration points)</a:t>
            </a:r>
          </a:p>
          <a:p>
            <a:r>
              <a:rPr lang="en-US" dirty="0"/>
              <a:t>Smart nodes and dumb network</a:t>
            </a:r>
          </a:p>
          <a:p>
            <a:r>
              <a:rPr lang="en-US" dirty="0"/>
              <a:t>Polyglot systems</a:t>
            </a:r>
          </a:p>
          <a:p>
            <a:r>
              <a:rPr lang="en-US" dirty="0"/>
              <a:t>Complete DevOps automation</a:t>
            </a:r>
          </a:p>
          <a:p>
            <a:r>
              <a:rPr lang="en-US" dirty="0"/>
              <a:t>IAC is inevitable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8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6906D-2101-3DEE-F445-CBD0B631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B574-DE39-B18A-D6B3-FE20FBE5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58FD-B771-F236-A80F-D120BB62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Buying options</a:t>
            </a:r>
          </a:p>
          <a:p>
            <a:r>
              <a:rPr lang="en-US" dirty="0"/>
              <a:t>Solving scaling and availability at a granular level</a:t>
            </a:r>
          </a:p>
          <a:p>
            <a:r>
              <a:rPr lang="en-US" dirty="0"/>
              <a:t>Clear service boundaries help development teams</a:t>
            </a:r>
          </a:p>
          <a:p>
            <a:r>
              <a:rPr lang="en-US" dirty="0"/>
              <a:t>Development and release velocity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Communication overhead</a:t>
            </a:r>
          </a:p>
          <a:p>
            <a:r>
              <a:rPr lang="en-US" dirty="0"/>
              <a:t>Difficulty in 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4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1F2A-BE28-A7FB-67E4-C162DC7B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F2C1-6BA1-B0FE-5E0B-FCB64306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to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ACD8-D2BD-3067-102F-92430131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Is monolithic architecture an antipattern?</a:t>
            </a:r>
          </a:p>
          <a:p>
            <a:r>
              <a:rPr lang="en-US" dirty="0"/>
              <a:t>Where do I benefit?</a:t>
            </a:r>
          </a:p>
          <a:p>
            <a:r>
              <a:rPr lang="en-US" dirty="0"/>
              <a:t>Symptoms of a potential microservice system</a:t>
            </a:r>
          </a:p>
          <a:p>
            <a:r>
              <a:rPr lang="en-US" dirty="0"/>
              <a:t>DDD and practical techniques</a:t>
            </a:r>
          </a:p>
          <a:p>
            <a:r>
              <a:rPr lang="en-US" dirty="0"/>
              <a:t>Decoupling the database</a:t>
            </a:r>
          </a:p>
          <a:p>
            <a:r>
              <a:rPr lang="en-US" dirty="0"/>
              <a:t>Clear API segregation</a:t>
            </a:r>
          </a:p>
          <a:p>
            <a:r>
              <a:rPr lang="en-US" dirty="0"/>
              <a:t>Strangler fig pattern: incrementally approaching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31863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39BA9-26CF-9052-950A-D22059B0D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0113-0479-806E-04E5-C7A147B7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266268"/>
          </a:xfrm>
        </p:spPr>
        <p:txBody>
          <a:bodyPr/>
          <a:lstStyle/>
          <a:p>
            <a:pPr algn="ctr"/>
            <a:r>
              <a:rPr lang="en-US" dirty="0"/>
              <a:t>12-factor-app principles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select distributed 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268229501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178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Sabon Next LT</vt:lpstr>
      <vt:lpstr>DappledVTI</vt:lpstr>
      <vt:lpstr>Microservices</vt:lpstr>
      <vt:lpstr>Agenda</vt:lpstr>
      <vt:lpstr>Monoliths and Distributed Systems</vt:lpstr>
      <vt:lpstr>SOA</vt:lpstr>
      <vt:lpstr>Microservices</vt:lpstr>
      <vt:lpstr>Cardinal Principles</vt:lpstr>
      <vt:lpstr>Advantages and Challenges</vt:lpstr>
      <vt:lpstr>Monolith to Microservice</vt:lpstr>
      <vt:lpstr>12-factor-app principles and  select distributed architectural patterns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Vivekanand P V</dc:creator>
  <cp:lastModifiedBy>Vivekanand Pujar</cp:lastModifiedBy>
  <cp:revision>4</cp:revision>
  <dcterms:created xsi:type="dcterms:W3CDTF">2024-06-24T03:05:20Z</dcterms:created>
  <dcterms:modified xsi:type="dcterms:W3CDTF">2024-10-24T17:15:37Z</dcterms:modified>
</cp:coreProperties>
</file>