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A5CC-AEEC-4F09-8CE8-262A28A8C110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707D-BA68-4640-9276-41EA3DD7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A5CC-AEEC-4F09-8CE8-262A28A8C110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707D-BA68-4640-9276-41EA3DD7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87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A5CC-AEEC-4F09-8CE8-262A28A8C110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707D-BA68-4640-9276-41EA3DD7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516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A5CC-AEEC-4F09-8CE8-262A28A8C110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707D-BA68-4640-9276-41EA3DD7C77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8083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A5CC-AEEC-4F09-8CE8-262A28A8C110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707D-BA68-4640-9276-41EA3DD7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33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A5CC-AEEC-4F09-8CE8-262A28A8C110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707D-BA68-4640-9276-41EA3DD7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568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A5CC-AEEC-4F09-8CE8-262A28A8C110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707D-BA68-4640-9276-41EA3DD7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106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A5CC-AEEC-4F09-8CE8-262A28A8C110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707D-BA68-4640-9276-41EA3DD7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038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A5CC-AEEC-4F09-8CE8-262A28A8C110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707D-BA68-4640-9276-41EA3DD7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93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A5CC-AEEC-4F09-8CE8-262A28A8C110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707D-BA68-4640-9276-41EA3DD7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5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A5CC-AEEC-4F09-8CE8-262A28A8C110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707D-BA68-4640-9276-41EA3DD7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17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A5CC-AEEC-4F09-8CE8-262A28A8C110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707D-BA68-4640-9276-41EA3DD7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08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A5CC-AEEC-4F09-8CE8-262A28A8C110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707D-BA68-4640-9276-41EA3DD7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17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A5CC-AEEC-4F09-8CE8-262A28A8C110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707D-BA68-4640-9276-41EA3DD7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99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A5CC-AEEC-4F09-8CE8-262A28A8C110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707D-BA68-4640-9276-41EA3DD7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87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A5CC-AEEC-4F09-8CE8-262A28A8C110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707D-BA68-4640-9276-41EA3DD7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2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A5CC-AEEC-4F09-8CE8-262A28A8C110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707D-BA68-4640-9276-41EA3DD7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14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BDEA5CC-AEEC-4F09-8CE8-262A28A8C110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8AB707D-BA68-4640-9276-41EA3DD7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58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E0BE8E-9EA8-A954-920E-F1B103169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961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32881C-8F4D-A527-1506-2D1222FFB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93458"/>
            <a:ext cx="12192000" cy="33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9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B8BE3C-2DFF-9733-E3CA-632403470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9050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BC1293-7412-B7F5-9943-04D8D901F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88262"/>
            <a:ext cx="12192000" cy="358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8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E553F6-6C3F-EE3A-BA41-AF2D9E62A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73B13E-08AD-6D79-DF54-3EBB7591E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00957"/>
            <a:ext cx="12192000" cy="325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6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721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90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Calisto MT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vivekant kumar</dc:creator>
  <cp:lastModifiedBy>vivekant kumar</cp:lastModifiedBy>
  <cp:revision>2</cp:revision>
  <dcterms:created xsi:type="dcterms:W3CDTF">2024-05-27T05:19:20Z</dcterms:created>
  <dcterms:modified xsi:type="dcterms:W3CDTF">2024-05-27T06:52:57Z</dcterms:modified>
</cp:coreProperties>
</file>