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9" r:id="rId4"/>
    <p:sldId id="261" r:id="rId5"/>
    <p:sldId id="257" r:id="rId6"/>
    <p:sldId id="259" r:id="rId7"/>
    <p:sldId id="260" r:id="rId8"/>
    <p:sldId id="262" r:id="rId9"/>
    <p:sldId id="272" r:id="rId10"/>
    <p:sldId id="263" r:id="rId11"/>
    <p:sldId id="264" r:id="rId12"/>
    <p:sldId id="265" r:id="rId13"/>
    <p:sldId id="273" r:id="rId14"/>
    <p:sldId id="266" r:id="rId15"/>
    <p:sldId id="267" r:id="rId16"/>
    <p:sldId id="278" r:id="rId17"/>
    <p:sldId id="268" r:id="rId18"/>
    <p:sldId id="269" r:id="rId19"/>
    <p:sldId id="270" r:id="rId20"/>
    <p:sldId id="274" r:id="rId21"/>
    <p:sldId id="275" r:id="rId22"/>
    <p:sldId id="276" r:id="rId23"/>
    <p:sldId id="271" r:id="rId24"/>
    <p:sldId id="27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72BDA-24E4-5957-07ED-786D3329A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E0000D-BCEB-DC44-6B8D-61A65A2BA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444C1-F89C-1AE8-98DA-DCCDBBF73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640C-682E-4603-B478-95A202FEDF8C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44034-FACE-4C31-EAA8-B2AD0A57B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DF23A-C59B-C514-9119-E0A06BF4C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E0C37-3889-4F0A-8AF6-B38861EBC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790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272D4-8384-00E6-BD5B-5E2B7BB5F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536AE-9582-FCEB-445A-936FC8817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FF3B0-B602-3C76-139D-4DCF347B1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640C-682E-4603-B478-95A202FEDF8C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EC938-861D-3D4B-D36B-4E18C5A9C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10FDF-A41B-806B-C39F-1379B5A7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E0C37-3889-4F0A-8AF6-B38861EBC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25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60FE21-7844-CFB5-DA9A-849975C2FB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2BFE4F-A7BA-8855-7B62-12D3B5419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58193-8020-72B4-7750-CE79B3DF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640C-682E-4603-B478-95A202FEDF8C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A35A8-2950-301D-C4CB-B83618279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96148-DBFE-668B-FCA8-C4BFBDB7E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E0C37-3889-4F0A-8AF6-B38861EBC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06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6E2DC-304F-A2C7-D40E-42702C6E7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7D59A-7F89-5FFF-228B-85EB53B91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E1A0B-844F-72D3-DEF2-4518F3225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640C-682E-4603-B478-95A202FEDF8C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8C59D-CF35-9A9E-74B6-850B5E153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81338-DB3B-29EA-E9E1-C0F56FF02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E0C37-3889-4F0A-8AF6-B38861EBC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111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26D0-1EA2-A87D-03F9-5445364CD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285877-2768-4947-5FE8-F43A4FBEC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6D63E-4FC2-84CE-F483-21EC2DFEA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640C-682E-4603-B478-95A202FEDF8C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B30F7-14EC-CBF3-2AA0-302C01CA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0E3A6-425B-7481-DAC3-290E01C85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E0C37-3889-4F0A-8AF6-B38861EBC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802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1B459-8485-9181-5036-D47C5ADDD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D5487-C9EC-54EB-E56B-78A705024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A833F-4C33-DAD1-BD21-AB1E3AEE6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0D5F6-AA4C-9031-0CD5-D5CD39370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640C-682E-4603-B478-95A202FEDF8C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0892B-85AB-063D-F2A2-B09D8C901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86968-1870-8F76-7C78-800CE1D63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E0C37-3889-4F0A-8AF6-B38861EBC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302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6BB82-56CE-E2B8-1F35-72F9E2E3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F084F-7C85-22A3-8243-5F0F2D74E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1E611-2F18-2D68-BA91-CA125CFDC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1F4604-B43F-D931-A806-8C34487448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BAD77F-65FE-39DE-56D2-BCF887A204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27D090-0268-4DF3-D27C-B90163D5A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640C-682E-4603-B478-95A202FEDF8C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C5CCBF-C464-F9FA-245D-96F632E32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25D4F4-7813-8329-9F01-7A138CC66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E0C37-3889-4F0A-8AF6-B38861EBC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863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ECD8A-68D9-9694-4FA4-1ABFD5053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BD85BA-7C6A-1C69-20D2-FB764B1DC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640C-682E-4603-B478-95A202FEDF8C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91CDF7-49FC-BD4A-2F85-3D1496DFF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AFE1F6-C962-01FD-87DC-B1C13C3BB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E0C37-3889-4F0A-8AF6-B38861EBC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088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4E2ADB-50D7-C7AE-319D-AD1DBF42D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640C-682E-4603-B478-95A202FEDF8C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C0C640-D727-9A8F-B6A8-17CB8B51F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46746-359F-83A3-D2A9-6A06C1F02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E0C37-3889-4F0A-8AF6-B38861EBC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665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1F94E-D493-5DC5-2AFD-BDBD8221C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D7D06-7105-AFB8-A3F8-4C35C9380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E24D81-2851-3955-9909-4CC665A64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6C83E-C115-6E7B-1629-F80BA072A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640C-682E-4603-B478-95A202FEDF8C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86BCE-2E36-0301-D26D-45056969C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A226C-411D-7B39-0684-B7AEC96ED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E0C37-3889-4F0A-8AF6-B38861EBC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660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468FA-D32B-6CBB-8A16-F6583BFAC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2A9D50-61FB-A7E8-6887-B596469692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99AF08-7EE6-588C-27AE-6FC18BA3F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B16D7-199C-9394-0D71-854939C66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640C-682E-4603-B478-95A202FEDF8C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F4FD4-89C6-1F0F-0D41-3CF640EDC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C7F92-E3AD-FA62-0F73-98C3A8567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E0C37-3889-4F0A-8AF6-B38861EBC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992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9CE974-C06E-6ADD-ECFC-867566FD0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8A562-5845-286B-46D4-6628D8D77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BC631-93B3-64C4-87B9-F6BD6CC206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5640C-682E-4603-B478-95A202FEDF8C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A87C5-7110-C158-719C-606AC86BE0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AF3E9-4941-7290-E52A-DCAB1F8561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E0C37-3889-4F0A-8AF6-B38861EBC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032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oom.com/share/bf032619932448d1bbb297230c497484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BCE89-50FD-F53F-7332-50AF2084E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8900" y="25209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YouTube Data Harvesting and Warehousing using SQL and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FE9283-2ABD-BE9D-2201-6695E499C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0700" y="4950143"/>
            <a:ext cx="3810000" cy="1655762"/>
          </a:xfrm>
        </p:spPr>
        <p:txBody>
          <a:bodyPr>
            <a:normAutofit fontScale="40000" lnSpcReduction="20000"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IN" sz="7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by,</a:t>
            </a:r>
          </a:p>
          <a:p>
            <a:pPr algn="r"/>
            <a:r>
              <a:rPr lang="en-IN" sz="7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Vivekarajan</a:t>
            </a:r>
            <a:r>
              <a:rPr lang="en-IN" sz="7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277294-22DB-0C20-7C26-419A2D98B314}"/>
              </a:ext>
            </a:extLst>
          </p:cNvPr>
          <p:cNvSpPr txBox="1">
            <a:spLocks/>
          </p:cNvSpPr>
          <p:nvPr/>
        </p:nvSpPr>
        <p:spPr>
          <a:xfrm>
            <a:off x="698500" y="2916238"/>
            <a:ext cx="5397500" cy="36896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 VIVEKARAJAN S</a:t>
            </a:r>
          </a:p>
          <a:p>
            <a:pPr algn="just"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Batch: MDTM017</a:t>
            </a:r>
          </a:p>
          <a:p>
            <a:pPr algn="just"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Contact: 8667422017</a:t>
            </a:r>
          </a:p>
          <a:p>
            <a:pPr algn="just">
              <a:lnSpc>
                <a:spcPct val="150000"/>
              </a:lnSpc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Credits: GUVI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015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2AD28-4281-9529-8E7F-248419B5D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 T L Process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09EF6-9856-B491-5484-3A44A91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IN" b="1" i="0" dirty="0">
                <a:solidFill>
                  <a:srgbClr val="1F2328"/>
                </a:solidFill>
                <a:effectLst/>
                <a:latin typeface="-apple-system"/>
              </a:rPr>
              <a:t>Extract data</a:t>
            </a:r>
          </a:p>
          <a:p>
            <a:pPr lvl="2">
              <a:lnSpc>
                <a:spcPct val="200000"/>
              </a:lnSpc>
            </a:pPr>
            <a:r>
              <a:rPr lang="en-US" sz="2800" b="0" i="0" dirty="0">
                <a:solidFill>
                  <a:srgbClr val="1F2328"/>
                </a:solidFill>
                <a:effectLst/>
                <a:latin typeface="-apple-system"/>
              </a:rPr>
              <a:t>Using the YouTube channel id and the YouTube API developer console, get the specific YouTube channel data. Using the playlist id, further video data can also be extracted from a specific channel.</a:t>
            </a:r>
          </a:p>
        </p:txBody>
      </p:sp>
    </p:spTree>
    <p:extLst>
      <p:ext uri="{BB962C8B-B14F-4D97-AF65-F5344CB8AC3E}">
        <p14:creationId xmlns:p14="http://schemas.microsoft.com/office/powerpoint/2010/main" val="2443941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143C6-8C7D-60D7-E770-43084DAA3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0585"/>
            <a:ext cx="10515600" cy="435133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b="1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 and Transform the data</a:t>
            </a:r>
            <a:r>
              <a:rPr lang="en-IN" b="1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>
              <a:lnSpc>
                <a:spcPct val="200000"/>
              </a:lnSpc>
            </a:pPr>
            <a:r>
              <a:rPr lang="en-US" sz="2800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Takes the necessary information from the extracted data and converts it into a complex JSON format after the extraction process.</a:t>
            </a:r>
          </a:p>
          <a:p>
            <a:pPr marL="0" indent="0">
              <a:buNone/>
            </a:pPr>
            <a:endParaRPr lang="en-US" b="1" i="0" dirty="0">
              <a:solidFill>
                <a:srgbClr val="1F232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699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143C6-8C7D-60D7-E770-43084DAA3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0585"/>
            <a:ext cx="10515600" cy="4351338"/>
          </a:xfrm>
        </p:spPr>
        <p:txBody>
          <a:bodyPr>
            <a:normAutofit lnSpcReduction="10000"/>
          </a:bodyPr>
          <a:lstStyle/>
          <a:p>
            <a:pPr algn="l"/>
            <a:r>
              <a:rPr lang="en-IN" b="1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Load the data:</a:t>
            </a:r>
          </a:p>
          <a:p>
            <a:pPr lvl="2">
              <a:lnSpc>
                <a:spcPct val="150000"/>
              </a:lnSpc>
            </a:pPr>
            <a:r>
              <a:rPr lang="en-US" sz="2800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the required tables and database after the transformation process. then an insert query is used to store that complex JSON data in the MySQL database.</a:t>
            </a:r>
          </a:p>
          <a:p>
            <a:pPr marL="0" indent="0">
              <a:buNone/>
            </a:pPr>
            <a:endParaRPr lang="en-US" sz="2400" b="0" i="0" dirty="0">
              <a:solidFill>
                <a:srgbClr val="1F232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1F232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can be used in Visual Studio code to execute these ETL processes.</a:t>
            </a:r>
            <a:br>
              <a:rPr lang="en-US" sz="2400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i="0" dirty="0">
              <a:solidFill>
                <a:srgbClr val="1F232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FDC8638-0100-6825-03AF-5EDF2D775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420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20684-3762-F6B0-9A81-04719D1F8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JSON output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A20C19D-FABD-198E-7A6B-E0740FF74A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3172" y="1510665"/>
            <a:ext cx="9125656" cy="5133182"/>
          </a:xfrm>
        </p:spPr>
      </p:pic>
    </p:spTree>
    <p:extLst>
      <p:ext uri="{BB962C8B-B14F-4D97-AF65-F5344CB8AC3E}">
        <p14:creationId xmlns:p14="http://schemas.microsoft.com/office/powerpoint/2010/main" val="2908931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10415-96AA-959A-68A7-313097071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 D A Process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31F30-F9C9-5A72-4954-2AEF5BEC0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(EDA) is used by data scientists to analyze and investigate data sets and summarize their main characteristics, often employing data visualization methods.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I done only the sample queries from given problem statement.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achieve and solve a business problem is the </a:t>
            </a:r>
            <a:r>
              <a:rPr lang="en-US" b="0" i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EDA process.</a:t>
            </a:r>
            <a:endParaRPr lang="en-US" b="0" i="0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754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2E6AC-F89C-F39B-FCC8-131025F2D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 MySQL DB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8DB1D-6D8F-BF7B-C337-84225C42A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the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library and access tables, establish a connection to the MySQL server (</a:t>
            </a:r>
            <a:r>
              <a:rPr lang="en-US" dirty="0" err="1">
                <a:solidFill>
                  <a:srgbClr val="1F23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ySql</a:t>
            </a:r>
            <a:r>
              <a:rPr lang="en-US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Workbench) and get access to the specified MySQL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US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173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B8F84-91A1-AFB1-6EAE-5BBA38DF9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950" y="415925"/>
            <a:ext cx="9944100" cy="1057275"/>
          </a:xfrm>
        </p:spPr>
        <p:txBody>
          <a:bodyPr/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Connection Establishment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DE299F-D810-F63F-E4CD-CE710E3BE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977" y="1473200"/>
            <a:ext cx="9302046" cy="52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209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9102E-1996-A52C-FC43-4F2044965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ILTER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DF124-6E8A-13F6-D4EF-59DDA1B1C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Apply SQL queries to process the information obtained from the tables in accordance with the given questions. Next, create a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format out of the processed data.</a:t>
            </a:r>
          </a:p>
        </p:txBody>
      </p:sp>
    </p:spTree>
    <p:extLst>
      <p:ext uri="{BB962C8B-B14F-4D97-AF65-F5344CB8AC3E}">
        <p14:creationId xmlns:p14="http://schemas.microsoft.com/office/powerpoint/2010/main" val="4031719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7DE35-F22F-EB4B-9E12-7E809EFA4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196FF-1E0C-C717-77B6-9122799BC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Finally, make use of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build a dashboard. Provide the user with dropdown options on the dashboard. Next, I was given a task to analyze the data for myself and see the outcomes in a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Table and a sample scatter-3D image.</a:t>
            </a:r>
          </a:p>
        </p:txBody>
      </p:sp>
    </p:spTree>
    <p:extLst>
      <p:ext uri="{BB962C8B-B14F-4D97-AF65-F5344CB8AC3E}">
        <p14:creationId xmlns:p14="http://schemas.microsoft.com/office/powerpoint/2010/main" val="1179599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9332A-95B1-9072-D801-7DA0182FC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Guide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4BFDA-9E7B-5EE5-CF92-1694CD8B0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Data collection zone :</a:t>
            </a:r>
          </a:p>
          <a:p>
            <a:pPr lvl="1"/>
            <a:r>
              <a:rPr lang="en-US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Search </a:t>
            </a:r>
            <a:r>
              <a:rPr lang="en-US" b="1" i="0" dirty="0" err="1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channel_id</a:t>
            </a:r>
            <a:r>
              <a:rPr lang="en-US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copy and </a:t>
            </a:r>
            <a:r>
              <a:rPr lang="en-US" b="1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paste on the input box</a:t>
            </a:r>
            <a:r>
              <a:rPr lang="en-US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 click the </a:t>
            </a:r>
            <a:r>
              <a:rPr lang="en-US" b="1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Extract Data to SQL</a:t>
            </a:r>
            <a:r>
              <a:rPr lang="en-US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button.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Channel Data Analysis zone :</a:t>
            </a:r>
          </a:p>
          <a:p>
            <a:pPr lvl="1"/>
            <a:r>
              <a:rPr lang="en-US" b="1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a Question</a:t>
            </a:r>
            <a:r>
              <a:rPr lang="en-US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from the dropdown option you can get the </a:t>
            </a:r>
            <a:r>
              <a:rPr lang="en-US" b="1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in </a:t>
            </a:r>
            <a:r>
              <a:rPr lang="en-US" b="1" i="0" dirty="0" err="1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b="1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format</a:t>
            </a:r>
            <a:r>
              <a:rPr lang="en-US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analysis zone :</a:t>
            </a:r>
          </a:p>
          <a:p>
            <a:pPr lvl="1"/>
            <a:r>
              <a:rPr lang="en-US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clicking the </a:t>
            </a:r>
            <a:r>
              <a:rPr lang="en-US" b="1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view analysis</a:t>
            </a:r>
            <a:r>
              <a:rPr lang="en-US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button, you can see the scatter-3D chart analysis for the above-mentioned problem.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482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AB0CF-4C8A-E9AB-6E69-DA8FF0FE1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0C071-11EF-624A-86C4-3010AF13B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YouTube, the online video-sharing platform, has revolutionized the way we consume and interact with media. Launched in 2005, it has grown into a global phenomenon, serving as a hub for entertainment, education and community engagement with its vast user base and diverse content library. YouTube has become a powerful tool for individuals, creators, and businesses to share their stories, express themselves, and connect with audiences worldwide.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79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5B892-1510-222E-5ECD-B44985A64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output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AB31B4-CF6B-0B1B-6909-32F8AB7EC6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4053657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655A6A-EAF3-9C93-A71D-BD9CE5C4D6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6703" y="728344"/>
            <a:ext cx="8494889" cy="4778375"/>
          </a:xfrm>
        </p:spPr>
      </p:pic>
    </p:spTree>
    <p:extLst>
      <p:ext uri="{BB962C8B-B14F-4D97-AF65-F5344CB8AC3E}">
        <p14:creationId xmlns:p14="http://schemas.microsoft.com/office/powerpoint/2010/main" val="3570724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3A22EC8-6F02-F19E-CEE7-49AF0EB62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39" y="1381761"/>
            <a:ext cx="9265921" cy="5212080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E34DD7B2-1E1F-DDEC-E5A9-234107F906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085928" y="704741"/>
            <a:ext cx="802014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Following the view analysis button click</a:t>
            </a:r>
          </a:p>
        </p:txBody>
      </p:sp>
    </p:spTree>
    <p:extLst>
      <p:ext uri="{BB962C8B-B14F-4D97-AF65-F5344CB8AC3E}">
        <p14:creationId xmlns:p14="http://schemas.microsoft.com/office/powerpoint/2010/main" val="10715976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F3D8D-94F2-78E1-39A5-D7954E8A0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VIDEO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D67F3-7D4F-7E90-45C5-E1F51F62E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36825"/>
            <a:ext cx="10515600" cy="1603375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https://www.loom.com/share/bf032619932448d1bbb297230c497484?sid=c0e67819-fb4d-45f3-903c-6883eaddbb9a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2855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44EA8-3DE4-697E-1AEC-416B2211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428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BA12D-2635-0A8F-7A49-120201026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CD18B-4BBB-F469-8ED1-2BB12F3AA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1074400" cy="5468144"/>
          </a:xfrm>
        </p:spPr>
        <p:txBody>
          <a:bodyPr>
            <a:normAutofit lnSpcReduction="10000"/>
          </a:bodyPr>
          <a:lstStyle/>
          <a:p>
            <a:pPr marL="0" indent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problem statement is to create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application that allows users to access and analyze data from multiple YouTube channels. The application should have the following features:</a:t>
            </a:r>
          </a:p>
          <a:p>
            <a:pPr marL="0" indent="0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Ability to input a YouTube channel ID and retrieve all the relevant data (Channel name, subscribers, total video count, playlist ID, video ID, likes, dislikes, comments of each video) using Google API.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Ability to collect data for up to 10 different YouTube channels and store them in the data lake by clicking a button.</a:t>
            </a:r>
          </a:p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Option to store the data in a MYSQL or PostgreSQL.</a:t>
            </a:r>
          </a:p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Ability to search and retrieve data from the SQL database using different search options, including joining tables to get channel details.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346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EA19B-A71A-1557-2CDC-DF98D9BB2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31AC1-5F10-EE87-367E-D98373022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Here, I completed a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user interface project for YouTube data gathering and warehousing. This project pulls data from YouTube and saves it in a MySQL database using a YouTube API key. then it retrieves information from MySQL and produces a reply for every one of the ten sample queries. Lastly, a chart of analysis for the sample problem that I chose is shown.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727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E0F38-B61C-BB9A-7198-931C9CF68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key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52D39-06B1-0644-355B-EDE67499B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Initially signup and create a project. so we get a API key from google console developer site.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procedure well defined in video which includes in this part of project.</a:t>
            </a:r>
          </a:p>
          <a:p>
            <a:pPr algn="just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must be enabled and then it can be used in the python coding.</a:t>
            </a:r>
          </a:p>
        </p:txBody>
      </p:sp>
    </p:spTree>
    <p:extLst>
      <p:ext uri="{BB962C8B-B14F-4D97-AF65-F5344CB8AC3E}">
        <p14:creationId xmlns:p14="http://schemas.microsoft.com/office/powerpoint/2010/main" val="3110589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7F789-FB27-6F37-0CC4-DE48D60F7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ScreenShot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API enabling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25BC4A-4707-D7BC-CED9-973D345DA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659517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F8CEB-C268-BA80-82FC-66DF61094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TOOLS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29F99-5D2E-A926-1BAC-8665E54D6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 3.12.0 or higher.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MySQL WORKBENCH.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r>
              <a:rPr lang="en-US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API key.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23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CHROME (any other browsers)</a:t>
            </a:r>
            <a:endParaRPr lang="en-US" b="0" i="0" dirty="0">
              <a:solidFill>
                <a:srgbClr val="1F232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015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01B46-1B92-9C19-202F-D1D6C90E4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Requirement Libraries to Install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20060-4065-1A43-A15E-BF53E1C3F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pip install google-</a:t>
            </a:r>
            <a:r>
              <a:rPr lang="en-IN" b="0" i="0" dirty="0" err="1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IN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-python-</a:t>
            </a:r>
            <a:r>
              <a:rPr lang="en-IN" b="0" i="0" dirty="0" err="1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client,pprint</a:t>
            </a:r>
            <a:r>
              <a:rPr lang="en-IN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0" i="0" dirty="0" err="1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IN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-connector-python, </a:t>
            </a:r>
            <a:r>
              <a:rPr lang="en-IN" b="0" i="0" dirty="0" err="1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pymysql</a:t>
            </a:r>
            <a:r>
              <a:rPr lang="en-IN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pandas, </a:t>
            </a:r>
            <a:r>
              <a:rPr lang="en-IN" b="0" i="0" dirty="0" err="1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0" i="0" dirty="0" err="1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plotly</a:t>
            </a:r>
            <a:r>
              <a:rPr lang="en-IN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-express, </a:t>
            </a:r>
            <a:r>
              <a:rPr lang="en-IN" b="0" i="0" dirty="0" err="1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IN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0" i="0" dirty="0" err="1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IN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Regular Expression.</a:t>
            </a:r>
          </a:p>
          <a:p>
            <a:pPr algn="l">
              <a:lnSpc>
                <a:spcPct val="150000"/>
              </a:lnSpc>
            </a:pPr>
            <a:r>
              <a:rPr lang="en-IN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 pip install google-</a:t>
            </a:r>
            <a:r>
              <a:rPr lang="en-IN" b="0" i="0" dirty="0" err="1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IN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-python-client / </a:t>
            </a:r>
            <a:r>
              <a:rPr lang="en-IN" b="0" i="0" dirty="0" err="1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IN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-connector-python / pandas / </a:t>
            </a:r>
            <a:r>
              <a:rPr lang="en-IN" b="0" i="0" dirty="0" err="1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IN" b="0" i="0" dirty="0" err="1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plotly</a:t>
            </a:r>
            <a:r>
              <a:rPr lang="en-IN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-express / </a:t>
            </a:r>
            <a:r>
              <a:rPr lang="en-IN" b="0" i="0" dirty="0" err="1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IN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IN" b="0" i="0" dirty="0" err="1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IN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/ regular Expression )</a:t>
            </a:r>
          </a:p>
          <a:p>
            <a:pPr algn="l">
              <a:lnSpc>
                <a:spcPct val="150000"/>
              </a:lnSpc>
            </a:pPr>
            <a:r>
              <a:rPr lang="en-IN" dirty="0">
                <a:solidFill>
                  <a:srgbClr val="1F23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these are done with command prompt.</a:t>
            </a:r>
            <a:endParaRPr lang="en-IN" b="0" i="0" dirty="0">
              <a:solidFill>
                <a:srgbClr val="1F232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672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7297ED-165F-8537-4225-65709E1CE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9320" y="423544"/>
            <a:ext cx="10373360" cy="5835015"/>
          </a:xfrm>
        </p:spPr>
      </p:pic>
    </p:spTree>
    <p:extLst>
      <p:ext uri="{BB962C8B-B14F-4D97-AF65-F5344CB8AC3E}">
        <p14:creationId xmlns:p14="http://schemas.microsoft.com/office/powerpoint/2010/main" val="3499374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842</Words>
  <Application>Microsoft Office PowerPoint</Application>
  <PresentationFormat>Widescreen</PresentationFormat>
  <Paragraphs>71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-apple-system</vt:lpstr>
      <vt:lpstr>Arial</vt:lpstr>
      <vt:lpstr>Calibri</vt:lpstr>
      <vt:lpstr>Calibri Light</vt:lpstr>
      <vt:lpstr>Times New Roman</vt:lpstr>
      <vt:lpstr>Wingdings</vt:lpstr>
      <vt:lpstr>Office Theme</vt:lpstr>
      <vt:lpstr>YouTube Data Harvesting and Warehousing using SQL and Streamlit</vt:lpstr>
      <vt:lpstr>Introduction</vt:lpstr>
      <vt:lpstr>PROBLEM STATEMENT</vt:lpstr>
      <vt:lpstr>OBJECTIVE</vt:lpstr>
      <vt:lpstr>API key</vt:lpstr>
      <vt:lpstr>ScreenShot for API enabling</vt:lpstr>
      <vt:lpstr>REQUIRED TOOLS</vt:lpstr>
      <vt:lpstr>Requirement Libraries to Install</vt:lpstr>
      <vt:lpstr>PowerPoint Presentation</vt:lpstr>
      <vt:lpstr>E T L Process</vt:lpstr>
      <vt:lpstr>PowerPoint Presentation</vt:lpstr>
      <vt:lpstr>PowerPoint Presentation</vt:lpstr>
      <vt:lpstr>Complex JSON output</vt:lpstr>
      <vt:lpstr>E D A Process</vt:lpstr>
      <vt:lpstr>Access MySQL DB</vt:lpstr>
      <vt:lpstr>MySql Connection Establishment</vt:lpstr>
      <vt:lpstr>FILTER the data</vt:lpstr>
      <vt:lpstr>Visualization</vt:lpstr>
      <vt:lpstr>User Guide</vt:lpstr>
      <vt:lpstr>Sample output</vt:lpstr>
      <vt:lpstr>PowerPoint Presentation</vt:lpstr>
      <vt:lpstr>Following the view analysis button click</vt:lpstr>
      <vt:lpstr>PROJECT VIDEO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Data Harvesting and Warehousing</dc:title>
  <dc:creator>VIVEKARAJAN S</dc:creator>
  <cp:lastModifiedBy>VIVEKARAJAN S</cp:lastModifiedBy>
  <cp:revision>27</cp:revision>
  <dcterms:created xsi:type="dcterms:W3CDTF">2024-03-25T04:40:08Z</dcterms:created>
  <dcterms:modified xsi:type="dcterms:W3CDTF">2024-03-27T03:45:08Z</dcterms:modified>
</cp:coreProperties>
</file>