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71"/>
  </p:normalViewPr>
  <p:slideViewPr>
    <p:cSldViewPr snapToGrid="0" snapToObjects="1">
      <p:cViewPr varScale="1">
        <p:scale>
          <a:sx n="155" d="100"/>
          <a:sy n="155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viveknair/GIT/Bellwether-Config/ParamTuning/data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NAR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Sheet3!$A$2:$B$31</c:f>
              <c:multiLvlStrCache>
                <c:ptCount val="3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3</c:v>
                  </c:pt>
                  <c:pt idx="6">
                    <c:v>4</c:v>
                  </c:pt>
                  <c:pt idx="7">
                    <c:v>5</c:v>
                  </c:pt>
                  <c:pt idx="8">
                    <c:v>6</c:v>
                  </c:pt>
                  <c:pt idx="9">
                    <c:v>7</c:v>
                  </c:pt>
                  <c:pt idx="10">
                    <c:v>3</c:v>
                  </c:pt>
                  <c:pt idx="11">
                    <c:v>4</c:v>
                  </c:pt>
                  <c:pt idx="12">
                    <c:v>5</c:v>
                  </c:pt>
                  <c:pt idx="13">
                    <c:v>6</c:v>
                  </c:pt>
                  <c:pt idx="14">
                    <c:v>7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3</c:v>
                  </c:pt>
                  <c:pt idx="21">
                    <c:v>4</c:v>
                  </c:pt>
                  <c:pt idx="22">
                    <c:v>5</c:v>
                  </c:pt>
                  <c:pt idx="23">
                    <c:v>6</c:v>
                  </c:pt>
                  <c:pt idx="24">
                    <c:v>7</c:v>
                  </c:pt>
                  <c:pt idx="25">
                    <c:v>3</c:v>
                  </c:pt>
                  <c:pt idx="26">
                    <c:v>4</c:v>
                  </c:pt>
                  <c:pt idx="27">
                    <c:v>5</c:v>
                  </c:pt>
                  <c:pt idx="28">
                    <c:v>6</c:v>
                  </c:pt>
                  <c:pt idx="29">
                    <c:v>7</c:v>
                  </c:pt>
                </c:lvl>
                <c:lvl>
                  <c:pt idx="0">
                    <c:v>9%</c:v>
                  </c:pt>
                  <c:pt idx="5">
                    <c:v>10%</c:v>
                  </c:pt>
                  <c:pt idx="10">
                    <c:v>13%</c:v>
                  </c:pt>
                  <c:pt idx="15">
                    <c:v>15%</c:v>
                  </c:pt>
                  <c:pt idx="20">
                    <c:v>18%</c:v>
                  </c:pt>
                  <c:pt idx="25">
                    <c:v>20%</c:v>
                  </c:pt>
                </c:lvl>
              </c:multiLvlStrCache>
            </c:multiLvlStrRef>
          </c:cat>
          <c:val>
            <c:numRef>
              <c:f>Sheet3!$C$2:$C$31</c:f>
              <c:numCache>
                <c:formatCode>General</c:formatCode>
                <c:ptCount val="30"/>
                <c:pt idx="0">
                  <c:v>1.124490787</c:v>
                </c:pt>
                <c:pt idx="1">
                  <c:v>1.511149</c:v>
                </c:pt>
                <c:pt idx="2">
                  <c:v>0.925370952</c:v>
                </c:pt>
                <c:pt idx="3">
                  <c:v>1.511149</c:v>
                </c:pt>
                <c:pt idx="4">
                  <c:v>0.638899569</c:v>
                </c:pt>
                <c:pt idx="5">
                  <c:v>1.511149</c:v>
                </c:pt>
                <c:pt idx="6">
                  <c:v>0.638899569</c:v>
                </c:pt>
                <c:pt idx="7">
                  <c:v>0.638899569</c:v>
                </c:pt>
                <c:pt idx="8">
                  <c:v>1.124490787</c:v>
                </c:pt>
                <c:pt idx="9">
                  <c:v>0.638899569</c:v>
                </c:pt>
                <c:pt idx="10">
                  <c:v>0.638899569</c:v>
                </c:pt>
                <c:pt idx="11">
                  <c:v>0.891339086</c:v>
                </c:pt>
                <c:pt idx="12">
                  <c:v>0.638899569</c:v>
                </c:pt>
                <c:pt idx="13">
                  <c:v>0.638899569</c:v>
                </c:pt>
                <c:pt idx="14">
                  <c:v>0.638899569</c:v>
                </c:pt>
                <c:pt idx="15">
                  <c:v>1.511149</c:v>
                </c:pt>
                <c:pt idx="16">
                  <c:v>0.638899569</c:v>
                </c:pt>
                <c:pt idx="17">
                  <c:v>0.638899569</c:v>
                </c:pt>
                <c:pt idx="18">
                  <c:v>0.638899569</c:v>
                </c:pt>
                <c:pt idx="19">
                  <c:v>0.638899569</c:v>
                </c:pt>
                <c:pt idx="20">
                  <c:v>0.925370952</c:v>
                </c:pt>
                <c:pt idx="21">
                  <c:v>0.638899569</c:v>
                </c:pt>
                <c:pt idx="22">
                  <c:v>0.638899569</c:v>
                </c:pt>
                <c:pt idx="23">
                  <c:v>0.638899569</c:v>
                </c:pt>
                <c:pt idx="24">
                  <c:v>0.638899569</c:v>
                </c:pt>
                <c:pt idx="25">
                  <c:v>0.638899569</c:v>
                </c:pt>
                <c:pt idx="26">
                  <c:v>0.638899569</c:v>
                </c:pt>
                <c:pt idx="27">
                  <c:v>0.638899569</c:v>
                </c:pt>
                <c:pt idx="28">
                  <c:v>0.638899569</c:v>
                </c:pt>
                <c:pt idx="29">
                  <c:v>0.7821352605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096586896"/>
        <c:axId val="-2101234336"/>
      </c:lineChart>
      <c:catAx>
        <c:axId val="-2096586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234336"/>
        <c:crosses val="autoZero"/>
        <c:auto val="1"/>
        <c:lblAlgn val="ctr"/>
        <c:lblOffset val="100"/>
        <c:noMultiLvlLbl val="0"/>
      </c:catAx>
      <c:valAx>
        <c:axId val="-210123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Median NAR found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58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7CB0-A75D-3943-80F3-37F896F0D4E0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D84D-326C-AC43-B971-508B2400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6649" y="691978"/>
            <a:ext cx="10653326" cy="4788072"/>
            <a:chOff x="576649" y="691978"/>
            <a:chExt cx="10653326" cy="4788072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3724224"/>
                </p:ext>
              </p:extLst>
            </p:nvPr>
          </p:nvGraphicFramePr>
          <p:xfrm>
            <a:off x="576649" y="691978"/>
            <a:ext cx="10653326" cy="4788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81451" y="4786184"/>
              <a:ext cx="8155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Lives</a:t>
              </a:r>
              <a:endParaRPr lang="en-US" sz="15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6096" y="5133117"/>
              <a:ext cx="8155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Budget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3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Nair</dc:creator>
  <cp:lastModifiedBy>Vivek Nair</cp:lastModifiedBy>
  <cp:revision>2</cp:revision>
  <dcterms:created xsi:type="dcterms:W3CDTF">2018-03-06T18:00:25Z</dcterms:created>
  <dcterms:modified xsi:type="dcterms:W3CDTF">2018-03-06T18:15:28Z</dcterms:modified>
</cp:coreProperties>
</file>