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45"/>
  </p:normalViewPr>
  <p:slideViewPr>
    <p:cSldViewPr snapToGrid="0" snapToObjects="1">
      <p:cViewPr>
        <p:scale>
          <a:sx n="141" d="100"/>
          <a:sy n="141" d="100"/>
        </p:scale>
        <p:origin x="-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6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33B0-34F0-ED4C-B8E1-9585B8FA3486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FAB8-0CA9-A042-BA18-22CA10B4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101012" y="1455746"/>
            <a:ext cx="10058400" cy="2416458"/>
            <a:chOff x="1101012" y="1455746"/>
            <a:chExt cx="10058400" cy="2416458"/>
          </a:xfrm>
        </p:grpSpPr>
        <p:grpSp>
          <p:nvGrpSpPr>
            <p:cNvPr id="13" name="Group 12"/>
            <p:cNvGrpSpPr/>
            <p:nvPr/>
          </p:nvGrpSpPr>
          <p:grpSpPr>
            <a:xfrm>
              <a:off x="1101012" y="1455746"/>
              <a:ext cx="10058400" cy="2416458"/>
              <a:chOff x="1101012" y="1455746"/>
              <a:chExt cx="10058400" cy="241645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1012" y="1455746"/>
                <a:ext cx="10058400" cy="2335866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5167604" y="3595205"/>
                <a:ext cx="1925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Configuration Control</a:t>
                </a:r>
                <a:endParaRPr lang="en-US" sz="12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724066" y="3472427"/>
                <a:ext cx="9342040" cy="399777"/>
              </a:xfrm>
              <a:prstGeom prst="roundRect">
                <a:avLst/>
              </a:pr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87620" y="2227152"/>
              <a:ext cx="153909" cy="71522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10138365" y="2234700"/>
              <a:ext cx="153909" cy="71522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10643844" y="2233194"/>
              <a:ext cx="153909" cy="71522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70337" y="1901224"/>
              <a:ext cx="169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+mj-lt"/>
                </a:rPr>
                <a:t>ePAL</a:t>
              </a:r>
              <a:r>
                <a:rPr lang="en-US" sz="1200" dirty="0" smtClean="0">
                  <a:latin typeface="+mj-lt"/>
                </a:rPr>
                <a:t> did not terminate</a:t>
              </a:r>
              <a:endParaRPr lang="en-US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9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04934" y="2057525"/>
            <a:ext cx="10058400" cy="2339078"/>
            <a:chOff x="1004934" y="2057525"/>
            <a:chExt cx="10058400" cy="23390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34" y="2057525"/>
              <a:ext cx="10058400" cy="21452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67353" y="4119603"/>
              <a:ext cx="890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MONRP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7272" y="4119602"/>
              <a:ext cx="773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POM3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30500" y="4119601"/>
              <a:ext cx="948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XOMO</a:t>
              </a:r>
              <a:endParaRPr lang="en-US" sz="12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16552" y="4003863"/>
              <a:ext cx="3103163" cy="39273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52953" y="4021969"/>
              <a:ext cx="2719754" cy="374634"/>
            </a:xfrm>
            <a:prstGeom prst="roundRect">
              <a:avLst/>
            </a:prstGeom>
            <a:solidFill>
              <a:srgbClr val="92D05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85231" y="4021970"/>
              <a:ext cx="2719754" cy="374632"/>
            </a:xfrm>
            <a:prstGeom prst="roundRect">
              <a:avLst/>
            </a:prstGeom>
            <a:solidFill>
              <a:schemeClr val="accent2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78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286792" y="2017239"/>
            <a:ext cx="10058400" cy="3277357"/>
            <a:chOff x="1286792" y="2017239"/>
            <a:chExt cx="10058400" cy="327735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792" y="2017239"/>
              <a:ext cx="10058400" cy="3250198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760375" y="5127131"/>
              <a:ext cx="1094595" cy="167465"/>
            </a:xfrm>
            <a:prstGeom prst="roundRect">
              <a:avLst/>
            </a:prstGeom>
            <a:solidFill>
              <a:srgbClr val="92D05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85956" y="5127131"/>
              <a:ext cx="1184829" cy="167465"/>
            </a:xfrm>
            <a:prstGeom prst="roundRect">
              <a:avLst/>
            </a:prstGeom>
            <a:solidFill>
              <a:schemeClr val="accent2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01771" y="5127131"/>
              <a:ext cx="1436556" cy="16746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25950" y="5117800"/>
              <a:ext cx="1094595" cy="176796"/>
            </a:xfrm>
            <a:prstGeom prst="roundRect">
              <a:avLst/>
            </a:prstGeom>
            <a:solidFill>
              <a:srgbClr val="92D05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51531" y="5117800"/>
              <a:ext cx="1184829" cy="176796"/>
            </a:xfrm>
            <a:prstGeom prst="roundRect">
              <a:avLst/>
            </a:prstGeom>
            <a:solidFill>
              <a:schemeClr val="accent2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18814" y="3595130"/>
              <a:ext cx="3754198" cy="174437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19074" y="3595130"/>
              <a:ext cx="3884827" cy="174437"/>
            </a:xfrm>
            <a:prstGeom prst="round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567345" y="5117800"/>
              <a:ext cx="1523149" cy="17679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10" y="2044959"/>
            <a:ext cx="10058400" cy="324963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60375" y="5127131"/>
            <a:ext cx="1094595" cy="167465"/>
          </a:xfrm>
          <a:prstGeom prst="round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85956" y="5127131"/>
            <a:ext cx="1184829" cy="167465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01771" y="5127131"/>
            <a:ext cx="1436556" cy="16746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025950" y="5117800"/>
            <a:ext cx="1094595" cy="176796"/>
          </a:xfrm>
          <a:prstGeom prst="round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51531" y="5117800"/>
            <a:ext cx="1184829" cy="176796"/>
          </a:xfrm>
          <a:prstGeom prst="round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567346" y="5117800"/>
            <a:ext cx="1436556" cy="17679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18814" y="3595130"/>
            <a:ext cx="3754198" cy="174437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119075" y="3595130"/>
            <a:ext cx="3754198" cy="174437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81305"/>
            <a:ext cx="12008498" cy="5737217"/>
            <a:chOff x="0" y="81305"/>
            <a:chExt cx="12008498" cy="5737217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87863"/>
              <a:ext cx="5010536" cy="5730659"/>
              <a:chOff x="905072" y="50541"/>
              <a:chExt cx="5010536" cy="573065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072" y="50541"/>
                <a:ext cx="5010536" cy="5730659"/>
              </a:xfrm>
              <a:prstGeom prst="rect">
                <a:avLst/>
              </a:prstGeom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988787" y="1017170"/>
                <a:ext cx="979972" cy="4683834"/>
              </a:xfrm>
              <a:prstGeom prst="roundRect">
                <a:avLst/>
              </a:prstGeom>
              <a:solidFill>
                <a:schemeClr val="accent1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63881" y="81305"/>
              <a:ext cx="7044617" cy="5657021"/>
              <a:chOff x="5459704" y="329422"/>
              <a:chExt cx="8699589" cy="6858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9704" y="329422"/>
                <a:ext cx="8699589" cy="6858000"/>
              </a:xfrm>
              <a:prstGeom prst="rect">
                <a:avLst/>
              </a:prstGeom>
            </p:spPr>
          </p:pic>
          <p:sp>
            <p:nvSpPr>
              <p:cNvPr id="13" name="Rounded Rectangle 12"/>
              <p:cNvSpPr/>
              <p:nvPr/>
            </p:nvSpPr>
            <p:spPr>
              <a:xfrm>
                <a:off x="5541187" y="1572098"/>
                <a:ext cx="980911" cy="1721608"/>
              </a:xfrm>
              <a:prstGeom prst="roundRect">
                <a:avLst/>
              </a:prstGeom>
              <a:solidFill>
                <a:srgbClr val="92D05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541187" y="3333929"/>
                <a:ext cx="980911" cy="1704602"/>
              </a:xfrm>
              <a:prstGeom prst="roundRect">
                <a:avLst/>
              </a:prstGeom>
              <a:solidFill>
                <a:schemeClr val="accent2">
                  <a:lumMod val="75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541187" y="5038531"/>
                <a:ext cx="980911" cy="2080726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95" y="1054492"/>
            <a:ext cx="5010536" cy="573065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2608310" y="2021121"/>
            <a:ext cx="979972" cy="4683834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963881" y="90635"/>
            <a:ext cx="7044617" cy="5657021"/>
            <a:chOff x="5459704" y="329422"/>
            <a:chExt cx="8699589" cy="68580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704" y="329422"/>
              <a:ext cx="8699589" cy="6858000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5541187" y="1572098"/>
              <a:ext cx="980911" cy="1721608"/>
            </a:xfrm>
            <a:prstGeom prst="roundRect">
              <a:avLst/>
            </a:prstGeom>
            <a:solidFill>
              <a:srgbClr val="92D05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41187" y="3333929"/>
              <a:ext cx="980911" cy="1704602"/>
            </a:xfrm>
            <a:prstGeom prst="roundRect">
              <a:avLst/>
            </a:prstGeom>
            <a:solidFill>
              <a:schemeClr val="accent2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41187" y="5038531"/>
              <a:ext cx="980911" cy="208072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0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307818"/>
            <a:ext cx="12118564" cy="5738628"/>
            <a:chOff x="55330" y="-43003"/>
            <a:chExt cx="12118564" cy="57386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8025" y="-42009"/>
              <a:ext cx="7165869" cy="56652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0" y="-43003"/>
              <a:ext cx="4995680" cy="573862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27753" y="950614"/>
              <a:ext cx="976768" cy="4671593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52515" y="986826"/>
              <a:ext cx="805075" cy="14304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52515" y="2417273"/>
              <a:ext cx="805075" cy="144855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51009" y="3873374"/>
              <a:ext cx="805075" cy="168545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86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8546</TotalTime>
  <Words>9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Nair</dc:creator>
  <cp:lastModifiedBy>Vivek Nair</cp:lastModifiedBy>
  <cp:revision>15</cp:revision>
  <dcterms:created xsi:type="dcterms:W3CDTF">2017-05-10T02:51:39Z</dcterms:created>
  <dcterms:modified xsi:type="dcterms:W3CDTF">2017-05-16T01:18:16Z</dcterms:modified>
</cp:coreProperties>
</file>