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2" r:id="rId3"/>
    <p:sldId id="271" r:id="rId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1"/>
    <p:restoredTop sz="86364"/>
  </p:normalViewPr>
  <p:slideViewPr>
    <p:cSldViewPr snapToGrid="0" snapToObjects="1">
      <p:cViewPr>
        <p:scale>
          <a:sx n="100" d="100"/>
          <a:sy n="100" d="100"/>
        </p:scale>
        <p:origin x="1840" y="19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5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BA9F0-3F5E-4946-80EE-475BBE208E46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0BEC-2EEA-4E42-BAD0-9264658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13A8B-8A8B-5D45-A82B-AC6A99853637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E92D7-AB59-AD49-ADC4-95494AD81F2C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F0D43-5568-1B4D-8064-8DC1EE8D8FE8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A92C8-3FAB-A048-BAE0-C9EF921DE6AD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4F16-BAB6-7D45-9114-02EE7FBA4B5E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800" y="1508443"/>
            <a:ext cx="5608320" cy="4617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880" y="1507939"/>
            <a:ext cx="5608320" cy="4617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0F457-71BB-5D4E-BBE0-38C1818544D6}" type="datetime1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800" y="1535113"/>
            <a:ext cx="560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800" y="2174875"/>
            <a:ext cx="560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5880" y="1535113"/>
            <a:ext cx="560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5880" y="2174875"/>
            <a:ext cx="560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896F-455B-E743-BB42-1B0CF39F6E5F}" type="datetime1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8F13A-0476-7148-A435-0570E3081424}" type="datetime1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4A8B9-9E37-E643-9190-6EFC032FD303}" type="datetime1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7C52C-E26C-5A4C-A6B3-5E612253EE1A}" type="datetime1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A2366-097A-C249-94C9-BD97046735DE}" type="datetime1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31800" y="217207"/>
            <a:ext cx="115824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1800" y="1527859"/>
            <a:ext cx="11582400" cy="462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2409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19801F-2427-C346-9CA0-C8C10D81C3D7}" type="datetime1">
              <a:rPr lang="en-US" smtClean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3905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854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1" y="6401752"/>
            <a:ext cx="2323652" cy="27432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748547" y="6385024"/>
            <a:ext cx="227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latin typeface="Impact" charset="0"/>
                <a:ea typeface="Impact" charset="0"/>
                <a:cs typeface="Impact" charset="0"/>
              </a:rPr>
              <a:t>Computer Science</a:t>
            </a:r>
            <a:endParaRPr lang="en-US" sz="1400" b="0" i="0" dirty="0">
              <a:latin typeface="Impact" charset="0"/>
              <a:ea typeface="Impact" charset="0"/>
              <a:cs typeface="Impac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8590" y="2514973"/>
            <a:ext cx="2272553" cy="15733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initial cloud configurations</a:t>
            </a:r>
            <a:endParaRPr lang="en-US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0675" y="1764552"/>
            <a:ext cx="3702425" cy="30741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1360" y="1965668"/>
            <a:ext cx="2444377" cy="1193801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Configuration based Performance Modeling</a:t>
            </a:r>
            <a:endParaRPr lang="en-US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1360" y="3410479"/>
            <a:ext cx="2444377" cy="1193801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Low-Level based Performance Modeling</a:t>
            </a:r>
            <a:endParaRPr lang="en-US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6287" y="2408531"/>
            <a:ext cx="55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8149" y="3822713"/>
            <a:ext cx="55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M2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782632" y="2514973"/>
            <a:ext cx="2272553" cy="15733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 Acquisition Function</a:t>
            </a:r>
            <a:endParaRPr lang="en-US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085" y="1016000"/>
            <a:ext cx="246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1: initialization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36812" y="1016000"/>
            <a:ext cx="246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2: Modeling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48039" y="1016000"/>
            <a:ext cx="246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3: Selection</a:t>
            </a:r>
            <a:endParaRPr lang="en-US" sz="2000" b="1" dirty="0"/>
          </a:p>
        </p:txBody>
      </p:sp>
      <p:cxnSp>
        <p:nvCxnSpPr>
          <p:cNvPr id="16" name="Elbow Connector 15"/>
          <p:cNvCxnSpPr>
            <a:stCxn id="11" idx="2"/>
            <a:endCxn id="4" idx="2"/>
          </p:cNvCxnSpPr>
          <p:nvPr/>
        </p:nvCxnSpPr>
        <p:spPr>
          <a:xfrm rot="5400000">
            <a:off x="6670189" y="2589979"/>
            <a:ext cx="750420" cy="3747021"/>
          </a:xfrm>
          <a:prstGeom prst="bentConnector3">
            <a:avLst>
              <a:gd name="adj1" fmla="val 23539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1"/>
          </p:cNvCxnSpPr>
          <p:nvPr/>
        </p:nvCxnSpPr>
        <p:spPr>
          <a:xfrm>
            <a:off x="2561143" y="3301626"/>
            <a:ext cx="759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1" idx="1"/>
          </p:cNvCxnSpPr>
          <p:nvPr/>
        </p:nvCxnSpPr>
        <p:spPr>
          <a:xfrm>
            <a:off x="7023100" y="3301626"/>
            <a:ext cx="759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13613" y="4463489"/>
            <a:ext cx="13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satisfied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055185" y="2777863"/>
            <a:ext cx="13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Satisfied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0055185" y="3301625"/>
            <a:ext cx="11081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63300" y="3116959"/>
            <a:ext cx="13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0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8590" y="1752973"/>
            <a:ext cx="2272553" cy="15733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  <a:r>
              <a:rPr lang="en-US" b="1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 cloud configurations</a:t>
            </a:r>
            <a:endParaRPr lang="en-US" b="1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0675" y="1752973"/>
            <a:ext cx="3702425" cy="15733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low-level augment model</a:t>
            </a:r>
          </a:p>
          <a:p>
            <a:pPr algn="ctr"/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(inference performance via low-level performance information)</a:t>
            </a:r>
            <a:endParaRPr lang="en-US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82632" y="1752973"/>
            <a:ext cx="2272553" cy="15733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Acquisition Function</a:t>
            </a:r>
          </a:p>
          <a:p>
            <a:pPr algn="ctr"/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(determine the next VM type to evaluate)</a:t>
            </a:r>
            <a:endParaRPr lang="en-US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538" y="1034915"/>
            <a:ext cx="303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1: initialization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87265" y="1034915"/>
            <a:ext cx="246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2: Modeling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98492" y="1034915"/>
            <a:ext cx="246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3: Selection</a:t>
            </a:r>
            <a:endParaRPr lang="en-US" sz="2000" b="1" dirty="0"/>
          </a:p>
        </p:txBody>
      </p:sp>
      <p:cxnSp>
        <p:nvCxnSpPr>
          <p:cNvPr id="16" name="Elbow Connector 15"/>
          <p:cNvCxnSpPr>
            <a:stCxn id="11" idx="2"/>
            <a:endCxn id="20" idx="3"/>
          </p:cNvCxnSpPr>
          <p:nvPr/>
        </p:nvCxnSpPr>
        <p:spPr>
          <a:xfrm rot="5400000">
            <a:off x="7472397" y="3318675"/>
            <a:ext cx="1438908" cy="1454117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1" idx="1"/>
          </p:cNvCxnSpPr>
          <p:nvPr/>
        </p:nvCxnSpPr>
        <p:spPr>
          <a:xfrm>
            <a:off x="7023100" y="2539626"/>
            <a:ext cx="759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13613" y="3701489"/>
            <a:ext cx="13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satisfied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055185" y="2015863"/>
            <a:ext cx="13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Satisfied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0055185" y="2539625"/>
            <a:ext cx="11081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63300" y="2354959"/>
            <a:ext cx="13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85578" y="4215539"/>
            <a:ext cx="4579214" cy="10992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 Evaluation</a:t>
            </a:r>
          </a:p>
          <a:p>
            <a:pPr algn="ctr"/>
            <a:r>
              <a:rPr lang="en-US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 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and c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ollect low-level information of the running VMs)</a:t>
            </a:r>
            <a:endParaRPr lang="en-US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20" idx="0"/>
            <a:endCxn id="4" idx="2"/>
          </p:cNvCxnSpPr>
          <p:nvPr/>
        </p:nvCxnSpPr>
        <p:spPr>
          <a:xfrm flipH="1" flipV="1">
            <a:off x="5171888" y="3326279"/>
            <a:ext cx="3297" cy="889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" idx="2"/>
            <a:endCxn id="20" idx="1"/>
          </p:cNvCxnSpPr>
          <p:nvPr/>
        </p:nvCxnSpPr>
        <p:spPr>
          <a:xfrm rot="16200000" flipH="1">
            <a:off x="1435768" y="3315377"/>
            <a:ext cx="1438908" cy="1460711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2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4376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emplate2" id="{2811E776-2BE4-0B41-A92C-65AA641D211C}" vid="{5E352A19-5BF8-E644-A18A-D274FDE7A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mytemplate2</Template>
  <TotalTime>20141</TotalTime>
  <Words>94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Impact</vt:lpstr>
      <vt:lpstr>ＭＳ Ｐゴシック</vt:lpstr>
      <vt:lpstr>Arial</vt:lpstr>
      <vt:lpstr>NCStateU-horizontal-left-logo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Chin-Jung Hsu</dc:creator>
  <cp:lastModifiedBy>Chin-Jung Hsu</cp:lastModifiedBy>
  <cp:revision>256</cp:revision>
  <dcterms:created xsi:type="dcterms:W3CDTF">2016-05-10T13:39:10Z</dcterms:created>
  <dcterms:modified xsi:type="dcterms:W3CDTF">2017-11-28T05:37:49Z</dcterms:modified>
</cp:coreProperties>
</file>