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1"/>
    <p:restoredTop sz="86364"/>
  </p:normalViewPr>
  <p:slideViewPr>
    <p:cSldViewPr snapToGrid="0" snapToObjects="1">
      <p:cViewPr>
        <p:scale>
          <a:sx n="91" d="100"/>
          <a:sy n="91" d="100"/>
        </p:scale>
        <p:origin x="2216" y="2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5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BA9F0-3F5E-4946-80EE-475BBE208E46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50BEC-2EEA-4E42-BAD0-9264658BF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13A8B-8A8B-5D45-A82B-AC6A99853637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E92D7-AB59-AD49-ADC4-95494AD81F2C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F0D43-5568-1B4D-8064-8DC1EE8D8FE8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92C8-3FAB-A048-BAE0-C9EF921DE6AD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B4F16-BAB6-7D45-9114-02EE7FBA4B5E}" type="datetime1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800" y="1508443"/>
            <a:ext cx="5608320" cy="4617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880" y="1507939"/>
            <a:ext cx="5608320" cy="4617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0F457-71BB-5D4E-BBE0-38C1818544D6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800" y="1535113"/>
            <a:ext cx="560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800" y="2174875"/>
            <a:ext cx="560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5880" y="1535113"/>
            <a:ext cx="560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5880" y="2174875"/>
            <a:ext cx="560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896F-455B-E743-BB42-1B0CF39F6E5F}" type="datetime1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8F13A-0476-7148-A435-0570E3081424}" type="datetime1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4A8B9-9E37-E643-9190-6EFC032FD303}" type="datetime1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7C52C-E26C-5A4C-A6B3-5E612253EE1A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A2366-097A-C249-94C9-BD97046735DE}" type="datetime1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1800" y="217207"/>
            <a:ext cx="115824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1800" y="1527859"/>
            <a:ext cx="11582400" cy="462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2409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19801F-2427-C346-9CA0-C8C10D81C3D7}" type="datetime1">
              <a:rPr lang="en-US" smtClean="0"/>
              <a:t>3/6/17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3905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85400" y="6356351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1" y="6401752"/>
            <a:ext cx="2323652" cy="27432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748547" y="6385024"/>
            <a:ext cx="2273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latin typeface="Impact" charset="0"/>
                <a:ea typeface="Impact" charset="0"/>
                <a:cs typeface="Impact" charset="0"/>
              </a:rPr>
              <a:t>Computer Science</a:t>
            </a:r>
            <a:endParaRPr lang="en-US" sz="1400" b="0" i="0" dirty="0">
              <a:latin typeface="Impact" charset="0"/>
              <a:ea typeface="Impact" charset="0"/>
              <a:cs typeface="Impac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78401" y="1949822"/>
            <a:ext cx="914400" cy="2958355"/>
            <a:chOff x="1452282" y="1156446"/>
            <a:chExt cx="914400" cy="2958355"/>
          </a:xfrm>
        </p:grpSpPr>
        <p:sp>
          <p:nvSpPr>
            <p:cNvPr id="3" name="Rectangle 2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an 3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6012" y="1949822"/>
            <a:ext cx="914400" cy="2958355"/>
            <a:chOff x="1452282" y="1156446"/>
            <a:chExt cx="914400" cy="2958355"/>
          </a:xfrm>
        </p:grpSpPr>
        <p:sp>
          <p:nvSpPr>
            <p:cNvPr id="11" name="Rectangle 10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73623" y="1949822"/>
            <a:ext cx="914400" cy="2958355"/>
            <a:chOff x="1452282" y="1156446"/>
            <a:chExt cx="914400" cy="2958355"/>
          </a:xfrm>
        </p:grpSpPr>
        <p:sp>
          <p:nvSpPr>
            <p:cNvPr id="14" name="Rectangle 13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30789" y="1949822"/>
            <a:ext cx="914400" cy="2958355"/>
            <a:chOff x="1452282" y="1156446"/>
            <a:chExt cx="914400" cy="2958355"/>
          </a:xfrm>
        </p:grpSpPr>
        <p:sp>
          <p:nvSpPr>
            <p:cNvPr id="17" name="Rectangle 16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n 17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456763" y="1631574"/>
            <a:ext cx="6611471" cy="368001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9508079" y="1641367"/>
            <a:ext cx="1809379" cy="3680013"/>
            <a:chOff x="8706221" y="1631574"/>
            <a:chExt cx="1809379" cy="3680013"/>
          </a:xfrm>
        </p:grpSpPr>
        <p:grpSp>
          <p:nvGrpSpPr>
            <p:cNvPr id="19" name="Group 18"/>
            <p:cNvGrpSpPr/>
            <p:nvPr/>
          </p:nvGrpSpPr>
          <p:grpSpPr>
            <a:xfrm>
              <a:off x="9171000" y="1949822"/>
              <a:ext cx="914400" cy="2958355"/>
              <a:chOff x="1452282" y="1156446"/>
              <a:chExt cx="914400" cy="295835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452282" y="115644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1452282" y="3200401"/>
                <a:ext cx="914400" cy="914400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706221" y="1631574"/>
              <a:ext cx="1809379" cy="36800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V="1">
            <a:off x="8171938" y="3471580"/>
            <a:ext cx="1154942" cy="13450"/>
          </a:xfrm>
          <a:prstGeom prst="line">
            <a:avLst/>
          </a:prstGeom>
          <a:ln>
            <a:prstDash val="solid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78401" y="1949822"/>
            <a:ext cx="914400" cy="2958355"/>
            <a:chOff x="1452282" y="1156446"/>
            <a:chExt cx="914400" cy="2958355"/>
          </a:xfrm>
        </p:grpSpPr>
        <p:sp>
          <p:nvSpPr>
            <p:cNvPr id="3" name="Rectangle 2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an 3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6012" y="1949822"/>
            <a:ext cx="914400" cy="2958355"/>
            <a:chOff x="1452282" y="1156446"/>
            <a:chExt cx="914400" cy="2958355"/>
          </a:xfrm>
        </p:grpSpPr>
        <p:sp>
          <p:nvSpPr>
            <p:cNvPr id="11" name="Rectangle 10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73623" y="1949822"/>
            <a:ext cx="914400" cy="2958355"/>
            <a:chOff x="1452282" y="1156446"/>
            <a:chExt cx="914400" cy="2958355"/>
          </a:xfrm>
        </p:grpSpPr>
        <p:sp>
          <p:nvSpPr>
            <p:cNvPr id="14" name="Rectangle 13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30789" y="1949822"/>
            <a:ext cx="914400" cy="2958355"/>
            <a:chOff x="1452282" y="1156446"/>
            <a:chExt cx="914400" cy="2958355"/>
          </a:xfrm>
        </p:grpSpPr>
        <p:sp>
          <p:nvSpPr>
            <p:cNvPr id="17" name="Rectangle 16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n 17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/>
          <p:cNvCxnSpPr>
            <a:stCxn id="14" idx="2"/>
            <a:endCxn id="12" idx="1"/>
          </p:cNvCxnSpPr>
          <p:nvPr/>
        </p:nvCxnSpPr>
        <p:spPr>
          <a:xfrm>
            <a:off x="2330823" y="2864222"/>
            <a:ext cx="1552389" cy="11295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4" idx="1"/>
          </p:cNvCxnSpPr>
          <p:nvPr/>
        </p:nvCxnSpPr>
        <p:spPr>
          <a:xfrm>
            <a:off x="3883212" y="2864222"/>
            <a:ext cx="1552389" cy="11295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2" idx="1"/>
          </p:cNvCxnSpPr>
          <p:nvPr/>
        </p:nvCxnSpPr>
        <p:spPr>
          <a:xfrm>
            <a:off x="3883212" y="2864222"/>
            <a:ext cx="0" cy="11295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2"/>
            <a:endCxn id="15" idx="1"/>
          </p:cNvCxnSpPr>
          <p:nvPr/>
        </p:nvCxnSpPr>
        <p:spPr>
          <a:xfrm flipH="1">
            <a:off x="2330823" y="2864222"/>
            <a:ext cx="3104778" cy="11295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2"/>
            <a:endCxn id="18" idx="1"/>
          </p:cNvCxnSpPr>
          <p:nvPr/>
        </p:nvCxnSpPr>
        <p:spPr>
          <a:xfrm>
            <a:off x="6987989" y="2864222"/>
            <a:ext cx="0" cy="11295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2"/>
            <a:endCxn id="4" idx="1"/>
          </p:cNvCxnSpPr>
          <p:nvPr/>
        </p:nvCxnSpPr>
        <p:spPr>
          <a:xfrm flipH="1">
            <a:off x="5435601" y="2864222"/>
            <a:ext cx="1552388" cy="112955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5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B2FA7-4FDB-5643-811E-7991DEE50B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978401" y="1949822"/>
            <a:ext cx="914400" cy="2958355"/>
            <a:chOff x="1452282" y="1156446"/>
            <a:chExt cx="914400" cy="2958355"/>
          </a:xfrm>
        </p:grpSpPr>
        <p:sp>
          <p:nvSpPr>
            <p:cNvPr id="3" name="Rectangle 2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an 3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6012" y="1949822"/>
            <a:ext cx="914400" cy="2958355"/>
            <a:chOff x="1452282" y="1156446"/>
            <a:chExt cx="914400" cy="2958355"/>
          </a:xfrm>
        </p:grpSpPr>
        <p:sp>
          <p:nvSpPr>
            <p:cNvPr id="11" name="Rectangle 10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873623" y="1949822"/>
            <a:ext cx="914400" cy="2958355"/>
            <a:chOff x="1452282" y="1156446"/>
            <a:chExt cx="914400" cy="2958355"/>
          </a:xfrm>
        </p:grpSpPr>
        <p:sp>
          <p:nvSpPr>
            <p:cNvPr id="14" name="Rectangle 13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30789" y="1949822"/>
            <a:ext cx="914400" cy="2958355"/>
            <a:chOff x="1452282" y="1156446"/>
            <a:chExt cx="914400" cy="2958355"/>
          </a:xfrm>
        </p:grpSpPr>
        <p:sp>
          <p:nvSpPr>
            <p:cNvPr id="17" name="Rectangle 16"/>
            <p:cNvSpPr/>
            <p:nvPr/>
          </p:nvSpPr>
          <p:spPr>
            <a:xfrm>
              <a:off x="1452282" y="1156446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n 17"/>
            <p:cNvSpPr/>
            <p:nvPr/>
          </p:nvSpPr>
          <p:spPr>
            <a:xfrm>
              <a:off x="1452282" y="3200401"/>
              <a:ext cx="914400" cy="91440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456763" y="1631574"/>
            <a:ext cx="6611471" cy="3680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9508079" y="1641367"/>
            <a:ext cx="1809379" cy="3680013"/>
            <a:chOff x="8706221" y="1631574"/>
            <a:chExt cx="1809379" cy="3680013"/>
          </a:xfrm>
        </p:grpSpPr>
        <p:grpSp>
          <p:nvGrpSpPr>
            <p:cNvPr id="19" name="Group 18"/>
            <p:cNvGrpSpPr/>
            <p:nvPr/>
          </p:nvGrpSpPr>
          <p:grpSpPr>
            <a:xfrm>
              <a:off x="9171000" y="1949822"/>
              <a:ext cx="914400" cy="2958355"/>
              <a:chOff x="1452282" y="1156446"/>
              <a:chExt cx="914400" cy="295835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452282" y="115644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an 20"/>
              <p:cNvSpPr/>
              <p:nvPr/>
            </p:nvSpPr>
            <p:spPr>
              <a:xfrm>
                <a:off x="1452282" y="3200401"/>
                <a:ext cx="914400" cy="914400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8706221" y="1631574"/>
              <a:ext cx="1809379" cy="36800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V="1">
            <a:off x="8171938" y="3471580"/>
            <a:ext cx="1154942" cy="13450"/>
          </a:xfrm>
          <a:prstGeom prst="line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873623" y="3407487"/>
            <a:ext cx="878366" cy="365760"/>
            <a:chOff x="1873623" y="3407487"/>
            <a:chExt cx="878366" cy="365760"/>
          </a:xfrm>
        </p:grpSpPr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1873623" y="3407487"/>
              <a:ext cx="365760" cy="365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2386229" y="3407487"/>
              <a:ext cx="365760" cy="365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>
            <a:spLocks noChangeAspect="1"/>
          </p:cNvSpPr>
          <p:nvPr/>
        </p:nvSpPr>
        <p:spPr>
          <a:xfrm>
            <a:off x="3449733" y="3407487"/>
            <a:ext cx="365760" cy="365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3974652" y="3407487"/>
            <a:ext cx="365760" cy="3657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014435" y="3387697"/>
            <a:ext cx="878366" cy="365760"/>
            <a:chOff x="1873623" y="3407487"/>
            <a:chExt cx="878366" cy="365760"/>
          </a:xfrm>
        </p:grpSpPr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1873623" y="3407487"/>
              <a:ext cx="365760" cy="365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2386229" y="3407487"/>
              <a:ext cx="365760" cy="365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48806" y="3387697"/>
            <a:ext cx="878366" cy="365760"/>
            <a:chOff x="1873623" y="3407487"/>
            <a:chExt cx="878366" cy="365760"/>
          </a:xfrm>
        </p:grpSpPr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1873623" y="3407487"/>
              <a:ext cx="365760" cy="365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386229" y="3407487"/>
              <a:ext cx="365760" cy="365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973585" y="3387697"/>
            <a:ext cx="878366" cy="365760"/>
            <a:chOff x="1873623" y="3407487"/>
            <a:chExt cx="878366" cy="365760"/>
          </a:xfrm>
        </p:grpSpPr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1873623" y="3407487"/>
              <a:ext cx="365760" cy="365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2386229" y="3407487"/>
              <a:ext cx="365760" cy="3657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13452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emplate2" id="{2811E776-2BE4-0B41-A92C-65AA641D211C}" vid="{5E352A19-5BF8-E644-A18A-D274FDE7AC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mytemplate2</Template>
  <TotalTime>26219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Impact</vt:lpstr>
      <vt:lpstr>ＭＳ Ｐゴシック</vt:lpstr>
      <vt:lpstr>Arial</vt:lpstr>
      <vt:lpstr>NCStateU-horizontal-left-logo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Chin-Jung Hsu</dc:creator>
  <cp:lastModifiedBy>Chin-Jung Hsu</cp:lastModifiedBy>
  <cp:revision>255</cp:revision>
  <dcterms:created xsi:type="dcterms:W3CDTF">2016-05-10T13:39:10Z</dcterms:created>
  <dcterms:modified xsi:type="dcterms:W3CDTF">2017-03-07T15:41:56Z</dcterms:modified>
</cp:coreProperties>
</file>