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49AE"/>
    <a:srgbClr val="BA80A9"/>
    <a:srgbClr val="D592C0"/>
    <a:srgbClr val="92D05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9"/>
    <p:restoredTop sz="94657"/>
  </p:normalViewPr>
  <p:slideViewPr>
    <p:cSldViewPr snapToGrid="0" snapToObjects="1">
      <p:cViewPr>
        <p:scale>
          <a:sx n="140" d="100"/>
          <a:sy n="140" d="100"/>
        </p:scale>
        <p:origin x="23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372C-B4F1-1F42-BCA1-9189A7DB4B2C}" type="datetimeFigureOut">
              <a:rPr lang="en-US" smtClean="0"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3986-00CB-C443-84C4-7145DD8B8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372C-B4F1-1F42-BCA1-9189A7DB4B2C}" type="datetimeFigureOut">
              <a:rPr lang="en-US" smtClean="0"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3986-00CB-C443-84C4-7145DD8B8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8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372C-B4F1-1F42-BCA1-9189A7DB4B2C}" type="datetimeFigureOut">
              <a:rPr lang="en-US" smtClean="0"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3986-00CB-C443-84C4-7145DD8B8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8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372C-B4F1-1F42-BCA1-9189A7DB4B2C}" type="datetimeFigureOut">
              <a:rPr lang="en-US" smtClean="0"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3986-00CB-C443-84C4-7145DD8B8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76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372C-B4F1-1F42-BCA1-9189A7DB4B2C}" type="datetimeFigureOut">
              <a:rPr lang="en-US" smtClean="0"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3986-00CB-C443-84C4-7145DD8B8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3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372C-B4F1-1F42-BCA1-9189A7DB4B2C}" type="datetimeFigureOut">
              <a:rPr lang="en-US" smtClean="0"/>
              <a:t>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3986-00CB-C443-84C4-7145DD8B8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2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372C-B4F1-1F42-BCA1-9189A7DB4B2C}" type="datetimeFigureOut">
              <a:rPr lang="en-US" smtClean="0"/>
              <a:t>1/28/17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3986-00CB-C443-84C4-7145DD8B8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6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372C-B4F1-1F42-BCA1-9189A7DB4B2C}" type="datetimeFigureOut">
              <a:rPr lang="en-US" smtClean="0"/>
              <a:t>1/28/17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3986-00CB-C443-84C4-7145DD8B8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26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372C-B4F1-1F42-BCA1-9189A7DB4B2C}" type="datetimeFigureOut">
              <a:rPr lang="en-US" smtClean="0"/>
              <a:t>1/28/17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3986-00CB-C443-84C4-7145DD8B8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8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372C-B4F1-1F42-BCA1-9189A7DB4B2C}" type="datetimeFigureOut">
              <a:rPr lang="en-US" smtClean="0"/>
              <a:t>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3986-00CB-C443-84C4-7145DD8B8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0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372C-B4F1-1F42-BCA1-9189A7DB4B2C}" type="datetimeFigureOut">
              <a:rPr lang="en-US" smtClean="0"/>
              <a:t>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3986-00CB-C443-84C4-7145DD8B8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7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0372C-B4F1-1F42-BCA1-9189A7DB4B2C}" type="datetimeFigureOut">
              <a:rPr lang="en-US" smtClean="0"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33986-00CB-C443-84C4-7145DD8B8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0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762000" y="1155700"/>
            <a:ext cx="10058400" cy="4559300"/>
            <a:chOff x="762000" y="1155700"/>
            <a:chExt cx="10058400" cy="45593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" y="1155700"/>
              <a:ext cx="10058400" cy="4277412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1543050" y="5006340"/>
              <a:ext cx="1668780" cy="708660"/>
            </a:xfrm>
            <a:prstGeom prst="roundRect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&lt;5%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038974" y="5006340"/>
              <a:ext cx="3462339" cy="708660"/>
            </a:xfrm>
            <a:prstGeom prst="roundRect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&gt;10%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289457" y="5006340"/>
              <a:ext cx="3671890" cy="70866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5%&lt;x&lt;10%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53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49300" y="1155700"/>
            <a:ext cx="10058400" cy="4559300"/>
            <a:chOff x="749300" y="1155700"/>
            <a:chExt cx="10058400" cy="45593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300" y="1155700"/>
              <a:ext cx="10058400" cy="4259117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1543050" y="5006340"/>
              <a:ext cx="1668780" cy="708660"/>
            </a:xfrm>
            <a:prstGeom prst="roundRect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&lt;5%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038974" y="5006340"/>
              <a:ext cx="3462339" cy="708660"/>
            </a:xfrm>
            <a:prstGeom prst="roundRect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&gt;10%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289457" y="5006340"/>
              <a:ext cx="3671890" cy="70866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5%&lt;MMRE&lt;10%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031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2013"/>
            <a:ext cx="12124943" cy="310360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8078838" y="3827326"/>
            <a:ext cx="220598" cy="210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399477" y="3861169"/>
            <a:ext cx="824071" cy="287499"/>
          </a:xfrm>
          <a:prstGeom prst="roundRect">
            <a:avLst/>
          </a:prstGeom>
          <a:solidFill>
            <a:srgbClr val="92D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1223549" y="3868596"/>
            <a:ext cx="677200" cy="280072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1891641" y="3883546"/>
            <a:ext cx="1469626" cy="265122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3361267" y="3883546"/>
            <a:ext cx="431800" cy="265122"/>
          </a:xfrm>
          <a:prstGeom prst="roundRect">
            <a:avLst/>
          </a:prstGeom>
          <a:solidFill>
            <a:srgbClr val="BA49A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4556948" y="3861169"/>
            <a:ext cx="3393590" cy="287499"/>
            <a:chOff x="399477" y="3861169"/>
            <a:chExt cx="3393590" cy="287499"/>
          </a:xfrm>
        </p:grpSpPr>
        <p:sp>
          <p:nvSpPr>
            <p:cNvPr id="50" name="Rounded Rectangle 49"/>
            <p:cNvSpPr/>
            <p:nvPr/>
          </p:nvSpPr>
          <p:spPr>
            <a:xfrm>
              <a:off x="399477" y="3861169"/>
              <a:ext cx="824071" cy="287499"/>
            </a:xfrm>
            <a:prstGeom prst="roundRect">
              <a:avLst/>
            </a:prstGeom>
            <a:solidFill>
              <a:srgbClr val="92D05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223549" y="3868596"/>
              <a:ext cx="677200" cy="28007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891641" y="3883546"/>
              <a:ext cx="1469626" cy="265122"/>
            </a:xfrm>
            <a:prstGeom prst="roundRect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3361267" y="3883546"/>
              <a:ext cx="431800" cy="265122"/>
            </a:xfrm>
            <a:prstGeom prst="roundRect">
              <a:avLst/>
            </a:prstGeom>
            <a:solidFill>
              <a:srgbClr val="BA49A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8623259" y="3868596"/>
            <a:ext cx="3393590" cy="287499"/>
            <a:chOff x="399477" y="3861169"/>
            <a:chExt cx="3393590" cy="287499"/>
          </a:xfrm>
        </p:grpSpPr>
        <p:sp>
          <p:nvSpPr>
            <p:cNvPr id="55" name="Rounded Rectangle 54"/>
            <p:cNvSpPr/>
            <p:nvPr/>
          </p:nvSpPr>
          <p:spPr>
            <a:xfrm>
              <a:off x="399477" y="3861169"/>
              <a:ext cx="824071" cy="287499"/>
            </a:xfrm>
            <a:prstGeom prst="roundRect">
              <a:avLst/>
            </a:prstGeom>
            <a:solidFill>
              <a:srgbClr val="92D05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223549" y="3868596"/>
              <a:ext cx="677200" cy="28007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1891641" y="3883546"/>
              <a:ext cx="1469626" cy="265122"/>
            </a:xfrm>
            <a:prstGeom prst="roundRect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3361267" y="3883546"/>
              <a:ext cx="431800" cy="265122"/>
            </a:xfrm>
            <a:prstGeom prst="roundRect">
              <a:avLst/>
            </a:prstGeom>
            <a:solidFill>
              <a:srgbClr val="BA49A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177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85928" y="533908"/>
            <a:ext cx="11911584" cy="4534547"/>
            <a:chOff x="185928" y="533908"/>
            <a:chExt cx="11911584" cy="453454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928" y="533908"/>
              <a:ext cx="11911584" cy="4273740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1085850" y="4359795"/>
              <a:ext cx="2526030" cy="708660"/>
            </a:xfrm>
            <a:prstGeom prst="roundRect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&lt;5%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821202" y="4359795"/>
              <a:ext cx="4657822" cy="708660"/>
            </a:xfrm>
            <a:prstGeom prst="roundRect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10%&lt;MMRE&lt;100%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681506" y="4359795"/>
              <a:ext cx="2070070" cy="70866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5%&lt;MMRE&lt;10%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0548650" y="4359795"/>
              <a:ext cx="1301974" cy="708660"/>
            </a:xfrm>
            <a:prstGeom prst="roundRect">
              <a:avLst/>
            </a:prstGeom>
            <a:solidFill>
              <a:srgbClr val="BA49A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&gt;100%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5059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6032" y="519009"/>
            <a:ext cx="11622024" cy="4567734"/>
            <a:chOff x="420624" y="500721"/>
            <a:chExt cx="11622024" cy="456773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624" y="500721"/>
              <a:ext cx="11622024" cy="4277412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1085850" y="4359795"/>
              <a:ext cx="2526030" cy="708660"/>
            </a:xfrm>
            <a:prstGeom prst="roundRect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&lt;5%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866922" y="4359795"/>
              <a:ext cx="4612102" cy="708660"/>
            </a:xfrm>
            <a:prstGeom prst="roundRect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10%&lt;MMRE&lt;100%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681506" y="4359795"/>
              <a:ext cx="2115790" cy="70866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5%&lt;MMRE&lt;10%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0548650" y="4359795"/>
              <a:ext cx="1301974" cy="708660"/>
            </a:xfrm>
            <a:prstGeom prst="roundRect">
              <a:avLst/>
            </a:prstGeom>
            <a:solidFill>
              <a:srgbClr val="BA49A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&gt;100%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6667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25284</TotalTime>
  <Words>48</Words>
  <Application>Microsoft Macintosh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Nair</dc:creator>
  <cp:lastModifiedBy>Vivek Nair</cp:lastModifiedBy>
  <cp:revision>14</cp:revision>
  <dcterms:created xsi:type="dcterms:W3CDTF">2017-01-29T02:45:32Z</dcterms:created>
  <dcterms:modified xsi:type="dcterms:W3CDTF">2017-02-15T16:10:13Z</dcterms:modified>
</cp:coreProperties>
</file>