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B2310B-4C60-4DA8-AB2B-0B2F740D8D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Assignment-Graphs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34419F-B93B-4F24-A4C4-715982460C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4/28/19 10:30:39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B70865D5-FBBD-431D-8737-2BED41FF2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4" y="0"/>
            <a:ext cx="994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1979139-D6D5-466B-B8EE-2DB5DF1FB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2FE2A247-7606-4346-96BE-2D9CDFB527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68" y="0"/>
            <a:ext cx="423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37A049E-895E-4E3E-96D6-F00C5BE960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74" y="0"/>
            <a:ext cx="8836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A6F6E20D-1E24-4774-A232-948722EB9D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7" y="0"/>
            <a:ext cx="986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E7F17413-8250-43D3-9150-B88AF8EFE0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7" y="0"/>
            <a:ext cx="986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F0AF8678-5B86-4ACF-9391-C9954EEE87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105A9E28-DDEB-421E-AF56-BBB13D6032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075C205E-B11D-4EF7-AAD2-8300658849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B9E4A737-C9EA-4D99-9208-CB9F4496497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3F64EC7-82B3-45AF-982D-5140FDEA6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724025"/>
            <a:ext cx="2952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EB6909CB-8F5E-40F3-89E5-3790AA53EF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6BA0C171-3C86-45A5-9028-085D2515B0C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0" y="0"/>
            <a:ext cx="1110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06B26A4-350F-42C7-8716-45A834874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7ACA258-F4F8-4098-B866-1AC012EBA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76200"/>
            <a:ext cx="74580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E0065CB-5434-4920-883B-574387F4A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2400"/>
            <a:ext cx="4419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F94F4B5-EB30-49B1-8B0E-1D0BF35C75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76200"/>
            <a:ext cx="89535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5097279-A911-4522-AC6B-6FEF516236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76200"/>
            <a:ext cx="9867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9542ABC-6860-4AFB-8135-ECFC93DC1A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76200"/>
            <a:ext cx="97440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867C802-DCCB-4158-9281-63B5EB4B6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76200"/>
            <a:ext cx="98488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