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9BC8-9BD0-4B03-8A34-70134CD05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D050-5FE9-4E74-81A2-DEE1583329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9BC8-9BD0-4B03-8A34-70134CD05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D050-5FE9-4E74-81A2-DEE1583329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9BC8-9BD0-4B03-8A34-70134CD05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D050-5FE9-4E74-81A2-DEE1583329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9BC8-9BD0-4B03-8A34-70134CD05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D050-5FE9-4E74-81A2-DEE1583329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9BC8-9BD0-4B03-8A34-70134CD05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D050-5FE9-4E74-81A2-DEE1583329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9BC8-9BD0-4B03-8A34-70134CD05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D050-5FE9-4E74-81A2-DEE1583329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9BC8-9BD0-4B03-8A34-70134CD05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D050-5FE9-4E74-81A2-DEE1583329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9BC8-9BD0-4B03-8A34-70134CD05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D050-5FE9-4E74-81A2-DEE1583329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9BC8-9BD0-4B03-8A34-70134CD05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D050-5FE9-4E74-81A2-DEE1583329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9BC8-9BD0-4B03-8A34-70134CD05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D050-5FE9-4E74-81A2-DEE1583329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9BC8-9BD0-4B03-8A34-70134CD05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D050-5FE9-4E74-81A2-DEE1583329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9BC8-9BD0-4B03-8A34-70134CD05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D050-5FE9-4E74-81A2-DEE1583329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775" y="1543050"/>
            <a:ext cx="66484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1720840"/>
            <a:ext cx="70009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Structures: Board and Move Table</a:t>
            </a:r>
          </a:p>
          <a:p>
            <a:endParaRPr lang="en-US" b="1" dirty="0" smtClean="0"/>
          </a:p>
          <a:p>
            <a:r>
              <a:rPr lang="en-US" dirty="0" smtClean="0"/>
              <a:t>Consider a Board having nine elements vector. Each element will contain</a:t>
            </a:r>
          </a:p>
          <a:p>
            <a:r>
              <a:rPr lang="en-US" dirty="0" smtClean="0"/>
              <a:t>0 for blank</a:t>
            </a:r>
          </a:p>
          <a:p>
            <a:r>
              <a:rPr lang="en-US" dirty="0" smtClean="0"/>
              <a:t>1 indicating X player move</a:t>
            </a:r>
          </a:p>
          <a:p>
            <a:r>
              <a:rPr lang="en-US" dirty="0" smtClean="0"/>
              <a:t>2 indicating O player move</a:t>
            </a:r>
          </a:p>
          <a:p>
            <a:r>
              <a:rPr lang="en-US" dirty="0" smtClean="0"/>
              <a:t>The computer may play as an X or O player.</a:t>
            </a:r>
          </a:p>
          <a:p>
            <a:r>
              <a:rPr lang="en-US" dirty="0" smtClean="0"/>
              <a:t>The first player is always X.</a:t>
            </a:r>
          </a:p>
          <a:p>
            <a:endParaRPr lang="en-US" b="1" dirty="0" smtClean="0"/>
          </a:p>
          <a:p>
            <a:r>
              <a:rPr lang="en-US" b="1" dirty="0" smtClean="0"/>
              <a:t>Move Table:</a:t>
            </a:r>
            <a:endParaRPr lang="en-US" dirty="0" smtClean="0"/>
          </a:p>
          <a:p>
            <a:r>
              <a:rPr lang="en-US" dirty="0" smtClean="0"/>
              <a:t>It is a vector of 3</a:t>
            </a:r>
            <a:r>
              <a:rPr lang="en-US" baseline="30000" dirty="0" smtClean="0"/>
              <a:t>9 </a:t>
            </a:r>
            <a:r>
              <a:rPr lang="en-US" dirty="0" smtClean="0"/>
              <a:t>elements, each element of which is a nine-element vector representing board position.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8" y="1528763"/>
            <a:ext cx="76295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3" y="1495425"/>
            <a:ext cx="74580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1519238"/>
            <a:ext cx="79724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825" y="1262063"/>
            <a:ext cx="66103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1443038"/>
            <a:ext cx="65246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1500188"/>
            <a:ext cx="78962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1624013"/>
            <a:ext cx="76485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1495425"/>
            <a:ext cx="7943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1500188"/>
            <a:ext cx="8105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1153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50"/>
            <a:ext cx="80772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50"/>
            <a:ext cx="80772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495425"/>
            <a:ext cx="72009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1466850"/>
            <a:ext cx="76390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675" y="1433513"/>
            <a:ext cx="67246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238250"/>
            <a:ext cx="78009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50" y="1504950"/>
            <a:ext cx="75819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73</Words>
  <Application>Microsoft Office PowerPoint</Application>
  <PresentationFormat>On-screen Show (4:3)</PresentationFormat>
  <Paragraphs>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</cp:revision>
  <dcterms:created xsi:type="dcterms:W3CDTF">2023-02-21T06:43:15Z</dcterms:created>
  <dcterms:modified xsi:type="dcterms:W3CDTF">2023-02-21T07:27:17Z</dcterms:modified>
</cp:coreProperties>
</file>