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D864-5FE9-4CE5-AEB0-3CF7A01CE195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E9BE-E238-494B-97A8-5832A0FB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D864-5FE9-4CE5-AEB0-3CF7A01CE195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E9BE-E238-494B-97A8-5832A0FB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D864-5FE9-4CE5-AEB0-3CF7A01CE195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E9BE-E238-494B-97A8-5832A0FB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D864-5FE9-4CE5-AEB0-3CF7A01CE195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E9BE-E238-494B-97A8-5832A0FB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D864-5FE9-4CE5-AEB0-3CF7A01CE195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E9BE-E238-494B-97A8-5832A0FB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D864-5FE9-4CE5-AEB0-3CF7A01CE195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E9BE-E238-494B-97A8-5832A0FB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D864-5FE9-4CE5-AEB0-3CF7A01CE195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E9BE-E238-494B-97A8-5832A0FB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D864-5FE9-4CE5-AEB0-3CF7A01CE195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E9BE-E238-494B-97A8-5832A0FB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D864-5FE9-4CE5-AEB0-3CF7A01CE195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E9BE-E238-494B-97A8-5832A0FB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D864-5FE9-4CE5-AEB0-3CF7A01CE195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E9BE-E238-494B-97A8-5832A0FB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D864-5FE9-4CE5-AEB0-3CF7A01CE195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E9BE-E238-494B-97A8-5832A0FB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9D864-5FE9-4CE5-AEB0-3CF7A01CE195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FE9BE-E238-494B-97A8-5832A0FB2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428736"/>
            <a:ext cx="76581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0" y="1443038"/>
            <a:ext cx="77343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0" y="1443038"/>
            <a:ext cx="77343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" y="1547813"/>
            <a:ext cx="791527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0563" y="1790700"/>
            <a:ext cx="77628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663" y="1666875"/>
            <a:ext cx="76866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2975" y="1933575"/>
            <a:ext cx="725805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875" y="1733550"/>
            <a:ext cx="733425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1538" y="1881188"/>
            <a:ext cx="740092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" y="1714500"/>
            <a:ext cx="7696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504950"/>
            <a:ext cx="734377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2025" y="1347788"/>
            <a:ext cx="721995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425" y="1457325"/>
            <a:ext cx="767715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525" y="1414463"/>
            <a:ext cx="760095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8" y="1390650"/>
            <a:ext cx="759142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75" y="1457325"/>
            <a:ext cx="763905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663" y="1466850"/>
            <a:ext cx="768667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0" y="1462088"/>
            <a:ext cx="773430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90" y="1362075"/>
            <a:ext cx="78867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3" y="1485900"/>
            <a:ext cx="761047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413" y="1681163"/>
            <a:ext cx="787717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10</cp:revision>
  <dcterms:created xsi:type="dcterms:W3CDTF">2023-02-24T07:14:22Z</dcterms:created>
  <dcterms:modified xsi:type="dcterms:W3CDTF">2023-02-27T07:22:18Z</dcterms:modified>
</cp:coreProperties>
</file>