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1762-DCEB-401C-BCEE-F0F4BD55BB7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5CD9-02AC-473D-93D9-D74786179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8200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214686"/>
            <a:ext cx="7334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9525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8853517" cy="405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28663"/>
            <a:ext cx="8715404" cy="487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2013"/>
            <a:ext cx="8562998" cy="428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52488"/>
            <a:ext cx="8429652" cy="451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2023-02-28T07:06:13Z</dcterms:created>
  <dcterms:modified xsi:type="dcterms:W3CDTF">2023-02-28T07:18:18Z</dcterms:modified>
</cp:coreProperties>
</file>