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6" r:id="rId9"/>
    <p:sldId id="257" r:id="rId10"/>
    <p:sldId id="258" r:id="rId11"/>
    <p:sldId id="259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9E1C-995D-4D60-A2FA-CC5FA986C5C5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7DF7-E401-4C61-BA57-08AE93F5D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616" y="1428736"/>
            <a:ext cx="7495284" cy="382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038225"/>
            <a:ext cx="68484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80595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472" y="1428736"/>
            <a:ext cx="881164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76" y="1000108"/>
            <a:ext cx="819020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90043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3786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875115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500306"/>
            <a:ext cx="48196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62685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48196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428604"/>
            <a:ext cx="8786843" cy="1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2104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143248"/>
            <a:ext cx="8077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625781" cy="31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142984"/>
            <a:ext cx="7500990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PRODUCTION SYSTEM CHARATERSTIC: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Monotonic Production System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 Monotonic Production System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Partially Commutative Production System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Commutative Production System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15427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2269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217475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131" y="1428736"/>
            <a:ext cx="844813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114425"/>
            <a:ext cx="6915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1143000"/>
            <a:ext cx="6867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</Words>
  <Application>Microsoft Office PowerPoint</Application>
  <PresentationFormat>On-screen Show (4:3)</PresentationFormat>
  <Paragraphs>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36</cp:revision>
  <dcterms:created xsi:type="dcterms:W3CDTF">2023-03-01T06:47:50Z</dcterms:created>
  <dcterms:modified xsi:type="dcterms:W3CDTF">2023-03-07T07:15:34Z</dcterms:modified>
</cp:coreProperties>
</file>