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3F0D-BE12-4E5D-BA20-BE23B874CA1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BDE-1CF9-4C1C-A106-4539800D8A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3F0D-BE12-4E5D-BA20-BE23B874CA1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BDE-1CF9-4C1C-A106-4539800D8A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3F0D-BE12-4E5D-BA20-BE23B874CA1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BDE-1CF9-4C1C-A106-4539800D8A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3F0D-BE12-4E5D-BA20-BE23B874CA1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BDE-1CF9-4C1C-A106-4539800D8A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3F0D-BE12-4E5D-BA20-BE23B874CA1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BDE-1CF9-4C1C-A106-4539800D8A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3F0D-BE12-4E5D-BA20-BE23B874CA1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BDE-1CF9-4C1C-A106-4539800D8A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3F0D-BE12-4E5D-BA20-BE23B874CA1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BDE-1CF9-4C1C-A106-4539800D8A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3F0D-BE12-4E5D-BA20-BE23B874CA1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BDE-1CF9-4C1C-A106-4539800D8A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3F0D-BE12-4E5D-BA20-BE23B874CA1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BDE-1CF9-4C1C-A106-4539800D8A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3F0D-BE12-4E5D-BA20-BE23B874CA1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BDE-1CF9-4C1C-A106-4539800D8A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3F0D-BE12-4E5D-BA20-BE23B874CA1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BDE-1CF9-4C1C-A106-4539800D8A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3F0D-BE12-4E5D-BA20-BE23B874CA1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8FBDE-1CF9-4C1C-A106-4539800D8A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3438" y="1724025"/>
            <a:ext cx="74771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052" y="1142985"/>
            <a:ext cx="8263914" cy="450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083" y="1071546"/>
            <a:ext cx="850983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249" y="1142984"/>
            <a:ext cx="8711523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733" y="1500175"/>
            <a:ext cx="8509964" cy="37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114" y="785794"/>
            <a:ext cx="8161075" cy="51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583" y="714357"/>
            <a:ext cx="8426833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8623123" cy="508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9" y="1175682"/>
            <a:ext cx="8624466" cy="461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771525"/>
            <a:ext cx="88011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047" y="928671"/>
            <a:ext cx="8841503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92556"/>
            <a:ext cx="7725200" cy="52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66" y="857232"/>
            <a:ext cx="8908390" cy="497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8358246" cy="37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38"/>
            <a:ext cx="8085243" cy="48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650" y="1071546"/>
            <a:ext cx="80747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196" y="1285860"/>
            <a:ext cx="865956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255" y="1214422"/>
            <a:ext cx="8963487" cy="442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8022264" cy="354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1214438"/>
            <a:ext cx="75247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9083" y="1500174"/>
            <a:ext cx="9228047" cy="37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987246"/>
            <a:ext cx="7296177" cy="461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61" y="928670"/>
            <a:ext cx="8137898" cy="507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8</cp:revision>
  <dcterms:created xsi:type="dcterms:W3CDTF">2023-03-14T06:23:03Z</dcterms:created>
  <dcterms:modified xsi:type="dcterms:W3CDTF">2023-03-14T07:22:17Z</dcterms:modified>
</cp:coreProperties>
</file>