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D15F-E59D-4657-B55C-B226F1BE998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72E-1554-4D13-AB5C-F4C805130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D15F-E59D-4657-B55C-B226F1BE998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72E-1554-4D13-AB5C-F4C805130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D15F-E59D-4657-B55C-B226F1BE998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72E-1554-4D13-AB5C-F4C805130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D15F-E59D-4657-B55C-B226F1BE998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72E-1554-4D13-AB5C-F4C805130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D15F-E59D-4657-B55C-B226F1BE998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72E-1554-4D13-AB5C-F4C805130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D15F-E59D-4657-B55C-B226F1BE998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72E-1554-4D13-AB5C-F4C805130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D15F-E59D-4657-B55C-B226F1BE998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72E-1554-4D13-AB5C-F4C805130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D15F-E59D-4657-B55C-B226F1BE998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72E-1554-4D13-AB5C-F4C805130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D15F-E59D-4657-B55C-B226F1BE998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72E-1554-4D13-AB5C-F4C805130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D15F-E59D-4657-B55C-B226F1BE998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72E-1554-4D13-AB5C-F4C805130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D15F-E59D-4657-B55C-B226F1BE998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972E-1554-4D13-AB5C-F4C805130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D15F-E59D-4657-B55C-B226F1BE998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F972E-1554-4D13-AB5C-F4C8051301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195417" cy="406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329" y="1357298"/>
            <a:ext cx="8404513" cy="415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816" y="1285860"/>
            <a:ext cx="7933034" cy="406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1543050"/>
            <a:ext cx="77628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314450"/>
            <a:ext cx="8153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643050"/>
            <a:ext cx="39624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066" y="1266824"/>
            <a:ext cx="8550214" cy="487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</cp:revision>
  <dcterms:created xsi:type="dcterms:W3CDTF">2023-03-15T06:43:37Z</dcterms:created>
  <dcterms:modified xsi:type="dcterms:W3CDTF">2023-03-15T09:14:30Z</dcterms:modified>
</cp:coreProperties>
</file>