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6169-09DD-4C19-A5AD-159F89D6DE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5EC9-6C70-4288-8A73-BC4D2B60E2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519238"/>
            <a:ext cx="8029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81113"/>
            <a:ext cx="78581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71530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09688"/>
            <a:ext cx="8143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1147763"/>
            <a:ext cx="79629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1343025"/>
            <a:ext cx="74866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209675"/>
            <a:ext cx="78200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166813"/>
            <a:ext cx="80105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195388"/>
            <a:ext cx="77533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2023-03-21T06:34:29Z</dcterms:created>
  <dcterms:modified xsi:type="dcterms:W3CDTF">2023-03-21T07:19:02Z</dcterms:modified>
</cp:coreProperties>
</file>