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ink/ink8.xml" ContentType="application/inkml+xml"/>
  <Override PartName="/ppt/ink/ink1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Override PartName="/ppt/ink/ink16.xml" ContentType="application/inkml+xml"/>
  <Override PartName="/ppt/ink/ink25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4.xml" ContentType="application/inkml+xml"/>
  <Override PartName="/ppt/ink/ink15.xml" ContentType="application/inkml+xml"/>
  <Override PartName="/ppt/ink/ink23.xml" ContentType="application/inkml+xml"/>
  <Override PartName="/ppt/ink/ink2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ink/ink1.xml" ContentType="application/inkml+xml"/>
  <Override PartName="/ppt/ink/ink2.xml" ContentType="application/inkml+xml"/>
  <Override PartName="/ppt/ink/ink12.xml" ContentType="application/inkml+xml"/>
  <Override PartName="/ppt/ink/ink13.xml" ContentType="application/inkml+xml"/>
  <Override PartName="/ppt/ink/ink21.xml" ContentType="application/inkml+xml"/>
  <Override PartName="/ppt/ink/ink22.xml" ContentType="application/inkml+xml"/>
  <Override PartName="/ppt/ink/ink10.xml" ContentType="application/inkml+xml"/>
  <Override PartName="/ppt/ink/ink11.xml" ContentType="application/inkml+xml"/>
  <Override PartName="/ppt/ink/ink2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ink/ink9.xml" ContentType="application/inkml+xml"/>
  <Override PartName="/ppt/ink/ink1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emf" ContentType="image/x-emf"/>
  <Default Extension="jpeg" ContentType="image/jpeg"/>
  <Override PartName="/ppt/ink/ink7.xml" ContentType="application/inkml+xml"/>
  <Override PartName="/ppt/ink/ink17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26" r:id="rId3"/>
    <p:sldId id="312" r:id="rId4"/>
    <p:sldId id="310" r:id="rId5"/>
    <p:sldId id="313" r:id="rId6"/>
    <p:sldId id="297" r:id="rId7"/>
    <p:sldId id="299" r:id="rId8"/>
    <p:sldId id="303" r:id="rId9"/>
    <p:sldId id="301" r:id="rId10"/>
    <p:sldId id="304" r:id="rId11"/>
    <p:sldId id="327" r:id="rId12"/>
    <p:sldId id="328" r:id="rId13"/>
    <p:sldId id="329" r:id="rId14"/>
    <p:sldId id="330" r:id="rId15"/>
    <p:sldId id="334" r:id="rId16"/>
    <p:sldId id="336" r:id="rId17"/>
    <p:sldId id="335" r:id="rId18"/>
    <p:sldId id="339" r:id="rId19"/>
    <p:sldId id="338" r:id="rId20"/>
    <p:sldId id="337" r:id="rId21"/>
    <p:sldId id="341" r:id="rId22"/>
    <p:sldId id="340" r:id="rId23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13:55.3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15277 4669,'-78'-39,"78"39,0 0,0 0,0 0,0 0,0 0,0 0,0 0,-26-26,0 13,13 0,0 0,13 0,0 0,0-12,26-1,13-13,39 0,13 13,-13 13,13 13,13 39,-26-13,-26 0,-13 13,0 12,-13 1,-13 13,-39-1,-26 14,-65 25,26-25,0-13,0-14,39-25,13 0,13-13,13-13,13 0,0 0,13 13,65 13,0-13,52 39,-13-14,-13 14,-26-13,39 26,-52-27,1 66,-40-52,-13 25,-26-12,-27-13,-25 12,-65 40,-39-27,65-51,13-26,-39-13,52 0,26 0,26 0,13 0,13 13</inkml:trace>
  <inkml:trace contextRef="#ctx0" brushRef="#br0" timeOffset="1248.3209">17697 5225,'-13'-117,"13"117,0 0,0 0,0-12,-13-14,-13-13,-13 0,-13-13,-13 14,0-14,-13 0,-13 26,25 26,-12 13,0 13,-52 65,39-14,0 52,26 14,0-1,39-26,39 1,26-1,0-38,0-1,0-38,52-13,-13-13,26 0,-13-39,0-13,14-77,-14-14,-26-25,-26 39,0 51,13-38,-39 64,0 13,-13 13,0 0,0 13,0 52,-13 129,-13 26,0-104,0 40,13-14,0 39,0-103,13-26,-13 51,13-77,0 0,0-13,0 0,0-26,52-51,-26 12</inkml:trace>
  <inkml:trace contextRef="#ctx0" brushRef="#br0" timeOffset="1726.9305">18621 5393,'0'0,"13"0,26 0,26 13,26 0,13 0,65 13,26 0,-103-14,-14 1,-26 0,-13-13,-13 0,52 0,-65-13</inkml:trace>
  <inkml:trace contextRef="#ctx0" brushRef="#br0" timeOffset="2025.657">18894 6027,'13'0,"-13"0,13 0,13 0,13 0,13 0,0 0,-13 0,0 0,78 0,-78-13,27 13,-27 0,39 0,52 39</inkml:trace>
  <inkml:trace contextRef="#ctx0" brushRef="#br0" timeOffset="2828.8449">21379 4604,'-26'-52,"26"52,0 52,0 77,-13 91,-13-52,-13 104,39-169,-26 143,26-155,-13 12,0-38,0 25,13-64,0-13,13-13,13-13</inkml:trace>
  <inkml:trace contextRef="#ctx0" brushRef="#br0" timeOffset="3446.3232">22004 5044,'0'0,"-13"0,13 0,0 0,0 0,0-13,39-13,65-39,52 14,-13 25,-52 39,13 51,-51 27,-14 38,-52 78,0-129,0-1,-170 260,144-286,-39 53,26-27,26-12,13-26,13-13,39 0,65 25,13-25,53 39,-92-52,-13 0,13-13,-26 0,13-13,-26 13,52-13</inkml:trace>
  <inkml:trace contextRef="#ctx0" brushRef="#br0" timeOffset="6748.406">15979 8924,'-52'-104,"52"104,0 0,0 0,0-13,-13 0,0-26,0 14,-13-14,-26-13,-26 13,13 13,-26 26,-39 52,26-13,0 26,0 38,-27 26,27 27,39-1,0 13,39-52,39-25,26 12,26-25,26-13,14-40,-14-25,78-38,-78-1,65-52,-65 1,52-78,-65 64,13-103,-39 104,-13-27,-13 79,-13 12,-13 26,0 0,0 13,0 13,-26 90,-13 143,26-39,13-52,0-25,0 51,13-91,-13 27,0-79,0-25,0 0,0-13,39-26,14-51</inkml:trace>
  <inkml:trace contextRef="#ctx0" brushRef="#br0" timeOffset="7138.3607">17411 9325,'-13'-13,"13"13,13 51,0-12,26-13,26 13,39-13,0-13,104-13,-117 13,13-26,-13 26,1-13,-27 0,26 12</inkml:trace>
  <inkml:trace contextRef="#ctx0" brushRef="#br0" timeOffset="7548.1974">17411 10204,'0'0,"0"0,0 0,13 0,13 0,39 0,52-13,52-26,26 39,-26 13,-52 26,-12-13,-14 0,0 13,-13-14,0-12,-39-26,52 0</inkml:trace>
  <inkml:trace contextRef="#ctx0" brushRef="#br0" timeOffset="8330.7565">21145 8717,'13'0,"-13"0,0 0,0 13,13 51,-13 27,0 25,-13 117,0 0,0-117,-13 65,0-64,13-27,0-25,13-26,0-13,13-14,26-37</inkml:trace>
  <inkml:trace contextRef="#ctx0" brushRef="#br0" timeOffset="8990.2924">21861 9131,'-169'-13,"169"13,0 0,0 0,0-13,13 0,26-26,78-39,0 14,-13 25,-26 26,13 52,-39 0,13 51,-39 26,-52 1,-39 51,0-39,0-12,0-27,0 40,52-92,13 1,13 0,13-26,26 0,208 13,-143-26,0-13,79 13,-144 0,65 13,-78-13,-13 0,-13 0,0 0,-13 0,13 13</inkml:trace>
  <inkml:trace contextRef="#ctx0" brushRef="#br0" timeOffset="9512.6222">20455 10631,'-39'-26,"39"26,0 0,0 0,13 0,27 0,51 0,143-13,-39 13,0 13,196 13,-131-13,39 13,52-14,-208 1,157 13,-66 0,-130-13,-26 0,65 0,-117-13,0 0,-13 0,-13 0</inkml:trace>
  <inkml:trace contextRef="#ctx0" brushRef="#br0" timeOffset="10337.176">21249 11756,'-13'-13,"13"13,0-13,0 0,26-26,13 1,39-14,118-52,-27 53,-52 38,91 26,-52 0,-65 25,-26-12,-39 0,-13 13,-78 90,0-51,-65 25,26-38,52-39,26-13,13 0,13 0,0 12,39 40,52 0,104-1,-78-25,-26 0,0 26,-38 12,-27 27,-79 51,-51-65,-104 27,-91-52,130-40,-13-25,104-13,65 13</inkml:trace>
  <inkml:trace contextRef="#ctx0" brushRef="#br0" timeOffset="13189.8272">15550 14899,'-13'0,"13"0,13-13,-13-13,0-13,-13 0,0-25,-13 12,-13 0,-26-13,0-12,-13 25,-65 0,25 52,1 39,0 52,-104 141,78 1,39 26,65-26,13-26,39-104,39 1,0-40,39 1,78-52,-39-39,-13-52,13-51,79-117,-92 78,13-103,-65 128,-26 14,13 0,-39 103,-13 13,0 0,0 13,0 13,0 181,-13-26,26 91,-39-27,39-38,0-77,-13-14,0-25,0-26,0-27,0-12,0 0</inkml:trace>
  <inkml:trace contextRef="#ctx0" brushRef="#br0" timeOffset="13599.0858">16487 15093,'-13'0,"13"0,13 0,26 12,39 1,39-13,52 0,0-13,-39 13,-12 0,-14 0,0 13,-52 0,-13 13,-39-13</inkml:trace>
  <inkml:trace contextRef="#ctx0" brushRef="#br0" timeOffset="13910.2081">16643 15881,'-130'-12,"130"12,0 0,26 0,52-26,117 0,-104 13,104 0,-104 0,-12 13,-14 0,-13 13,0 13,39 0,-13-13</inkml:trace>
  <inkml:trace contextRef="#ctx0" brushRef="#br0" timeOffset="15932.3507">18985 15015,'-52'-13,"52"13,0 0,-13-39,0-12,26 12,13-26,0 13,39-12,39-1,26 0,66 39,-118 39,39 26,-52 13,-13 13,-26-1,-26 14,-39 12,0-25,-52 38,52-51,13-13,13-13,13-13,0 0,26 13,52 12,91 40,-78-26,-13 12,0 40,-26-27,-26 14,-39 0,-26-1,-78 14,-104 25,13-52,-40-25,131-39,13-13,26-13,52 0</inkml:trace>
  <inkml:trace contextRef="#ctx0" brushRef="#br0" timeOffset="16500.9422">18556 14032,'-26'13,"26"-13,-13 26,-39 51,-78 117,25 0,-38 65,52-65,13 104,91 51,39-116,39 64,13-103,40 39,-27-65,91 116,-117-193,26 25,78 27,-91-105,222-76</inkml:trace>
  <inkml:trace contextRef="#ctx0" brushRef="#br0" timeOffset="17092.6933">20026 14213,'0'-77,"0"77,26 38,65 66,13 51,26 13,-12 0,-1 0,52 91,-117-117,26 195,-65-247,0 169,-52-91,-26 91,26-182,-13 65,-26-64,-26 25,26-38,38-26,14-26,39-91,13-38</inkml:trace>
  <inkml:trace contextRef="#ctx0" brushRef="#br0" timeOffset="17679.1466">20690 14148,'-13'0,"13"0,0 0,13 0,0 0,13 0,26 13,26 0,13 13,0-13,13-13,-13 0,-39 0,-13 0,0 13,0-13,-13 0,0 0,0 26</inkml:trace>
  <inkml:trace contextRef="#ctx0" brushRef="#br0" timeOffset="18056.1721">22004 13954,'0'-25,"0"25,0 0,0 0,0 25,0 40,0 39,0 25,0 39,0-13,0-103,0 0,13-1,0-25,39 13</inkml:trace>
  <inkml:trace contextRef="#ctx0" brushRef="#br0" timeOffset="19699.7239">22967 15067,'-13'13,"13"-13,0 0,26 0,0 0,-13 0,0 0,0 0,0-13,0 0,0 0,0 13,0 0,0 0,0 0,0 0,0-13,0 13,0 0,13 13</inkml:trace>
  <inkml:trace contextRef="#ctx0" brushRef="#br0" timeOffset="21103.9298">21275 15713,'-13'26,"13"-26,0 0,13 0,26 39,39 52,39 25,-12-26,12 1,-39-39,-13-1,-13-12,-13-13,-13-13,13-13,-26 0</inkml:trace>
  <inkml:trace contextRef="#ctx0" brushRef="#br0" timeOffset="21404.3003">21965 15726,'-39'26,"39"-13,-65 0,0 26,0 13,-13 12,0 14,12-14,14 1,26-26,13-13,13-13,26 0</inkml:trace>
  <inkml:trace contextRef="#ctx0" brushRef="#br0" timeOffset="21941.7029">22889 15118,'-13'0,"13"0,0 0,0 0,0 0,13 13,0 26,0 52,13 116,-13-91,0 39,-13 13,0-64,26 90,-13-142,-13 12,0-12,0-26,0-26</inkml:trace>
  <inkml:trace contextRef="#ctx0" brushRef="#br0" timeOffset="22673.3464">23591 15222,'-52'-39,"52"39,0 0,0 0,26-13,39-13,92 0,-40 13,-13 26,-39 13,-13 26,26 103,-52 0,-52-51,-52 64,-13-26,13-51,0 25,52-51,13-13,13-14,52 14,65-13,26-39,13-26,-52 0,39-13,-39-12,-13 25,66-65</inkml:trace>
  <inkml:trace contextRef="#ctx0" brushRef="#br0" timeOffset="38873.6072">16604 17770,'0'0,"0"0,0 0,0 0,0 0,0 0,13 0,0 0,0-13,13 0,13 0,39 0,0 13,-13 0,-13 0,0-13,-13 0,0 13,0 0,-13 0,0 0,14 13,25-13</inkml:trace>
  <inkml:trace contextRef="#ctx0" brushRef="#br0" timeOffset="39238.9052">16617 18274,'-143'0,"143"0,0 0,0 0,26 0,39 0,26-39,39 0,-26 14,13 12,-52 13,0 0,-13 0,-12 0,-1 0,-13 0</inkml:trace>
  <inkml:trace contextRef="#ctx0" brushRef="#br0" timeOffset="40214.0948">19115 17964,'-13'-181,"13"181,0 0,0 0,0 13,-26 12,-52 27,-39 52,13-14,13-12,13-14,13-12,-13 13,26-26,13-14,13-12,13 0,13 0,0 0,0-13,26 0,78 0,26-13,0 0,0 26,0 0,-13-13,-39 0,0 0,-13-13,-26 13,1 0,-14 0,-13 0,0 0,0 0,26 0</inkml:trace>
  <inkml:trace contextRef="#ctx0" brushRef="#br0" timeOffset="40622.1501">19805 18093,'-13'-78,"13"78,0 0,0 0,0 0,0 0,0 0,0 13,-13 13,-26 78,-26 103,13-91,-13 52,13-52,13-12,26-26,0-66,13 27,0-26,0-13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0:46:18.5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2135 5535,'-39'-26,"26"26,-13-13,0 1,-14-14,1 0,13 0,0 13,13 0,0 0,13-13,26-25,39-1,14 26,38 13,-13 0,13 0,-52 26,-13 0,13 13,-39 0,-13 0,-13 77,-26-25,-52 64,39-90,-39 12,13-12,39-39,13 0,0 13,26 0,39-1,52 14,26 0,0 13,-26 0,-26 12,-26-12,-13-13,-26 0,-26 25,-65 14,-65 25,-52-25,-39 12,26-77,64-26,53 0,65 13,13 0</inkml:trace>
  <inkml:trace contextRef="#ctx0" brushRef="#br0" timeOffset="562.2835">3293 5509,'-117'-38,"117"38,0 0,0 0,0 0,13 0,52 13,104 90,-91-25,52 51,-13 0,-13-25,-13-1,78 65,-77-90,-14-13,13 25,-13-25,-52-39,-13-13,0-13,39 0,65 0</inkml:trace>
  <inkml:trace contextRef="#ctx0" brushRef="#br0" timeOffset="921.4895">4711 5432,'-130'-26,"130"26,0 0,-13 0,-26 13,-65 52,-65 103,12 0,1 13,26-13,0-26,52-38,-13-1,39-51,13-26,13 0,13-13,0-13,13 12</inkml:trace>
  <inkml:trace contextRef="#ctx0" brushRef="#br0" timeOffset="1577.5275">5427 5807,'13'0,"-13"0,26 0,91 0,-13 0,-13 0,0 13,39-13,-52 0,-13 0,0-13,-13 13,-26 13,0 38</inkml:trace>
  <inkml:trace contextRef="#ctx0" brushRef="#br0" timeOffset="1858.689">5557 6285,'-39'-26,"39"26,0 0,0 0,13 0,26 0,52-12,26-1,-26 0,0 0,0 13,-26 0,39 0,40 26</inkml:trace>
  <inkml:trace contextRef="#ctx0" brushRef="#br0" timeOffset="2296.0488">7417 5302,'0'0,"0"0,0 0,0 0,0 0,0 26,-13 104,-26 38,26-39,0-13,0 27,13-27,0-12,-39 12,13-25,0-40,0 27,13-26</inkml:trace>
  <inkml:trace contextRef="#ctx0" brushRef="#br0" timeOffset="2842.805">7899 5548,'-13'-13,"13"13,0 0,0 0,0 0,0 0,26-13,117-13,-13 14,0 37,-65 1,52 65,-64-14,-14 27,-52 12,-79 91,-12-90,-52 25,52-13,39-51,39-52,13-1,13 1,91 39,156-39,-117-65,79-13,-105 26,78 14,-78-1</inkml:trace>
  <inkml:trace contextRef="#ctx0" brushRef="#br0" timeOffset="7873.9301">11061 6065,'-39'-12,"39"12,0 0,0 0,0 0,0 0,0 0,91 0,91 25,-13-12,104 0,-38-26,-66 13,104 0,-143 13,39 0,-78-13,-25 0,-27 0,0 0,13-13,-26 0,-13 13,-13 0</inkml:trace>
  <inkml:trace contextRef="#ctx0" brushRef="#br0" timeOffset="8248.7824">11438 6816,'-130'-78,"130"78,0 0,13 0,104-13,65-13,1 52,51-13,-78-39,26 0,-78 26,65 26,-65-26,14-26,-66 0,-13-12,-26 25,0-13</inkml:trace>
  <inkml:trace contextRef="#ctx0" brushRef="#br0" timeOffset="8545.5564">13091 5923,'-26'-194,"26"194,0 0,26 65,-13 103,-13 104,-13-91,13-39,13-13,-13-25,0 12,0-77,0-13,0-26,0 0,0-39,0-39</inkml:trace>
  <inkml:trace contextRef="#ctx0" brushRef="#br0" timeOffset="8920.535">12609 5833,'0'0,"0"0,52 13,104-13,14 13,-1 25,0 14,65-13,-156-13,78 13,-117-14,0 14,-26 39,-52 64,-13-51,-26 25,-26 0,-13-12,39-39,39-40,26 1,13 0,39 0</inkml:trace>
  <inkml:trace contextRef="#ctx0" brushRef="#br0" timeOffset="9748.2963">15342 5561,'26'91,"0"-66,91 157,39 24,-39-63,26-1,-13-13,-38-51,-14 0,0-14,-13-25,-39-26,13-26,65 13</inkml:trace>
  <inkml:trace contextRef="#ctx0" brushRef="#br0" timeOffset="10029.5186">16266 5574,'-13'-13,"13"13,0 0,-13 129,-65 14,-40 25,-64 52,78-104,-65 65,78-90,13-1,13-38,26-13,13-13,26-13,0-13</inkml:trace>
  <inkml:trace contextRef="#ctx0" brushRef="#br0" timeOffset="10419.9563">16890 6014,'-13'0,"13"0,0 0,0 0,13 0,13 0,91 13,13-13,-12 13,-40 0,-39-1,26 14,-39 0,0 26,-26-39</inkml:trace>
  <inkml:trace contextRef="#ctx0" brushRef="#br0" timeOffset="10607.396">16864 6557,'13'0,"39"0,26 0,-13 0,-26 0,0 0,40 0,25 0,0 26</inkml:trace>
  <inkml:trace contextRef="#ctx0" brushRef="#br0" timeOffset="12169.3988">18972 5522,'0'0,"0"0,0 0,0 0,-13 26,-91 155,13-64,0-27,13 1,13-27,-13-12,52-26,13-13,0-13,13 0,0 0,13 0,65 26,13-13,39-13,-52 0,13 0,39-13,-52 13,-39 0,0 0,-13 0,-13 0,0 0,0 0,26-26,13 0,-13 0</inkml:trace>
  <inkml:trace contextRef="#ctx0" brushRef="#br0" timeOffset="12466.2039">19636 5639,'0'-13,"0"13,-65 142,39-39,0-12,-13 25,-13 14,13 12,-1 65,40-91,0-51,0 0,0-39,0-14,0 1,-13 0,0 0</inkml:trace>
  <inkml:trace contextRef="#ctx0" brushRef="#br0" timeOffset="36779.8013">2200 9441,'-13'-13,"-13"0,0-13,0-13,13 1,0-1,26-26,26 0,26 1,78-40,-13 40,39 12,-52 39,13 39,-52 13,-13-1,-13 40,-25 51,-40 27,-66 89,-12-128,-78 51,-26-13,-39 13,78-51,39-40,25-38,27-13,26-13,26-13,13 0,13 0,91-26,105 39,-27-26,-39 13,26 0,-104 0,13 39,-39-26,-13 0,0-13,0 0,52-26</inkml:trace>
  <inkml:trace contextRef="#ctx0" brushRef="#br0" timeOffset="38123.0718">4867 9661,'39'-181,"-39"181,0-26,0-26,-26-13,-13-38,-13 25,-39 14,-39 12,0 65,-26 52,-14 64,1 143,52-40,39-25,39-39,39-12,52-40,13-38,13-27,39-25,26-65,-25-51,25-78,-26 0,-13-104,-39 104,-13 51,-26 53,-13 25,0 26,-13 0,0 13,26 65,0 103,-13 13,-13 142,0-245,-13 77,0-39,-13 14,13-66,26-25,-13-39</inkml:trace>
  <inkml:trace contextRef="#ctx0" brushRef="#br0" timeOffset="38482.334">5830 9609,'-26'0,"26"0,0 0,0 0,39 26,130-13,0 0,14-13,-40-13,26 26,-39-39,-26 13,-39 39,-39 13</inkml:trace>
  <inkml:trace contextRef="#ctx0" brushRef="#br0" timeOffset="38716.634">6259 10243,'0'0,"0"0,13 0,66-13,25 0,26-26,0 0,-39 13,0 26,39-25,-52 25</inkml:trace>
  <inkml:trace contextRef="#ctx0" brushRef="#br0" timeOffset="39435.175">8550 9143,'0'-25,"0"25,0 25,13 247,-13-104,-13 65,-27 116,14-181,-39 78,13-91,39-77,26-52,52-26</inkml:trace>
  <inkml:trace contextRef="#ctx0" brushRef="#br0" timeOffset="39856.899">9473 9531,'-13'13,"-26"156,-13 128,13-51,13-65,13 52,26-104,26-39,0-51,52 0,53-78,25-77,-52-39,91-117,-143 117,-13-78,-52-90,-26 245,-39-25,-26-14,-78-12,65 90,39 26,26 26,26 78</inkml:trace>
  <inkml:trace contextRef="#ctx0" brushRef="#br0" timeOffset="40341.1136">12180 9635,'0'13,"0"-13,26 0,91 13,65 13,65 12,-12-63,-66 12,13 51,-26-12,-78-26,-13 0,-26 0,-13 13,-26-13</inkml:trace>
  <inkml:trace contextRef="#ctx0" brushRef="#br0" timeOffset="40606.6887">12141 10282,'13'0,"-13"0,52 0,104-13,0 0,91-65,-77 65,12 0,-26-26,-39 14,-13-1,-52 0,0-13,39-26</inkml:trace>
  <inkml:trace contextRef="#ctx0" brushRef="#br0" timeOffset="40856.6305">13715 9312,'13'13,"-26"90,39 104,0-52,13 181,-39-245,-13 38,0 1,13-14,0-90,0-13,0-26</inkml:trace>
  <inkml:trace contextRef="#ctx0" brushRef="#br0" timeOffset="41200.2153">13494 9350,'13'0,"117"26,104 26,-129-26,64-26,-39 52,-39 12,-39 1,0 51,-65 1,-39 12,0 39,-91 65,78-155,0 38,0-26,0-12</inkml:trace>
  <inkml:trace contextRef="#ctx0" brushRef="#br0" timeOffset="42012.4575">16669 9493,'-26'-39,"13"39,-39-26,-91 39,-26 90,26 40,-27 102,144-154,-143 362,169-402,26 53,0-27,13-38,13-13,65-39,-39-52,79-232,-79 51,13 65,-39 104,-13 38,0 13,-13 13,13 26,13 52,26 116,-39 51,-39-128,0 12,-13 14,13-66,0-38,13-13</inkml:trace>
  <inkml:trace contextRef="#ctx0" brushRef="#br0" timeOffset="42293.8332">17580 9829,'0'0,"0"0,26 0,26 0,117 0,-52 13,-26-13,-26 0,-13 0,-13 26,-13 13,-26-27</inkml:trace>
  <inkml:trace contextRef="#ctx0" brushRef="#br0" timeOffset="42465.5021">17684 10372,'-13'13,"13"-13,52 13,182 26,-104-52,-39-13,0 0,-12 0,-27 13</inkml:trace>
  <inkml:trace contextRef="#ctx0" brushRef="#br0" timeOffset="43090.2942">20000 9208,'-39'13,"26"0,-104 142,26-51,26-14,0 14,26-27,39 1,39-13,156 51,-65-77,234 155,-299-143,13 40,-51-26,-14-14,-92 66,-25-40,-65 1,0-26,26-14,65-38,26-25,52-66,0 1</inkml:trace>
  <inkml:trace contextRef="#ctx0" brushRef="#br0" timeOffset="43371.3958">19948 9286,'0'-13,"0"13,104 26,91 25,-26 27,1-13,-79-39,26-1,0 14,-39 0</inkml:trace>
  <inkml:trace contextRef="#ctx0" brushRef="#br0" timeOffset="45947.0586">2109 12597,'-65'-13,"52"13,-13 0,12 0,14 0,14-26,38-13,65-26,13 26,39 52,-65 13,-26 13,-26 0,-39 0,-13 38,-52 14,-52 38,0-38,52-53,26-12,13 0,13-13,39 13,104 39,26-39,-26-14,26 14,-103 0,-14 13,-26 0,0 0,-39 51,-78 1,-66 25,-168 26,52-64,0-1,12-12,209-26</inkml:trace>
  <inkml:trace contextRef="#ctx0" brushRef="#br0" timeOffset="47726.7243">3618 12558,'-39'13,"39"-13,0 0,0 13,39 51,65 53,0-1,39 52,0-26,-25-38,-1 12,-26-12,-13-27,-26 14,-26-39,-13-14,0-12,52-26,-52-39</inkml:trace>
  <inkml:trace contextRef="#ctx0" brushRef="#br0" timeOffset="48007.8465">4815 12739,'-65'-117,"65"117,-13 0,-13 13,-52 39,-78 52,26 25,-131 117,170-156,-91 117,104-91,13 1,13-27,39-38,52 0</inkml:trace>
  <inkml:trace contextRef="#ctx0" brushRef="#br0" timeOffset="48320.2453">5531 13502,'-52'-117,"52"117,0 13,-26 78,0 77,0-39,0 27,-13-27,0-13,13-51,12-26,41-13,51-26</inkml:trace>
  <inkml:trace contextRef="#ctx0" brushRef="#br0" timeOffset="48679.5055">6233 12881,'-78'-39,"78"39,0 0,26 13,117 39,-12-26,38 0,-39-26,-13 0,65 13,-78-13,13 13,-52-1</inkml:trace>
  <inkml:trace contextRef="#ctx0" brushRef="#br0" timeOffset="48913.8067">6429 13489,'0'-65,"0"65,13 0,117 39,13-26,0-39,-39 13,39-13,-26 0,-104 26</inkml:trace>
  <inkml:trace contextRef="#ctx0" brushRef="#br0" timeOffset="49319.9666">8758 12312,'-26'78,"13"-65,0 142,13 39,0 64,0-64,-13-38,0-1,-13 13,0-52,13-64,13-13,0-26</inkml:trace>
  <inkml:trace contextRef="#ctx0" brushRef="#br0" timeOffset="49741.667">9799 12390,'-39'13,"0"12,-78 79,-14 25,14-25,39 12,52-51,13-1,13 92,39-79,52 1,26 12,27 40,-66-66,-39-12,-13-13,-26 13,-26-14,-65 27,-66-13,-38-65,78-26,78 0</inkml:trace>
  <inkml:trace contextRef="#ctx0" brushRef="#br0" timeOffset="49991.5892">9434 12648,'0'0,"13"0,104 13,131-26,-131 13,65-13,-65 13,13 26,-13-13,118 65</inkml:trace>
  <inkml:trace contextRef="#ctx0" brushRef="#br0" timeOffset="50475.8077">12284 13230,'26'13,"-13"-13,104 13,117-13,-52 39,1-13,-53 0,-13 0,13-1,-52-25,-13 13</inkml:trace>
  <inkml:trace contextRef="#ctx0" brushRef="#br0" timeOffset="50788.2093">12180 13851,'0'91,"0"-91,91 25,78 1,13-39,0 26,-25 0,-40-13,13 0,-13-26,-13-25,-13-1,-26-13,0-51</inkml:trace>
  <inkml:trace contextRef="#ctx0" brushRef="#br0" timeOffset="51006.8875">13663 13114,'-52'116,"52"-116,13 65,0 103,0-39,-13 27,0-27,-13 26,-26-51,13-66,0-12,26-26</inkml:trace>
  <inkml:trace contextRef="#ctx0" brushRef="#br0" timeOffset="51334.9232">13377 13321,'13'-13,"52"26,91-13,13 26,1 0,-14 38,-39-12,-65 0,-13 25,-26 27,-65 12,-65 52,26-64,-66 51,66-52,26-25,39-26,26-39</inkml:trace>
  <inkml:trace contextRef="#ctx0" brushRef="#br0" timeOffset="51881.6746">16005 13088,'0'78,"13"-65,52 77,66 65,116 91,-130-130,117 104,-156-129,52 38,-39-51,-13-27,-38-38,-1-26,13-12</inkml:trace>
  <inkml:trace contextRef="#ctx0" brushRef="#br0" timeOffset="52178.4525">17489 13230,'-52'13,"26"0,-117 91,-27 12,-64 26,0 0,-13 27,104-53,26-25,64-40,27-12,13 0,39-26,66 26</inkml:trace>
  <inkml:trace contextRef="#ctx0" brushRef="#br0" timeOffset="52584.5133">17489 14304,'0'13,"0"0,13 38,0 53,-26 90,13-104,0-12,13-13,26-14,-13-25</inkml:trace>
  <inkml:trace contextRef="#ctx0" brushRef="#br0" timeOffset="52896.9103">18439 13735,'13'-26,"0"26,65 13,78 13,-52-14,0 14,26 0,-78-13,-39 0</inkml:trace>
  <inkml:trace contextRef="#ctx0" brushRef="#br0" timeOffset="53084.3528">18478 14239,'-13'39,"13"-39,52 0,104 0,-39 0,13 0,39-13,-78 26</inkml:trace>
  <inkml:trace contextRef="#ctx0" brushRef="#br0" timeOffset="53818.4915">20690 13230,'-13'26,"13"-13,-52 39,-65 64,-27 52,79-103,0 0,26-14,26-12,39 0,104 51,170 14,-170-52,78 51,-169-64,13 51,-52-12,-52 0,-65 12,-104 14,52-66,25-38,14-51,52 12,52-26,-39-38</inkml:trace>
  <inkml:trace contextRef="#ctx0" brushRef="#br0" timeOffset="54037.1724">20547 13502,'26'-78,"-26"78,26 0,39 13,65 26,65-13,-78-13,117-13,-156 0,-26-13</inkml:trace>
  <inkml:trace contextRef="#ctx0" brushRef="#br0" timeOffset="55068.0945">2720 15299,'-13'0,"13"0,0 13,-26 13,-52 39,-39 13,-91 77,65-65,-66 40,144-92,-13 14,52-26,13-13,13 0,143 52,40-65,38 0,-13 12,0 14,-78-64,0 12,-26 0,-51 0,25-90,52-66,-117 118,13-182</inkml:trace>
  <inkml:trace contextRef="#ctx0" brushRef="#br0" timeOffset="55271.1525">3332 15351,'-39'117,"26"-92,-26 79,-39 155,39-104,-14 78,1-65,13-13,0-52,26-25,0-26,0-26,39-26</inkml:trace>
  <inkml:trace contextRef="#ctx0" brushRef="#br0" timeOffset="55599.177">4373 15067,'0'26,"0"-14,39 79,91 103,-26-26,13 26,0 13,-39-39,-13-51,13 25,-39-77,0-14,26-25,1-13</inkml:trace>
  <inkml:trace contextRef="#ctx0" brushRef="#br0" timeOffset="55880.3339">5570 15325,'-26'65,"13"-52,-39 0,-104 64,-1 40,-77 38,-26 39,91-52,39-12,13-27,52-51,38-26,14 25</inkml:trace>
  <inkml:trace contextRef="#ctx0" brushRef="#br0" timeOffset="56333.3149">5752 16218,'-52'51,"39"-51,0 0,13 0,0 13,26-13,65 0,39-13,-26 26,-52 13,-26 13,13 65,-52 12,-39-13,0-12,0-1,26-38,13 0,26 0,13-14,39 1,26-39,39-39,92-116</inkml:trace>
  <inkml:trace contextRef="#ctx0" brushRef="#br0" timeOffset="56645.7765">6806 15881,'0'13,"0"-13,0 0,26 13,52 0,91-13,-52 0,26-26,-52 26,-12 0,-27 0,-13 13,-13 0</inkml:trace>
  <inkml:trace contextRef="#ctx0" brushRef="#br0" timeOffset="56833.2115">6884 16425,'52'26,"-52"-26,26 0,78 0,13 0,-26-13,26 0,-104 13</inkml:trace>
  <inkml:trace contextRef="#ctx0" brushRef="#br0" timeOffset="57536.1782">8484 15312,'-26'0,"26"0,0 0,0 104,26 90,-13-26,-13 39,-39 26,13-130,-26 65,39-90,13-39,65-26,-26-26</inkml:trace>
  <inkml:trace contextRef="#ctx0" brushRef="#br0" timeOffset="57973.4165">9239 15597,'-13'13,"13"-13,0 0,0 0,65-13,78-13,40 26,-1 39,-78 0,-52 12,0 53,-39 64,-39-26,-26 1,-39 12,13-52,26-12,26-40,26 1,26-13,39 0,78-13,130-39,-104-26,39-65,-195 104</inkml:trace>
  <inkml:trace contextRef="#ctx0" brushRef="#br0" timeOffset="58426.3947">12375 15765,'13'13,"-13"-13,0 0,39 13,130 13,-13 0,1-13,51 0,-52-1,-52-12,-13 0,-39 13,-13 0,-26-13,-13 0</inkml:trace>
  <inkml:trace contextRef="#ctx0" brushRef="#br0" timeOffset="58691.9679">11776 16528,'14'-142,"-14"142,39 13,143-13,-26 0,26-13,0 0,65 13,-90 13,12-13,-65 13,-26-13,-13 0,13-39</inkml:trace>
  <inkml:trace contextRef="#ctx0" brushRef="#br0" timeOffset="58973.0975">13403 15752,'-13'52,"13"-26,0 142,-13 0,0-13,0 0,0-38,0-27,0-38,0-39,13-26,-39-39</inkml:trace>
  <inkml:trace contextRef="#ctx0" brushRef="#br0" timeOffset="59301.1708">13065 15558,'13'0,"91"13,130 0,-65 13,-13 0,-39 0,-39 12,-25 14,-14 0,-26 38,-78 66,-40-40,-51 39,0 13,39-51,39-40,26-12,39-39</inkml:trace>
  <inkml:trace contextRef="#ctx0" brushRef="#br0" timeOffset="60050.8781">16448 15739,'0'13,"0"-13,0 0,0 0,0 0,0 39,-26 64,-13 53,-13 51,26-65,0-26,-13 39,26-103,13 39,-13-53,13-12,0-13,0-39</inkml:trace>
  <inkml:trace contextRef="#ctx0" brushRef="#br0" timeOffset="60863.1194">16929 16114,'-13'-39,"13"39,0 0,-26 0,-65 52,-52 0,-65 51,26 14,-66-1,66 1,39-27,65-51,39-13,13-13,13 0,13-13</inkml:trace>
  <inkml:trace contextRef="#ctx0" brushRef="#br0" timeOffset="61347.3949">16747 16864,'-78'-51,"52"64,13-13,0 0,13-13,0 13,26 0,78 0,-65 51,13 27,-26 64,-13-77,-13 0,0-14,13-12,26 13,78-13,0-52,-12-26,12-39,39-25</inkml:trace>
  <inkml:trace contextRef="#ctx0" brushRef="#br0" timeOffset="61675.3597">18100 16308,'0'0,"13"13,52 0,53 0,-14-13,-39 0,13 13,-65 13</inkml:trace>
  <inkml:trace contextRef="#ctx0" brushRef="#br0" timeOffset="61862.7983">18217 16735,'0'13,"0"-13,26 13,79 13,25-13,-39-26,26-26</inkml:trace>
  <inkml:trace contextRef="#ctx0" brushRef="#br0" timeOffset="62503.2743">19558 15894,'0'13,"13"-13,52 13,195 13,-130-13,26 0,-91 0,-26 13,-13 0,-13 12,-26 14,-52 39,0-27,26-12,26-26,0 39,26-1,26 14,13-1,-13 1,-26-26,-39 12,-104 53,-169 25,91-77,39-26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0:47:32.5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1471 4850,'-13'-65,"13"65,0 0,0 0,13 13,26 13,65 52,-26 12,26 1,0-1,-26 1,40 38,-66-51,0-1,26 27,-26-27,-26-25,0-13,0 0,0-14,26 1,13 0</inkml:trace>
  <inkml:trace contextRef="#ctx0" brushRef="#br0" timeOffset="374.8738">2811 4746,'-13'-51,"13"51,-13 0,-13 0,-52 38,-39 79,-13 12,-78 117,130-143,-39 27,-27 12,79-77,26-27,13 1,0-13,39 13,26 25</inkml:trace>
  <inkml:trace contextRef="#ctx0" brushRef="#br0" timeOffset="765.421">3150 5742,'0'0,"0"0,0 0,0 104,-13-1,-13 39,13-25,13 51,-27-26,14-51,26-40,-13-38</inkml:trace>
  <inkml:trace contextRef="#ctx0" brushRef="#br0" timeOffset="1234.0353">4815 5018,'0'0,"-13"52,13 77,0 39,0-64,0 64,0-65,0 1,0-14,0-25,0 38,0-64,13-13,-13-26</inkml:trace>
  <inkml:trace contextRef="#ctx0" brushRef="#br0" timeOffset="1546.3883">4230 5587,'-13'-39,"13"39,0 0,0 0,13 0,130 26,-26-13,13 39,-26-26,13 12,-26-25,0-13,39-13,-26 0,105-25,-157 12</inkml:trace>
  <inkml:trace contextRef="#ctx0" brushRef="#br0" timeOffset="1952.5239">5830 4785,'39'13,"-39"-13,13 13,39 78,65 51,-39-39,0 1,13 38,-12-51,38 38,-52-52,13 14,-13-13,-26-40,-13-12,26 13,26-13</inkml:trace>
  <inkml:trace contextRef="#ctx0" brushRef="#br0" timeOffset="2265.1165">7040 4746,'-52'-26,"26"26,-26 39,-39 65,-91 103,65-78,-52 91,51-39,53-116,-39 77,65-90,13-27,0 1,39-13</inkml:trace>
  <inkml:trace contextRef="#ctx0" brushRef="#br0" timeOffset="2905.5747">7105 5703,'-78'-13,"78"13,0 0,0 0,0 0,26-13,91-25,-13 25,13 0,-51 13,-27 26,0 64,-39 40,-65-1,-27 39,27-65,-26 66,52-92,26-25,13-13,13-13,13-1,52 27,0-26,1-26,-14 0,0-13,0-26,26 13</inkml:trace>
  <inkml:trace contextRef="#ctx0" brushRef="#br0" timeOffset="3311.656">8524 5251,'-53'-91,"53"91,0 0,0 0,13 0,53 13,51-13,13 26,0-13,-26-13,-26 0,39-26,-52 26,-13 13,-39 26</inkml:trace>
  <inkml:trace contextRef="#ctx0" brushRef="#br0" timeOffset="3545.9158">8680 5690,'-13'0,"13"0,0 0,26 0,26 0,13 0,26 0,0 13,-13-13,-13 0,39 26</inkml:trace>
  <inkml:trace contextRef="#ctx0" brushRef="#br0" timeOffset="5479.1555">10670 4682,'-13'-13,"0"0,13 0,0 0,0-13,13 0,53-13,103-64,-13 77,0 52,-52 13,-26 0,-26-14,-13 1,-26 52,-39 12,-26-25,-26 13,-13 25,52-64,0 0,26-13,13 25,26-25,52 26,39 13,52 12,-78-38,-26 0,-26-13,-13 0,-26 25,0 91,-52-77,-104 26,-26-1,52-38,52-26,52-13,26 13</inkml:trace>
  <inkml:trace contextRef="#ctx0" brushRef="#br0" timeOffset="10252.4512">1991 7734,'-39'-26,"26"13,-13-13,0 0,0 0,0 1,13 12,0 0,0 13,13 0,0 0,0 0,0 13,65 77,39-12,40 51,38 13,-52-51,0-26,-26-1,-39-25,0 39,-26-27,-13-12,-13 0,0-26,0 0,26 0,26-39</inkml:trace>
  <inkml:trace contextRef="#ctx0" brushRef="#br0" timeOffset="10643.0574">2941 7462,'-13'13,"13"-13,0 0,0 0,-13 0,-26 26,-65 77,-117 143,130-116,-91 115,104-141,0 12,0-25,25-40,27-25,13-13,13-13,26-13</inkml:trace>
  <inkml:trace contextRef="#ctx0" brushRef="#br0" timeOffset="12579.8303">742 7863,'0'0,"-13"0,0-13,13-13,13-12,39-14,26-13,40 13,25 52,-78 13,-13 26,-26 26,0 103,-52-52,-39 1,-39 51,-13-13,78-90,-1-1,27-38,0-13,13 0,0-13,26 13,40 0,77 13,-26-13,0-26,-13 0,0 26,-65-13,13 0,13 0,52-26</inkml:trace>
  <inkml:trace contextRef="#ctx0" brushRef="#br0" timeOffset="13142.1531">3475 8471,'-39'-39,"39"39,0 0,0 0,0 13,26 116,-26 27,13-40,-13 39,-13 13,13-38,0-79,26-12</inkml:trace>
  <inkml:trace contextRef="#ctx0" brushRef="#br0" timeOffset="13610.7533">4789 7760,'-65'-26,"65"26,0 0,0 0,0 77,0 40,13 64,-39 26,0-78,52 39,-13-64,0-14,0 1,13-27,-13-12,13 13,-26-65</inkml:trace>
  <inkml:trace contextRef="#ctx0" brushRef="#br0" timeOffset="13938.7733">4282 8342,'-13'0,"13"0,0 0,0 0,13 0,39 13,65 0,26-13,0 0,78-13,-104 26,-13-13,-12 0,-14 12,-13 14,78 13</inkml:trace>
  <inkml:trace contextRef="#ctx0" brushRef="#br0" timeOffset="14751.0145">6507 7734,'-13'-13,"13"13,0 13,52 90,26 14,78 90,-65-117,26 27,26-1,-52-13,-26-38,0-13,-13-1,14-12,103 52</inkml:trace>
  <inkml:trace contextRef="#ctx0" brushRef="#br0" timeOffset="15032.1769">7522 7682,'-13'0,"0"0,-13 26,-79 90,-51 65,0-38,-39 89,104-128,-39 51,52-51,39-66,13-12,39 0</inkml:trace>
  <inkml:trace contextRef="#ctx0" brushRef="#br0" timeOffset="15563.2567">8029 8665,'-65'13,"52"-13,13 0,0 0,0 0,13 0,39 0,26-13,13 13,-26 39,-26 0,0 51,-39-25,-13-1,-13 1,-13-13,13-13,13-1,13-12,0-13,13 0,39 13,39 0,26-39,53-13,-53 0,26-13</inkml:trace>
  <inkml:trace contextRef="#ctx0" brushRef="#br0" timeOffset="15969.4372">8966 8212,'-13'0,"13"0,0 0,13 0,52 0,52-13,52-25,-39 12,0 13,-12 13,-27-26,-52 26,39 26</inkml:trace>
  <inkml:trace contextRef="#ctx0" brushRef="#br0" timeOffset="16219.363">9031 8587,'13'0,"-13"0,52 0,78 13,-13 0,-26-26,0-13,-26 14,27-14,-27 13,104 0</inkml:trace>
  <inkml:trace contextRef="#ctx0" brushRef="#br0" timeOffset="16969.0554">11438 7294,'0'0,"-13"26,-65 90,-39 1,13-1,-52 52,104-116,13 13,26-39,26-1,39 14,65 39,0-14,-13-12,-52-13,-13 0,-13 0,-13 12,-26 14,-26-13,-39-1,-39 40,13-52,39-26,13-13,39-13,-26-78</inkml:trace>
  <inkml:trace contextRef="#ctx0" brushRef="#br0" timeOffset="17265.9034">11373 7333,'13'0,"-13"0,0 0,39 13,78 0,39 13,-25 12,-1-12,-52-26,-13 0,26-26,-26 26</inkml:trace>
  <inkml:trace contextRef="#ctx0" brushRef="#br0" timeOffset="35965.8769">1042 10010,'-65'39,"26"-52,-1 13,1 0,13 0,13 0,0 0,0 0,13 0,0 0,0 0,26-13,26 0,40 0,116 13,-78 0,39 0,-26-13,130 26,-90-13,64 13,-78-13,208 0,-195 0,170 0,-105 0,52 13,40-13,-40 0,26 13,-52-13,-25 26,103 38,-78-102,66 76,-92-89,78 12,-26 39,1 0,-92 26,130-13,-104-13,105 51,-92-89,52-14,65 52,-181-13,64 0,91 13,-169-13,14 0,168 0,-221 0,78-26,0 14,-52-1,-90 13,-27 0,0 0,-26 13,0 0,-13 0,13-13,26 13</inkml:trace>
  <inkml:trace contextRef="#ctx0" brushRef="#br0" timeOffset="36793.7672">12492 9932,'-52'-25,"52"25,-13 0,13 0,0 0,0 0,0 0,0 0,0 0,13 0,78-13,39 13,26 0,-51 13,64-1,-117 1,52 13,-78-13,-13-13,0 0,0 0,52 0</inkml:trace>
  <inkml:trace contextRef="#ctx0" brushRef="#br0" timeOffset="40683.121">6936 11213,'-143'-91,"143"91,0 0,0 0,-13 0,-13-13,0 0,-26 0,-13 26,-13 13,13 52,-26 90,78-52,13 14,39-27,13-25,-13-27,39 27,0-26,13-26,-13-26,26-39,-13-13,-13-13,-13 1,0-27,0-25,-26-1,-26 14,-26-13,-13 38,-26 13,-65 1,-39 25,39 26,13 39,52 0,39 38,0-38</inkml:trace>
  <inkml:trace contextRef="#ctx0" brushRef="#br0" timeOffset="41182.9625">8445 11148,'-13'0,"13"0,13 13,26 0,66 0,-14 0,-13 0,13 13,0-1,-39-12,0 0,-13 13,52 13,-78-39</inkml:trace>
  <inkml:trace contextRef="#ctx0" brushRef="#br0" timeOffset="41417.3038">8471 11769,'13'13,"-13"-13,40 13,64 0,-13-13,-13 0,-39 0,52-13,-78 13</inkml:trace>
  <inkml:trace contextRef="#ctx0" brushRef="#br0" timeOffset="42682.743">10449 11433,'-78'-13,"78"13,0 0,-13 0,0 0,0 0,0 0,0-13,13 13,0 0,0 0,0 0,13-13,78 0,65 0,-52 13,66 0,-105 13,13 0,-39 0,-26 0,0-13,0 0,65-26</inkml:trace>
  <inkml:trace contextRef="#ctx0" brushRef="#br0" timeOffset="43307.5605">11308 11070,'-26'-51,"26"38,0 0,13-13,26 0,39-13,39 39,-13 13,-26 0,-26 26,1 64,-40 104,-26-51,-53-1,1 0,0-39,0 1,26 38,39-116,13 0,26-1,78 1,118-26,-118-13,-26 0,0-13,0-13,-52 13,-13-13</inkml:trace>
  <inkml:trace contextRef="#ctx0" brushRef="#br0" timeOffset="45496.4112">1133 11342,'-39'-13,"26"13,-13 0,13 0,0 0,13 0,0 0,65-13,65 13,117 0,-117 13,13 13,65 0,-64-13,-66 0,0 0,-26 0,-26-13,0 0,52 13,-52-13</inkml:trace>
  <inkml:trace contextRef="#ctx0" brushRef="#br0" timeOffset="45964.9712">2564 10799,'-78'-13,"78"13,0 0,0 0,13 65,39-14,65 53,-13-27,39 53,-26-27,-38 1,25 25,-39-26,-13-38,0-13,-26-26,-13-13,13-13,0-26,-26-116</inkml:trace>
  <inkml:trace contextRef="#ctx0" brushRef="#br0" timeOffset="46230.5125">3514 10825,'-52'39,"26"-27,-26 27,-52 65,-92 129,27-27,-91 66,104-104,13 0,65-77,39-52,26-14,26-12</inkml:trace>
  <inkml:trace contextRef="#ctx0" brushRef="#br0" timeOffset="46589.7969">4021 11549,'-39'39,"13"13,0 51,-13 26,26-12,-26-1,13 0,-13 1,0-40,26-25,26-26</inkml:trace>
  <inkml:trace contextRef="#ctx0" brushRef="#br0" timeOffset="47605.1842">5231 10876,'0'0,"0"0,0 0,0 39,26 116,-39-38,-13 116,0-65,0-39,26 26,0-77,13-1,0-25,-13-13,13-13,0-13,-13-13</inkml:trace>
  <inkml:trace contextRef="#ctx0" brushRef="#br0" timeOffset="47933.0983">4789 11446,'-65'-26,"52"26,13 0,0 0,0 0,26 0,91 0,52 13,-78 0,13-1,-25 1,-14 0,0 13,39-13,-52 0,-39-13</inkml:trace>
  <inkml:trace contextRef="#ctx0" brushRef="#br0" timeOffset="51619.4747">4451 13088,'-26'-13,"26"13,0 0,13 13,65 52,26 25,26 40,39-1,-26 13,-39-51,-13-14,1 1,-40-26,0-1,-26-25,26 13,-26-52</inkml:trace>
  <inkml:trace contextRef="#ctx0" brushRef="#br0" timeOffset="51904.8561">5713 13062,'-39'-13,"26"13,-13 26,-39 39,-91 129,-40-26,1 26,-65 26,156-117,-13 26,52-51,39-26,13-13,39-1</inkml:trace>
  <inkml:trace contextRef="#ctx0" brushRef="#br0" timeOffset="52217.1613">6272 14019,'-52'65,"39"-52,-13 77,0 27,0 38,0-65,0 1,13-39,13-26</inkml:trace>
  <inkml:trace contextRef="#ctx0" brushRef="#br0" timeOffset="52623.282">6923 13683,'-143'13,"143"-13,0 0,26 13,52 0,26 0,65-13,-52 0,-26 0,-26 0,-25 0,12 13,-13-13</inkml:trace>
  <inkml:trace contextRef="#ctx0" brushRef="#br0" timeOffset="52842.019">6988 14174,'0'13,"0"-13,26 13,78-13,0 13,0 0,-39-13,66 0</inkml:trace>
  <inkml:trace contextRef="#ctx0" brushRef="#br0" timeOffset="53826.3465">8576 13463,'-66'-168,"66"168,0 0,0 0,14-26,25-13,52-25,26-14,0 39,0 26,-39 39,26 39,-39 12,0 40,-39 38,-52 39,-65 13,13-39,-39 26,26-78,13-12,0-27,26-25,13-13,13-26,13 0,13-13,26 13,117-52,65 0,-78 39,117 26,-143-39,14 13,-27 0,-39 0,26 0</inkml:trace>
  <inkml:trace contextRef="#ctx0" brushRef="#br0" timeOffset="102356.9454">1666 15752,'-117'-90,"117"90,-13 0,13 0,-13 0,0-13,13 0,0 0,0 0,0 0,13 0,26 0,13-13,26 13,39 13,-39 13,-13 13,-12 0,-27 0,-13 26,-13 12,-26 14,-40 25,1-38,-26 25,52-38,13-26,0 0,13-13,0 0,0 0,13 13,26-1,39 14,65-13,-52-13,1 0,-14 13,-13-13,0 0,-39-13</inkml:trace>
  <inkml:trace contextRef="#ctx0" brushRef="#br0" timeOffset="102872.391">3006 15545,'0'0,"0"0,0 0,0 26,0 52,0 64,0 13,-26-13,13 14,13-14,0-65,0 1,0-26,0-26,26-13,13-13</inkml:trace>
  <inkml:trace contextRef="#ctx0" brushRef="#br0" timeOffset="103216.0927">2603 15998,'-13'-26,"13"26,0 0,0 0,13 0,39 0,65 0,-39 0,26 0,-39 13,0 0,1 0,-14 0,13 0,13-13,-65 0</inkml:trace>
  <inkml:trace contextRef="#ctx0" brushRef="#br0" timeOffset="103762.8236">3774 15558,'0'0,"0"0,13 26,52 39,13 38,26 14,40 51,-92-104,26 1,-26-13,13 12,-13-12,-26-26,-13 0,13 0,13 0</inkml:trace>
  <inkml:trace contextRef="#ctx0" brushRef="#br0" timeOffset="104059.5116">4737 15493,'0'0,"-13"13,-13 13,-78 91,-26 25,-26 13,-53 39,118-103,0-1,39-38,26-26,13-13,13 0,78 0</inkml:trace>
  <inkml:trace contextRef="#ctx0" brushRef="#br0" timeOffset="104653.071">4945 16515,'-78'-168,"65"168,-13-26,0-13,0 14,13-1,13 0,26 0,39 0,13 13,-13 26,-13 13,-13 26,0 51,-39 1,-13-40,0 14,-13-14,13-12,0-13,13 0,13-26,26 0,65-13,-12-13,12-13,13-26,52-13,-156 53</inkml:trace>
  <inkml:trace contextRef="#ctx0" brushRef="#br0" timeOffset="106012.0121">6259 15830,'-39'-39,"26"39,13 0,0 0,130 13,-12 13,25 0,-52-13,-13-1,-26-12,0 0,-13 0,0 0,13 13,-52-13</inkml:trace>
  <inkml:trace contextRef="#ctx0" brushRef="#br0" timeOffset="106246.3131">6403 16244,'0'0,"0"0,26 13,65-1,-13-12,13 13,-39 0,0 0,0 13,39 13,-39 0</inkml:trace>
  <inkml:trace contextRef="#ctx0" brushRef="#br0" timeOffset="108745.5156">8120 15597,'-26'0,"26"0,-13 0,0 0,0-13,0 0,13 0,26-26,52-12,26 12,0 39,-52 26,-13 0,-13 25,-13 14,-52 38,-26 1,13-27,13 1,13-26,26 12,26 1,13-13,39 13,0-14,-12-12,-27 0,-13-13,-26-13,-26 38,-92 40,-77-14,78-38,-13-13,26-26,91 0,0-13</inkml:trace>
  <inkml:trace contextRef="#ctx0" brushRef="#br0" timeOffset="109651.4776">9226 16114,'-91'-39,"91"39,0 0,0 0,13 0,65-12,104-14,0 26,-51-13,-27 13,-13 0,26 13,-52 0,-39 0,-13-1,-13-12</inkml:trace>
  <inkml:trace contextRef="#ctx0" brushRef="#br0" timeOffset="109932.8318">9382 16321,'0'0,"0"0,13 13,65 13,0-13,14 13,-27-13,0-26,-13 0,13-26,0-13,26-12,-26-53,-39 40</inkml:trace>
  <inkml:trace contextRef="#ctx0" brushRef="#br0" timeOffset="110167.1225">10280 15920,'-26'13,"26"0,0 26,13 116,13-51,-13-14,-13-12,0-27,0-12,0-26,-13 0,0-13,-26 0,0-39</inkml:trace>
  <inkml:trace contextRef="#ctx0" brushRef="#br0" timeOffset="110448.4101">9994 15894,'-26'-51,"26"51,0 0,65 13,65 25,13 1,-78 0,0 0,-39-13,0 25,-39 14,-13 13,0-1,0 1,13-26,13-27,0 1</inkml:trace>
  <inkml:trace contextRef="#ctx0" brushRef="#br0" timeOffset="111416.8247">11282 15830,'0'0,"0"0,0 0,0 0,13 13,39 25,65 66,91 90,-130-116,27 38,-40-38,-13-14,-13-12,-13-13,-13-13,0-1,26-38</inkml:trace>
  <inkml:trace contextRef="#ctx0" brushRef="#br0" timeOffset="111698.0459">12440 15933,'-26'-39,"26"39,-13 13,-52 26,-91 52,39-1,-91 78,38-51,14-1,65-25,39-40,26 1,39 0,13-52</inkml:trace>
  <inkml:trace contextRef="#ctx0" brushRef="#br0" timeOffset="112588.3271">12401 16606,'-52'-52,"52"52,0 0,0 0,13 0,39 0,65-13,-52 26,-13 0,-26 0,-13 13,-13 25,-13 14,-39 26,0-14,0-12,26-13,13-27,13 1,13 0,26 13,39-13,-13-26,13-26,13 13,-51-13</inkml:trace>
  <inkml:trace contextRef="#ctx0" brushRef="#br0" timeOffset="112900.7279">13117 16269,'0'-51,"0"51,0 0,39 0,26 0,13-13,-13 0,-26 13,0 0,-26 0,0 26</inkml:trace>
  <inkml:trace contextRef="#ctx0" brushRef="#br0" timeOffset="113103.7849">13260 16644,'0'-38,"0"38,13 0,26 0,0-13,13 0,-13 0,0 0,65 0,-39 0</inkml:trace>
  <inkml:trace contextRef="#ctx0" brushRef="#br0" timeOffset="113400.5646">14379 15907,'-65'-26,"65"26,0 26,0 78,13 103,-39 51,0-90,0 1,13 25,13-104,0-51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07:28.21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15186 4307,'0'0,"0"0,0 0,0 0,0 25,13 40,0 39,0 64,-13-78,0 130,13-78,13 27,-13 76,0-25,0-39,13 142,-26-77,13-39,-13 116,0-51,0-39,-13 142,0-168,0 181,-13-65,26-77,-13 181,-13-182,13 169,-13-168,26 90,-13 26,13-13,-26 1,0-27,26 26,0-26,-13-64,65 77,-26-38,-13-1,26 1,0 90,-13-194,26 168,-26-91,13-38,-13 65,13-14,-26-129,52 169,-78-208,0 117,13-78,13 0,-26-12,13-66,0-25,0 0,0-27,39-12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0:52:31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8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1" timeString="2018-09-06T00:53:12.740"/>
    </inkml:context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3410 8458,'-13'-26,"0"26,0 0,-13 0,0-13,-39 0,13 0,13 0,-13-12,-14-1,1 0,0 0,-26-13,0 0,-13 26,13 13,-13 39,-13 13,26-13,0 25,-13 14,-40 51,66-38,0 12,0 27,26-27,26 1,13-14,26 1,13 12,13 1,0-14,13-12,26-1,52 40,14-27,-40-38,0-13,13 25,13-12,-13-39,0-13,13-39,0 26,-12 0,-14-12,26-14,-26-13,13-26,-52 27,13-14,13 0,-52 14,13-27,-13 0,-26 27,0-14,0 0,-13 14,0-66,0 53,-13-66,0 53,-13-1,-13-12,-26 25,-52-13,-26 27,-91-1,-26 0,25 39,-38 65</inkml:trace>
  <inkml:trace contextRef="#ctx0" brushRef="#br1" timeOffset="27895.9999">13650 5561,'0'0,"0"0,0 0,0 0,0 0,-13 0,-13 0,0 0,-13 0,0 13,0 0,0 0,0 0,-13 13,26 0,-13 38,26-25,0-13,13 0,0 0,13-1,-13-12,0-13,13 0,0 0,0-13,0 1,13-27,-13 13,0 0,-13 13,0 0,0 0,0 13,0 0,0 0,0 0,0 0,13 26,13 26,-13-26,0 12,-13-12,13 0,0 0,0 0,0 0,0-13,0 0,0-13,0 13,39 12</inkml:trace>
  <inkml:trace contextRef="#ctx0" brushRef="#br1" timeOffset="28489.5584">13793 5264,'0'-39,"0"39,0 0,13 13,13 26,39 77,-26-13,27 66,-40-79,-26-25,-13 12,-26-12,-27 13,-38 25,52-51,26-13,26 12</inkml:trace>
  <inkml:trace contextRef="#ctx0" brushRef="#br1" timeOffset="29582.9394">13169 7178,'13'-13,"-13"13,0 0,0 0,0 0,13 26,13 103,-13-13,-26 14,13-53,-13-25,13-13,0-26,0 0,0-13,0 0,0 0,39-39,13-13,-13 13,0 13,0 14,-26-1,13 13,-13 0,0 13,0-1,-13 14,-26 0,-13 0,-13 13,13-13,0 0,26-13,0-13,13 0</inkml:trace>
  <inkml:trace contextRef="#ctx0" brushRef="#br1" timeOffset="29910.9267">13702 7010,'-13'-65,"13"65,0 0,13 13,26 90,-13 1,0 25,-13-13,-13-25,-13 38,0-64,-13 0,-26 51,13-51,-26 25,91 91</inkml:trace>
  <inkml:trace contextRef="#ctx0" brushRef="#br1" timeOffset="30982.8089">13377 9040,'-13'-26,"13"26,0 0,-13 0,0 0,-26 26,-13 26,-13 25,26-12,13 26,39-53,26-12,52 0,13-26,-26 0,-26-13,-26 0,13 13,13-26,-26-12</inkml:trace>
  <inkml:trace contextRef="#ctx0" brushRef="#br1" timeOffset="31232.7067">13221 9027,'0'0,"0"0,0 0,13 0,39 0,13 0,-26 0,0 13,13-13,78 26,-91-26</inkml:trace>
  <inkml:trace contextRef="#ctx0" brushRef="#br1" timeOffset="31513.8129">13884 8768,'0'39,"13"-26,40 52,38 51,-26-25,-13-14,-13-12,-39 0,-39 38,-52-12,-144 38,105-64,117-52</inkml:trace>
  <inkml:trace contextRef="#ctx1" brushRef="#br1">13693 9699</inkml:trace>
  <inkml:trace contextRef="#ctx0" brushRef="#br1" timeOffset="42362.7249">1666 11239,'-117'-104,"117"104,0-13,-13 0,0 0,0-13,0 1,0-1,0 13,0 0,-13 13,0 0,-13 0,-13 26,0 13,0 12,0-12,0 39,26-14,13 27,13-26,26 38,26-38,13-14,39 14,-39-13,39 0,-39-14,0-12,0-13,-26-13,13-13,13 13,-39-13</inkml:trace>
  <inkml:trace contextRef="#ctx0" brushRef="#br1" timeOffset="42935.8372">1471 11045,'0'0,"0"0,0 0,0 0,0 0,0 0,13 0,39 0,13 13,-13-13,13 12,0 1,-13-13,0 13,13 0,1 0,77 39,-65-26,65 0</inkml:trace>
  <inkml:trace contextRef="#ctx0" brushRef="#br1" timeOffset="44247.9161">3202 11161,'-104'-129,"104"129,0 0,0 0,0 0,-14 26,1 38,0 1,0 25,0 14,13-1,0-12,13-1,0-12,-13-26,0 12,-13-25,0-13,0 0,0-13,13 0,0 0,26 13</inkml:trace>
  <inkml:trace contextRef="#ctx0" brushRef="#br1" timeOffset="44841.4782">2668 11614,'-52'13,"52"-13,-13 0,13 0,0 0,-13 0,13 0,0-13,26 0,52-13,39-13,0 13,-13 0,-25 13,-1 0,-13 1,0 12,-26 0,-26 0,0 0,-13 0,0 0,0 0,0 0,26 12,-13 1</inkml:trace>
  <inkml:trace contextRef="#ctx0" brushRef="#br1" timeOffset="46153.6835">4672 10967,'0'0,"0"0,-13 13,-13 26,-39 38,-13 14,-26-1,-13-12,12-13,40-27,26-12,13-13,13 0,0-13,13 0,0 0,0 0,39 13,52 0,40-26,-53 13,0 13,-13 0,-13 0,-13-13,-13 13,0-13,-13 0,-13 0,13 0,0 0,26-26,-13 0,-13-26</inkml:trace>
  <inkml:trace contextRef="#ctx0" brushRef="#br1" timeOffset="46419.1022">4737 11174,'0'13,"0"-13,-13 13,0 39,-13 64,0 0,13 40,0-53,0-12,0-27,13-25,0 0,-13-13,13-1,0-12,0 0</inkml:trace>
  <inkml:trace contextRef="#ctx0" brushRef="#br1" timeOffset="47150.0006">5674 11446,'-13'-65,"13"65,-13-13,0 0,-13-52,13 39,-26 1,-26 25,-26 13,-26 38,25 27,-25 51,52-12,26-1,39-38,13-14,13 1,13-26,13-1,0-38,13-25,-12-14,-1-65,-13-12,-13 13,0 25,-13 26,0 26,0 13,-13 0,0 13,0 13,26 52,0 51,-26 1,0-40,0 1,0-39,0-13,26 25,0-25</inkml:trace>
  <inkml:trace contextRef="#ctx0" brushRef="#br1" timeOffset="61610.641">6298 11536,'-39'13,"39"-13,0 0,0 0,0 0,0 0,0 0,0 0,13 0,26 0,53 0,25 0,-52 0,0 0,0 0,-13 0,0 0,13 0,0 13,26-13,-52 13,-26 0,-13-13</inkml:trace>
  <inkml:trace contextRef="#ctx0" brushRef="#br1" timeOffset="61964.9636">6181 12015,'-91'-65,"91"65,13 0,26 0,39 0,13-13,1 13,-27 0,13 13,0 0,13-13,13-26,-39 13,-13 0,0 0,-26 0,-26 0</inkml:trace>
  <inkml:trace contextRef="#ctx0" brushRef="#br1" timeOffset="62261.7098">7105 11355,'-26'-13,"26"13,-13 39,-13 129,13-65,0 14,-13-40,-13 40,26-53,0-25,0-13,13-13,0-13,26 0</inkml:trace>
  <inkml:trace contextRef="#ctx0" brushRef="#br1" timeOffset="62605.3508">6858 11368,'13'13,"-13"-13,39 26,91 38,-39 14,-39-13,-13-14,-13 14,-13-26,0 0,-26 12,-13-12,-26 39,0-27,-26 53,52-39,0-27</inkml:trace>
  <inkml:trace contextRef="#ctx0" brushRef="#br1" timeOffset="69103.2778">1224 13476,'-39'-142,"39"142,-13 0,13 0,0 0,0 0,26 0,39 0,52 0,-13-13,-26 0,-13 0,0 0,-26 13,-13 0,0 0,13 26,-13 0</inkml:trace>
  <inkml:trace contextRef="#ctx0" brushRef="#br1" timeOffset="69884.275">2772 12791,'0'0,"0"0,0 0,0 0,0 0,-26 25,-52 53,0 0,-13 12,26-25,26-26,0 12,0-12,13 0,13-13,0-13,13 0,0 0,13-13,52 0,13-13,52 0,-26 0,-39 13,0 0,-13 0,-26 13,0 0,0-13,0 0,13 0,65 26</inkml:trace>
  <inkml:trace contextRef="#ctx0" brushRef="#br1" timeOffset="70149.8162">3150 13010,'-118'-25,"118"25,-13 12,0 27,-26 65,0 12,0 13,13-25,0-27,0 1,13-39,-13 0,13-26,0 0,0-13</inkml:trace>
  <inkml:trace contextRef="#ctx0" brushRef="#br1" timeOffset="71133.879">3358 13204,'-13'0,"13"0,0 0,0 0,0 0,0 0,0 13,26 26,39 52,26 25,-26-25,0-27,0-12,0 0,-26-14,0-12,0 13,-26-26,13 13,0-13,-13-26</inkml:trace>
  <inkml:trace contextRef="#ctx0" brushRef="#br1" timeOffset="71486.0346">4073 13204,'-52'-38,"52"38,-13 0,0 0,0 13,-39 12,-13 27,-26 26,0-1,26-12,-13 0,0 12,26-25,13-13,13 0,13-14,0 27,26 26,0-39</inkml:trace>
  <inkml:trace contextRef="#ctx0" brushRef="#br1" timeOffset="71845.2883">4308 13799,'-13'0,"13"0,0 0,13 39,-13 13,-13 25,0 1,-13-13,26-14,0-12,39 39</inkml:trace>
  <inkml:trace contextRef="#ctx0" brushRef="#br1" timeOffset="73458.7934">5388 13153,'-117'-13,"117"13,0 0,0 0,0 0,0 0,0 0,-14 39,-12 90,13-13,0-12,0-14,0 1,13-14,0 14,0-14,13 14,0-26,13-1,0-25,1 0</inkml:trace>
  <inkml:trace contextRef="#ctx0" brushRef="#br1" timeOffset="73880.5903">4932 13657,'-65'-65,"65"65,0 0,0 0,0 0,0 0,13 0,52 0,52-13,-26 13,0 0,-38-13,-1 13,-26 0,0 0,-13 0,0 13,13 0,26 13</inkml:trace>
  <inkml:trace contextRef="#ctx0" brushRef="#br1" timeOffset="74895.8699">6324 13062,'13'-77,"-13"77,0 0,0 0,-13 12,-26 40,-26 26,0 12,0 14,26-65,26-1,13-12,13 0,39 0,26 0,13 0,-12 0,-40-1,-26 1,0 13,-13 13,-26 38,-13-38,-14 0,-25 0,-13-14,0 1,39-13,26-13,26-13</inkml:trace>
  <inkml:trace contextRef="#ctx0" brushRef="#br1" timeOffset="75223.8552">6337 13062,'0'0,"0"0,0 0,14 13,25 13,0-13,26 0,-26 0,26-13,26 13,91-26</inkml:trace>
  <inkml:trace contextRef="#ctx0" brushRef="#br1" timeOffset="76129.82">7092 13424,'-78'-168,"78"168,-13 0,13 0,0 0,13 26,52 52,39 38,13 13,-39-25,-26-27,-12-25,25 26,-39-40,0 1,-13 0,13 0,-13-13,13 0</inkml:trace>
  <inkml:trace contextRef="#ctx0" brushRef="#br1" timeOffset="76395.3557">7756 13489,'-130'-155,"117"155,-26 26,-13 25,-26 27,-40 38,-12 1,26-14,39-38,26-26,26 12,26-25</inkml:trace>
  <inkml:trace contextRef="#ctx0" brushRef="#br1" timeOffset="76910.8173">7912 13980,'-26'-64,"26"64,0 0,13-13,39-13,0 0,0 13,-26 26,0 13,0 13,-13 25,-13 1,-13 0,0-1,0-25,13-13,0 0,26 0,26 0,39-13,-13-13,13-26,53 13,-118 0</inkml:trace>
  <inkml:trace contextRef="#ctx0" brushRef="#br1" timeOffset="77941.7394">8849 13295,'0'0,"0"0,0 0,0 13,0 26,0 77,0-25,0 12,-13-25,0 12,13-25,0 12,0-12,13 26,-13 12,0-77</inkml:trace>
  <inkml:trace contextRef="#ctx0" brushRef="#br1" timeOffset="78269.7593">8641 13618,'-13'0,"13"0,0 0,0 0,13 0,13-13,78 0,-52 0,26 0,13 1,-26 12,-26 0,0 0,13 0,26 12</inkml:trace>
  <inkml:trace contextRef="#ctx0" brushRef="#br1" timeOffset="79095.2553">10280 13010,'-13'-25,"13"25,0 0,-13 0,-26 0,-65 12,26 27,-13 39,26-1,0 53,52-53,39-38,13 0,39-13,39-39,-39-13,-13 0,-13-13,-13-12,-13-1,0-26,-26 52,0 14,0 12,13 0,13 38,39 79,-13-27,-13 27,-26-14,-13 1,-26-27,-39 78,13-90,-26 13,-52-14,13-25,78-39,26-13,13 13</inkml:trace>
  <inkml:trace contextRef="#ctx0" brushRef="#br1" timeOffset="79562.6073">10840 13243,'-13'0,"13"0,0 0,13 0,52 26,13 39,39 64,-13-26,-13 1,-26-39,39 25,-39-38,-26-13,0-13,-13-14,-13-12,0 0,0-51,-13-27</inkml:trace>
  <inkml:trace contextRef="#ctx0" brushRef="#br1" timeOffset="79796.8532">11555 13269,'-26'-26,"26"26,-13 13,-26 26,-65 116,13-39,0 1,-13 12,26-25,26-27,26-51,0 26,13 25</inkml:trace>
  <inkml:trace contextRef="#ctx0" brushRef="#br1" timeOffset="80327.9329">11920 13786,'-13'0,"13"0,0 0,0 0,13-13,13 0,39-12,-13-1,0 26,-13 13,-26 0,-13 12,-13 1,0 26,-13-13,0 13,26-1,0-12,26 13,-13 13,-13-1,-13-12,-52 26,-65 12,0-38,25-13,66-39</inkml:trace>
  <inkml:trace contextRef="#ctx0" brushRef="#br1" timeOffset="81358.8523">12531 13502,'-26'-117,"26"117,0 0,0 0,0 0,13 0,91 0,26-25,1-1,-14 26,-13 0,-52 13,-13 13,-26 51,-13-51,-26 0</inkml:trace>
  <inkml:trace contextRef="#ctx0" brushRef="#br1" timeOffset="81563.0901">12856 13864,'-117'0,"117"0,0 0,26-13,13 13,27-13,-1 0,26 0,-39 0,0 0,13 13</inkml:trace>
  <inkml:trace contextRef="#ctx0" brushRef="#br1" timeOffset="82281.5563">13741 13217,'0'0,"0"0,13 0,26 0,52 0,-12 0,-14 0,0-13,-13 13,0 0,-13 0,78 0</inkml:trace>
  <inkml:trace contextRef="#ctx0" brushRef="#br1" timeOffset="82953.2154">15329 13036,'0'-103,"0"103,0 0,-13-13,-26 0,-78 0,-14 26,1 52,52-1,0 14,39-13,39 12,26-25,52 25,26-25,-26-52,14-39,-27 1,0-27,-13-13,-13 14,-26 12,-13 13,0 26,0 0,0 13,13 26,26 52,13 38,-26 1,-26 12,-13 65,0-65,-26-25,-39-14,-104 39,-92-12,27-65,13-39,234-13</inkml:trace>
  <inkml:trace contextRef="#ctx0" brushRef="#br1" timeOffset="92182.331">2486 14718,'0'0,"0"0,0 0,0 0,0 0,0 0,0 0,-13 0,0 12,-13 14,-26 26,-13 13,-13 12,0 14,13-27,13-12,-14 0,40-26,13-13,0 0,13-13,0 0,13 0,92-13,-27 0,26-13,-39 13,39 0,-39 0,0 0,0 0,-13 13,-26 0,-13 0,-13 0,0 0,0 0,13 0,13 0,-26 0,0-13,0-13,0 1,0-1,13 0,-13 0,13-39,-13 52,0 1,0 12,0 0,0 0,-13 51,-13 40,-13 25,13 26,13-90,-13-13,13-13,0 0,13-13,0 0,13 25,0-25</inkml:trace>
  <inkml:trace contextRef="#ctx0" brushRef="#br1" timeOffset="92682.2276">3306 14924,'-52'-51,"52"51,0 0,13 13,39 25,13 27,0 13,13 12,-26-25,-13 0,0-14,0 1,-13 13,0-14,-13 1,0-39,26 13,0-26</inkml:trace>
  <inkml:trace contextRef="#ctx0" brushRef="#br1" timeOffset="92978.953">4099 15002,'-91'-78,"91"78,-13 13,-39 13,0 13,-26 39,-26 38,0-13,0 1,26-39,26-14,26-25,13-13,0 0,13 0</inkml:trace>
  <inkml:trace contextRef="#ctx0" brushRef="#br1" timeOffset="94368.1529">4698 15364,'-78'13,"78"-13,0 0,13 0,39 0,39 0,13 13,-26-13,-26 13,0-13,-26 0,0 0,0 0,0 0,0 0,39 39,14 12</inkml:trace>
  <inkml:trace contextRef="#ctx0" brushRef="#br1" timeOffset="95399.0741">6351 15080,'-92'13,"66"-1,0 27,-26 78,26 77,-13-52,39-52,13-38,39 0,130-26,27-39,-105-26,-13-13,0-12,-26-1,-26-13,-26 1,-26-1,-26 1,-13 12,-13 0,-13 14,-13 12,-39-26,26 26,38 13,14-12,13-1,-13-26,26 1,13 12,13-26,26 14,13 12,78 0,-12 52,-1 52,-39 38,-52 104,-39-90,-26 64,0-13,52-13,26-90</inkml:trace>
  <inkml:trace contextRef="#ctx0" brushRef="#br1" timeOffset="95898.9135">7105 14743,'0'0,"0"0,26 13,91 39,13 64,-12 1,-14 25,-39-38,-13-40,13 1,0-26,-39-13,13-14,-13 1,-39-77</inkml:trace>
  <inkml:trace contextRef="#ctx0" brushRef="#br1" timeOffset="96136.2574">7795 14743,'-13'13,"-39"39,-78 142,26-26,-14 26,14-52,52-90,13 13,26-13</inkml:trace>
  <inkml:trace contextRef="#ctx0" brushRef="#br1" timeOffset="96620.5349">8094 15429,'0'0,"0"0,13 0,0-13,13 0,26 0,-13 26,-13 13,0 26,-13 12,-13 1,0-13,13-14,0 1,0-13,0-13,0 0,0 0,13 0,0-26,-13 0</inkml:trace>
  <inkml:trace contextRef="#ctx0" brushRef="#br1" timeOffset="98120.0019">9278 14963,'-65'-129,"65"129,0 0,0 0,0 0,0 13,13 39,13 64,0 52,-13 0,-13-64,0-14,0-25,13 0,13 12,-26-64</inkml:trace>
  <inkml:trace contextRef="#ctx0" brushRef="#br1" timeOffset="98588.5994">9005 15338,'-65'-13,"65"13,0 0,0 0,0 0,0-13,13 0,65-25,52 12,52 13,-78 13,13 26,-64-13,-14 0,39 12,39-25</inkml:trace>
  <inkml:trace contextRef="#ctx0" brushRef="#br1" timeOffset="99666.3819">10631 14743,'0'0,"-13"26,-26 65,0-14,-13 1,-13 0,26-40,13-12,13-13,13 0,0-13,13 0,39 13,39 0,0 13,0-13,1 0,-40 0,-13-13,0 0,-26 0,0-13,26-13,0 0,-26-26,-13 0</inkml:trace>
  <inkml:trace contextRef="#ctx0" brushRef="#br1" timeOffset="99885.1161">11035 14976,'-26'-90,"26"90,0 13,-13 12,-13 40,13 90,0-64,0 51,13-90,-13 0,13-27,0 1,0-13,0 0,0 26</inkml:trace>
  <inkml:trace contextRef="#ctx0" brushRef="#br1" timeOffset="100213.0837">11477 14821,'0'0,"13"26,26 26,26 38,0 26,-26-51,26 0,-12-13,-14-14,0 1,-13-13,-13-13,26 13,52-78</inkml:trace>
  <inkml:trace contextRef="#ctx0" brushRef="#br1" timeOffset="100494.2423">12180 14976,'-78'-129,"78"129,0 0,-78 77,0 14,13-1,-13 14,-27 12,27-38,39-39,13-13,26-13,13-52</inkml:trace>
  <inkml:trace contextRef="#ctx0" brushRef="#br1" timeOffset="101119.0411">12141 15287,'0'-13,"0"13,0 0,13-13,39-13,65-13,-39 26,13 0,-52 26,-26 0,0 26,-13 13,-26-1,0 1,0 0,13-26,0 12,0-25,13 0,13 13,0 0,13 13,0 0,-26 12,-26 14,-65 26,-39-1,13-51,104-39,13 0</inkml:trace>
  <inkml:trace contextRef="#ctx0" brushRef="#br1" timeOffset="102181.2071">13117 15041,'-39'-13,"39"13,0 0,0 0,0 0,13 0,39-13,13 13,39-13,-39 0,0 0,-26 13,-13 0,-13 13,26 13,0 0</inkml:trace>
  <inkml:trace contextRef="#ctx0" brushRef="#br1" timeOffset="102442.4106">13221 15429,'0'0,"0"0,13 0,26-13,52-13,13 0,-26 0,-13 13,13 0,26 13,-52 0</inkml:trace>
  <inkml:trace contextRef="#ctx0" brushRef="#br1" timeOffset="103426.4893">14834 14627,'39'129,"-39"-116,-13 13,-13 26,0 25,13-25,26 52,13-53,0 1,26 0,26-13,1-14,-1-12,26-13,-39-13,0-12,-13-14,26-39,-26 1,-26-40,-13 53,-26-1,0 39,-26 0,-26 0,0 13,-26 0,65 26</inkml:trace>
  <inkml:trace contextRef="#ctx0" brushRef="#br1" timeOffset="105993.3277">1107 16127,'-26'0,"13"13,-13-13,0 0,0 0,13 0,0 0,0 0,0 0,13 0,0 0,0 0,13 13,13-13,39 13,52-13,-13 0,13-26,0 13,13 26,0-13,52 26,-38-52,-1 13,39 13,26 0,-26-13,-13 13,14 0,64 26,-65-52,-13 26,13 0,66 26,-79-39,0 13,13 39,39-13,-78-39,66 13,-79 0,91 26,-52-13,0 0,-26 0,65 0,-38-13,-27 0,65 0,-78-13,117 13,-130 0,105 0,-105 13,91-13,-65 0,65 0,-78 0,79 0,-66 0,0-13,26 13,-52 0,65 13,-39-26,27-26,-27 39,-13-13,39 13,-39-13,13-26,0 13,13 26,-38 0,51 13,-52-26,13 13,39 13,-52 0,52 13,-39-26,1 0,25 13,-52-13,52 26,-26-26,0-26,39 39,-65-13,53 0,-1 0,13-39,-13 26,-26 13,39 26,-39-26,27-13,-27 26,26 13,-39-13,39 13,-65-13,26-13,39 25,-64-12,38 0,-13-13,-13 13,0 13,0-13,0 0,-39 0,-26-13,0 0,-13 13,0-13,0 0,-13 0,0 0,0-26</inkml:trace>
  <inkml:trace contextRef="#ctx0" brushRef="#br1" timeOffset="106852.4294">16812 15907,'-26'-26,"26"26,0 0,0 0,0 0,0 0,0 0,0 0,0 26,0 26,0 64,0-25,0 0,0-1,0 1,13-27,-13-12,0 13,-13-27,13-12,0-26,0 0</inkml:trace>
  <inkml:trace contextRef="#ctx0" brushRef="#br1" timeOffset="107430.3696">16409 16140,'-13'0,"13"0,0 0,0 0,0 0,0 0,0 0,13 0,13 0,26-13,13 0,26 26,-13-13,0 13,-26 0,-13 0,0-13,-13 0,-13 13,0-13,0 0</inkml:trace>
  <inkml:trace contextRef="#ctx0" brushRef="#br1" timeOffset="110257.5927">3319 16425,'-13'0,"13"0,0 0</inkml:trace>
  <inkml:trace contextRef="#ctx0" brushRef="#br1" timeOffset="118043.1767">5049 16903,'-13'0,"13"0,0 0,0 0,13 0,39-13,13 13,0 0,-12-13,-1 13,-13 0,78-13,-65 13</inkml:trace>
  <inkml:trace contextRef="#ctx0" brushRef="#br1" timeOffset="119089.7152">5921 16632,'-52'-26,"52"26,-13 0,13 0,0 0,-13 0,13-13,0 0,13 0,26-13,26 0,0 13,-13 13,-13 0,-13 13,0 0,-26 0,0 13,-13 26,0-1,0-12,13-13,0-13,0 0,13 13,13 0,13 12,-13-12,-13 0,0 0,-13 13,-26 13,-13-1,-13 1,0 0,13-13,0-14,39-12</inkml:trace>
  <inkml:trace contextRef="#ctx0" brushRef="#br1" timeOffset="119714.5149">6533 16632,'0'12,"0"-12,13 13,26 13,26 13,0 26,0 12,0 14,-26-26,0-14,-13 1,0-26,0 0,0 0,13-13,0-1,-39 1</inkml:trace>
  <inkml:trace contextRef="#ctx0" brushRef="#br1" timeOffset="120011.3245">7313 16619,'-78'-39,"65"52,-26 13,-26 12,-13 14,-52 39,39-27,0 1,26 0,26-14,13-12,13-26,65 13</inkml:trace>
  <inkml:trace contextRef="#ctx0" brushRef="#br1" timeOffset="120589.2366">7300 17084,'-52'0,"52"0,0 0,0 0,0 0,26 0,0 0,26 0,-13 0,-13 26,-13 0,1 0,-1 26,-13-14,0 1,0-13,0 0,13 0,13 0,26-1,13-25,13-12,39-27,-104 39</inkml:trace>
  <inkml:trace contextRef="#ctx0" brushRef="#br1" timeOffset="128099.5594">9213 16813,'-26'-39,"0"39,0 0,13-13,0 0,0 13,13 0,0 0,0 0,0 0,0 52,0 38,0 1,0-1,13 1,0-1,0 1,26-14,-13-38,-13-26</inkml:trace>
  <inkml:trace contextRef="#ctx0" brushRef="#br1" timeOffset="128599.3971">8836 17097,'-13'0,"13"0,0 0,0 0,0 0,0 0,0 0,0 0,13 0,52 0,13 0,0 0,-13 0,0 0,0 13,-13-13,39 13,26 13,-91 26</inkml:trace>
  <inkml:trace contextRef="#ctx0" brushRef="#br1" timeOffset="129021.1416">10137 16735,'-39'26,"39"-26,0 13,0 0,-13 51,13 1,0 26,0-14,-13 14,13-27,0 1,0 0,13-14,0-38,-13 0,13-13</inkml:trace>
  <inkml:trace contextRef="#ctx0" brushRef="#br1" timeOffset="129567.8387">10319 16903,'-13'0,"13"0,0 0,26-13,13 0,39-13,-26 26,-13 0,-13 0,-13 13,0 0,-13 13,0 26,-26 0,13-27,0 1,13 0,13 0,0 0,26 0,13 0,1 12,-27-12,-13 0,-13 26,-39 13,-27 12,-12 1,13-26,0-1,26-25,39-26,26-13</inkml:trace>
  <inkml:trace contextRef="#ctx0" brushRef="#br1" timeOffset="129973.964">11464 16722,'-143'26,"143"-13,-13 0,0 0,0 0,0 0,13 12,0 27,39 13,0 12,0-25,13 26,-13-26,13-1,-13 1,0 0,-13-13,0-14,-26-25</inkml:trace>
  <inkml:trace contextRef="#ctx0" brushRef="#br1" timeOffset="130286.361">11972 16826,'-26'12,"26"-12,-13 26,-39 13,-53 39,-25 12,-26 1,39-1,26-25,52-26,26-13,0-13,0 0,13-1,13 1</inkml:trace>
  <inkml:trace contextRef="#ctx0" brushRef="#br1" timeOffset="131020.5643">12115 17330,'-182'-52,"182"52,0 0,0 0,13 0,26-13,26 0,-13 0,-13 0,-13 13,-13 0,-13 13,0 0,-13 26,-13 13,13 0,13-14,0 14,13-13,13 0,13 0,-13-14,-13-12,0 13,-26 13,-26 0,-65 25,39-12,26-13,39-39,13 0</inkml:trace>
  <inkml:trace contextRef="#ctx0" brushRef="#br1" timeOffset="131676.5462">13065 17201,'-78'-104,"78"104,0 0,0 0,0 0,0 0,13 0,26 0,26 0,13 0,-13 0,-13 0,0 0,13 0,0 0,-13 26,-13 13</inkml:trace>
  <inkml:trace contextRef="#ctx0" brushRef="#br1" timeOffset="131910.9436">13156 17395,'-26'0,"26"0,0 0,39 13,52-26,-13 13,0 0,-26 0,52 0</inkml:trace>
  <inkml:trace contextRef="#ctx0" brushRef="#br1" timeOffset="134884.2956">14535 17201,'-65'-78,"52"78,0 0,-26 13,26-13,0 13,13-13,0 0,13 0,13 0,52-26,0 13,0 0,0 13,-26 52</inkml:trace>
  <inkml:trace contextRef="#ctx0" brushRef="#br1" timeOffset="135824.5978">15849 16877,'-130'52,"130"-52,0 0,-13 0,0 0,-13-13,-39 13,-13 26,-13 39,39-27,26 1,13-13,13 0,13-13,26 13,0-13,0-26,0 0,-13 0,-13 13,0 0,0 0,0 0,13 26,26 38,13 40,-39-27,0 1,-26-26,-13 0,-39 12,-52 27,-78-1,39-51,78-26,52 0</inkml:trace>
  <inkml:trace contextRef="#ctx0" brushRef="#br1" timeOffset="138469.6846">16734 4022,'-13'0,"13"0,0 0,0 0,0 0,0 0,0 0,0 0,0 13,0 103,0-38,0 38,0-12,13 64,0-52,-13 104,0-52,-13-38,26 90,-26-1,13-89,26 90,0-1,-13 79,0-182,39 182,-26-117,0 26,-13 26,13-65,13 155,-26-194,65 221,-91-169,39 142,0-142,-39 181,39-181,13 65,-13 116,14-194,-1 78,-13 116,-13-129,26 64,0-90,13 91,-26 25,0-168,39 181,-52-77,13-52,0 129,0-64,-13 77,0-52,0-103,-26 168,26-38,-26-40,0 53,0-105,0 156,0-155,13 116,0-90,0-91,13 155,0-116,0-26,13 13,0 0,-26-168</inkml:trace>
  <inkml:trace contextRef="#ctx0" brushRef="#br0" timeOffset="150242.622">17098 17201,'52'-104,"-52"104,0 0,0 0,0 0,0 13,0 0,13 39,0 12,27 53,-27-1,-13 1,-13 25,-1-39,1-25,-13 0,13-27,-13 1,0-26</inkml:trace>
  <inkml:trace contextRef="#ctx0" brushRef="#br0" timeOffset="152741.8224">16734 17653,'-78'26,"78"-26,0 0,0 0,0 0,0 0,-13-26,13 0,-13 13,13 1,-13-1,0 0,0 0,-13 13,-26 0,0 26,0-1,0 14,26 0,0 13,26 0,13-1,13 1,13-26,0 0,13-26,-13-26,0 0,13-39,-26 14,0-27,0-13,-13-38,13 39,13-40,0 79,-13-1,-13 26,0 13,-13 13,0 0,0 13,0 39,-26 51,0 39,13-77,0 39,13-53,0 1,0-13,26 0,65 12</inkml:trace>
  <inkml:trace contextRef="#ctx0" brushRef="#br1" timeOffset="217085.2268">4178 15351,'-40'26,"40"-26,0 0,0 0,0 0,0 0,0 0,0 0,0 0,0 0,0 13,0 0,-13 13,13 0,-13 12,0 14,0 0,0 0,0-1,13-25,0-13,-13 0,0 0,13 0,0-13,13 13</inkml:trace>
  <inkml:trace contextRef="#ctx0" brushRef="#br2" timeOffset="335846.1351">17528 4708,'-52'-65,"52"65,0 0,0 0,-13-13,13 0,0 0,0 0,0 0,13-13,13-25,0 25,0 0,13 0,-13 13,13 13,-13 13,-13 13,0 90,-13-51,0 13,0 38,-13-26,-13-12,-13-13,0-14,0-12,13-13,13-13,0 0,0-13,0 0,0 0,0 0,0 0,13 0,0 0,0 0,0 0,13 0,13 0,0 0,26 13,0 0,-13 0,0 0,0-13,13 26,-13-13,0-13,13 0,78 25</inkml:trace>
  <inkml:trace contextRef="#ctx0" brushRef="#br2" timeOffset="337517.4789">18074 4604,'-117'-90,"117"90,0 0,0 0,0 0,0 0,13 12,26 14,26 39,0 13,52-1,-25 1,-14-26,0-14,0-12,-39-13,0 13,0 13,-13-13,-13-13,0 0,0-13,26 38,-13-25,0-13</inkml:trace>
  <inkml:trace contextRef="#ctx0" brushRef="#br2" timeOffset="337829.8777">18660 4514,'-13'12,"13"-12,0 0,0 0,-26 39,-39 52,13-1,-26 27,39-53,0-12,13-13,0-13,12-13,1 0,0 13,13 38</inkml:trace>
  <inkml:trace contextRef="#ctx0" brushRef="#br2" timeOffset="338515.9032">18894 5251,'-13'-13,"13"13,0 0,13-39,13 13,13-13,78 1,-13 25,-26 13,-39 13,0 12,0 14,-12 0,-27 26,-27 25,-25-12,13-14,13-25,-26 26,39-39,13-13,13 0,13 0,65-13,-12 0,-14 12,-13-12,78-12</inkml:trace>
  <inkml:trace contextRef="#ctx0" brushRef="#br2" timeOffset="340107.4228">19480 4798,'-13'0,"13"0,0 0,0 0,26-13,0 13,13-13,0 13,0 0,52 0,-52-13,13 13,-13-13,26 0,-26 13</inkml:trace>
  <inkml:trace contextRef="#ctx0" brushRef="#br2" timeOffset="340832.9243">20560 4708,'-26'-39,"26"39,0 13,-26 25,0 14,-92 168,79-129,13 12,26-38,13-26,13-27,91 27,-25-39,-14-13,-39 0,0 0,-26 1,0-14,52-142,-78 116,-13-13,-26 0,-13 1,0-14,26 26,0 1,13-1,12 0,1-64,26 51,1 13,12 1,13 12,13 13,0 13,-13 26,0 91,-26-27,-39 91,13-90,13-1,13-12</inkml:trace>
  <inkml:trace contextRef="#ctx0" brushRef="#br2" timeOffset="341567.0621">21197 4604,'-39'-39,"39"39,13 13,13 52,26 38,39 65,-39-77,0-13,-13-27,0-25,14 26,-14-26,-13-13,13 0,13 0</inkml:trace>
  <inkml:trace contextRef="#ctx0" brushRef="#br2" timeOffset="341848.2609">21848 4682,'-104'-39,"104"39,0 0,-13 13,-26 39,-26 25,-53 65,27-25,26-40,0-12,26-13,13 12,26-38</inkml:trace>
  <inkml:trace contextRef="#ctx0" brushRef="#br2" timeOffset="342582.3632">21913 5354,'-52'-39,"52"39,0 0,0 0,13 0,0-13,26 1,26-14,13 13,-26 13,-13 0,-26 0,0 0,0 13,-13 13,-13-1,-13 14,13-13,0 0,0 13,13-13,13 12,0-12,26 52,-13-52,-13 0,-13-1,-13 14,-13-13,-78 13,39-26,39 0</inkml:trace>
  <inkml:trace contextRef="#ctx0" brushRef="#br2" timeOffset="343951.3852">22681 4772,'0'0,"0"0,0 0,13 0,13 0,26 13,26-13,-13-13,39 13,-52 0,0 0,0 0,13 0</inkml:trace>
  <inkml:trace contextRef="#ctx0" brushRef="#br2" timeOffset="344185.878">22642 5108,'13'0,"-13"0,26 0,26 0,0 0,0 0,0 0,-13 0,13 13</inkml:trace>
  <inkml:trace contextRef="#ctx0" brushRef="#br2" timeOffset="345653.9543">24086 4824,'13'-13,"-13"13,0 0,0 0,0 0,-169 181,13 0,130-129,-14 38,27-25,26-13,14-26,51 25,13-12,-26-26,0-13,-13 0,-26-13,0 0,-13 0,0-38,-13-1,-26-13,-13 1,-13-1,-13-26,0 1,13 12,0 1,-13-40,39 65,-1 14,14-14,13 26,13 0,14 13,181-64,-143 77,0 26,-26-1,0 53,-39 0,-13-14,-13 1,0 13,65 51,13 13</inkml:trace>
  <inkml:trace contextRef="#ctx0" brushRef="#br2" timeOffset="351053.1846">17580 6803,'-39'-39,"39"39,0 0,0 0,0 0,0 0,0 0,0 0,0 0,0 0,0 0,13 0,26 0,0 0,0 13,0 0,52-13,-13-13,26 13,13 26,-78-26</inkml:trace>
  <inkml:trace contextRef="#ctx0" brushRef="#br2" timeOffset="351881.0432">18256 6466,'0'-13,"0"13,0 0,0 0,0 0,0-12,26-1,14 0,12 0,0 13,-13 0,-13 13,-13 13,0-1,-13 1,0 0,0 0,0 0,13 0,39 38,-13-25,0 0,-13-13,-13 13,-26-1,-26 1,-13 13,0-13,13-13,0 0,39-14</inkml:trace>
  <inkml:trace contextRef="#ctx0" brushRef="#br2" timeOffset="353222.3965">18998 6492,'-13'-13,"13"13,0 0,0 0,13 26,26 52,26 25,0 40,-26-66,26-12,-13-26,-13-1,1-12,-14 0,0-13,-13 0,13 0,52-26,-52 0</inkml:trace>
  <inkml:trace contextRef="#ctx0" brushRef="#br2" timeOffset="353503.4531">19571 6570,'0'0,"0"0,0 0,0 0,-26 26,-39 51,-13 14,-14 12,14-12,0-39,26 25,39-51,0 0,13 26</inkml:trace>
  <inkml:trace contextRef="#ctx0" brushRef="#br2" timeOffset="354065.7769">19701 7191,'-13'-26,"13"26,0 0,13-13,0 0,13 0,13 0,13 0,-13 13,0 26,-13 13,0 51,-39-25,-13 13,-13-27,0 14,0 13,39-53,13 1,13 0,52-13,78 0,-65-26,-13-13,91 0</inkml:trace>
  <inkml:trace contextRef="#ctx0" brushRef="#br2" timeOffset="355393.476">20390 7023,'-78'-39,"78"39,0 0,0 0,0 0,0 0,13-13,39 0,66 0,-27 0,-26 13,-26 0,52 0,-52 0,0 0,0 0,0 0,-13-13,13 0</inkml:trace>
  <inkml:trace contextRef="#ctx0" brushRef="#br2" timeOffset="355674.6355">20625 6557,'0'0,"0"52,0 38,-13 52,13-25,0 12,13-64,-13-26,13-1,13-12,26 65</inkml:trace>
  <inkml:trace contextRef="#ctx0" brushRef="#br2" timeOffset="357002.3383">21340 6777,'-13'-26,"13"26,0 0,0 0,0 0,0 0,0 0,0 0,13 26,0 64,-13-12,13-13,-13 38,0-51,0-13,0-1,0-12,0 26,0 26,0-66</inkml:trace>
  <inkml:trace contextRef="#ctx0" brushRef="#br2" timeOffset="357658.3791">21509 6790,'-13'-13,"13"13,0 0,0 0,79-39,-14 26,0 0,-13 0,-13 13,-13 0,-13 0,0 26,-13 0,-13 0,-13 13,13-14,0 1,0 0,13 13,26 0,0 0,0-14,0 1,26 39,-26-39,-26 13,-26-1,-13 14,-39 13,13-26,26-26,39-13,39 38</inkml:trace>
  <inkml:trace contextRef="#ctx0" brushRef="#br2" timeOffset="358017.6411">22212 6725,'0'26,"0"-26,13 13,13 13,13 25,-13 14,0 0,0-13,13-14,-13-12,13 13,0 13,0-26,0-1,0 27,1 26</inkml:trace>
  <inkml:trace contextRef="#ctx0" brushRef="#br2" timeOffset="358298.8335">22733 6803,'-26'-13,"26"13,-13 13,-53 25,-12 27,-26 0,39-1,0 14,0-13,39-39,13-1,-13 92</inkml:trace>
  <inkml:trace contextRef="#ctx0" brushRef="#br2" timeOffset="358892.3574">22785 7294,'0'0,"0"0,0 0,0-13,0 13,13-13,0 0,13 0,13 13,-13 0,-13 13,0 39,-26 13,0-14,-13 1,13 0,0 13,13-27,13-12,13-13,13 0,39 0,-26-13,65-26,-26 0</inkml:trace>
  <inkml:trace contextRef="#ctx0" brushRef="#br2" timeOffset="364765.4894">23878 6893,'-26'0,"26"0,0 0,0 0,0 0,26 0,39 0,0 0,0-13,-13 0,26 13,-39 0,0 13,-26-13</inkml:trace>
  <inkml:trace contextRef="#ctx0" brushRef="#br2" timeOffset="365749.5455">24945 6673,'-52'-90,"52"90,0 0,0 0,0 0,-26 13,-26 26,-1-14,14 1,13 0,13 0,0 0,26 0,0 0,13-1,0-12,0 0,0-13,1 0,-14-13,0 0,0-12,-13 12,0 0,0 0,0 13,0 0,0 0,0 0,0 0,13 13,0 26,0 51,0-12,39 51,-26-51,-13 12,0-12,-13-14,-13-12,-26 39,13-53,-118 53,1-65,52-26,0-13,39 0</inkml:trace>
  <inkml:trace contextRef="#ctx0" brushRef="#br2" timeOffset="377667.603">23019 6829,'-13'-13,"13"13,0 0,0 0,0 0,0 0,0 0,0 0,0 0,0 0,0 0,0 0,0 0,0 0,0 0,0 0,0 0,0 0,0 0,0 0,26-13,13 0,-13 0,13 0,-13 13,13 0,-13 0,0 0,0 0,-13 0,0 0,0 0,-13 0,13 0,0 0,0 0,0 0,39 13,-39-13</inkml:trace>
  <inkml:trace contextRef="#ctx0" brushRef="#br2" timeOffset="379214.0596">22993 7087,'0'0,"0"0,0 0,0 0,0 0,0 0,0 0,26 0,0 0,0 0,13 0,13 0,0 0,-13 0,0 0,0 13,-13-13,26 26,-13-13,-13 0,0-13,0 13,0-13,-13 0,0 0,0 0,-13 0,0 0,13 0,0 13</inkml:trace>
  <inkml:trace contextRef="#ctx0" brushRef="#br2" timeOffset="396413.3824">18139 8484,'-78'0,"78"0,0 0,0 0,0 0,0 0,-13-13,0 0,-13 13,-13 13,0 13,13 0,-39 51,13-12,0 25,26-25,0 26,0-1,0 40,26-40,0 65,13-90,13 0,0-14,13 1,13 0,0-26,13 0,-13-14,-13-12,0-12,0-14,-13-13,-13-13,0-13,0 1,0 25,-13 0,-13 0,-13 14,-39-1,-13 26,13 26,-13 12,26 14,0 0,26-13,13 12,13 40</inkml:trace>
  <inkml:trace contextRef="#ctx0" brushRef="#br2" timeOffset="396928.7728">18465 8781,'0'0,"0"0,0 0,0 13,13 13,13 39,39 38,13 1,-13-27,0-12,13 26,-26-14,-13-12,-13-13,-13-14,0-25,0 26,0 0</inkml:trace>
  <inkml:trace contextRef="#ctx0" brushRef="#br2" timeOffset="397256.8199">19193 8820,'-13'0,"13"0,-13 13,-26 39,-39 25,-65 92,39-53,-39 13,52-25,13-40,13-12,26-13,13-13,13 26</inkml:trace>
  <inkml:trace contextRef="#ctx0" brushRef="#br2" timeOffset="397912.8692">19180 9519,'0'0,"0"0,0 0,13 0,0 0,13-13,13 13,0 0,-13 13,0 25,-13 40,-26-26,-13 12,0-12,0-13,13 0,0-13,13-14,0 1,26 0,26 0,40 0,-27-13,-26 0,0-13,39 0,-26 0</inkml:trace>
  <inkml:trace contextRef="#ctx0" brushRef="#br2" timeOffset="399662.4222">19701 9350,'-26'-13,"26"13,0 0,0 0,0 0,0 0,0 0,13-12,13-1,26 0,-13 0,0 13,-13 0,0 0,-13 0,0 0,0 0,0 13</inkml:trace>
  <inkml:trace contextRef="#ctx0" brushRef="#br2" timeOffset="400943.0971">20403 9143,'-117'-51,"117"51,0 0,0-13,0 0,13 0,13-13,65-39,-25 40,-1 25,-26 0,0 12,-13 14,-13 65,-13-26,-26 12,-13-12,-39 51,26-64,-1 0,14-14,13-12,13-13,13 0,0-13,26 13,13-13,53 13,-27 0,-26 0,0 0,-13 0,0 0,0-13,0 0,0 26</inkml:trace>
  <inkml:trace contextRef="#ctx0" brushRef="#br2" timeOffset="401505.4059">21262 9131,'0'-52,"0"52,0 0,13 0,-13 0,0 0,0 0,-13 13,-26 26,-78 25,52-12,13-26,26 0,0-13,13 0,0-1,13 1,0 0,13 0,13 0,26 13,52-13,-13 0,-26 0,-13-13,0 0,-13 0,-13 0,0 0,-13 0,13 0,0 0</inkml:trace>
  <inkml:trace contextRef="#ctx0" brushRef="#br2" timeOffset="401817.8066">21588 9131,'0'0,"0"0,0 0,0 25,0 40,-13 26,-40 25,14-13,13-25,0-39,13 0,0-13,0-14,0 1,13 0,0 26,0-26</inkml:trace>
  <inkml:trace contextRef="#ctx0" brushRef="#br2" timeOffset="402223.9319">21991 9182,'-13'-26,"13"26,0 0,0 0,0 0,0 13,13 13,0 26,-13 77,13-64,13 0,13-14,13 14,-13-26,0 0,0 12,-13-25,-13-13,0 0,0 0,0-13,-13 0</inkml:trace>
  <inkml:trace contextRef="#ctx0" brushRef="#br2" timeOffset="402551.9482">22420 9247,'-26'-13,"26"13,0 0,0 0,0 13,-26 13,-91 77,0 1,26-1,13-25,0 12,0-25,26-26,13-13,26-13,13-13</inkml:trace>
  <inkml:trace contextRef="#ctx0" brushRef="#br2" timeOffset="403168.2893">22381 9751,'-13'0,"13"0,0 0,13 0,13-13,13 0,13 1,13-1,-13 0,-25 13,-14 13,0-13,-13 13,0-1,0 14,0 0,0 0,0 13,13 0,-13 25,0-12,0-13,0 13,-13-14,-13-12,-40 0,14-13,39 0</inkml:trace>
  <inkml:trace contextRef="#ctx0" brushRef="#br2" timeOffset="404523.8405">22980 9363,'-13'-13,"13"13,0 0,0 0,52-13,0 13,26-12,-13 12,-13 0,0 0,-26 12,0 1,26 0,-26 13,0 13</inkml:trace>
  <inkml:trace contextRef="#ctx0" brushRef="#br2" timeOffset="404742.5196">22993 9738,'0'0,"0"0,13 0,65-25,-39 25,-13 0,0 0,13 12,65 27</inkml:trace>
  <inkml:trace contextRef="#ctx0" brushRef="#br2" timeOffset="406218.1354">24099 9260,'-104'-13,"104"13,0 0,0-13,0-13,13 13,0-13,13 13,13 0,0 13,39 13,-39 26,-13 13,-26 103,-13-90,-26-1,-26-12,-39 39,0-27,52-25,26-13,13-13,0-13,13 0,0 0,26 0,52 13,26 0,-26 0,26 0,-52 0,0 0,-13 0,0-1,26-12,-13-12,0 12,52-13</inkml:trace>
  <inkml:trace contextRef="#ctx0" brushRef="#br2" timeOffset="406764.782">24880 9221,'-26'-52,"26"52,0 0,0 0,0 0,-13 26,-40 26,-25 13,-39 25,78-51,13-13,0 0,13-13,0 0,13-1,0 1,0 0,0-13,13 13,39 0,26 13,26-39,-12 26,-40-26,13 13,-13-13,-13 0,-13 13,-13-13,13 13,-13 0,-13 39</inkml:trace>
  <inkml:trace contextRef="#ctx0" brushRef="#br2" timeOffset="407030.3215">25049 9299,'-13'0,"13"0,13 0,0 64,-13 40,-13 12,-13 1,-13 38,26-78,0-25,0-13,13-13,0-13,0 26</inkml:trace>
  <inkml:trace contextRef="#ctx0" brushRef="#br2" timeOffset="411778.8067">17489 10967,'0'0,"0"0,0 0,0 0,13 0,0 0,26 0,13 0,0 0,0 0,-13 0,13-26,-13 26,-26 0,26 13,130-39</inkml:trace>
  <inkml:trace contextRef="#ctx0" brushRef="#br2" timeOffset="412450.465">18322 10618,'-13'-65,"13"65,0 0,0 0,0 0,0 0,-13 13,-27 65,1 25,-26 91,39-103,0 38,13-51,0 25,26-38,0-14,13-12,26 13,13-13,-12-39,-14-13,0-13,0-39,-26 27,-13-1,-13 13,-13 0,-65 0,-53 26,92 13,26 0,26 13,39 0,13-13</inkml:trace>
  <inkml:trace contextRef="#ctx0" brushRef="#br2" timeOffset="412887.8886">18621 10799,'0'0,"0"0,13 13,26 13,26 51,13 27,-26-14,0-12,0-26,13-1,0 40,-39-52,0-13,-13-14,0 1,13 0,-13-13,-13-13</inkml:trace>
  <inkml:trace contextRef="#ctx0" brushRef="#br2" timeOffset="413132.5727">19219 10825,'-13'-13,"13"13,-13 26,-13 12,-26 40,-13 26,-13-1,-26 52,78-116,0 13,26-13,39-14</inkml:trace>
  <inkml:trace contextRef="#ctx0" brushRef="#br2" timeOffset="413647.9033">19415 11329,'0'0,"0"0,13 0,0 0,13 0,0 0,0 13,0 13,0 26,-26 25,-13-25,0-13,0 0,13 12,13-12,0-13,0-13,26 13,26 0,13-13,-13-13,-13 0,-13-13,39 26</inkml:trace>
  <inkml:trace contextRef="#ctx0" brushRef="#br2" timeOffset="414844.9533">19909 11252,'-52'-104,"52"104,0 0,0 0,13 0,39 0,52 13,52 0,-65-13,13 0,-12 0,-27 0,-26 0,0 0,0 0,0 0,-26 13</inkml:trace>
  <inkml:trace contextRef="#ctx0" brushRef="#br2" timeOffset="415144.8825">20169 10799,'0'13,"0"26,13 193,0-154,13 51,-13-38,0-14,0-38,-13-13,13-13,0 0,52-13</inkml:trace>
  <inkml:trace contextRef="#ctx0" brushRef="#br2" timeOffset="416456.967">20963 10928,'-26'-13,"26"13,0 0,0-13,0 0,13-12,13-1,0 0,26 0,-13 13,0 13,26 13,-26 52,-26-1,-26 14,-13-13,0 12,0-38,-13 51,13-38,13-13,13-13,0 0,13-13,0 0,26 0,39-1,-39-12,0 0,0 0,-13 0,0 0,13 0,13-12</inkml:trace>
  <inkml:trace contextRef="#ctx0" brushRef="#br2" timeOffset="416909.9443">22004 10747,'-13'0,"13"0,0 0,0 0,-13 26,-65 103,13-12,-13 38,39-65,26-25,13-26,13 0,0-26,13 0,13-13,0-13,0 0,-13 0,-13-13,0 13,-26 0,-26 0,-26 0,26 13,13 13,26 0,0-13</inkml:trace>
  <inkml:trace contextRef="#ctx0" brushRef="#br2" timeOffset="417237.9661">22225 10876,'13'65,"-13"-65,13 13,0 13,13 39,13 38,-13-38,0 12,0-12,-13-26,0 0,0-1,0-12,0-26,0 13,26-26</inkml:trace>
  <inkml:trace contextRef="#ctx0" brushRef="#br2" timeOffset="417519.1902">22681 10941,'0'0,"0"0,0 0,-26 26,-66 77,-25 1,52-39,0 12,0-12,26-26,0-13,13-14,26 14,0-26</inkml:trace>
  <inkml:trace contextRef="#ctx0" brushRef="#br2" timeOffset="418109.9098">22694 11497,'-39'-39,"26"39,-1 0,1-12,13-1,0 0,13 0,14 0,51-13,-26 26,-13 13,-13 0,-13 0,0 13,-26-1,0 14,0-13,-13 26,13-26,13 0,13-1,0 1,-13 0,0 0,-13 0,-39 13,0-13,13-1,26-12,13 26</inkml:trace>
  <inkml:trace contextRef="#ctx0" brushRef="#br2" timeOffset="418656.6734">23019 11239,'-13'0,"13"0,65-13,0 13,13 0,-13 0,26-26,-13 0,-26 13,0 0,-26 13,0 0,-13 13,-13 26,-13-13</inkml:trace>
  <inkml:trace contextRef="#ctx0" brushRef="#br2" timeOffset="418875.3543">23136 11510,'0'0,"0"0,0 0,26 0,26 0,0 0,0 0,0 0,0 0,13 0,0 13</inkml:trace>
  <inkml:trace contextRef="#ctx0" brushRef="#br2" timeOffset="423311.3762">24099 11381,'-104'-26,"104"26,0 0,0 0,0 0,-13 0,13 0,0 0,0 0,0 0,13 0,0-13,13 0,0 13,0 0,-13 0,0 0,0 0,0 0,0 0,13 13,26-13,-26 0</inkml:trace>
  <inkml:trace contextRef="#ctx0" brushRef="#br2" timeOffset="424014.2765">24515 11058,'-13'0,"13"0,0 0,0 0,0 0,0 0,0 25,0 14,-13 39,0 38,0-51,13 0,0-27,0 1,0-13,0 0,26 13,0-13</inkml:trace>
  <inkml:trace contextRef="#ctx0" brushRef="#br2" timeOffset="424670.3155">24893 11277,'-13'0,"13"0,0 0,-13 26,-13 26,-14 39,14-14,13-12,13-26,0-1,26 1,27-13,-1 0,0-13,-13-13,-13 0,0 0,-13-13,0 0,-13-26,-13-13,-26-12,-39-27,-39 14,64 38,1 0,26 0,0-12,26 12,0 0,13-26,26 1,0 38,0 0,1 0,-14 26,0 13,0 65,-13 12,-13 1,-13 12,13-25,13-40</inkml:trace>
  <inkml:trace contextRef="#ctx0" brushRef="#br2" timeOffset="426216.7001">17736 12532,'0'0,"0"0,0 0,0 0,13 0,39-39,52 0,26 26,-39 0,39 0,27-12,-27-1,78 0,-91 26,91-13,-13 26,-64-13,25 13,39 39,-39-27,52-50,52 37,-103 14,-1-26,104-38,-91 50,0 14,-13-26,79-26,-66 52,-13 0,0-13,0-52,0 39,-13 13,-25 0,-1 0,0 0,39-26,-39 39,-13-13,-13 0,0-13,-13 0,0 0,27 0,51 0,-78 13,0-13,0 0,-26 13,-13-13,-13 0,-13 0,13 0,0 0,0 0,0 0,0 0,-13 0,0 0,-13 0,13 0</inkml:trace>
  <inkml:trace contextRef="#ctx0" brushRef="#br2" timeOffset="427794.325">24854 12312,'13'0,"-13"0,0 0,0 0,13 13,-13 77,0-25,0 0,13-1,-13-12,13 0,0 0,-13 12,0-25,13-13,0 0,0-13,0 0,0-13</inkml:trace>
  <inkml:trace contextRef="#ctx0" brushRef="#br2" timeOffset="428294.1597">24723 12674,'0'0,"0"0,0 0,0 0,0 0,0 0,0 0,0 0,0 0,0 0,26-26,26 0,-12 13,12-12,-26 12,0 0,0 13,-13 0,13-13,0 0,13 13,13 13</inkml:trace>
  <inkml:trace contextRef="#ctx0" brushRef="#br2" timeOffset="434254.5294">19987 13541,'-39'-13,"39"-13,-13 0,0 13,-13-13,0 13,13 0,0-13,0 14,0-14,26-13,26-13,26-13,26-12,13 25,-26 39,-39 39,13 26,-13 64,-39-12,-39 12,-26-13,-13-12,26-26,-13-1,-39 14,52-52,13-13,13-13,13 0,13 0,0 0,0 0,26 0,26 13,52 25,26-12,-13 26,-65-26,0 0,-13 0,13-13,27-13</inkml:trace>
  <inkml:trace contextRef="#ctx0" brushRef="#br2" timeOffset="434629.4649">20755 13204,'-13'0,"13"0,0 0,0 13,26 52,26 64,13-25,0-14,0-12,-13-13,26 38,-13-25,-26-27,-13-12,0-13,-13-13,13 0,0 0,-13 13</inkml:trace>
  <inkml:trace contextRef="#ctx0" brushRef="#br2" timeOffset="434894.9482">21496 13515,'-13'-13,"13"13,0 0,0 0,-26 13,-91 51,0 14,-26 25,26-25,13 13,65-53,13 1,13-13,26 0</inkml:trace>
  <inkml:trace contextRef="#ctx0" brushRef="#br2" timeOffset="435566.6102">21575 14019,'-27'-13,"27"13,0 0,0 0,0 0,14 0,51-26,39 26,-39 13,0-13,-13 13,-13 13,-13 0,-13 0,-13 13,-26-1,0 1,0 13,13-13,13 0,13-1,0-12,0 0,-13 0,0 0,-39 13,-65 12,-13-12,26 0,51-13,40-13</inkml:trace>
  <inkml:trace contextRef="#ctx0" brushRef="#br2" timeOffset="436076.5129">22655 13722,'-105'-26,"105"26,0 0,0 0,0 0,13 0,13 0,13 0,53-13,-14 0,-13 0,39 0,-39 0,13 13,0 0,65 13</inkml:trace>
  <inkml:trace contextRef="#ctx0" brushRef="#br2" timeOffset="436357.7042">22707 13993,'0'13,"0"-13,13 0,26 13,26-13,13-13,39-13,26-12,52-1</inkml:trace>
  <inkml:trace contextRef="#ctx0" brushRef="#br2" timeOffset="438964.4669">24216 13424,'-39'-194,"39"194,13 0,0-13,-13 13,0 0,0 0,0 13,-52 65,-104 129,78-52,26-26,0 78,39-90,26 38,26-13,0-64,0-27,0-12,39 13,-26-39,0-13,13-13,-13-26,0-51,-26 25,-26 13,-13 26,-39 0,-91 1,78 38,13 12,39 27,39-26</inkml:trace>
  <inkml:trace contextRef="#ctx0" brushRef="#br2" timeOffset="470367.22">20937 15235,'0'0,"0"0,13 13,13 13,26 25,52 27,13 25,-26-25,-13-13,13 25,-38-38,-1 0,0-14,-26-12,26 13,-13-39</inkml:trace>
  <inkml:trace contextRef="#ctx0" brushRef="#br2" timeOffset="470695.2615">21601 15287,'13'25,"-13"-25,0 0,0 13,-13 0,-53 65,-38 64,0-25,0 38,26-65,26-25,13-13,26-14,26-25</inkml:trace>
  <inkml:trace contextRef="#ctx0" brushRef="#br2" timeOffset="471726.1294">21744 15752,'-13'0,"13"0,0 0,13 0,0 0,13-13,39-13,13 0,-13 14,0 24,-13 1,-39 0,0 0,0 13,-26 13,-13 13,0-14,13-25,13 0,0 13,13 0,26 0,0 0,0 0,-26-13,0 0,0 38,-26-12,-13 0,0-13,0 0,13 12,0-12</inkml:trace>
  <inkml:trace contextRef="#ctx0" brushRef="#br2" timeOffset="472241.6526">22511 15558,'0'0,"13"0,0 13,26-13,13 0,14 0,25 0,-26 0,0-13,13 39,-26 39</inkml:trace>
  <inkml:trace contextRef="#ctx0" brushRef="#br2" timeOffset="472491.5794">22602 15894,'-52'-51,"52"51,13 0,13 0,13 0,27 0,-14 0,26 26,-39-26</inkml:trace>
  <inkml:trace contextRef="#ctx0" brushRef="#br2" timeOffset="475706.7731">23682 15390,'-26'-39,"26"39,0 0,0 0,0 0,0-13,0-13,13 13,0-12,27-1,12 0,13 13,0 26,-26 0,-13 0,-13 0,0 13,-13 12,-26 14,-13 0,-13 0,13-14,13-12,0-13,26 0,0 0,0 0,26 13,78 13,-26-14,0 1,-26 0,13 0,-39-13,-13 0,-13 13,-26 0,-117 51,13-12,26-26,39-13,12-13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10:28.70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 4242,'-14'0,"14"0,0 0,0 0,0 0,0 0,14 26,-1 38,-13 1,0 64,0 40,0-1,-13-39,-1 0,14 52,-13 117,0-208,13 53,0 38,0 155,0-245,13 77,0-52,40 91,-1-104,0 27,39 38,-39-78,0-12,-13 0,-13-1,0-12,0-39,78 13,-26-52,-26-26</inkml:trace>
  <inkml:trace contextRef="#ctx0" brushRef="#br0" timeOffset="495.847">2135 4332,'-13'0,"13"0,0 0,0 0,39 0,104-25,26-1,-26 0,26 26,0-26,-39 39,-51 0,-14-13,-39 0</inkml:trace>
  <inkml:trace contextRef="#ctx0" brushRef="#br0" timeOffset="3401.27">3202 4695,'-78'-39,"78"39,0 0,0 0,0 0,0 13,-13 13,-14-1,-12 14,0 13,-13 0,0-1,0 1,13-13,0 0,0-13,13 0,0-1,13-12,0 0,13 0,0-13,0 13,13 0,26 13,26 0,13-13,0-13,0 0,-13 13,-25-13,-1 0,-13 13,0 0,-13-13,0 12,13-12,-13 0,13 0,0 13,-13-13,-13 0</inkml:trace>
  <inkml:trace contextRef="#ctx0" brushRef="#br0" timeOffset="3713.6259">3436 4966,'-13'-13,"13"13,0 0,0 13,0 52,-13 25,-26 53,0 25,13-26,0-51,13-14,13-12,0-26,0-14,0 1,13 0,0 0</inkml:trace>
  <inkml:trace contextRef="#ctx0" brushRef="#br0" timeOffset="4838.2108">6259 4785,'-26'-26,"0"26,0 0,13 0,0 0,13-13,0 0,13-12,39-14,65 13,-38 26,-27 13,13 13,-52-13,0 25,-39 53,-13-13,0-27,13 1,13-26,13 0,13 0,39 12,52 27,-13-13,-39-13,-13-14,-26-12,0 0,-13 26,-39 13,-39 13,-26 25,39-38,39-1</inkml:trace>
  <inkml:trace contextRef="#ctx0" brushRef="#br0" timeOffset="7291.0702">3293 6893,'-52'-39,"52"39,-13 0,0 0,0 0,0-13,13 1,0-1,0 0,26-26,26 0,13 0,0 13,-13 13,-13 1,0 24,0 14,-26 0,0 0,-13 52,-13 25,-52 14,-26-14,0-13,13-12,0 0,39-52,26-14,0 1,13-13,0 13,26-13,39 0,52-13,-39 13,26 13,-26 13,-13 0,0-13,-13 0,0 0,0-13,78 13,-104 0</inkml:trace>
  <inkml:trace contextRef="#ctx0" brushRef="#br0" timeOffset="7974.748">6298 6609,'-13'0,"13"0,0 0,0 0,13 26,0 77,13 104,-12-65,-14-25,0-14,13-38,-13 12,0-25,13 0,-13 12,0-38,13-13,-13-13</inkml:trace>
  <inkml:trace contextRef="#ctx0" brushRef="#br0" timeOffset="9026.4917">6949 4009,'0'0,"0"0,0 0,0 0,26 0,26 13,26-13,0 0,26 0,-26 0,1 0,-27 0,-13 13,-13 13,26 39,0 38,-13 13,-26 53,13 50,-26 53,13-91,13 142,-13-142,13 26,13 117,-13-104,-26-39,13 0,-26 116,0-232,0 64,-13-38,0-1,0-38,-39 38,26-51,13-13,0 0,0-13,26-13,0 0</inkml:trace>
  <inkml:trace contextRef="#ctx0" brushRef="#br1" timeOffset="19751.414">2447 4565,'-78'-64,"78"64,0 0,0 0,0 0,0 13,-13 51,13 27,0-14,0 1,0 0,0-1,0 14,13-1,-13-38,13 0,-13-14,13 1,0-13,0 0,0-13,0 0,13 0,52 13,0-13,-13 0,0-1,39 1,-39 0,0 0,0 0,14 0,64 26,-26-26,-13-13,13-13,0 13,13 0,39 13,-39-26,14-13,-1 0,-13 13,0 0,78 0,-26 13,-39 0,1-13,38 1,-52-1,52 13,-52 0,-26 0,26 0,40 13,-27-26,-39 0,0 0,-26 0,-13 0,13 0,26 13,-39-13,-13 0,13 0,-39 13,0 0,-13 0,-13 0,0 0,0 0,0 0,0 0,0 0,0 0,0 0,0 0,0-13,0 0,0-13,0-12,0-27,0 0,-13-12,0-1,0 0,0 14,0 12,0-38,13 51,-13 0,13 13,0 13,-13 0,0 0,0 0,0 0,0 13,0 0,-13-13,0 13,0 0,-13 0,0 0,-65-12,39 12,-13 0,13 0,-13 0,-52 0,26 0,12 12,-77-12,52 0,13 0,0 0,-65 0,78 13,-78-13,65 0,12 0,-25 0,-39 0,65 13,-65-13,52 13,13-13,-13 13,-65 0,64-13,-38 0,26 0,13 0,13 0,-52-13,65 13,0-13,-26 13,39 0,0 0,-1 0,14 0,0 0,13 0,0 0,0 0,0 0,-13 13,26-13,13 0,0 0,0 0,0 0,26 26</inkml:trace>
  <inkml:trace contextRef="#ctx0" brushRef="#br1" timeOffset="21797.306">6207 4462,'-104'-130,"104"130,-13 0,0 0,0 0,0 0,0-12,13-1,0-13,0 0,26-26,26-25,26-14,52-51,1 51,77-51,-26 26,39-1,-13 27,66-40,-131 79,156-1,-169 39,13 13,-39 0,-26 0,1 0,-53 0,0 13,-13-13,0 0,0 0,0 0,0 13,0-13</inkml:trace>
  <inkml:trace contextRef="#ctx0" brushRef="#br1" timeOffset="22921.9798">9174 2341,'-65'-39,"65"26,0 13,0 0,0 0,13 129,26 91,0-52,-13 13,0 39,-13-52,-13-90,0 26,-13-53,13-25,0-13,0-13,0 0,0-26,26-77,13-14,13 14,26-1,13 27,14 25,-1 52,-13 26,-13 26,26 12,-39 53,-65-53,-26 1,-26 0,-52 38,-26-25,26-52,-1 0,-25-26,78 0,39 0,13 0</inkml:trace>
  <inkml:trace contextRef="#ctx0" brushRef="#br1" timeOffset="23499.9508">11100 3013,'-26'-26,"26"26,0 0,-13 0,-52 39,-65 52,39-14,26 1,-209 258,222-271,52-13,0-14,26 14,13-26,52-13,-26-39,53-77,-40 25,13-38,-39 12,-13 27,-26 51,0 13,-13 0,0 13,13 52,26 77,-26 0,13 14,0-27,-13-51,-13-27,13-25,0-13,52-51,39-14,-52 13</inkml:trace>
  <inkml:trace contextRef="#ctx0" brushRef="#br1" timeOffset="23890.4438">11646 3660,'13'-65,"-13"65,13 26,0 26,-13-26,0-13,0-13,0 0,0 0,-13-26,0-39,-13-51,26 12,13 40,0 12,0 0,0 26,26 13,40 0,-27 13,0 13,-13 0,0 0,0 0,0 0,13-13,65 0,-65-13,0 13</inkml:trace>
  <inkml:trace contextRef="#ctx0" brushRef="#br1" timeOffset="24046.6461">12570 3375,'0'26,"78"104,-26-27,-13-38,-26-26,0-14,-13-25,0 0,0-12</inkml:trace>
  <inkml:trace contextRef="#ctx0" brushRef="#br1" timeOffset="24249.7733">12557 2936,'52'-155,"-52"155,0 0,13 25,-13 14,-13 103,26-103</inkml:trace>
  <inkml:trace contextRef="#ctx0" brushRef="#br1" timeOffset="24608.91">13754 3026,'-26'0,"13"0,-78 78,-13 25,39-38,-13 13,52-14,13 1,26 0,52 38,-13-51,-13-13,-39 12,-39 14,-52 0,-117 25,156-64</inkml:trace>
  <inkml:trace contextRef="#ctx0" brushRef="#br2" timeOffset="29280.3127">2772 4462,'0'-26,"0"-39,0 39,0 13,0 1,0 12,0 0,0 0,-13 51,13 66,0 90,0 0,0-26,13 116,0 26,-13-180,-13 219,26-91,-13-64,13 117,0-79,26 1,-13-117,0 1,-26-14,13-38,0-14,0-38,13 0,0-13,0-13,13-13,1 0,12-13,13 0,0 13,0 1,0 12,0 0,-13 12,13-12,13-25,26 25,-52-13,-26 0,26 0,-13 0,13 0,13 0,-13-13,-13 0,-12-13,12-25,-13 25,-13 0,-13 0,13-51,-13 38,0-25,-13-27,0 1,13-14,-13-38,0 26,0 38,0-25,-14 12,1-25,0-65,13 65,0 25,0 1,0 25,-13-12,0-1,13-38,0 64,0-64,0 64,0-25,0 12,0-25,0 51,0-13,0 13,0-12,0 12,0 0,0 13,0 1,-13 12,0-13,-13 0,13 13,0 0,-13 1,-13-1,0 13,-13 0,-13 13,0 0,0 26,-13 13,25-1,14 1,39 13</inkml:trace>
  <inkml:trace contextRef="#ctx0" brushRef="#br2" timeOffset="30696.6022">3969 8316,'-104'-78,"104"78,0 0,0 13,26 65,13 90,26 39,-26-78,13 0,26-12,1-1,25-25,26-1,13 14,-39-40,-39-25,0-13,-26-13,-13 0,0 0,-13-13,26 13,-26 26</inkml:trace>
  <inkml:trace contextRef="#ctx0" brushRef="#br2" timeOffset="31305.7818">5804 9156,'-65'13,"52"-13,-13 26,-13 104,13-40,13 14,0-14,13-12,26-1,13-38,78 52,-13-40,26-25,-39-13,-26-26,0-13,-26-12,-13-1,-13 13,-26-13</inkml:trace>
  <inkml:trace contextRef="#ctx0" brushRef="#br2" timeOffset="31883.7248">5921 9273,'-13'-13,"13"13,0 0,26 0,13 13,13-13,-13 13,13-13,13 0,65-13,-25 0,-14 0,-39 13,-26 13,-13 0,0 39,39 193,-52-167,0 12,0 14,13-39,0-27,13-12,0 0,13-13,13-26,0-26,0-38,13-27,-26 14,-26 25,-26 26,0 0,-26 14,-78-14,-13 52,91 0,13-13,26 0,39 13</inkml:trace>
  <inkml:trace contextRef="#ctx0" brushRef="#br2" timeOffset="32395.0974">7235 8717,'0'-13,"0"13,0 0,0 0,13 13,26 142,26 194,-65-142,26 90,-13-180,0 12,0-12,-13-27,27-25</inkml:trace>
  <inkml:trace contextRef="#ctx0" brushRef="#br2" timeOffset="32863.6368">7847 9493,'0'13,"0"-13,0 38,-13 53,13 77,13-13,0-25,0-79,13-12,0-13,13-13,13-13,0-52,26-64,-26-14,-39 53,-13 12,0 26,-13-12,0 12,0 26,26 13,104 52</inkml:trace>
  <inkml:trace contextRef="#ctx0" brushRef="#br2" timeOffset="33425.9559">8550 9713,'-40'-65,"40"65,14 52,12 51,-26 13,0-64,0-13,0-26,0-13,0 0,-13-13,0-78,26-64,13 91,0 25,26 0,0 39,0 26,0 51,-13 27,-26-52,-13-14,0-25,0 0,0-13,0-13,39-64,13-1,13 1,0 38,-26 26,0 26,0 51,-13 92,-26-66,-13-38,13 0,0-26,13-14,13-50,13-40,-13 26</inkml:trace>
  <inkml:trace contextRef="#ctx0" brushRef="#br2" timeOffset="33707.1164">9551 9881,'-26'26,"26"-26,0 38,0 1,0-13,0-13,0 0,0-13,0 0,0-52,52-51,-12 51,-27 39,0 0,13 13,13 39,26 77,-39-38,0-13,78-53</inkml:trace>
  <inkml:trace contextRef="#ctx0" brushRef="#br2" timeOffset="53531.5841">14821 2186,'52'-130,"-52"130,-13-13,-26 26,-65 78,-117 271,52 0,0-13,65 13,78-193,13 50,65 27,39-78,-13-64,0-14,13-25,65-39,-65-52</inkml:trace>
  <inkml:trace contextRef="#ctx0" brushRef="#br2" timeOffset="54156.3828">15277 3311,'-13'13,"13"38,0-51,-13 78,0 38,13-12,0-39,0 12,0-38,0-26,0-13,0 0,0 0,0-13,0-13,0 0,-13-38,13 38,0 13,0 0,0 0,0 13,0 0,0 0,0-13,0 0,0 0,0 0,0 0,0 0,0 13,0 0,0 0,0 0,0 0,0-13,13 13,13 65</inkml:trace>
  <inkml:trace contextRef="#ctx0" brushRef="#br2" timeOffset="54984.2796">15121 3518,'0'-13,"0"13,0 0,0-13,0-13,13-13,13-13,13 1,39-40,26 27,13 25,0 13,13 0,-13 26,52 0,-104 0,-12 13,-1 13,13 0,26 12,78-25</inkml:trace>
  <inkml:trace contextRef="#ctx0" brushRef="#br2" timeOffset="55390.3638">16682 3298,'-26'0,"26"0,-104 207,52-104,0-25,26-13,13-1,13-38,13-13,13 0,26-13,39-26,39-39,-52-12,0-14,-39 27,-26-1,-13 13,-13 13,-26 1,-39-1,26 26,-26 0,26 26,26 39</inkml:trace>
  <inkml:trace contextRef="#ctx0" brushRef="#br2" timeOffset="55952.74">17359 3298,'-78'39,"78"-39,0 38,0 105,0-27,0-38,0 25,0-51,0-13,13-13,0-26,0 0,13-26,26-26,39-90,-39 77,-13 13,-13 26,0 14,-13 12,26 64,0 1,13 51,-13-77,0-13,39 13,13-39,-26-26,13-26,0-25,-39 25,-25 0,-14-13,-14 14,1 12,13 13,13 13</inkml:trace>
  <inkml:trace contextRef="#ctx0" brushRef="#br2" timeOffset="56296.3399">18972 2250,'13'0,"-13"0,0 26,13 103,52 117,13-78,0 13,-13 65,13 26,-65-91,-39-39,-52 26,-130 39,65-78,-78 14,195-117</inkml:trace>
  <inkml:trace contextRef="#ctx0" brushRef="#br2" timeOffset="73952.6699">9421 6738,'0'-142,"0"142,0 0,13 0,26 0,92 26,77-26,-26 0,52 25,-52 14,52-26,-64-26,-1 26,-13 13,-26-13,-26 0,52 0,-117 0,-26 13,-26 0</inkml:trace>
  <inkml:trace contextRef="#ctx0" brushRef="#br2" timeOffset="74280.6271">9708 7462,'-13'-26,"13"26,13 0,65-26,39-12,65 12,-39 39,91 38,-78-38,14 0,-40 0,26 26,0-26,-65-26,26-26,-13 0,-65 1</inkml:trace>
  <inkml:trace contextRef="#ctx0" brushRef="#br2" timeOffset="74561.8784">11477 6492,'-13'13,"0"0,-13 104,-26 89,26-63,26 102,-26-64,0-64,13-14,13-51,0-26,0-13,0-13,91-52,-52-13</inkml:trace>
  <inkml:trace contextRef="#ctx0" brushRef="#br2" timeOffset="74858.5776">11126 6596,'0'0,"0"0,78 13,91 0,0 12,-13 40,1 39,-66-14,-26 14,-13 25,-39-13,-52 27,-39-53,-13 26,-79 1,92-65,13 77,78 78</inkml:trace>
  <inkml:trace contextRef="#ctx0" brushRef="#br2" timeOffset="76045.7441">13182 6984,'0'-26,"0"39,39 220,-26-65,-13-52,-13 13,0-90,13-13,0-13,0-13,0-13,0-77,26-117,13 51,65-76,-39 128,-26 65,13 14,-13 37,26 79,13 155,-65-104,-26-39,13-51,0-26,0-13,0-13,13-26,52-90,0-40,13-12,-25 13,-1 103,0 14,0 38,26 38,0 92,13 141,-78-141,-26-1,-13-26,26-25,0-26,39-26</inkml:trace>
  <inkml:trace contextRef="#ctx0" brushRef="#br2" timeOffset="76514.3434">15290 7035,'0'-77,"0"77,0 0,0 0,-13 13,-26 26,-130 206,90-115,40-40,26-38,13-26,13-13,26 0,14-26,25-52,13-38,-26 25,-26 39,-26 13,0 13,-13 13,13 26,13 52,0 12,0-38,0 26,-13-52,0-14,13-12,0-12</inkml:trace>
  <inkml:trace contextRef="#ctx0" brushRef="#br2" timeOffset="76779.8266">16044 6311,'13'13,"-13"0,13 52,13 103,1 0,-41 78,14-65,0-52,0-38,0-14,0-38,0-13,0 13,0-26,0-13</inkml:trace>
  <inkml:trace contextRef="#ctx0" brushRef="#br2" timeOffset="77092.2283">15537 7074,'91'26,"-78"-26,65-13,0 0,13 0,26 0,-26 13,-25-13,64 26,-78-13,0 0,0 0,-13 0,39-13,13 13,-52-12</inkml:trace>
  <inkml:trace contextRef="#ctx0" brushRef="#br2" timeOffset="77498.4134">16786 7449,'-65'-129,"65"129,0 39,0 12,0-25,0 0,0-13,0 0,0-13,-13 0,0-13,-13-39,0-51,26-1,13 14,26-39,-13 64,0 26,0 13,0 13,13 0,0 26,0 0,39 26,-39-13,52 0,79-13</inkml:trace>
  <inkml:trace contextRef="#ctx0" brushRef="#br2" timeOffset="77701.4078">17489 7204,'13'25,"-13"1,13 52,0-26,-13-14,0-12,0-13,0 13,0-26</inkml:trace>
  <inkml:trace contextRef="#ctx0" brushRef="#br2" timeOffset="77873.2546">17476 6544,'0'0,"0"0,0 0,13 0,39 39</inkml:trace>
  <inkml:trace contextRef="#ctx0" brushRef="#br2" timeOffset="79466.4715">18894 6919,'13'0,"-13"0,-13 0,-26 13,-78 39,-26 12,-78 53,116-78,27-14,39 1,26-13,13 0,26 26,39 0,40 12,-14-25,0 13,-26-26,0 0,-26-13,0 0,0 0,78 0,-91 0</inkml:trace>
  <inkml:trace contextRef="#ctx0" brushRef="#br2" timeOffset="79716.3927">18074 6479,'-13'13,"13"-13,13 104,0 141,26-76,39 193,-78-259,-13 78,13-103,-13 38,26-77</inkml:trace>
  <inkml:trace contextRef="#ctx0" brushRef="#br2" timeOffset="83240.9181">21119 6932,'-104'-65,"91"52,-39-12,13-1,13 0,13 13,13-13,13 0,39-13,78-25,-13 51,-52 39,-13 38,-13 117,-78-51,-65 51,0-65,-78 26,78-77,13-13,52-39,26 0,13-13,13 0,91-13,91 13,-65 13,104 12,-156-25,66 26,-79-13,13-13,-26 0,13-26,26 13</inkml:trace>
  <inkml:trace contextRef="#ctx0" brushRef="#br2" timeOffset="83662.7102">21952 6596,'0'0,"0"0,13 0,39 39,52 38,65 78,-26-38,13 64,-64-65,-14-12,-26-66,0 1,-13 0,-13 13,-13-39,0-13,-13 0,0 0</inkml:trace>
  <inkml:trace contextRef="#ctx0" brushRef="#br2" timeOffset="83916.4387">23019 6751,'-26'-39,"26"39,-26 13,-78 52,-13 25,-53 40,40-14,-26 52,104-90,13-40,13-12,26-13,0 0</inkml:trace>
  <inkml:trace contextRef="#ctx0" brushRef="#br2" timeOffset="84416.2904">23500 6984,'-39'-13,"39"13,0 0,13-13,13-13,26 0,0 0,0 26,-26 13,0 39,1 245,-67-180,-12-1,0 13,26-77,26-13,13-13,39 0,209 25,-157-51,13 0,52-12,-78-1</inkml:trace>
  <inkml:trace contextRef="#ctx0" brushRef="#br2" timeOffset="94352.8928">2954 11846,'-26'-12,"26"12,0 0,0 0,0 0,0 0,0 0,0 0,0 0,0 0,0 38,0 14,13 64,13 1,-13 12,13 65,-13 0,0-26,-13 26,13 104,-26-104,0 0,13 38,13 1,0-78,0 14,27-1,-27-13,-13-39,13-38,-13-26,0-14,0-12,0-13,0 0,0 0,0-13,0 13,13-13,13 0,13 0,91-26,-13 0,13 0,-26 13,-26 1,-13 12,-39 0,0 0,-13 0,-13 0,0 0,0 0,26-13</inkml:trace>
  <inkml:trace contextRef="#ctx0" brushRef="#br2" timeOffset="94930.9285">3150 11924,'-79'-116,"79"116,0 0,13 0,40 0,64-13,26 0,-13 13,39 0,-52 0,-39 13,0 0,0 0,13 12</inkml:trace>
  <inkml:trace contextRef="#ctx0" brushRef="#br2" timeOffset="96187.4219">7795 11523,'-26'-13,"26"13,0 0,0 0,0 0,39 13,39 0,52-13,-39 0,13 13,-26-13,-13 13,13 13,-39-13,14 26,-14-1,0 27,0 38,-13 66,-13 89,0-64,13 0,13 39,0 26,-26-104,26 78,0-65,-26 26,13 0,-26-78,26 39,-26-51,13-27,-13 14,13-26,-13-14,0-38,0 0,0 0,0-13,0 0,0 0,-26 0,-26 0,-117 0,-26 0,38 13,27 26,78-13,26 0</inkml:trace>
  <inkml:trace contextRef="#ctx0" brushRef="#br2" timeOffset="100155.419">13286 11226,'-13'-13,"13"0,-13 0,-13 26,-26 13,-26 25,0 40,-39 25,25 1,-38 90,65-13,13 64,0-25,13-39,13 104,52-104,0 0,13 38,0-102,0 64,13 0,-13-91,0 39,-13-77,0 0,-13-27,0-12,13 0,1 0,12-26,78-65</inkml:trace>
  <inkml:trace contextRef="#ctx0" brushRef="#br2" timeOffset="101108.4219">17918 11407,'-13'0,"13"0,0 0,13 0,13 26,26 25,39 66,0 12,-13-25,53 51,12 13,-39-13,52 78,-91-39,-39-26,13 39,-26 0,-13-91,-78 117,65-155,-26 90,-39 26,26-117,0 53,26-53,0-25,13 0,0-26,0 12,0-12,26-26</inkml:trace>
  <inkml:trace contextRef="#ctx0" brushRef="#br2" timeOffset="133715.9099">4034 12661,'-91'-129,"91"129,0 0,0 0,0 0,0 26,26 13,26 12,26 14,1-13,-1 12,-13-12,-26-26,0 0,-13 0,52 12,13-25</inkml:trace>
  <inkml:trace contextRef="#ctx0" brushRef="#br2" timeOffset="134044.1141">4555 12415,'-52'-12,"26"24,-13 27,-26 26,-13 13,-26 12,12-12,1 12,39-38,26-13,26-13,26-13,13-26</inkml:trace>
  <inkml:trace contextRef="#ctx0" brushRef="#br2" timeOffset="134715.5899">5843 12506,'-13'0,"13"0,0 0,13 13,26 26,39 38,-13-12,0-13,-13-13,13-1,-13-25,40 0,-66-13,-26 0</inkml:trace>
  <inkml:trace contextRef="#ctx0" brushRef="#br2" timeOffset="134887.5077">6390 12532,'-66'39,"40"-26,-39 25,-26 27,-13 13,52-27,26-12,26 0,104-13</inkml:trace>
  <inkml:trace contextRef="#ctx0" brushRef="#br2" timeOffset="135309.1511">7639 12506,'13'0,"-13"0,0 13,39 13,39 26,0-1,0 1,-26-26,13 0,-13-13,52-13,0 0</inkml:trace>
  <inkml:trace contextRef="#ctx0" brushRef="#br2" timeOffset="135480.9716">8107 12454,'-91'52,"52"-26,-78 51,26 1,-13 13,26-14,26 1</inkml:trace>
  <inkml:trace contextRef="#ctx0" brushRef="#br2" timeOffset="136059.3029">4164 13799,'-13'0,"13"0,0 0,13 26,53 26,12 13,26 38,-26-25,-13-1,-26-25,13-13,39 0,-78-27,0-12</inkml:trace>
  <inkml:trace contextRef="#ctx0" brushRef="#br2" timeOffset="136246.3693">4698 13877,'-195'77,"130"-38,-52 52,-13 25,51-38,27-1,52-38,0-26</inkml:trace>
  <inkml:trace contextRef="#ctx0" brushRef="#br2" timeOffset="136586.001">6051 13954,'26'13,"-26"-13,26 26,52 39,-26-13,0-14,-13 1,14 0,38 0,-52-26,-26-13</inkml:trace>
  <inkml:trace contextRef="#ctx0" brushRef="#br2" timeOffset="136757.9253">6702 13916,'-78'26,"39"-1,-91 66,12-13,14-1,65-38,13-13,39 0</inkml:trace>
  <inkml:trace contextRef="#ctx0" brushRef="#br2" timeOffset="137117.0863">7730 13942,'0'12,"0"-12,78 52,26 13,-26-13,0 12,-39-38,52 13,39-13</inkml:trace>
  <inkml:trace contextRef="#ctx0" brushRef="#br2" timeOffset="137320.1425">8198 13890,'-117'77,"65"-25,-39 26,0 25,39-51,39 13,13-52</inkml:trace>
  <inkml:trace contextRef="#ctx0" brushRef="#br2" timeOffset="140022.4046">13702 11717,'-26'-39,"26"39,0 0,13 0,26 26,39 26,0 0,-26-1,1 1,-14-13,0 0,0-13,-13-14,-13 1,0-13,-13 0,0 0,0 0,0-13,-26-12,13-118,0 130,0 1,-13-1,-39 26,-40 12,1 40,39-26,39 0,52 25</inkml:trace>
  <inkml:trace contextRef="#ctx0" brushRef="#br2" timeOffset="140662.8272">15459 11730,'-26'-13,"26"13,0 0,26 13,39 39,52 38,-13-25,-26-26,0 0,13-14,-52-12,0 0,-13-13,-13 0</inkml:trace>
  <inkml:trace contextRef="#ctx0" brushRef="#br2" timeOffset="140834.6459">15940 11821,'-13'13,"-78"38,-26 27,39-26,26-1,13-12,13 13</inkml:trace>
  <inkml:trace contextRef="#ctx0" brushRef="#br2" timeOffset="141459.6158">16877 12053,'-13'-26,"13"26,0 0,0 0,0 0,0 0,13 13,13 0</inkml:trace>
  <inkml:trace contextRef="#ctx0" brushRef="#br2" timeOffset="141693.8008">17359 12027,'-78'-38,"78"38,0 0,0 0,0 0,0 0,0 0,26 13,26 12,-13-12,-13-13,-13 0</inkml:trace>
  <inkml:trace contextRef="#ctx0" brushRef="#br2" timeOffset="142271.6877">17723 11885,'0'-13,"0"13,13 13,39 26,13 0,13 0,-26-1,0-12,0 0,0 0,-13-26,13 26,-13-13,-26-13</inkml:trace>
  <inkml:trace contextRef="#ctx0" brushRef="#br2" timeOffset="142459.1283">18230 11885,'-39'26,"26"-13,-91 65,0 12,52-25,13-13,13-1</inkml:trace>
  <inkml:trace contextRef="#ctx0" brushRef="#br2" timeOffset="143271.3939">13871 12739,'-13'-130,"13"130,0 0,0 0,0 13,13 13,0 52,-26-52</inkml:trace>
  <inkml:trace contextRef="#ctx0" brushRef="#br2" timeOffset="143427.5681">13871 12933,'-13'0,"13"0,0 0,0 0,0 0,0 13,13 0,-13-13</inkml:trace>
  <inkml:trace contextRef="#ctx0" brushRef="#br2" timeOffset="144067.9879">13754 13683,'-13'13,"13"-13,0 0,0 0,13 13,26 13,26 51,-13-12,-12-13,-1-1,0-12,13 0,-26 39</inkml:trace>
  <inkml:trace contextRef="#ctx0" brushRef="#br2" timeOffset="144255.4864">14158 13748,'-13'12,"-39"27,-52 65,25-27,27-25,26 26,13-27</inkml:trace>
  <inkml:trace contextRef="#ctx0" brushRef="#br2" timeOffset="144880.2843">15316 13812,'0'0,"0"0,0 0,52 52,39 13,-26-14,-13 14,0-13,26-1,-13-12,0-13</inkml:trace>
  <inkml:trace contextRef="#ctx0" brushRef="#br2" timeOffset="145052.0504">15784 13903,'-52'13,"39"0,-65 38,13 14,0 0,26 12,13-38</inkml:trace>
  <inkml:trace contextRef="#ctx0" brushRef="#br2" timeOffset="145426.9318">16760 14213,'-52'-77,"52"77,0 0,0 0,26 12,13 40,-26-39</inkml:trace>
  <inkml:trace contextRef="#ctx0" brushRef="#br2" timeOffset="145598.7654">17189 14213,'-13'0,"13"0,0 0,0 13,40 13</inkml:trace>
  <inkml:trace contextRef="#ctx0" brushRef="#br2" timeOffset="146004.8869">17697 13825,'13'13,"13"13,26 26,65 38,-52-38,-13-13,0 0,0-14,39 1,-52-13</inkml:trace>
  <inkml:trace contextRef="#ctx0" brushRef="#br2" timeOffset="146192.3743">18296 13916,'-53'13,"40"0,-65 38,0 27,26-26,13-27,39-12</inkml:trace>
  <inkml:trace contextRef="#ctx0" brushRef="#br2" timeOffset="146987.2271">17814 12829,'-52'-38,"52"38,0 0,0 0,26 0,13 25,0 1</inkml:trace>
  <inkml:trace contextRef="#ctx0" brushRef="#br2" timeOffset="147143.2572">17931 13204,'-13'26,"13"-13,-13 13,13-13,0 13,26 0</inkml:trace>
  <inkml:trace contextRef="#ctx0" brushRef="#br2" timeOffset="147799.4674">14795 12480,'-13'0,"13"0,0 0,0 0,13 0,0 13,78 39</inkml:trace>
  <inkml:trace contextRef="#ctx0" brushRef="#br2" timeOffset="147986.7405">15875 12959,'-78'13,"78"-13,13 13,13 12,26 14,65 13,-78-52</inkml:trace>
  <inkml:trace contextRef="#ctx0" brushRef="#br2" timeOffset="148205.4168">16786 13489,'-26'-129,"26"129,13 13,13-1,26 27,26 13,-39-13,0 0,-26-27</inkml:trace>
  <inkml:trace contextRef="#ctx0" brushRef="#br2" timeOffset="159124.8731">20377 12726,'0'13,"0"-13,-13 13,0 13,0 25,13 14,0-26,13 0,-13-14,0-12,0-13,0 0,0 0,0 0,-13-25,0-66,13-12,13-1,13 39,0 14,0 25,0 0,14 0,38 26,0 13,-13 26,-13 13,13 25,-26-12,-13-13,-13-14,0-12,-13-13,0 0,0 0,0-13,0 0,13 0,0-13,0 0,-13 0,0 13,13 0</inkml:trace>
  <inkml:trace contextRef="#ctx0" brushRef="#br2" timeOffset="159897.0085">20677 12803,'-39'-77,"39"77,0-26,13-26,0 1,0 12,26-26,-13 39,26-26,39 1,0 38,-26 13,39 64,-39 1,0 13,-13 12,-26-38,0 0,-13 25,0-25,0-13</inkml:trace>
  <inkml:trace contextRef="#ctx0" brushRef="#br2" timeOffset="160443.6673">22147 12506,'-13'0,"13"0,-26 0,-26 13,-13 13,-13 38,0 14,13 0,13-14,39-12,13-13,13-13,13-13,26 0,0-26,0-26,13-13,0-77,-39 77,-13 26,-13 13,0 13,0 0,13 13,0 39,13 26,-13 12,0-51,0-13,0-13,26-13,-13-26</inkml:trace>
  <inkml:trace contextRef="#ctx0" brushRef="#br2" timeOffset="160693.6239">22498 12027,'0'26,"0"-13,13 91,0 51,13 52,-26-91,0-25,0-14,0-25,13-13,-13 0,0-26,0 0</inkml:trace>
  <inkml:trace contextRef="#ctx0" brushRef="#br2" timeOffset="160959.0717">22225 12571,'26'0,"-13"0,39 0,65 0,-39 0,-26 0,-13 0,-13-13,14 13,-1 13</inkml:trace>
  <inkml:trace contextRef="#ctx0" brushRef="#br2" timeOffset="161318.3319">22863 12778,'0'25,"0"-25,0 13,0 0,0 0,0-13,-13 0,0-13,0 0,-26-103,39 51,13 1,0 12,13 26,0 0,0 0,0 13,0 13,26 13,-39-51</inkml:trace>
  <inkml:trace contextRef="#ctx0" brushRef="#br2" timeOffset="161505.7726">23396 12726,'0'13,"0"-13,0 13,-13 0,0 0,0 0,0-1,13-12</inkml:trace>
  <inkml:trace contextRef="#ctx0" brushRef="#br2" timeOffset="161677.5922">23331 12196,'-65'0,"65"0,0 0,0 0,13 13,39 25</inkml:trace>
  <inkml:trace contextRef="#ctx0" brushRef="#br2" timeOffset="164489.2009">24294 12441,'52'-77,"-52"77,0 0,0 0,0 0,-39 0,-39 13,0 0,-195 142,247-116,13 25,26 27,52-14,0-12,13-13,-13-26,-13-13,0-26,-39 13,-13-39,-13-26</inkml:trace>
  <inkml:trace contextRef="#ctx0" brushRef="#br2" timeOffset="164707.9735">23761 12157,'39'0,"-39"13,13 38,0 105,-39 51,13-91,13 13,0-25,0-14,13-25</inkml:trace>
  <inkml:trace contextRef="#ctx0" brushRef="#br2" timeOffset="165535.7993">21483 14317,'0'64,"0"-38,0 39,0-13,13 38,-13-64,0-13,0-13,0 0,0-26,0-103,26 25,0 14,14-14,12 1,13 25,0 39,26 13,0 26,0 39,-39 13,13 51,-39-12,-13 51,-13-90,0-13,0-13,26 0,-26-26</inkml:trace>
  <inkml:trace contextRef="#ctx0" brushRef="#br2" timeOffset="165863.8266">22576 14019,'13'13,"-13"-13,26 39,27 38,12 1,26 64,-52-90,0 0,-13-13,0-14,52 14,26-13,-39-65</inkml:trace>
  <inkml:trace contextRef="#ctx0" brushRef="#br2" timeOffset="166098.1193">23058 14071,'-65'13,"52"0,-52 64,-26 79,26-40,26-51,13-14,13-25,13-13</inkml:trace>
  <inkml:trace contextRef="#ctx0" brushRef="#br2" timeOffset="166582.277">23669 14317,'0'25,"0"-12,13 39,-13 26,0 25,0-77,0-13,0 0,0 0,0-13,0-13,0-39,13-77,0 51,14 14,51-14,-13 39,26 0,0 39,-26 39,13 26,13 51,-52-25,-13-27,0 27,-13-52,-13-26</inkml:trace>
  <inkml:trace contextRef="#ctx0" brushRef="#br2" timeOffset="168925.6673">2122 16192,'13'39,"-13"-39,0 26,13 64,0 14,13-1,-13-25,-13-27,0-38,0 0,0-13,13-52,13-38,26-39,0 12,0 40,13 25,52 13,-39 52,0 26,-13 38,-13 79,-39-79,0-12,-13-26,0-26,0-1,0-12,0-12,26-53,0-64,13 12,0 40,13 38,14 26,-1 39,0 51,13 40,-26 38,-26-13,0-25,-13-66,13-25,-26-39</inkml:trace>
  <inkml:trace contextRef="#ctx0" brushRef="#br2" timeOffset="169397.6855">4230 16282,'-26'-13,"26"13,-26 13,-14 0,-12 26,-26 39,13 25,0 39,39-51,13-26,13-27,0-25,0 0,13-13,13-26,26-38,0-27,-13 39,0 27,0 25,0 25,1 40,12 52,-39-66,0-25,0-13,26-65,13-25,-39-14</inkml:trace>
  <inkml:trace contextRef="#ctx0" brushRef="#br2" timeOffset="169647.6403">4724 15869,'-65'12,"65"1,0 91,39 64,-26-13,-13-38,0 51,0-78,0 1,13-27,-13-25,0-26,0 0,13-39,-13-38</inkml:trace>
  <inkml:trace contextRef="#ctx0" brushRef="#br2" timeOffset="169897.4903">4672 16593,'-143'-52,"143"52,0 0,0 13,26 0,39-13,13 13,13-13,0 13,-26 0,13-13,-26 0,-13-13,78-26,-25 26</inkml:trace>
  <inkml:trace contextRef="#ctx0" brushRef="#br2" timeOffset="170397.373">5466 16632,'-130'38,"130"-25,-13 0,13 13,0-13,0 0,0 0,0 0,-13-13,0-26,0-39,13-25,13 25,13 13,-13 14,0 25,0 13,13-13,26 13,26-13,0 13,26 0,-26 13,-52 13,0-1,13 1,0 0,-13-13,-13 13,13 39,-13-1,-13 1,0-26,0-13,0-26</inkml:trace>
  <inkml:trace contextRef="#ctx0" brushRef="#br2" timeOffset="170569.1551">5986 16037,'0'0,"0"0,0 0,0 0,0 0,26 0,78-13</inkml:trace>
  <inkml:trace contextRef="#ctx0" brushRef="#br2" timeOffset="172506.0336">7014 16489,'13'-103,"-13"103,26-13,13-13,-13 13,-13 13,-13 0,-13 0,-39 26,-13 13,0 25,26 1,13 13,39-14,13-12,52 13,26-14,-26-51,-26 0,0-38,13-27,-78-13</inkml:trace>
  <inkml:trace contextRef="#ctx0" brushRef="#br2" timeOffset="172756.0147">6936 15959,'-91'52,"78"-26,0 90,-13 117,13-117,-13 52,13-64,-13-14,13-25,0-39,26-13</inkml:trace>
  <inkml:trace contextRef="#ctx0" brushRef="#br2" timeOffset="179318.317">8862 16140,'39'-39,"-39"39,0 0,26-13,26-12,13-1,0 13,0 0,13 13,0 26,-13 25,-26 1,0 39,-39-14,-13 14,-39 25,-26 1,26-40,-26-12,13-13,13-27,13-12,0 0,13-13,13 0,13 0,0 0,0 0,0 0,13 0,65 0,26 13,13 13,-39-13,-26 0,-13 0,0 0,-13 0,13 0,27-26,64-26,-26-13</inkml:trace>
  <inkml:trace contextRef="#ctx0" brushRef="#br2" timeOffset="179771.2297">10085 16101,'-65'26,"65"-26,0 0,0 13,13 13,26 26,39 25,13 14,-13-1,0-12,-13-13,-13-1,-13-12,-13 0,0-13,-13-14,0-12,26-26,1-12,-27-1,0-13</inkml:trace>
  <inkml:trace contextRef="#ctx0" brushRef="#br2" timeOffset="180052.4051">10905 16231,'-26'-26,"26"39,0-13,-13 13,-26 13,-26 25,-27 40,-38 12,26-12,0-14,13-12,0-13,52-13,13-14,26-25,13-25</inkml:trace>
  <inkml:trace contextRef="#ctx0" brushRef="#br2" timeOffset="180927.1662">11269 16127,'-52'-64,"52"64,0 0,13 0,26-13,26 0,26-13,26 13,-39 13,-39 13,0 0,-26 0,0 90,-39-25,-39 12,-13-12,0 12,39-38,13-13,13-13,13 13,13-1,39 1,65 13,-39-39,39 26,-64-14,-14 1,-26-13,0 26,-39 13,-26 12,-131 27,-51 0,156-66,26 1</inkml:trace>
  <inkml:trace contextRef="#ctx0" brushRef="#br1" timeOffset="195540.2578">15537 16231,'0'-13,"0"13,0 0,0 0,0 0,0 13,0 0,0 51,13 91,0-12,-13-27,-13 26,0 1,0-40,0 39,-13 26,26 26,0-116,0 13,13-27,0-12,13 26,0-27,13 1,0 0,39 12,-13-12,13-26,13 39,13-27,1-25,25-13,-91-38</inkml:trace>
  <inkml:trace contextRef="#ctx0" brushRef="#br1" timeOffset="196087.0129">15511 16399,'-13'0,"13"0,0 0,0 0,-13-13,13-13,26-13,26-13,13 1,26 12,13 26,-26 13,26 13,0-13,-12 0,-14 0,0 0,13 26,26 77</inkml:trace>
  <inkml:trace contextRef="#ctx0" brushRef="#br1" timeOffset="198820.4601">16526 17045,'0'0,"0"0,0 0,0-13,0 1,13-1,26-13,26-13,39 0,-13 26,-13 13,-39 13,0 26,-13 0,0 25,-13 14,-39-13,-13 12,-26 14,0-27,0-12,26-13,13-13,13-13,0 0,13-13,0 0,0 0,13 26,52 12,52-12,-26-13,-13-26,-26 13,13 0,-25 0,-1 0,0 13,13 13</inkml:trace>
  <inkml:trace contextRef="#ctx0" brushRef="#br1" timeOffset="199632.7079">17307 16153,'0'0,"0"0,0 0,26 13,13 0,65 0,13-13,-26 0,0 0,-13-13,-26 26,0 13,-13 25,13 105,-26-1,-26 13,13 39,0-39,-26 65,39-65,0 0,0-26,0-38,13 12,0 1,1-40,-14-12,-13-39,-13-13,0 0,0-1,0 1,0 0,-26 0,-66 0,27 0,13-13,39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16:57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1" timeString="2018-09-06T01:17:48.202"/>
    </inkml:context>
  </inkml:definitions>
  <inkml:trace contextRef="#ctx0" brushRef="#br0">1549 4488,'-13'0,"13"0,0 0,0 0,0 0,-13 0,0 26,0 38,0 27,0 12,0 65,13 13,-13-64,13 51,0 13,-26 91,13-104,13 39,-13-26,26 0,0-52,13-13,0-12,13-1,13 14,-13-27,0-25,-13-26,13 12,0-25,39 0,65-13,-25-26,25-51,65 51</inkml:trace>
  <inkml:trace contextRef="#ctx0" brushRef="#br0" timeOffset="468.5534">1549 4669,'-39'-52,"39"52,0 0,0 0,0 0,0-13,39 0,39-13,39 0,26 13,-78 13,53 13,-53-13,-52 0</inkml:trace>
  <inkml:trace contextRef="#ctx0" brushRef="#br0" timeOffset="5185.8107">2889 4720,'0'-12,"0"12,0 0,0 0,0 0,0 0,0 0,-26 0,-26 51,-65 53,39-27,0-12,0 13,26-27,0-12,13 0,13-13,0-13,13 0,0-13,13 0,0 0,13 13,26 0,26-13,0 0,-13 0,52 0,-52 0,-26 0,0 0,0 0,-13 0,0 0,0 0,0 0,0 0,26-13,-13 0,13-13,-13 0,0-13,13-26,-13 27,-13-1,0 0,-13 26,0 13,0 0,0 0,-13 26,-26 103,0-38,0-1,13 14,0-39,0-1,13-12,0-13,0-1,0-12,13 0</inkml:trace>
  <inkml:trace contextRef="#ctx0" brushRef="#br0" timeOffset="6310.6379">5036 4979,'-78'-26,"65"26,0-13,0 13,13 0,0 0,0-13,13 0,52-12,13-14,-39 26,-13 13,0 0,-13 0,0 13,-13 0,-26 51,0 1,0-13,13-13,13 12,26 27,0-52,13 13,26-1,-38-25,-1 0,-13 0,-13 13,-52 39,-40-1,-38 27,26-26,65-40,13 27,26-26</inkml:trace>
  <inkml:trace contextRef="#ctx0" brushRef="#br0" timeOffset="7228.061">2512 6492,'-52'-13,"39"0,0 0,0 1,13-1,0 0,13-13,13 0,39-13,52 39,-52 13,-39 0,0 13,13 51,-39 1,-26 13,-39-1,-39 39,52-64,0-26,26-26,13 0,26-13,91-13,0 0,26 0,-65 0,0 13,0 13,-13 0,1-13,90-13</inkml:trace>
  <inkml:trace contextRef="#ctx0" brushRef="#br0" timeOffset="7727.9595">5153 6324,'0'0,"0"0,0 0,0 0,-13 78,0 38,0 52,0-77,0 25,0-51,0-13,13-27,13-12</inkml:trace>
  <inkml:trace contextRef="#ctx0" brushRef="#br0" timeOffset="8540.2232">5661 4526,'-65'-155,"65"155,0 0,0 0,0-13,13 0,39 0,26 13,-13 0,13 13,-13 13,-39 0,13 13,0 26,0 38,-26 26,13 117,-26 26,-13-1,52 1,-39-52,13 25,13-25,13-52,-26-38,0 77,-13-65,-13-52,-13-12,-26 13,13-53,-78 27,13-39,-13-26,0-13,104 13</inkml:trace>
  <inkml:trace contextRef="#ctx0" brushRef="#br0" timeOffset="9414.8635">6962 4501,'0'0,"0"0,0 0,0 0,0 0,0 0,0 0,0 13,-39 64,0 104,26 91,-13-52,-13 25,39-25,-39 104,13-1,13 65,39-155,39-26,-26-91,13-13,-13-38,0-13,13 12,-13-38,26 0,-13-13,0-39,0 0,-39 13</inkml:trace>
  <inkml:trace contextRef="#ctx0" brushRef="#br0" timeOffset="9852.2254">7001 4604,'0'0,"0"0,0 0,13-13,26 0,26 0,0 13,26 13,-39 0,39 13,79 13</inkml:trace>
  <inkml:trace contextRef="#ctx0" brushRef="#br0" timeOffset="10914.3877">8276 4772,'-13'0,"13"0,0 0,0 0,-13 52,-13 155,13-78,13-12,-13-14,13-25,13-1,-13-64</inkml:trace>
  <inkml:trace contextRef="#ctx0" brushRef="#br0" timeOffset="11601.6678">8146 6531,'0'0,"26"-26,39-13,39 14,-26 25,-13 12,-12 14,-14 26,-26 13,-13-1,-26-12,-27 52,-25-40,-13 14,26-26,26-27,13 14,13-13,13 0,26 0,13 0,0 0,13-14,0-12,26-12,27-14,-53-13</inkml:trace>
  <inkml:trace contextRef="#ctx0" brushRef="#br0" timeOffset="12273.3288">8940 4824,'-26'-26,"26"26,0 0,0 0,13-13,26 0,13 0,13 0,-13 13,13 13,26 13,-39 39,26 64,-13 39,-26 130,-13-27,-26-51,0 78,26-79,1-12,12-64,-13 38,-26 0,13 52,-26-169,-13 1,13-26,0-13,-14-1,-12-12,0-13,13-26,13-12</inkml:trace>
  <inkml:trace contextRef="#ctx0" brushRef="#br0" timeOffset="12741.9488">10215 6053,'0'0,"0"0,52 0,13 0,0 0,0 0,-13 0,-13 12,0-12,0 13,13 13,-38-26</inkml:trace>
  <inkml:trace contextRef="#ctx0" brushRef="#br0" timeOffset="12960.7943">10228 6609,'0'0,"0"0,13 0,39 13,52 0,13-26,-26 0,-13 0,14 0,-79 13</inkml:trace>
  <inkml:trace contextRef="#ctx0" brushRef="#br0" timeOffset="16438.7522">11829 4656,'26'-52,"-26"52,0 0,0-13,0 13,0 0,0 0,0 0,0 26,-13 90,-13 65,0 39,-14 52,40-1,-26-89,13 167,26-104,-13-76,13 63,-13-141,39 77,-25-90,-1-1,26 14,-13-52,0-14,13 1,39 0,52 0,-91-26</inkml:trace>
  <inkml:trace contextRef="#ctx0" brushRef="#br0" timeOffset="16938.5899">11920 4617,'0'-13,"0"13,0 0,13-13,13 0,13-13,13 13,13-12,91 37,-26 27</inkml:trace>
  <inkml:trace contextRef="#ctx0" brushRef="#br0" timeOffset="21280.9565">13104 4708,'-26'-26,"26"26,0 0,0 0,0 0,0 0,-13 13,-26 25,-13 1,-118 103,66-64,39-13,13-1,13-25,0-13,26-13,0 0,0 0,13-13,0 0,0 13,39 13,65-13,26 0,-26-26,-12 13,12 0,-52 0,-26 0,0 0,-13 0,0 0,0 0,0 0,0 0,-13 0</inkml:trace>
  <inkml:trace contextRef="#ctx0" brushRef="#br0" timeOffset="21608.9737">13221 4811,'0'0,"0"0,0 0,0 91,-13 51,-26 0,-13 39,26-90,13 51,13-77,-13-14,13-12,-13-13,13 0,0-13,0 0,13 0,13 64</inkml:trace>
  <inkml:trace contextRef="#ctx0" brushRef="#br0" timeOffset="22233.7761">13767 5561,'-39'-26,"39"26,0 0,0 0,0 0,0 0,0 0,0 0</inkml:trace>
  <inkml:trace contextRef="#ctx0" brushRef="#br0" timeOffset="22717.9946">14379 4850,'-78'39,"78"-39,0 0,0 0,13 25,0 79,-26 38,0-25,0-14,13-25,0-27,13-12,0 0,65-26</inkml:trace>
  <inkml:trace contextRef="#ctx0" brushRef="#br0" timeOffset="23420.9641">15706 4902,'0'0,"0"0,0 0,0 77,-13 65,-13-25,13 12,13-38,0-27,0 14,-13-1,13-12,0-13,0 77</inkml:trace>
  <inkml:trace contextRef="#ctx0" brushRef="#br0" timeOffset="23764.5921">15264 5277,'0'0,"0"0,0 0,39 0,52 0,78 0,0 0,-78 0,65 0,-91 0,0 0,-25 13,-14-1</inkml:trace>
  <inkml:trace contextRef="#ctx0" brushRef="#br0" timeOffset="24716.5415">16994 4720,'-13'0,"13"0,0 0,0 0,0 0,39-12,65-1,14 13,-40 13,-39 12,-13-12,-13 13,0 52,-39-14,-13 1,-26 26,39-65,0 12,13 14,39 26,13-27,13 14,-13-26,0 0,-13-13,-13-14,-26 1,-26 13,-78 26,12-13,14-13,65-13,26-13</inkml:trace>
  <inkml:trace contextRef="#ctx0" brushRef="#br0" timeOffset="24966.4898">17879 5548,'-13'0,"13"0,0 0,0 0,-13-13</inkml:trace>
  <inkml:trace contextRef="#ctx0" brushRef="#br0" timeOffset="27205.2353">18478 4876,'-13'-39,"13"39,0 0,0 0,13-13,52-13,0 13,26 0,-39 13,-13 0,-13 13,13 78,-39 25,-26-25,-39 12,0-25,13-27,26-25,0 0,26-13,0 0,13 0,65 26,39-13,-26-13,13-1,-65 1,0 0,-26 0</inkml:trace>
  <inkml:trace contextRef="#ctx0" brushRef="#br0" timeOffset="30006.5825">12544 6764,'-26'13,"26"-13,0 0,0-13,13-26,13 0,26 0,65-25,-26 38,-12 13,-27 26,-13 13,-13 26,-26 51,-39 26,-39-25,25-40,-25 1,13 0,26-14,26-38,0 0,13 0,26 26,26-13,26 0,-13-13,-25 0,-1 0,0 0,0 12,0 1</inkml:trace>
  <inkml:trace contextRef="#ctx0" brushRef="#br0" timeOffset="30537.6613">13455 7087,'0'0,"0"0,0 0,26 13,78-26</inkml:trace>
  <inkml:trace contextRef="#ctx0" brushRef="#br0" timeOffset="31490.4828">14444 6673,'-65'-77,"65"77,0 0,0 0,0 51,-26 118,13-40,0-13,26-12,0-40,0-12,39 26</inkml:trace>
  <inkml:trace contextRef="#ctx0" brushRef="#br0" timeOffset="32021.63">15576 6751,'-13'13,"26"-13,0 26,13 77,-13 14,0-14,-39 13,26-64,0 0,0-26,0-13,13 64</inkml:trace>
  <inkml:trace contextRef="#ctx0" brushRef="#br0" timeOffset="32334.0232">15290 6984,'0'0,"0"0,26 0,26 0,13 0,26 0,-39 0,0 0,13-13,-13 0,13 0,0 0</inkml:trace>
  <inkml:trace contextRef="#ctx0" brushRef="#br0" timeOffset="32911.9933">17020 6492,'0'0,"0"13,13 78,-13-14,-13 91,-13-51,-13 25,13-64,13-14,13-38</inkml:trace>
  <inkml:trace contextRef="#ctx0" brushRef="#br0" timeOffset="33489.8428">17645 6919,'-13'13,"13"-13,0 0,0 0,0 0,0 13</inkml:trace>
  <inkml:trace contextRef="#ctx0" brushRef="#br0" timeOffset="34020.9226">18178 6803,'-13'-26,"13"26,0 0,13-13,0-26,13 0,26 0,1 14,-14 12,-13 13,-13 26,-39 90,-39 65,25-103,-38 64,52-78,13-25,13-13,13 0,26 0,39 0,1-13,-1-26,13 0</inkml:trace>
  <inkml:trace contextRef="#ctx0" brushRef="#br0" timeOffset="35098.7555">18933 4190,'-26'-116,"26"116,0 0,13 0,0 0,13 26,26 12,0 1,13 26,0 77,-26 39,-13-51,-13-27,131 350,-118-272,-13 155,-52-39,-1 40,-12-66,65-64,0-64,-13 89,40-102,-14-27,-13-51,0-13,-13-14,-13-12,-13 0,-27-39,27-12,-13 12,0 0</inkml:trace>
  <inkml:trace contextRef="#ctx0" brushRef="#br0" timeOffset="35591.1556">19935 5910,'0'0,"13"0,26 0,39 13,-26 0,-13-13,-13 13,-13 26</inkml:trace>
  <inkml:trace contextRef="#ctx0" brushRef="#br0" timeOffset="35763.0378">19870 6337,'0'0,"0"0,13 0,0 0,0 0,0 0,26 0</inkml:trace>
  <inkml:trace contextRef="#ctx0" brushRef="#br0" timeOffset="37168.7776">19909 6376,'-13'-26,"13"26,0 0,0 0,0 0,0-13,13 0,0 0,0 0,13 0,52 13,-39 0,-13 0,0 0,-13 0,0 0,0 0,26 26,65-39</inkml:trace>
  <inkml:trace contextRef="#ctx0" brushRef="#br0" timeOffset="37856.0588">21132 4074,'0'0,"0"0,0 0,13 0,-39 181,13-13,-78 155,52-77,-26 168,13-52,52 13,26-103,13 25,13-193,0 25,-13-39,13 1,0-39,-13-26,13-26,39-39,-39-26</inkml:trace>
  <inkml:trace contextRef="#ctx0" brushRef="#br0" timeOffset="38262.2691">21184 4087,'0'-78,"0"78,13 0,39 0,39 0,-26 0,78 13,-64-13,-1 0,39 0</inkml:trace>
  <inkml:trace contextRef="#ctx0" brushRef="#br0" timeOffset="41779.7172">21887 4669,'0'-52,"0"52,0 0,0 0,0 0,0 0,0 26,0 64,0-12,-104 245,91-284,-13 52,13-40,0 1,13-13,0-13,13-13,65-13</inkml:trace>
  <inkml:trace contextRef="#ctx0" brushRef="#br0" timeOffset="43310.4779">22420 4785,'0'0,"0"0,-13 13,-26 26,-91 103,65-38,0 12,26-38,26 12,13-25,13-39,13 0,13-1,26 1,143-13,-143-26,13-13,-13-25,40-27,-53 13,13-64,-39 39,-13 12,-26 0,-13 14,-13 12,-26-26,-53 40,66 25,0 26,39 12</inkml:trace>
  <inkml:trace contextRef="#ctx0" brushRef="#br0" timeOffset="46443.309">21926 6195,'0'-13,"0"13,0 0,0 0,0 0,0 26,-26 25,0-12,-365 375,391-414,-26 13,0 0,0 0,26-13,0 0,0 0,0 0,13 13,131-13,12-13,-65 0,65-39,-91 39,-13 0,0 13,-26 0,0 0,0 0,0-13,26 13,-39 39</inkml:trace>
  <inkml:trace contextRef="#ctx0" brushRef="#br0" timeOffset="46704.1382">22563 6350,'-143'91,"143"-79,-13 118,0-53,0 14,0-1,0-12,-13 0,13-27,-26 14,26-39,-13 0,0 38</inkml:trace>
  <inkml:trace contextRef="#ctx0" brushRef="#br0" timeOffset="48000.595">23019 4126,'-13'-13,"13"13,91 25,-13-25,-13 0,0-12,52-14,-65 13,0 0,-13 0,-13 0,0 13,-13 13,52 116,-25 1,-27-1,-26 91,13-104,13 272,-26-168,0 129,13-207,-27 156,27-221,0 221,0-220,-26 51,-13 39,13-26,13-64,0-52,13-13,0 0,0-13,-26 12,-52-24,-91-40,26 0</inkml:trace>
  <inkml:trace contextRef="#ctx1" brushRef="#br0">23143 7119</inkml:trace>
  <inkml:trace contextRef="#ctx0" brushRef="#br0" timeOffset="51878.5935">1900 9143,'-26'-12,"26"12,-13 0,13 0,0 0,-13 12,-26 157,0 63,-26 66,39-1,0-64,0-26,39-52,39 52,0-52,0 1,13-1,0-26,-26-77,1-13,25-1,13-51,52-51,-52-14</inkml:trace>
  <inkml:trace contextRef="#ctx0" brushRef="#br0" timeOffset="52284.7319">1822 9208,'-26'-13,"26"13,0 0,0 0,26-13,39-13,13 1,53 12,-66 13,13 25,65 14,-26-26</inkml:trace>
  <inkml:trace contextRef="#ctx0" brushRef="#br0" timeOffset="53382.9262">3358 9247,'-39'-13,"39"13,0 0,-13 13,-26 77,-13 1,-52 38,12-51,1 0,13-27,13 1,13-26,26-13,13-13,13 0,0 0,104 13,0-26,13 0,-38 0,25 0,13 0,-52 0,0-26,0 1,0 25,-39 26</inkml:trace>
  <inkml:trace contextRef="#ctx0" brushRef="#br0" timeOffset="53648.4703">3956 9195,'-130'13,"130"-13,-13 13,-13 65,-39 129,26-104,-13 26,13-25,13-14,-26 1,13-26,13-27,0 1,0 0,26 0,-13 13</inkml:trace>
  <inkml:trace contextRef="#ctx0" brushRef="#br0" timeOffset="55429.083">5414 9286,'-91'0,"91"0,-13 0,13 0,0-13,13 0,39-26,78-26,39 14,-39 38,-65 13,-13 26,-26-1,-13 40,-26 13,-39 12,-13-12,0-13,13-14,26-25,13 13,0 0,26 0,13-1,0 1,26 26,-26-26,-13-1,-39 27,-78 26,-26-1,26-25,13 12,65-38</inkml:trace>
  <inkml:trace contextRef="#ctx0" brushRef="#br0" timeOffset="56745.3743">2980 11213,'-26'0,"13"0,13 0,0 0,0-13,39-26,26-13,1 13,12 1,0 38,-13 26,-26-1,-13 14,-26 52,-26-14,-13 1,-39 0,13-14,13-12,13-26,25-13,14-13,14 13,25 13,26-1,39-12,-39 13,0-13,0 0,65 0</inkml:trace>
  <inkml:trace contextRef="#ctx0" brushRef="#br0" timeOffset="57468.6358">5726 10644,'-13'0,"13"0,0 26,39 142,-39-52,-13 13,-13-12,0-27,-13 1,26-65,13-13,0-13</inkml:trace>
  <inkml:trace contextRef="#ctx0" brushRef="#br0" timeOffset="58252.6019">6168 8949,'-78'-116,"78"116,0 0,26-13,52-26,13 1,-25 25,-1 0,-26 13,-13 13,13 12,13 66,0 38,-13 78,-39 26,13 90,-13-142,-26 182,13-40,26-116,-13 0,26-78,-26-13,13-51,-13-26,-13 0,0-13,-26-13,-39-13,-13-26,78 13,-13-13</inkml:trace>
  <inkml:trace contextRef="#ctx0" brushRef="#br0" timeOffset="58846.2473">7613 9092,'-130'-91,"130"91,-13 0,13 0,0 0,0 0,39 104,52 219,-91-51,-13-27,-13 130,-26-77,13-65,26 64,13-181,13 78,0-103,26 12,-13-38,0-26,0-26,52-52,39-90,-39 12</inkml:trace>
  <inkml:trace contextRef="#ctx0" brushRef="#br0" timeOffset="59236.6505">7548 9001,'-13'0,"13"0,0 0,0 0,0 0,78-26,91-25,-26 25,-13 26,-26 13,0-13</inkml:trace>
  <inkml:trace contextRef="#ctx0" brushRef="#br0" timeOffset="60504.7864">9070 9143,'-26'-12,"26"12,-26-13,-13 0,-13 26,-39 25,-39 40,13 51,38-12,53-53,13-25,13 0,13-26,0 0,27-13,38-13,-13-13,-13-13,0-12,13-27,-26 39,0 0,-13 26,0 0,-13 13,0 13,13 65,-13 0,-26-1,13-38,-13 0,0 13,26 12,26 1</inkml:trace>
  <inkml:trace contextRef="#ctx0" brushRef="#br0" timeOffset="61192.1228">8602 10747,'-26'-39,"26"39,0 0,-13 91,13 12,0 14,0-1,0 1,0-1,0-77,0-13,0-13,0-13,0 0,13-13,39-39,0 13,52-13,-26 26,-13 14,-13 12,-13 12,-13 14,0 0,-13 13,-13 0,-39 25,-26 1,-39 26,-26-27,0-38,12-26,66-13,52-13,-13-38</inkml:trace>
  <inkml:trace contextRef="#ctx0" brushRef="#br0" timeOffset="62011.2702">9525 8924,'0'-104,"0"104,0 0,0 0,26 0,40 0,25-26,-39 13,0 0,-13 13,-13 0,13 26,0 26,39 116,-26 65,-13 13,-39-14,-26 118,-13-14,13 13,0-51,26-66,26 92,-26-260,13 53,-13-40,-13 1,0-39,-26-1,-26-25,13-13,13-25,13-40,52-51</inkml:trace>
  <inkml:trace contextRef="#ctx0" brushRef="#br0" timeOffset="62370.5444">10996 10307,'0'0,"0"0,13 0,26 0,0 0,0 0,0-12,26-27,65-39</inkml:trace>
  <inkml:trace contextRef="#ctx0" brushRef="#br0" timeOffset="62604.7762">11035 10773,'-13'0,"13"0,13 13,26 0,0 0,0 0,0 0,-26-13</inkml:trace>
  <inkml:trace contextRef="#ctx0" brushRef="#br0" timeOffset="64057.4372">12505 8471,'-13'-13,"13"13,0 0,0 13,13 155,-39 65,-26 168,0 13,0-26,26 0,39-52,26-90,13-78,13 26,13-104,-26-25,-13-26,0-13,0-26,26-39,0-26,66-51,-66 64</inkml:trace>
  <inkml:trace contextRef="#ctx0" brushRef="#br0" timeOffset="64479.1789">12440 8587,'13'-13,"-13"13,13-12,91-1,13 0,-26-13,1 0,-27 13,39 0,-39 13,-13 0,0 13</inkml:trace>
  <inkml:trace contextRef="#ctx0" brushRef="#br0" timeOffset="66103.7165">13767 8755,'0'0,"0"0,0 0,0 13,-39 39,-39 52,-26 12,-13-13,26-12,-26 12,52-51,26-26,13-13,13 0,13-13,0 0,13 0,91 13,52-39,-26 13,0 13,-39 13,-26 0,-26-13,0 0,-13 0,-13 0,0 0,-13 0,13 0,0-13,14 0,12-77,-26 38,0 0,0 0,0-25,-13 51,0 13,0 0,0 13,-13 26,-13 90,-13 91,-1-90,1-1,13 0,13-38,0 0,13-40,0-25,0 0,13-13,0-13</inkml:trace>
  <inkml:trace contextRef="#ctx0" brushRef="#br0" timeOffset="66681.6586">15082 9118,'-13'0,"13"0,-13 0,-92 25,-12 40,-65 77,78-51,-13 64,39-38,39-40,26-38,26-13,0-13,52-13,52-52,-39-26,0-12,13-27,-13 14,-39 64,0 13,0 13,-13 26,13 78,-26 77,-13-103,-13 12,13-38,0-13,13-13,66 0</inkml:trace>
  <inkml:trace contextRef="#ctx0" brushRef="#br0" timeOffset="67087.7203">16331 9079,'13'13,"-13"0,0 64,0 53,-52 77,39-130,0 14,-13-14,13 14,0-52,13-26,0-1,0 1,-13-13</inkml:trace>
  <inkml:trace contextRef="#ctx0" brushRef="#br0" timeOffset="67379.4577">15732 9415,'0'0,"78"0,13 13,39 0,-25-13,-27 0,13-13,0 13,-26 0,13 13,-13 13,13 13</inkml:trace>
  <inkml:trace contextRef="#ctx0" brushRef="#br0" timeOffset="70616.9801">17580 8949,'-13'-103,"13"103,0 0,0 0,0-13,13 0,26-13,52 0,-13 26,13 39,-52-13,-13 13,-26 26,-26 12,-26 1,-52 12,-26-12,78-52,26-13,13 25,13-12,13 0,39 0,26 13,-39-13,0 0,-26-1,-13 14,-26 0,-52 26,-39-1,26-25,13-13,52-13,13-13,39 0</inkml:trace>
  <inkml:trace contextRef="#ctx0" brushRef="#br0" timeOffset="71132.4987">18413 8574,'26'78,"-26"-65,26 103,0 40,-39 50,-13-102,-13 77,13-103,0-40,13-12,0-13,0 0,13-13,0-13,13-26,26-12,26-1,52-26,52 40,-78 50,39 40,-65-13,-26 0,0 13,-26-1,-39-12,-104 65,-91-14,91-64,-78-13,130-13,51 13,1-13</inkml:trace>
  <inkml:trace contextRef="#ctx0" brushRef="#br0" timeOffset="73072.4145">13910 11187,'-91'-129,"78"116,13 13,-52-26,0 0,0-13,26 13,13 0,13-12,26-14,26-13,52 13,-13 27,-25 37,12 27,-26 26,-39 25,-26 14,-13-26,-26-14,-27 27,-12-27,39 1,26-39,13-13,13 13,13-13,65 13,0-1,27 1,-53-13,-13 0,0 0,0 0,26-13,26-39</inkml:trace>
  <inkml:trace contextRef="#ctx0" brushRef="#br0" timeOffset="73603.4757">15303 10928,'39'-77,"-39"64,13 0,-13-13,-13 13,-52 0,-52 26,-14 65,1 51,39 0,39-38,39-40,13-12,13-13,26-13,26-26,39-39,1-38,-14-27,-26 40,-13 12,-26 39,0 13,13 26,0 39,-13 64,-13-25,-13-26,-13-27,0 1,13-26,0 0,13 0,-13-13</inkml:trace>
  <inkml:trace contextRef="#ctx0" brushRef="#br0" timeOffset="74009.5953">16526 10682,'0'-38,"0"38,0 0,0 13,13 25,-13 92,-13 193,-13-232,0 38,0-51,13-27,13-12,0-26,13 0,39-39</inkml:trace>
  <inkml:trace contextRef="#ctx0" brushRef="#br0" timeOffset="74290.7558">16096 11006,'0'-39,"0"39,13 0,53 13,12 0,-13-13,52 13,-52 0,0-13,-26 0,13 0,0 26</inkml:trace>
  <inkml:trace contextRef="#ctx0" brushRef="#br0" timeOffset="76061.4241">17671 10514,'0'39,"0"-13,13 168,13 78,-13-143,-26 104,13-156,-13 79,13-131,0-12,0-13,0 0,0-13,13-155,0 91,0 12,39 13,0 13,26 27,-13 24,0 40,-13 0,0 26,-39-27,-26 1,-26 0,-78 38,-26-25,13-26,26-26,52-13,39-13,39-26</inkml:trace>
  <inkml:trace contextRef="#ctx0" brushRef="#br0" timeOffset="76779.9445">18907 8380,'13'-12,"13"12,104-13,78 0,-90 13,-27 13,-39 12,-13 1,13 65,13 77,-39 0,-26 194,-26-38,13-143,0 142,0-90,13-52,26 142,0-129,-13-39,0-25,-13-1,-13-51,0-27,0-25,-234 129,129-116,-51-39,0-39,156 39</inkml:trace>
  <inkml:trace contextRef="#ctx0" brushRef="#br0" timeOffset="105199.7803">1952 13088,'-26'-52,"26"52,-13 0,0 0,0 0,0 0,0 0,-13 39,0 13,0 25,0 27,-13 51,0-39,13 40,26-1,0 52,-26 26,-13-27,13 27,-13-78,13 1,13-14,13-65,13 1,13-13,26-1,13-12,52 0,26-26,-12 0,-27 12,-26-25,-13-13,13-13,39 0</inkml:trace>
  <inkml:trace contextRef="#ctx0" brushRef="#br0" timeOffset="105746.4793">1952 13127,'-13'-78,"13"78,0 0,0 0,0 0,0-13,66-13,-14 13,13 1,0 12,0 12,0 1,0 0,-52-13</inkml:trace>
  <inkml:trace contextRef="#ctx0" brushRef="#br0" timeOffset="109026.6826">3045 13153,'-13'0,"13"0,0 0,0 13,-39 103,0 13,-13-25,13 12,0-38,-13-1,26-38,0 0,13-13,13-13</inkml:trace>
  <inkml:trace contextRef="#ctx0" brushRef="#br0" timeOffset="109963.9373">5075 13515,'-13'-155,"13"155,0 0,0-13,0 0,26-13,52-39,53 26,-27 26,13 13,-26 13,-26 13,-39 0,26 78,-52-104,-13 77,-39 14,-39 12,-13-12,65-53,13-12,13-13,13 13,0-13,26 0,65 0,13 0,-26 0,-13-26,-13 13,-26 13,65 0</inkml:trace>
  <inkml:trace contextRef="#ctx0" brushRef="#br0" timeOffset="112538.059">2902 14459,'-13'0,"13"0,0 0,0 0,-13 52,-26 90,0 0,-13-38,-13 38,13-39,26-38,13 13,13-40,13-12</inkml:trace>
  <inkml:trace contextRef="#ctx0" brushRef="#br0" timeOffset="113475.2631">4958 14730,'0'0,"0"0,0 0,13 0,26-12,39-14,0 0,0 26,27 0,-40 13,0 13,-26-1,-13 1,-26 0,-13 26,-65 51,0-12,-13-1,51-38,14-13,13-13,13 0,13 0,40 12,25 1,-13-13,-13 0,-26 0,-13-13,-13 0,-13 38,-13 1,-65 39,-27-14,40-25,39-26,26-13,-13 0</inkml:trace>
  <inkml:trace contextRef="#ctx0" brushRef="#br0" timeOffset="114256.2547">5986 13023,'39'-13,"-39"13,52-13,26 1,0 12,26 0,-51 12,-1 1,-26 13,52 65,-13 25,0 91,-26-13,-13 39,-26 129,13-155,0 52,0-52,-13-14,13-24,-13-14,-39 52,13-117,-13 1,-13-14,0-25,-26 0,-26-26,25-39,1-26,78 26</inkml:trace>
  <inkml:trace contextRef="#ctx0" brushRef="#br0" timeOffset="114881.0787">7600 12959,'0'0,"0"0,-13 51,26 208,-65 13,-13 51,-1 78,27-65,-13-64,52 51,0-90,26 0,13-78,0-39,1-12,-14-53,0-12,13-26,13-39,52-64,-26-40</inkml:trace>
  <inkml:trace contextRef="#ctx0" brushRef="#br0" timeOffset="115271.5596">7470 13140,'0'-13,"0"13,0 0,26-13,52-13,-13 0,13 13,39 0,-52 13,-13 0,39 26,-26 26</inkml:trace>
  <inkml:trace contextRef="#ctx0" brushRef="#br0" timeOffset="115771.4065">8380 13489,'0'0,"0"13,26 26,52 38,14 1,-1 25,-26-38,-13-13,0-14,0 1,-13 0,-13-13,0 0,52 38</inkml:trace>
  <inkml:trace contextRef="#ctx0" brushRef="#br0" timeOffset="116036.9993">9018 13554,'-26'-65,"26"65,0 0,-26 26,-39 38,-52 40,-13 25,39-38,12 12,27-12,26-14,65 40,-26-91</inkml:trace>
  <inkml:trace contextRef="#ctx0" brushRef="#br0" timeOffset="116271.3004">9499 14006,'-13'0,"13"13,13 26,-13 64,-13-12,-39 64,39-77</inkml:trace>
  <inkml:trace contextRef="#ctx0" brushRef="#br0" timeOffset="116693.4603">8354 15080,'-52'25,"52"-25,0 13,26 13,39 39,39 51,1-12,-27-27,-13-12,-13-13,0 0,-13-14,-13-12,65-13</inkml:trace>
  <inkml:trace contextRef="#ctx0" brushRef="#br0" timeOffset="116958.7021">9083 15080,'-52'64,"26"-51,-13 26,-13 39,-65 38,0 0,0-12,25-14,53-51,0 0,39-13,26-13</inkml:trace>
  <inkml:trace contextRef="#ctx0" brushRef="#br0" timeOffset="117489.6005">9161 15610,'0'0,"0"0,0 0,13 0,13 0,26 0,-13 0,0 13,-13 13,-13 25,-26 27,-13 13,0-27,0-25,13 0,-13 13,26-14,13-12,26 0,65 0,-26-26,13-39,40-26,-27-12</inkml:trace>
  <inkml:trace contextRef="#ctx0" brushRef="#br0" timeOffset="118364.3755">9877 13101,'-104'-39,"104"39,0 0,0 0,0 0,0 0,13 0,13 0,26 13,39 13,-13 0,0 13,-26-1,0 27,52 103,-52 0,-13 26,-26 104,-13-1,0-38,-26-26,13 64,-13-64,26 90,0-168,-39 104,13-91,0-13,-13 1,0-66,13 14,13-66,0-12,0-13,13 0,-26-26,13-77,0-1</inkml:trace>
  <inkml:trace contextRef="#ctx0" brushRef="#br0" timeOffset="118926.6395">10918 14937,'-13'-51,"13"51,13 0,52 13,13 0,0-1,-13-24,0-1,-13 0,0 13,0 26</inkml:trace>
  <inkml:trace contextRef="#ctx0" brushRef="#br0" timeOffset="119161.0041">10944 15429,'0'0,"0"0,52 13,39-26,-39 13,13 0,0 26,-52-13</inkml:trace>
  <inkml:trace contextRef="#ctx0" brushRef="#br0" timeOffset="120957.3043">12375 12907,'-13'0,"13"0,0 0,0 0,0 0,0 0,0 13,-13 155,-26 65,26 0,-13 142,0-78,13 26,0-64,13-65,13 103,-13-64,0-90,26-1,26 0,0-38,13-40,0-12,13-13,-26-91</inkml:trace>
  <inkml:trace contextRef="#ctx0" brushRef="#br0" timeOffset="121555.4887">12362 12959,'-26'-52,"26"52,0 0,0 0,0 0,13 0,117 13,-26 0,52 0,-65 0,27-13,38-13</inkml:trace>
  <inkml:trace contextRef="#ctx0" brushRef="#br0" timeOffset="132606.9348">12987 13515,'-65'-117,"65"117,0 0,0 0,0 0,13 13,26 26,26 13,13 12,-26 1,-13-13,26 13,-39-40,0 14,-13-13,13 0,26 13</inkml:trace>
  <inkml:trace contextRef="#ctx0" brushRef="#br0" timeOffset="133075.5987">13390 13437,'0'0,"0"0,0 0,0 0,0 0,0 0,-13 13,-13 13,-52 39,-39 38,26-25,39-14,-39 53,52-78,26-27,-1 1,14 13</inkml:trace>
  <inkml:trace contextRef="#ctx0" brushRef="#br0" timeOffset="133653.4771">13676 13954,'-13'-25,"13"25,0 0,0 0,0 13,0 12,0 27,0 13,-26 38,26-64,-13 0,26 0,0-13</inkml:trace>
  <inkml:trace contextRef="#ctx0" brushRef="#br0" timeOffset="134668.7782">14756 13398,'0'0,"0"0,0 26,13 26,-26 103,13-64,0 77,13-78,-13 14,0-40,0-12,0-13,0-13,13 13,-13-26</inkml:trace>
  <inkml:trace contextRef="#ctx0" brushRef="#br0" timeOffset="134965.5559">14431 13799,'-104'-26,"104"26,0 0,13 0,39 0,78 0,-39 0,65 0,-91 0,13 0,0 0,14-13,77 26,-91-26</inkml:trace>
  <inkml:trace contextRef="#ctx0" brushRef="#br0" timeOffset="143782.0339">15927 13605,'-169'-90,"169"90,-13 0,13 0,0 0,0 0,0 0,26-26,13 0,39-13,13 13,-13 26,-26 13,-12 13,-14 0,0 39,-26 51,-39-25,-53 64,1-52,-26 52,65-103,13-13,26-13,0-13,13 0,0-13,0 0,39 13,0-13,26 0,-13 0,39 0,-52 13,0-13,27 13,-40-13</inkml:trace>
  <inkml:trace contextRef="#ctx0" brushRef="#br0" timeOffset="144235.0112">16487 13631,'-13'13,"13"-13,0 0,0 0,0 0,39 39,52 26,78 77,-65-65,-26-12,26 39,-26-40,-13-12,-25-26,-14-13,0 0,-13-13,13 0,0-13</inkml:trace>
  <inkml:trace contextRef="#ctx0" brushRef="#br0" timeOffset="144516.1717">17307 13579,'0'0,"0"0,-13 13,-13 13,-40 26,-12 26,-52 51,0 0,52-51,-13 25,65-64,0-13,13 13,26-26</inkml:trace>
  <inkml:trace contextRef="#ctx0" brushRef="#br0" timeOffset="145156.5933">17541 14148,'0'-12,"0"12,13 0,26 0,39-13,0 0,0 13,0 26,-39-1,0 1,0 26,-26 13,-13-14,-13 14,-13-13,0 0,13-27,0-12,13 0,13 0,52 0,91 13,-38-39,-1-13,-13-13,-78 39</inkml:trace>
  <inkml:trace contextRef="#ctx0" brushRef="#br0" timeOffset="146874.7947">12987 15067,'-13'0,"0"13,0 0,0-13,13 12,26 53,78 90,-26-51,-13 12,0-12,-13-27,0-25,-13-13,-13-13,13 0,26-26,-13-26</inkml:trace>
  <inkml:trace contextRef="#ctx0" brushRef="#br0" timeOffset="147140.3911">13767 15183,'-65'-13,"52"26,-13 0,-26 26,-26 25,-39 40,-13 51,39-51,-26 12,52-25,39-40,26-25,0-13</inkml:trace>
  <inkml:trace contextRef="#ctx0" brushRef="#br0" timeOffset="147437.1167">13950 15791,'-14'39,"14"-26,-13 38,0 40,-13 51,13-64,-13-26,26-14,0-25</inkml:trace>
  <inkml:trace contextRef="#ctx0" brushRef="#br0" timeOffset="147858.8554">15095 15209,'0'13,"0"-13,0 13,0 26,13 77,0 39,-13-13,0-51,0 0,0-27,0-12,0-26,13 0,13-26,-13 0</inkml:trace>
  <inkml:trace contextRef="#ctx0" brushRef="#br0" timeOffset="148343.0777">14691 15623,'-26'0,"26"0,0 0,0 0,13 0,39 0,65 26,13-26,-25 0,-40 0,26 0,-26 13,0-13,65 13</inkml:trace>
  <inkml:trace contextRef="#ctx0" brushRef="#br0" timeOffset="148952.3181">15953 15118,'-104'0,"104"0,0 0,0 0,26-13,39 1,52-14,-38 13,-40 13,39 0,-39 13,-26 0,0 12,-13 27,-13 0,0 0,-13-1,13-12,13-13,13 13,13 0,0-1,26 14,-13 0,-13-13,-13 12,-26 1,-26 13,-52 12,-39-12,38-39,79-26,-13-13</inkml:trace>
  <inkml:trace contextRef="#ctx0" brushRef="#br0" timeOffset="149295.8991">16955 15067,'-39'13,"39"-13,0 13,26 25,39 27,-13 26,13 51,0 0,-25-64,-1-27,0 1,0 0,0-13,0-26,26-26,-39 0</inkml:trace>
  <inkml:trace contextRef="#ctx0" brushRef="#br0" timeOffset="149545.8194">17710 15157,'-39'39,"26"-13,-52 77,-13-12,-26 12,-13 40,25-66,27-25,39-13,26-26,0 0</inkml:trace>
  <inkml:trace contextRef="#ctx0" brushRef="#br0" timeOffset="149983.1785">17749 15804,'-13'13,"13"-13,0 0,0 0,13 0,26 0,26-13,26 0,-39 26,-13 13,-13 13,0 38,-39 1,-13-14,-26 27,26-26,0-1,26-25,13-13,26-13,13-13,26-26,39-52</inkml:trace>
  <inkml:trace contextRef="#ctx0" brushRef="#br0" timeOffset="151045.3381">18178 13295,'0'0,"39"13,79 0,-1-13,0-13,78-13,-117 26,26 0,-13 13,-26 13,-26 0,26 38,13 130,-39-39,-52 104,0 0,0 12,-26-12,0-65,0 78,65-40,0-38,26 39,-26-65,0-12,13-53,-12-51,-14-26,0-13,-13-1,0 1,-26-13,-105-38,-12-14,0 0,130 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22:47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53.35938" units="1/cm"/>
          <inkml:channelProperty channel="Y" name="resolution" value="53.33333" units="1/cm"/>
        </inkml:channelProperties>
      </inkml:inkSource>
      <inkml:timestamp xml:id="ts1" timeString="2018-09-12T03:13:42.028"/>
    </inkml:context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1003 4526,'-13'0,"13"0,0 0,0 0,0 0,0 0,0 26,26 26,0 0,26 12,26 40,-26-52,0-1,0 27,13 13,-26-27,-13-12,0-13,0-13,-13-1,0-12,26 13,26-26</inkml:trace>
  <inkml:trace contextRef="#ctx0" brushRef="#br0" timeOffset="373.8445">1861 4656,'-65'-52,"65"52,-13-13,-39 0,0 13,0 26,-26 26,0 25,-26 40,26-14,13-25,13-13,0-1,0-12,13 0,13 12,13-38,26-13</inkml:trace>
  <inkml:trace contextRef="#ctx0" brushRef="#br0" timeOffset="686.2902">2161 5238,'0'13,"0"-13,0 0,-13 26,0 38,0 27,-26 25,13 1,13-14,0-51,26 12,-13 14</inkml:trace>
  <inkml:trace contextRef="#ctx0" brushRef="#br0" timeOffset="3042.4337">3397 4708,'-26'-39,"26"39,0 0,0 0,0 0,0 26,0 77,0-12,-13 12,0-12,13-1,0-25,0-1,13 14,-13-39,13 0,-13-39,0 0,0 0,0-13</inkml:trace>
  <inkml:trace contextRef="#ctx0" brushRef="#br0" timeOffset="3307.8983">3084 5057,'14'0,"-14"0,13 0,52 0,0 13,39 0,-26 0,-13-1,13 14,-13 0,0-13,-52-13</inkml:trace>
  <inkml:trace contextRef="#ctx0" brushRef="#br0" timeOffset="3995.1504">4308 4630,'0'-65,"0"65,0 0,0 0,13 13,26 52,26 12,0 1,39 26,-39-14,13-12,0-14,-13-12,-13 13,0 25,-26-64,0 0,0-13,-13-13</inkml:trace>
  <inkml:trace contextRef="#ctx0" brushRef="#br0" timeOffset="4229.4505">5192 4759,'-26'-51,"13"51,-13 12,-91 92,-13 25,0 1,0 12,39-39,26-12,26-14,52-51</inkml:trace>
  <inkml:trace contextRef="#ctx0" brushRef="#br0" timeOffset="4963.5901">5362 5341,'0'0,"0"0,0 0,0-13,13 0,0 13,0 0,13 13,0 26,-13 26,-13-13,0 12,-13-12,13-26,0-13,0 0,26 0,52 25,13-12,-13-13,-13 0,26-13</inkml:trace>
  <inkml:trace contextRef="#ctx0" brushRef="#br0" timeOffset="7775.1998">3774 4811,'0'0,"0"-13,0 0,0 0,0 0,13 0,13-13,13 14,13-1,-13 26,-13-1,13 40,13 39,-39-14,-13 1,-13 0,0-1,-13-12,13 38,-13-64,0-13,13 0,0-13,0-13,0 13,13-13,0 0,0 0,0 0,13 13,13 0,26-1,39 1,-39 0,-12 0,-14 0,26 13</inkml:trace>
  <inkml:trace contextRef="#ctx0" brushRef="#br0" timeOffset="10664.8978">6403 4953,'0'-26,"0"26,0 0,26 0,39 0,39-13,-13 1,13 24,-39 14,-13-13,13 13,-13 13,-26-13,0 64</inkml:trace>
  <inkml:trace contextRef="#ctx0" brushRef="#br0" timeOffset="10914.8172">6520 5328,'0'13,"0"-13,0 0,65 13,0 0,13-13,-13 0,13 0,26 0,78 13,-104-13</inkml:trace>
  <inkml:trace contextRef="#ctx0" brushRef="#br0" timeOffset="11492.7564">8836 4591,'39'-77,"-39"77,-13 25,-52 79,-65 12,0 14,25-40,-25 27,52-53,39-38,26-13,0-13,13 0,0 0,26 13,78-13,39-13,-12 0,-14 0,-26 13,0 13,0 0,-13-13,-26 0,-13-13,65 39,-78-26</inkml:trace>
  <inkml:trace contextRef="#ctx0" brushRef="#br0" timeOffset="11680.199">9421 4837,'-13'-26,"13"26,-26 78,-26 64,13 26,0 39,13-117,-52 156,39-129,39-14</inkml:trace>
  <inkml:trace contextRef="#ctx0" brushRef="#br0" timeOffset="13976.3638">1016 6984,'-105'-26,"105"26,0 0,0 0,0 0,92 65,51 51,-26-13,13 40,-26-53,-39-12,0-14,13 14,26-26,-65-26,26-1,-39-25,-13-25</inkml:trace>
  <inkml:trace contextRef="#ctx0" brushRef="#br0" timeOffset="14226.2598">2018 6984,'-27'-65,"1"78,-39 26,-52 103,-39 65,39-65,0 0,-39 65,78-116,13-1,39-25,26-26,13 26</inkml:trace>
  <inkml:trace contextRef="#ctx0" brushRef="#br0" timeOffset="14427.2331">2031 7837,'-13'-39,"13"39,13 65,-13 77,0-12,-13 38,13 13,0-168</inkml:trace>
  <inkml:trace contextRef="#ctx0" brushRef="#br0" timeOffset="16457.8334">3371 7126,'-13'-78,"13"78,0 0,0 13,26 26,0 65,0 38,-26 26,0 0,13 0,0-64,0-40,-13-25,26 13,-26 13</inkml:trace>
  <inkml:trace contextRef="#ctx0" brushRef="#br0" timeOffset="16723.4027">3267 7617,'-39'-51,"39"51,26 0,104-13,39 52,-91-14,39 14,-52-13,13 0,26-13,-78-26</inkml:trace>
  <inkml:trace contextRef="#ctx0" brushRef="#br0" timeOffset="17348.2294">4386 7048,'-13'-13,"13"13,0 0,0-12,26-1,52-26,26 13,0 26,26 13,-65 0,-26 0,-13 0,13 51,-26-25,-26 13,-13 12,0-12,0-13,13-13,26 0,26 0,65 51,-39-38,13 13,-39-13,-13 25,-39 1,-26 0,-78 38,-13 0,26-51,26-13,39-26,26 0,13 0</inkml:trace>
  <inkml:trace contextRef="#ctx0" brushRef="#br0" timeOffset="17660.5994">5466 7178,'13'-26,"-13"26,13 13,78 26,0 25,-13 1,26 77,-39-38,0-14,-13-12,13 12,-13-25,-13-26,-13-13,39-1,-39-37,27-105</inkml:trace>
  <inkml:trace contextRef="#ctx0" brushRef="#br0" timeOffset="17863.6348">6416 7294,'-26'13,"-27"26,-77 103,0 0,26-12,0 12,26-26,39 1,13-27</inkml:trace>
  <inkml:trace contextRef="#ctx0" brushRef="#br0" timeOffset="18300.9949">6689 7837,'0'0,"0"0,0 0,0 0,13-13,13 0,0 13,0 13,0 13,-13 39,-52 64,-13-51,13-14,0-12,13-26,13 0,13-13,26 26,52-13,13-1,-13-25,0-13,39-25,-39 25</inkml:trace>
  <inkml:trace contextRef="#ctx0" brushRef="#br0" timeOffset="18644.6986">7430 7423,'-26'-13,"26"13,0 0,26 13,40 0,51-13,-52 0,39-13,-13 0,0 13,-26 0,-13 26,-13 0,-52 13</inkml:trace>
  <inkml:trace contextRef="#ctx0" brushRef="#br0" timeOffset="18863.3148">7678 7863,'-104'0,"104"0,0 0,13-13,52 13,13 13,13 0,13 13,13-26,-104 0</inkml:trace>
  <inkml:trace contextRef="#ctx0" brushRef="#br0" timeOffset="20908.4378">8706 7074,'-13'0,"13"0,0 0,0-13,91-25,13-14,39 0,-13 13,52 26,-91 26,13 26,-52 0,1 38,-14 27,-39 142,-26-182,-40 66,-12-27,-26 26,52-64,26-39,13-13,0 0,13 0,26 0,52 13,13 12,40 14,-1-26,-26-13,13 26</inkml:trace>
  <inkml:trace contextRef="#ctx0" brushRef="#br0" timeOffset="35734.1217">1081 9790,'-39'-103,"39"103,0 0,0 0,0 0,-13 13,0 77,0 65,-13 52,13-52,-13 78,13-26,39 91,-39-27,26 27,-13-143,26 39,13 0,26-26,-13-103,52 12,-26-25,39 0,-39-39,-13-39,0-26,13-39,-13-38</inkml:trace>
  <inkml:trace contextRef="#ctx0" brushRef="#br0" timeOffset="36140.3323">1250 9816,'-52'-91,"39"91,13 0,-13 0,0 0,13 0,0 0,0-12,26-1,39 0,78 26,-13-13,0-13,-117 13</inkml:trace>
  <inkml:trace contextRef="#ctx0" brushRef="#br0" timeOffset="37374.2206">5375 9596,'-39'0,"39"0,0 0,0 0,0 0,26-13,39 0,52 0,0 0,0 13,-13-13,-13 39,-39 0,0 0,0 52,-13 38,-26 65,0 0,0 0,0 26,0 26,0 13,0-52,0 77,-13-116,0-38,0-27,-13 14,-39-1,0-38,-26-13,-39-14,13-25,13-13,0-13,52-12,26 12</inkml:trace>
  <inkml:trace contextRef="#ctx0" brushRef="#br0" timeOffset="38030.2614">6728 9363,'0'0,"0"0,0 65,13 168,-26-78,13 78,-13 103,26-155,-13 142,13 14,13-92,26 1,13-13,-13-104,13 1,39-1,-52-90,0-1,0-25,0-38,26-53,-12-38</inkml:trace>
  <inkml:trace contextRef="#ctx1" brushRef="#br0">7442 12204</inkml:trace>
  <inkml:trace contextRef="#ctx0" brushRef="#br0" timeOffset="38311.4248">6819 9376,'-13'-13,"13"13,0 0,0 0,0 0,0 0,26 0,65 13,-26 0,39 13,-13-13,0 13,-78-26</inkml:trace>
  <inkml:trace contextRef="#ctx0" brushRef="#br0" timeOffset="39498.5445">9200 9493,'0'0,"0"0,0 0,39 0,52 13,0-26,-13 13,13-39,1 0,-40 26,-26 13,26 26,-26 0,26 77,-26 27,-39 25,0 26,13 65,-26-1,0-38,52 0,-26 91,-13-130,13 39,26-13,-13-39,-13-52,0 1,0-65,0-14,0-12,-13 0,-26 13,-91-13,-1 0,27 0</inkml:trace>
  <inkml:trace contextRef="#ctx0" brushRef="#br0" timeOffset="80275.1459">7834 9790,'-52'-13,"39"13,0 0,0 0,13 0,0 0,0 0,0 0,0 0,26 13,39 26,13 0,26 12,-52-12,0 13,0 0,-13-13,26 38,-39-25,0-13,-13-26,0 0,0-13,0 12,13-12,39-116</inkml:trace>
  <inkml:trace contextRef="#ctx0" brushRef="#br0" timeOffset="80603.1678">8576 9700,'-39'-117,"39"117,0 0,-13 0,-14 13,-64 52,-39 25,52-25,-13 13,0-1,-26 27,78-66,0 1,13-13,0 0,13 13,26 0</inkml:trace>
  <inkml:trace contextRef="#ctx0" brushRef="#br0" timeOffset="80962.4261">8797 10359,'0'0,"0"0,0 0,0 0,0 0,0 26,0 39,-13 25,0 27,0-40,26 40,13-14,-13 130</inkml:trace>
  <inkml:trace contextRef="#ctx0" brushRef="#br0" timeOffset="81634.0861">7925 11368,'-13'0,"13"0,0 0,13 13,13 13,52 38,-13 14,-13 13,13 12,-26-38,0 12,0-25,-13-13,-13-13,0-1,0-12,0 0,13 0,-13-13</inkml:trace>
  <inkml:trace contextRef="#ctx0" brushRef="#br0" timeOffset="81930.9219">8550 11536,'0'0,"0"0,0 0,0 0,-53 52,-25 0,-39 38,39-25,0-1,13-12,13 0,13-26,26-13,13 0,26-1,-13-12</inkml:trace>
  <inkml:trace contextRef="#ctx0" brushRef="#br0" timeOffset="85570.3313">3124 17304,'-196'-39,"196"39,-13 0,0 0,26 0,26 0</inkml:trace>
  <inkml:trace contextRef="#ctx0" brushRef="#br0" timeOffset="100720.6023">8706 12066,'0'-26,"0"26,0-25,-13-1,13 13,0 0,0 0,-13 0,13 13,0-13,0 13,0-13,0 13,0-13,0 0,13 0,0 13,0 0,0 0,0 0,13 0,0 0,0 13,0 13,0 0,-13 0,0 13,-13 12,-13 1,-13 13,-13-1,-26 14,-13-26,13-1,13-25,13 0,-1-13,27 0,0-13,13 0,0 0,13 0,40 0,12 0,0-13,0 13,0-13,0 13,0-13,-26 13,0 13,-13-13,-13 0,0 0,-13 13,26 52</inkml:trace>
  <inkml:trace contextRef="#ctx0" brushRef="#br0" timeOffset="112239.0945">10592 10851,'-13'-13,"13"13,0 0,0 0,0 0,0 0,0 0,13 0,26-13,92-13,-27 26,-26-13,39 13,-39 13,-13-13,-13 0,-13 0,-13 0,0 0,-13 0,0 0,39 0,-39 0</inkml:trace>
  <inkml:trace contextRef="#ctx0" brushRef="#br0" timeOffset="112723.3447">10683 11316,'-104'-39,"104"39,0 0,0 0,0 0,13 0,65-25,40-1,-1 0,-13 26,-13 13,0-13,-39 0,0 0,-26 0,-13 0,0 0,0 0,52 26</inkml:trace>
  <inkml:trace contextRef="#ctx0" brushRef="#br0" timeOffset="119400.631">12349 9208,'-39'-52,"39"52,0 0,0 0,0 0,0 0,0 0,0 13,0 52,-26 103,0-51,0 51,13 39,0 25,0-63,13 12,13 64,-13-38,0-39,26 26,0 13,-13-39,26-77,0-1,13 1,-13-13,-13-14,13-38,0-13,13-13,39-52</inkml:trace>
  <inkml:trace contextRef="#ctx0" brushRef="#br0" timeOffset="119853.6092">12180 9234,'0'-13,"0"13,0-13,39-13,26-13,26 1,-26 25,39-13,-39 13,0 13,0 0,92 39</inkml:trace>
  <inkml:trace contextRef="#ctx0" brushRef="#br0" timeOffset="120665.856">13065 9648,'-26'-78,"26"78,0 0,0 0,0 0,13 0,78 52,0 26,26 38,-26-38,-13 12,-26-25,39 12,-26-25,-13-13,-13-13,0-13,-13 0,-13-13,13-104</inkml:trace>
  <inkml:trace contextRef="#ctx0" brushRef="#br0" timeOffset="120900.1505">13845 9493,'-52'0,"39"0,-39 38,-52 53,-26 0,26-14,-13 14,0-1,65-51,13 0,26 0,13-1</inkml:trace>
  <inkml:trace contextRef="#ctx0" brushRef="#br0" timeOffset="121181.311">14509 9997,'-13'39,"13"-26,-39 142,13-64,-26 25,26-51,-13-1,39-12</inkml:trace>
  <inkml:trace contextRef="#ctx0" brushRef="#br0" timeOffset="121762.3052">15316 9299,'0'0,"0"0,13 38,13 40,0 38,-13 14,0 51,0-78,0 53,0-105,13 27,-26-26,13-27,0 14,-26 26</inkml:trace>
  <inkml:trace contextRef="#ctx0" brushRef="#br0" timeOffset="122059.1523">14912 9894,'-13'0,"13"0,0 0,26 0,26 0,27-13,12-13,26 13,-26 13,-13 0,39-13,-39 26,-13-13</inkml:trace>
  <inkml:trace contextRef="#ctx0" brushRef="#br0" timeOffset="122762.0489">16018 9570,'-39'-64,"39"64,0-13,26 0,13-13,53-26,-14 39,0 0,-13 13,-26 26,-13 26,-13 77,-39-51,-13-1,-13 1,-13 0,-26-1,52-38,-1 26,27-27,39-12,40 13,90-26,-26-26,-13 39,-39-26,-13 0,-13 0,0 0,0 0,-26-52</inkml:trace>
  <inkml:trace contextRef="#ctx0" brushRef="#br0" timeOffset="123105.6992">16994 9467,'-26'0,"26"0,13 13,13 38,52 66,13-14,1 1,-27-27,26 27,-13-27,-26-25,0-13,-13-13,0-13,-13-13,-13 0,-13 0</inkml:trace>
  <inkml:trace contextRef="#ctx0" brushRef="#br0" timeOffset="123339.9422">17593 9506,'-13'0,"13"0,-26 38,-39 40,-26 25,-26-12,25-13,14-14,26-12,0 13,13 25</inkml:trace>
  <inkml:trace contextRef="#ctx0" brushRef="#br0" timeOffset="123855.4889">17918 10049,'-13'0,"13"0,0 0,0 0,0 0,26-13,39 0,0 13,-13 13,-26 0,13 39,-26 38,-26-12,0-27,-26 40,26-52,13-1,13-25,26 13,78 0,-38-26,-14 0,39 0,-104 0</inkml:trace>
  <inkml:trace contextRef="#ctx0" brushRef="#br0" timeOffset="124870.703">13338 11433,'0'13,"0"-13,0 12,26 40,26 52,39 64,-26-65,-13-25,0 12,0-25,13 0,-26-27,0-12,13-13,-12-26,-27-13</inkml:trace>
  <inkml:trace contextRef="#ctx0" brushRef="#br0" timeOffset="125120.6186">14080 11730,'-52'-65,"39"65,-26 0,-66 26,1 0,0 26,-52 51,65-38,13 0,13-1,-13 1,52-26,26 0,0-27</inkml:trace>
  <inkml:trace contextRef="#ctx0" brushRef="#br0" timeOffset="125417.4544">14574 12027,'0'26,"0"-26,0 65,13 26,-13 38,0-64,-13-14,13-12,13 0</inkml:trace>
  <inkml:trace contextRef="#ctx0" brushRef="#br0" timeOffset="125823.5759">15472 11536,'0'13,"0"13,0 39,0 12,13 40,-13 12,0 78,0-130,13 53,0-92,0 1,0-26,52 13</inkml:trace>
  <inkml:trace contextRef="#ctx0" brushRef="#br0" timeOffset="126151.5388">15199 11989,'-39'0,"39"0,0 0,0-13,13 13,13-13,39 0,26 0,0 0,13 13,-39 0,0 0,-13 0,13 0,26 13</inkml:trace>
  <inkml:trace contextRef="#ctx0" brushRef="#br0" timeOffset="126870.0602">16344 11290,'-52'-13,"52"13,26-13,13 1,52-1,-26 0,26 0,-52 13,0 13,-13 0,-13 0,-13 25,-26 27,-13-13,13-13,13-1,0-12,0 13,39 0,0 13,0-14,0 14,-13 0,-26 0,-39 38,13-51,-39 13,39-27,26-25,13 0</inkml:trace>
  <inkml:trace contextRef="#ctx0" brushRef="#br0" timeOffset="127198.0811">17476 11264,'-65'-103,"65"103,13 13,0 26,26 38,0 53,13 38,-13-91,13 27,-13-14,0-12,0 0,0-27,-26-25,0-13,26-13</inkml:trace>
  <inkml:trace contextRef="#ctx0" brushRef="#br0" timeOffset="127463.6767">18269 11329,'-78'-13,"52"26,-65 39,-52 64,0-12,-39 12,78-51,13-13,0-1,39-25,39-13,13 13</inkml:trace>
  <inkml:trace contextRef="#ctx0" brushRef="#br0" timeOffset="127885.3622">18126 11872,'0'0,"0"0,13 0,0 0,13 0,13 0,0 13,1 0,-14 26,0 13,-26 38,0-12,0-14,0 40,0-65,13 0,13-1,0-12,13-13,39-13</inkml:trace>
  <inkml:trace contextRef="#ctx0" brushRef="#br0" timeOffset="128728.8427">18387 9040,'0'-26,"0"26,13 0,26 0,91-26,-13 13,-26 0,0 13,26 26,-39 13,-26 13,26 64,13 156,-65-91,13 142,-52-142,26 194,-13-168,0 129,53-64,12-65,26 26,-39-117,26 91,-52-142,0 12,-13 27,-13-65,-13-14,-13-12,-39 0,-39-26,26 0,13-12,52 12</inkml:trace>
  <inkml:trace contextRef="#ctx0" brushRef="#br1" timeOffset="163522.2367">1133 6078,'-13'-13,"0"13,0 0,0-12,0-1,0 0,0 13,13 0,0 0,0 0,-13 0,13 0,0 0,0 0,0 0,0 0,0 0,0 0,0 0,0 0,26 0,13 13,26 0,0-1,39 1,-39 0,0 0,13-13,0 0,-13 0,13 0,39-13,-65 13,-26 0,0 0,-13 0,-13 0,0 0,0 0,0 0,0 0,0 0,0 0,0 0,0 0,0 0,0 0,0 0</inkml:trace>
  <inkml:trace contextRef="#ctx0" brushRef="#br1" timeOffset="170953.337">1965 9945,'-13'-13,"13"13,0 0,0 0,0 0,0 0,0 0,0 0,0 0,-13 13,0 0,0 65,0-13,13-1,-13 1,0 0,13-14,0 14,0 0,0-1,0 14,-13-39,13-14,0-12,0 0,0-13,0 0,0 0,0 0,0 0,0 0,0 0,0 13,0-13</inkml:trace>
  <inkml:trace contextRef="#ctx0" brushRef="#br1" timeOffset="173234.097">4047 6130,'0'-13,"0"13,0 0,0 0,-13 0,13 0,-13-13,0 0,-39-25,39 25,0 0,0 0,0 0,0 0,0 0,0 13,13 0,0 0,-13-13,13 13,0 0,0-13,13 0,13 0,39 13,52-13,-12 13,12 39,0-13,0 0,-39-26,26-13,0 0,-39 13,-13 0,-13 0,0 13,-13 0,-13-13,-13 0,0 0,0 0,0 0,0 0,0 0,26 13,-13 0</inkml:trace>
  <inkml:trace contextRef="#ctx0" brushRef="#br1" timeOffset="175233.5122">4672 10010,'-26'0,"-13"0,0 0,0 0,13 0,0-13,13 0,-13 0,0 0,13 0,0 0,0 0,0 1,0-1,13 0,0 0,13 0,0 0,13 0,26 0,0 13,-13 13,13 0,-13 13,-13 0,0-1,0 1,0 13,-13 39,-26-14,-26 27,-13-13,-26-1,13-12,26-26,-13-1,26-12,13-13,0 0,13-13,0 0,0 0,26 13,52 0,-13 0,-13-13,-13 0,0 13,-13-13,0 13,0 0,0 0,26 0,-13-1</inkml:trace>
  <inkml:trace contextRef="#ctx0" brushRef="#br1" timeOffset="180737.7597">1003 8730,'0'0,"0"0,39 0,26 0,0 0,13 0,0 0,26-13,0 26,-39-26,0 13,0 0,-13 0,-26 0,0 0,-13 0,0 0,-13 0,0 0,0 0,0 0,0 0,0 0,0 0,0 0,0 13,0 0,13 25,13 92</inkml:trace>
  <inkml:trace contextRef="#ctx0" brushRef="#br1" timeOffset="182877.7308">2161 11329,'-52'-26,"52"26,0 0,0 0,0 0,0 0,0 0,0 0,0 0,0 39,0 26,0 12,0-12,0-13,0-1,0 14,0-13,0-13,0-1,0 1,0 0,0-26,0 0,0 0,0-13,0 0,0 0,52 39</inkml:trace>
  <inkml:trace contextRef="#ctx0" brushRef="#br1" timeOffset="185667.6039">4659 11329,'-130'-77,"130"77,0 0,0 0,0 0,0-13,0 0,39-13,39 0,-13 0,39 0,-13 26,-26 13,-13-13,-13 13,-13 0,-13 0,-13 0,-13 13,-13 0,0 12,-13-12,0 0,26-13,0 0,13 13,13 0,13 13,52 12,-26-12,0 0,-13-13,-26 0,0 12,-13 27,-26-13,-13-13,-52 25,0-25,39-26,26 13,13-13</inkml:trace>
  <inkml:trace contextRef="#ctx0" brushRef="#br1" timeOffset="204539.4653">20026 10695,'-39'-25,"39"25,0 0,0 0,0 0,13 0,13 0,0-13,13 0,39 0,-13 0,0 13,0-13,0 13,27 0,-53 0,-13 0,-13 0,0 0,0 0,0 0,0 0,0 13,0 13</inkml:trace>
  <inkml:trace contextRef="#ctx0" brushRef="#br1" timeOffset="204945.5269">19857 11174,'0'0,"0"0,13 0,13 0,13 0,13 0,52 13,13-26,0 0,-39 13,-12-13,-27 13,0 0,0 0,-13 0,0 13,-13 0</inkml:trace>
  <inkml:trace contextRef="#ctx0" brushRef="#br1" timeOffset="206054.6133">21470 8704,'-13'-13,"13"13,0 0,0 0,0 13,-13 38,0 53,-13 25,0 117,0 51,26-115,-13 141,26-90,-13-52,0 90,13-38,13 0,-13 0,26 12,-13-89,26 38,-12-78,-1-13,0-12,0-13,13-14,-13-38,13 0,0-39,0-26,39-38,-13-27,-39 1</inkml:trace>
  <inkml:trace contextRef="#ctx0" brushRef="#br1" timeOffset="206476.3343">21418 8962,'-26'-77,"26"77,0 0,13 0,0 0,13-13,13 13,13 0,1 13,25 0,39 77</inkml:trace>
  <inkml:trace contextRef="#ctx0" brushRef="#br1" timeOffset="208858.4251">22459 9195,'0'-13,"0"13,0 0,0 0,-13 13,-13 26,-39 39,-52 51,13-39,39-25,0-13,39-26,13-13,13 0,0-13,13 0,13 13,65-1,52 14,-26-13,0-13,-52 0,0 0,-12 13,64 0,-65-13,-13 0,-13 0,13 0,-26 0</inkml:trace>
  <inkml:trace contextRef="#ctx0" brushRef="#br1" timeOffset="209077.2987">22915 9570,'0'13,"-26"78,13 12,-26 65,13-12,0-105,0 27,13-39,0 12</inkml:trace>
  <inkml:trace contextRef="#ctx0" brushRef="#br1" timeOffset="209748.7586">22225 11342,'-13'-13,"13"13,0 0,0-13,13-13,39-77,0 64,52-13,-39 39,-13 26,-26 26,-13 52,-39 25,13-51,-26-1,0-12,0 0,13-13,26-1,39 14,52 0,53-13,-27-39,-13-13,-26 0,-13-13,-26-52</inkml:trace>
  <inkml:trace contextRef="#ctx0" brushRef="#br1" timeOffset="210420.4195">23266 9273,'-13'-39,"13"39,0-13,13-13,26-13,13 1,39-1,-26 26,-26 13,-13 39,13 77,26 220,-39-206,-12 193,38 0,0-77,-39-13,-13 142,26-168,13-13,0 103,-13-219,-13 51,0-51,-13-39,0-1,-13-12,13 0,-13-13,-13 0,0 0,0 0,0 0,13 0</inkml:trace>
  <inkml:trace contextRef="#ctx0" brushRef="#br1" timeOffset="237411.0085">2746 14860,'-13'0,"13"0,0 0,0 0,0 0,39-13,78 0,92 0,-27 13,0-13,-13 13,52-13,-52 0,1 13,-66 0,13-13,-26 0,-52 13,-13 0,0 0,0 0,0 0,-13 26,26 78</inkml:trace>
  <inkml:trace contextRef="#ctx0" brushRef="#br1" timeOffset="237848.3563">2694 15584,'0'-13,"0"13,26-13,78-26,104 1,-64 12,103 26,-117-13,143 13,-143 13,78 13,-90-14,51 1,-65 0,-39 0,-26 0,0-13,0 0,0-13,26-168</inkml:trace>
  <inkml:trace contextRef="#ctx0" brushRef="#br1" timeOffset="238160.7337">4737 14317,'13'0,"-26"13,-13 103,52 143,-26-104,26 116,-26 66,0-221,0 117,0-78,0 13,-13-116,13-13,0-26,13-13,26-117,-26-64</inkml:trace>
  <inkml:trace contextRef="#ctx0" brushRef="#br1" timeOffset="238551.3427">4568 14355,'-13'13,"13"-13,26 0,104 13,78 26,-39 26,-39-14,14 27,-14 0,-13-1,-52 1,0 64,-78 52,-39 0,-13-90,-26-1,-26 39,39-64,-1-1,27-12,26-26,26 0</inkml:trace>
  <inkml:trace contextRef="#ctx0" brushRef="#br1" timeOffset="239832.0756">7287 13696,'0'0,"0"0,0 0,0 13,-13 103,-13 78,-13 65,0 142,0-194,26 245,26-219,13 39,13 77,-26-194,39 52,0-39,-26-52,13-64,79 26,-1-39,0-52,52-65,-117-64</inkml:trace>
  <inkml:trace contextRef="#ctx0" brushRef="#br1" timeOffset="240238.2196">7261 13709,'-39'-52,"39"52,0 0,0 0,52 0,39-13,27 13,-27-13,-13 0,26 26,13 0,-39 13,0 0</inkml:trace>
  <inkml:trace contextRef="#ctx0" brushRef="#br1" timeOffset="241256.9844">8693 13916,'-13'-13,"13"13,0 0,0 0,0 13,-13 38,0 66,0-1,13 1,-13 38,13-52,-13-38,13-13,-13-1,0-25,13 26,0 13</inkml:trace>
  <inkml:trace contextRef="#ctx0" brushRef="#br1" timeOffset="242537.8259">10566 14045,'0'0,"0"0,0 0,39-26,26-13,40 1,-14 12,-26 26,-13 13,-13 12,0 27,13 78,-65-40,-13 26,-13 1,-26-1,26-38,26-26,13-14,13-12,52 0,91 0,0-39,-52 0,0 0,-13 0,-39 0,13 13</inkml:trace>
  <inkml:trace contextRef="#ctx0" brushRef="#br1" timeOffset="246025.9499">8615 15869,'-52'-65,"52"65,0 0,0 0,0 0,0 0,0 0,0 26,13 116,0 13,-13-64,0-1,-13-25,13-13,0-1,0-38,13 13,0-26</inkml:trace>
  <inkml:trace contextRef="#ctx0" brushRef="#br1" timeOffset="246853.874">10657 15856,'-104'-65,"104"65,0 0,0 0,26 0,52-26,1 13,-1 0,0 13,-39 13,0 0,-26 0,0 52,-26-1,-26 14,-26 12,26-38,0-13,26-26,13 13,26 13,39 12,13-12,-26-13,13 13,-39-13,-13-13,-13 12,-26 14,-65 26,-26 0,26-27,-14 14,92-39</inkml:trace>
  <inkml:trace contextRef="#ctx0" brushRef="#br1" timeOffset="247619.3325">12258 13670,'-39'-26,"39"26,0 13,13 52,-13 129,0-39,0 104,0 77,0-194,13 181,13 39,0-168,26 220,-26-207,13 78,0 38,-26-219,26 38,0-52,-13-38,-13-26,26-39,39-52</inkml:trace>
  <inkml:trace contextRef="#ctx0" brushRef="#br1" timeOffset="248931.2682">10970 13282,'0'-13,"0"13,0 0,39-13,91-26,26 39,-78 0,26 26,-26 26,-26 0,13 51,0 91,-52-90,27 167,-27-116,-53 169,40-130,-13-39,0 52,13 142,0-246,26 130,-26-26,13-13,1-39,25 1,0-1,-13-39,-26-25,0-1,0-12,0-27,-13-25,0 0,0 0,-13 0,-13 0,-40 13,1-14,-13-12,13 0,39-13,0-13,39 0</inkml:trace>
  <inkml:trace contextRef="#ctx0" brushRef="#br1" timeOffset="249735.3728">12271 13709,'-26'0,"13"0,-26-26,13 13,13 0,0 13,13 0,-13-13,13 13,0-13,13-13,52-25,26-1,-39 39,0 0,0 13,-13 0,26 13,52-13,-52 26</inkml:trace>
  <inkml:trace contextRef="#ctx0" brushRef="#br1" timeOffset="250266.5144">12804 13877,'13'0,"0"13,53 26,64 51,0-12,0 25,0-12,-52-27,0 1,-26-13,26 25,-26-38,-26-13,0 0,-13-13,-13-39</inkml:trace>
  <inkml:trace contextRef="#ctx0" brushRef="#br1" timeOffset="250547.7132">13715 13929,'0'0,"0"0,-13 25,-52 66,-26 25,-13 14,0 12,13-26,13-25,26-26,26-14,39 40,0-1</inkml:trace>
  <inkml:trace contextRef="#ctx0" brushRef="#br1" timeOffset="250953.8189">14405 14433,'-91'-13,"91"13,0 13,0 26,0 25,13 40,-13-14,39 66,0-14</inkml:trace>
  <inkml:trace contextRef="#ctx0" brushRef="#br1" timeOffset="251406.711">13260 15765,'0'13,"0"-13,39 26,39 39,0 25,0 1,0 25,-13-13,-26-38,0 0,13 25,-26-38,13 0,-26-39</inkml:trace>
  <inkml:trace contextRef="#ctx0" brushRef="#br1" timeOffset="251641.0307">13976 15894,'-53'52,"14"-26,-39 13,26 0,-130 116,78-65,0 1,39-26,13 25,39-64</inkml:trace>
  <inkml:trace contextRef="#ctx0" brushRef="#br1" timeOffset="252140.8533">14379 16632,'-143'-39,"143"39,0 0,0 0,0 0,13 0,26-13,0 0,13 13,0 13,-26 13,0 64,-26-38,0 13,-13-14,0-25,13 0,0 0,13 13,0-13,39 12,26-12,13-39,-13-13,-52 26</inkml:trace>
  <inkml:trace contextRef="#ctx0" brushRef="#br1" timeOffset="253203.0158">14691 13631,'-26'-52,"26"52,0 0,0 0,26 0,78-38,-26 12,-13 0,-26 13,0 13,-12 26,25 64,-26 78,13 39,-13 0,-13 91,-26-1,0-64,13 207,26-233,26 116,-13-116,26-39,0 39,-26 0,0-52,-26-64,-13-14,0-25,0-26,-13 0,0-13,-39 0,-13-13,26 0,13-26,13-52</inkml:trace>
  <inkml:trace contextRef="#ctx0" brushRef="#br1" timeOffset="253593.5135">15927 15028,'-91'-26,"91"26,13 0,52 13,91 13,-90-13,-1-13,39-13,-13 26</inkml:trace>
  <inkml:trace contextRef="#ctx0" brushRef="#br1" timeOffset="253812.2571">16123 15481,'0'0,"0"0,26 12,13-12,0 0,39 0</inkml:trace>
  <inkml:trace contextRef="#ctx0" brushRef="#br1" timeOffset="254765.1151">17176 13476,'0'-52,"0"52,0 0,0 0,0 0,0 0,-26 39,-26 90,13 65,-13 65,26 0,26 129,26-156,26 143,-39-77,26 25,-39-90,39 103,-13-168,14 1,-1 37,-13-115,0-13,-13-40,0-12,13-13,39-65,78-90,-52-65,-78 91</inkml:trace>
  <inkml:trace contextRef="#ctx0" brushRef="#br1" timeOffset="255171.1356">17202 13437,'14'13,"-14"-13,52-13,13 13,13 0,-26 0,-13 0,13 13,26 13,-39 26</inkml:trace>
  <inkml:trace contextRef="#ctx0" brushRef="#br1" timeOffset="256100.3219">18634 13709,'0'0,"0"0,0 0,0 13,-26 25,-91 79,-26 25,12-25,27-1,13-38,52-27,13-12,13-13,0 0,13 0,26-13,39 12,39-25,66 0,-66-12,52-1,-52 13,-26 0,-26 0,0-13,-13 13,0-13,26-13,-13 13,-26 0,0-13,-13 0</inkml:trace>
  <inkml:trace contextRef="#ctx0" brushRef="#br1" timeOffset="256303.3715">19180 14226,'-13'-78,"13"78,-13 39,-39 91,0 38,0-13,13-65,0-12,-13 13,26-40,0-12,0-13,13 26</inkml:trace>
  <inkml:trace contextRef="#ctx0" brushRef="#br1" timeOffset="256975.0418">18204 15881,'-26'-12,"26"12,0 0,13 0,26-13,40-13,12 13,65 0,-104 26,0 13,-13 12,-13 27,-39 26,-26-1,-26 1,0-1,0 1,26-39,0-1,26-25,13 0,26 26,52-14,13-25,26-13,-26-25,0-14,104-52,-169 78</inkml:trace>
  <inkml:trace contextRef="#ctx0" brushRef="#br1" timeOffset="257677.9318">19310 14019,'0'-13,"0"13,39-13,40-13,-14 1,0-1,0 13,-13 13,13 13,-26 13,13 12,13 53,0 77,-39 91,-26-52,-13 51,-39 66,26-66,13-51,-26 116,39-154,13 25,0 0,0 0,0-117,13 1,-13-27,0 1,0-26,-13-13,0 0,0 0,-13 0,-156-26,0-13,-52-26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43:31.64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6871 17007,'0'-26,"0"26,0 0,0 0,0 0,0 0,0 0,0 13,0 0,0 0,-13 12,0 14,13 0,0-13,0 0,0-13,0 0,0 0,0-1,0 1,0-13,0 13,0 0,13 0,13-13,13 0,13 0,13 0,0 0,0 0,13 0,-13 0,-26 0,26 0,-12 0,-14 0,13 0,-13 0,0 0,0 0,0 0,26 13,-26-13,0 0,-13 0,13 13,-13 0,39-13,-39 0,0 0,0 0,0 13,-13-13,13 0,-13 0,13 0,-13 13,13-13,-13 13,13-13,0 13,0-13,0 13,26-13,0 13,0-13,27 13,-27-13,0 0,39 12,-52 1,13-13,0 0,0 0,0 0,-13 0,13 13,0-13,0 0,39 0,-39 0,13 0,13 13,-26-13,14 0,-1 13,0-13,-13 13,0 0,13 0,39-13,-39 0,0 0,39 13,-39-13,0 0,13 13,-13-13,0 13,0-13,53 0,-40 0,-13 0,52 0,-52 0,13 0,-13 0,-13 0,0 0,0 13,0-13,26 0,-39 0,0 0,-26 0,0 0,0 0,0 0,0 0,0-13,52-13,-25 0,-27 13,0 0,0 0,0-13,26 1,-26 25</inkml:trace>
  <inkml:trace contextRef="#ctx0" brushRef="#br0" timeOffset="1421.4235">9291 17847,'-26'-39,"26"39,0 0,0 0,0 0,0 13,0 0,0 13,0 13,0 0,0-13,-13 0,13-14,0 1,0 0,0-13,0 0,0-26,0 1,13-27,13 26,0 0,0 0,0 13,0 0,13 13,-13 0,0 0,0 13,-13 0,0 0,-13 0,0-13,0 0,0 0,0 0,13 0,0 0,0-13,14 0,-1 0,0 0,0 13,13 13,-13 0,-13 0,0 0,0 13,0-13,0 0,0 0,13 0,52 13</inkml:trace>
  <inkml:trace contextRef="#ctx0" brushRef="#br0" timeOffset="2554.7271">10345 18002,'0'-116,"0"116,0 0,0 0,0 0,0 0,0-13,-13-13,0 13,0 0,0 0,0 1,-13 12,-13 0,0 25,0 14,13 0,0 13,26-13,0-14,13-12,0 0,0 0,13-26,13-13,-13 1,0-1,0 0,-13 13,0 13,0 0,0 0,0 13,0 0,0 13,0-1,-13 1,26 0,13 0</inkml:trace>
  <inkml:trace contextRef="#ctx0" brushRef="#br0" timeOffset="2914.0416">10762 17395,'-13'25,"13"-12,0 26,13 78,-26-40,13 1,0-1,0-12,13 0,0-14,13 1,-13-26,26 0,0-13,0 0,0-26,0 13,-26 0,-13-26</inkml:trace>
  <inkml:trace contextRef="#ctx0" brushRef="#br0" timeOffset="3195.1467">10592 17834,'13'0,"-13"0,0 0,0 0,13 13,0-13,26 0,1 0,12 0,0-13,13 13,-13 0,39 0,-13 13</inkml:trace>
  <inkml:trace contextRef="#ctx0" brushRef="#br0" timeOffset="3648.1456">11152 17990,'-13'12,"13"1,0-13,0 13,0-13,0 0,0 0,0 0,0 0,0-26,0 1,0-27,0 13,13 13,0 0,-13 13,13 0,0 13,0 0,0 0,39 0,0 26,0 26</inkml:trace>
  <inkml:trace contextRef="#ctx0" brushRef="#br0" timeOffset="3851.271">11581 18015,'-52'-103,"52"116,0 0,0 0,0 0,0 0,0 0,0-13,0 0</inkml:trace>
  <inkml:trace contextRef="#ctx0" brushRef="#br0" timeOffset="3991.8297">11425 17679,'-13'0,"13"0,0 0,0 0,0 13,26 13</inkml:trace>
  <inkml:trace contextRef="#ctx0" brushRef="#br0" timeOffset="5772.6211">12206 17912,'-78'-142,"78"142,0 0,0 0,0 0,0 0,-13 0,-39 0,0 13,13 12,0 1,26 0,0-13,13 13,13 13,13 0,13-1,0-12,0-13,0-13,0 0,-13-13,13 0,-26 0,-13-12,0-1</inkml:trace>
  <inkml:trace contextRef="#ctx0" brushRef="#br0" timeOffset="5991.1298">11920 17614,'-26'26,"26"-13,0 0,-13 26,13 13,0 25,0-25,0 13,13-14,0-12,-13-26</inkml:trace>
  <inkml:trace contextRef="#ctx0" brushRef="#br0" timeOffset="7428.225">13039 17433,'-26'-25,"13"25,0 0,13 0,0 0,0 0,0 12,0 1,0 0,0 13,0 0,0-13,0 0,13 0,13 26,13-13,65-1,-13-12,26-26,-13 13,13 13,0 0,39 0,-38 0,-1-26,13 26,0-13,-13 26,13-13,-26 0,0-13,0 13,-26-13,-25 0,-1 0,0 13,-52-13,117 0,-104 0,0 0,-13 0,13 0,-13 0,13-13,13-13,13-39,-13 14,0-27,0 26,13 26,-26 13</inkml:trace>
  <inkml:trace contextRef="#ctx0" brushRef="#br0" timeOffset="8349.7519">15485 18054,'13'-129,"-13"129,0 13,26 39,0 25,0-25,-13-13,0-13,0-14,0 1,0-13,0 26,13-26,-13 0,13-26,-13 13,13-12,0-14,-13 0,0 13,0 0,39-25,-13 38,13 13</inkml:trace>
  <inkml:trace contextRef="#ctx0" brushRef="#br0" timeOffset="8818.3511">16266 18028,'-13'13,"13"-13,0 0,0 0,0 0,0 0,0 0,26-39,-13 1,0 12,-13 0,0 0,0 0,0 13,0 0,-13 13,-13 13,0 13,13 0,0 0,0 13,13-13,0-1,13-12,13 13,65-13,-39-13</inkml:trace>
  <inkml:trace contextRef="#ctx0" brushRef="#br0" timeOffset="9380.7283">16864 17977,'0'-169,"0"169,0 0,0 13,-13-13,-39 13,0 0,0 13,13 0,13 13,13-13,13 12,26 1,26 0,26-13,0-13,13-39,-52 26,-26 0</inkml:trace>
  <inkml:trace contextRef="#ctx0" brushRef="#br0" timeOffset="9693.1347">16747 17498,'-39'26,"39"-13,-13 39,0 25,-13 27,13-1,0 39,0-64,13 0,0-40,0 27,13-26,52-26,-13-13,-13-26,26-39,-13-12</inkml:trace>
  <inkml:trace contextRef="#ctx0" brushRef="#br0" timeOffset="10583.4671">17242 17576,'0'0,"0"13,0 12,13 53,-13 26,0-40,0-25,0 0,0-13,0 0,0-14,0 1,0 0,-13-13,-79 26,53-26,13 0,13 0,0 0,0-52,13 27,0 12,0 0,13 13,26 0,26-13,14 0,-27 0,0 0,-13 13,13 0,-13 0,-13 0,0 13,0 0,0 0,0 0,0 0,-13 0,0 0,13-13,-13 0,0 0,0 0,0-13,-13 0,0 0,-13 0,13 0,0 0,0 13,13 0,26 0,0 13,0 13,-13-13,0-13,-13 13,0-13,0 13,-13-13,0 0,0 0,0 0,0 0,0 0,13 0,0 0,13-13,39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29:10.7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2265 4669,'0'0,"0"0,0 0,0 0,-26 13,-13 38,-26 27,0 0,0-1,12-25,27-26,13 0,13 12,13-12,26 13,27 26,38-1,-26-12,0 0,-13 13,0 12,-13-12,-26-13,-13 12,-26-12,-13 0,-26 25,0-38,-26 0,26-26,13-13,26-13,-13 13</inkml:trace>
  <inkml:trace contextRef="#ctx0" brushRef="#br0" timeOffset="359.2368">2382 4798,'-156'13,"156"-13,0 0,0 0,0 0,0 0,26-13,39 13,13 0,91 39,-65-26,-39-13,13 0,0 0,52 26</inkml:trace>
  <inkml:trace contextRef="#ctx0" brushRef="#br0" timeOffset="905.8825">3566 4785,'13'0,"13"26,65 116,-13 1,-26-40,0 26,-13-12,26-1,-26-25,0-14,0-25,-13-26,0 0,27-13,-40 12</inkml:trace>
  <inkml:trace contextRef="#ctx0" brushRef="#br0" timeOffset="1202.6939">4568 4811,'-26'0,"13"0,-52 52,-65 64,-26 13,25-12,-25 25,52-38,0-1,39-38,0-1,26-25,26-13,13 0</inkml:trace>
  <inkml:trace contextRef="#ctx0" brushRef="#br0" timeOffset="1671.2605">4750 5833,'0'0,"0"0,0 26,13 77,-13 39,-13-38,-13 38,26-77,13-14,13-38</inkml:trace>
  <inkml:trace contextRef="#ctx0" brushRef="#br0" timeOffset="2264.8218">6116 5018,'0'0,"0"0,0 0,0 26,13 142,-26-26,13 0,26 27,-26-66,0 39,0-64,-13 25,0-38,13-26,13-26,13-13,-13-13</inkml:trace>
  <inkml:trace contextRef="#ctx0" brushRef="#br0" timeOffset="2543.4204">5947 5639,'0'-13,"0"13,0 0,0 0,0 0,0 0,26 0,65 13,-26 0,-13 0,0-1,0 1,-13 0,-12-13,25 13</inkml:trace>
  <inkml:trace contextRef="#ctx0" brushRef="#br0" timeOffset="4683.3635">7417 5096,'0'-13,"0"13,13-26,40-13,25-13,0 26,-13 13,26 13,-52 13,-13 26,-13 78,-39 12,-52 52,0-91,-39 27,0 12,51-51,27-39,13-1,39 1,26 0,92 13,-1-26,39-14,-91 1,-13 0,13 0,-39 0,26-13,13-26,39 13</inkml:trace>
  <inkml:trace contextRef="#ctx0" brushRef="#br0" timeOffset="4995.8204">8419 5083,'0'0,"0"0,13 13,52 51,27 27,12 51,-52-64,-26-27,143 156,-130-129,-13-26,0-27,0 1,-13-13,78 26</inkml:trace>
  <inkml:trace contextRef="#ctx0" brushRef="#br0" timeOffset="5245.7433">9187 5225,'-13'13,"-52"-26,0 39,0 51,-13 27,-13 25,13-25,26-27,13-25,26 13,13 12</inkml:trace>
  <inkml:trace contextRef="#ctx0" brushRef="#br0" timeOffset="5823.6911">9577 5923,'-13'-103,"13"103,0 0,0-13,0 0,0 0,26-13,66-26,-14 39,-26 26,-26 13,0 52,-26 25,-26-25,-13-13,13-14,0-12,13-13,0 0,13 0,13-13,0 0,26 12,26 1,-13-13,52-26,-13 0,-65-13</inkml:trace>
  <inkml:trace contextRef="#ctx0" brushRef="#br0" timeOffset="6229.7433">10423 5393,'0'-13,"0"13,13 0,39 13,39-13,0 0,66-26,-79 13,-13 13,39 0,-65 13,0 0,-13 13,0 26</inkml:trace>
  <inkml:trace contextRef="#ctx0" brushRef="#br0" timeOffset="6464.0463">10605 5820,'0'0,"0"0,0 0,0 0,26 0,40-13,25 0,0-13,-13 13,-13 13,13-13,-26-64</inkml:trace>
  <inkml:trace contextRef="#ctx0" brushRef="#br0" timeOffset="7260.6655">12258 4695,'0'0,"0"0,0 0,-26 25,-65 53,-26 26,13-1,52-51,26-26,13 12,13 27,39-13,78 25,-13-25,0 0,13 13,-52 12,-26-25,-13 12,-26-12,-26 13,-13-13,-39 12,0-25,0-13,0-26,52 0,13-13</inkml:trace>
  <inkml:trace contextRef="#ctx0" brushRef="#br0" timeOffset="7541.8307">12193 4785,'0'0,"13"0,52 0,13 0,-13 13,-26-13,78 26,-65-13,13-13,104-26</inkml:trace>
  <inkml:trace contextRef="#ctx0" brushRef="#br0" timeOffset="8720.563">2200 7152,'-13'-13,"13"13,0-13,52-26,13 0,39 1,0 25,13 13,-52 13,-39 0,26 77,-26-25,-26 12,-39 14,-13-14,13-12,13-26,13-13,26 38,26-25,104 39,-39-26,26 25,-64-25,-1-13,-39-13,-13 25,-26-12,-52 52,-79-1,27-38,-26-13,0-26,117-13,26 0</inkml:trace>
  <inkml:trace contextRef="#ctx0" brushRef="#br0" timeOffset="9048.5839">3995 7087,'-52'-77,"52"77,52 90,65 39,-38-12,25 51,-39-65,-13 1,0-14,26 40,-39-40,0-12,-26-65,65 0,-52-26</inkml:trace>
  <inkml:trace contextRef="#ctx0" brushRef="#br0" timeOffset="9314.1215">4958 7204,'-26'-13,"0"13,-52 38,-13 27,-78 64,39-25,-26 12,-14 39,92-77,26-13,39 38,39 14</inkml:trace>
  <inkml:trace contextRef="#ctx0" brushRef="#br0" timeOffset="9564.0427">5336 7863,'0'0,"13"26,13 103,-13 39,-26-64,13-1,-13-25,26-13,26-52</inkml:trace>
  <inkml:trace contextRef="#ctx0" brushRef="#br0" timeOffset="9954.764">6936 7333,'0'0,"0"0,0 13,13 77,0 91,0-77,-13 77,0-103,13-14,-13-38,13 0,0 0,0 0</inkml:trace>
  <inkml:trace contextRef="#ctx0" brushRef="#br0" timeOffset="10220.1378">6390 7773,'0'-13,"13"13,117-13,0 0,-13 0,-39 13,13 13,26 0,-26-13,0 0,13-13</inkml:trace>
  <inkml:trace contextRef="#ctx0" brushRef="#br0" timeOffset="12309.1418">8081 7307,'-39'-13,"39"13,0 0,0-13,13-13,13-13,13 1,52-1,-39 26,13 39,-26 13,13 77,-52 0,-26 1,-13-14,-13-25,-13-13,-13-1,13-25,26-13,0 0,26-13,0-13,13 0,13 0,26-13,65-13,-26 26,0 26,-13-13,-26 0,0 12,13-12,1-13,38-13,13 1</inkml:trace>
  <inkml:trace contextRef="#ctx0" brushRef="#br0" timeOffset="13105.6974">8849 7152,'0'0,"0"0,0 0,143 103,-65-38,13 25,0-12,0 26,-39-40,0-12,-13-13,-13-13,0-1,0 1,-13-13,27 0</inkml:trace>
  <inkml:trace contextRef="#ctx0" brushRef="#br0" timeOffset="13371.3164">9864 7242,'0'-13,"0"13,-13 0,-39 39,-52 78,-1-27,-51 27,52-27,39-25,-39 12,78-51,26-13,26-13</inkml:trace>
  <inkml:trace contextRef="#ctx0" brushRef="#br0" timeOffset="13871.1999">9981 7811,'-26'-13,"26"13,0 0,13-12,13-1,13 0,0 13,-13 0,-13 13,13 64,-26 1,-13-14,0 1,-13-26,13 13,13-14,0-12,13 0,26 0,39 13,26-13,-26-26,13-26,-26 0,105 13</inkml:trace>
  <inkml:trace contextRef="#ctx0" brushRef="#br0" timeOffset="14214.7193">11048 7281,'0'0,"0"0,13 13,65 13,26-26,-13 0,13 0,-13 0,-13 0,-13 13,-13 77</inkml:trace>
  <inkml:trace contextRef="#ctx0" brushRef="#br0" timeOffset="14465.0765">10970 7811,'-13'-13,"13"13,13 0,117 13,-26-13,-26 0,13 0,65 13,-65-26,26-12,-12-14</inkml:trace>
  <inkml:trace contextRef="#ctx0" brushRef="#br0" timeOffset="15167.5782">12323 6984,'0'0,"0"0,0 0,26-13,26-13,65 13,-13 0,13 13,-52 26,-26 0,14 103,-53 52,-66-39,1-51,-13 12,13-12,39-39,-13 12,39-25,13 13,78 25,91-12,-12-52,-14-13,-39-13,52-64,39-1</inkml:trace>
  <inkml:trace contextRef="#ctx0" brushRef="#br0" timeOffset="40043.9467">2213 9816,'-26'-39,"26"39,0 0,0 0,0 0,0 0,0 0,-13 0,0 39,-13 52,-26 38,26 26,0 0,13 13,13 39,26 65,0-78,39 155,-65-155,26 78,-13-40,0 105,0-79,0-25,0 39,-13-65,13 25,0-63,13-14,-13-91,26 14,0-26,13 12,13-12,104 0,-39-39,-52-26,39-52,1-25,-40 38</inkml:trace>
  <inkml:trace contextRef="#ctx0" brushRef="#br0" timeOffset="40559.4793">2564 10010,'-78'-52,"26"13,-26-12,13-1,-13 0,13 1,13 12,13 13,26 13,0 13,13 0,39 0,91 39,-26-13,13-13,0-26,13 26,13 25,0-25,27 0,-157-13</inkml:trace>
  <inkml:trace contextRef="#ctx0" brushRef="#br0" timeOffset="41984.6352">7925 9583,'-26'-26,"26"26,0 0,0 0,26-13,39 0,39 1,39-1,-65 13,13 25,0 14,-25-13,-14 26,13 64,-26 130,-26 77,-26-155,0 233,26-129,13 181,0-208,-13 156,26-26,0-77,-39-65,13 64,0-142,0 13,-39 26,13-64,-13-53,0-25,-13-13,-78 0,-40-27,53-24,-26-40,52 0,65 26</inkml:trace>
  <inkml:trace contextRef="#ctx0" brushRef="#br0" timeOffset="42812.4966">9499 9480,'-13'0,"13"0,0 0,0 77,13 91,0 130,13 25,26-25,-38 51,38 91,-26-1,13 1,0 26,-13-104,13 39,-39-207,52 77,-26-64,-13-52,13-51,26-27,-13-38,52-39,26-90,-52 12</inkml:trace>
  <inkml:trace contextRef="#ctx0" brushRef="#br0" timeOffset="43290.8541">9525 9725,'0'-129,"0"129,0 0,0 0,0 0,0 0,79 0,129-13,-91 0,26 13,-26 13,13 26</inkml:trace>
  <inkml:trace contextRef="#ctx0" brushRef="#br0" timeOffset="44206.8896">12518 9738,'52'-90,"-39"90,143-39,-39 0,1 0,-53 27,-13 12,-13 0,0 12,-13 40,26 65,-26 90,-13 64,-26-90,0 155,26-12,13 25,-26 13,13-65,26 27,-26 25,13-142,-13 90,26 1,-26-104,-13 13,-13 51,0-193,0 13,-13-14,-13-12,-39 0,-78-26,91-39,-26-13,104 0</inkml:trace>
  <inkml:trace contextRef="#ctx0" brushRef="#br0" timeOffset="44680.5312">14054 11834,'-13'-26,"13"26,13 0,78 26,91-14,-52-12,0 0,-26 13,0 0,0 13,0 26,-25-13</inkml:trace>
  <inkml:trace contextRef="#ctx0" brushRef="#br0" timeOffset="44899.1513">14366 12571,'13'0,"-13"0,39 13,65 0,-13-1,-26 1,13 0,78 39</inkml:trace>
  <inkml:trace contextRef="#ctx0" brushRef="#br0" timeOffset="46695.458">16175 9208,'0'0,"0"0,0 0,0 0,0 39,-13 207,0-65,13 168,0-52,13 53,13-1,0 0,-13 65,-26-78,0 130,0-91,0 0,26-104,0 91,13-232,39 128,-13-167,0-13,-13-40,26-12,39-78,0-25</inkml:trace>
  <inkml:trace contextRef="#ctx0" brushRef="#br0" timeOffset="47148.4315">16136 9182,'13'-26,"-13"26,26-13,52 13,0 0,-13 13,13 13,0 0,91 39</inkml:trace>
  <inkml:trace contextRef="#ctx0" brushRef="#br0" timeOffset="47991.913">18725 9273,'26'0,"39"-13,39 0,26 0,-65 13,-26 0,0 13,-13 0,65 168,-26-13,-25-52,-1 66,-13 24,-13 169,-13-129,13 155,0-52,65-51,-26-27,0 156,-13-155,0 116,-13-220,26 103,-13 27,-13-195,-13 1,0-52,-13-14,0 1,-39-13,-78 13,-26-13,0 0,65-39,78 13</inkml:trace>
  <inkml:trace contextRef="#ctx0" brushRef="#br0" timeOffset="52138.6602">3540 10501,'0'-155,"0"155,0 0,0 0,-13 0,-13 0,-26 13,-52 39,0 38,0 1,38-39,27-14,26-12,0 0,26-13,52 26,105 26,-27-27,-39 1,-39-13,0 26,-39-13,0-1,-26 1,-13 0,-13 0,-26 0,-26-14,13-25,13-12,26-1,13 13,0 0,13 0</inkml:trace>
  <inkml:trace contextRef="#ctx0" brushRef="#br0" timeOffset="52497.8653">3566 10269,'-13'-13,"13"13,0 0,0 0,0 0,0 0,13 0,91 13,0-13,-13 13,-13 0,-13-13,0 12,0 1,-12 0,51 13</inkml:trace>
  <inkml:trace contextRef="#ctx0" brushRef="#br0" timeOffset="54013.0068">6715 10501,'0'0,"-13"0,13-13,-13 1,13-27,13 0,52-13,26-12,13 25,-13 26,-26 13,-26 13,0 39,-13 38,-26 26,-13 14,-26-40,-26 40,26-66,0 1,26-26,0-13,26-1,26 1,65 0,-13-13,13 13,-12-13,-27 0,0-13,-39 0,-13 13,0 0,65 26</inkml:trace>
  <inkml:trace contextRef="#ctx0" brushRef="#br0" timeOffset="55200.8367">3241 12622,'-39'-13,"26"13,0 0,13 0,0 0,0-12,26-14,78-26,26 26,-13 0,-13 0,0 52,-52-13,-26 13,-13 13,-13 38,-26-12,-39 13,0-1,13-12,26-26,0-13,13-1,26 1,13 13,78 13,13 0,-26-14,-13 1,-39-13,-13 0,-26-13,0 13,-26 0,-78 64,-39-25,52-26,-52-14,65-12,65-13,13 0</inkml:trace>
  <inkml:trace contextRef="#ctx0" brushRef="#br0" timeOffset="55966.2185">7105 12661,'-65'-13,"52"13,13 0,0 0,13-13,65-38,26 12,-26 26,13 13,-25 26,-27 51,-39 40,-39-1,-14-12,-38 12,26-25,26-27,26-25,0-13,26 0,26 0,91 51,1-64,-1-26,-26-26,26-12,13-14</inkml:trace>
  <inkml:trace contextRef="#ctx0" brushRef="#br0" timeOffset="56684.7398">10957 9958,'-26'-64,"26"64,0 0,13 13,52 25,13 27,13 13,65 90,-78-78,0-12,13-14,-26-12,-13 0,13 0,-52-39,27 12,-40-25</inkml:trace>
  <inkml:trace contextRef="#ctx0" brushRef="#br0" timeOffset="56965.8994">11763 9945,'-13'0,"0"0,0 13,-52 26,-26 52,-26 12,-91 91,104-103,13-14,-13 14,78-53,26 1,0-26</inkml:trace>
  <inkml:trace contextRef="#ctx0" brushRef="#br0" timeOffset="57247.0599">12232 10501,'-13'-51,"13"51,0 0,13 13,13 51,0 66,-39 64,0-130,0 40,13-40,39 92</inkml:trace>
  <inkml:trace contextRef="#ctx0" brushRef="#br0" timeOffset="57700.0428">10749 12170,'0'-13,"0"13,0 13,52 38,65 118,-52-40,26 39,-26-52,-13-12,-13-26,0-14,-13-38,0-13,65-52,-65-13</inkml:trace>
  <inkml:trace contextRef="#ctx0" brushRef="#br0" timeOffset="57918.719">11555 12157,'-39'13,"26"0,-104 51,0 27,-26 64,52-64,-26 25,26-13,26-12,52-52,13-26</inkml:trace>
  <inkml:trace contextRef="#ctx0" brushRef="#br0" timeOffset="58356.0808">11724 12881,'-13'0,"13"0,0 0,39 13,1 0,-1-13,-26 13,0 26,-26 116,-26-52,-1-12,27-52,0-1,26 14,13 26,14-52,38 25,13-25,-13-26,0-13,78-51,-117 51</inkml:trace>
  <inkml:trace contextRef="#ctx0" brushRef="#br0" timeOffset="59402.6212">17801 9609,'-26'13,"13"0,-39 26,-52 51,39 14,39-65,13 12,39 1,52 39,13-27,-13-12,13 51,-52-38,-26-13,-26-1,-26 1,-65 13,-39 12,52-51,-13-13,78-13,13-13,39-13</inkml:trace>
  <inkml:trace contextRef="#ctx0" brushRef="#br0" timeOffset="59683.8435">17710 9661,'-13'0,"13"0,13 0,52 26,13 0,26-1,-26-12,0-13,39 26,-12 13</inkml:trace>
  <inkml:trace contextRef="#ctx0" brushRef="#br0" timeOffset="60371.0618">17658 12415,'-39'78,"39"-78,0 0,0 0,13 0,39 0,78-26,0 52,-65 13,-26 0,0 77,-65-12,-13-27,-13 1,13-27,13-12,26-13,13 0,26 0,65 26,13-14,53-51,-14-38,13-92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44:20.35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 14705,'0'-13,"0"13,0 0,0 0,0 13,-13 25,0 1,0 13,0-13,-13 12,13-12,0 0,0-13,13-13,0 0,0 0,26 0,26 0,13 12,40-12,-27 0,52-26,-13 0,130 0,-104 1,26-1,1 0,77-52,-78 65,0 0,39-13,0-26,-38 52,12 0,26-26,0-13,-65 39,79 0,-40-26,65-13,-117 52,78 13,0-13,144 52,-144-53,-65-12,104-13,-130 13,14-13,-27 0,-26 0,13 0,26-26,-39 26,13-13,-39 1,-13 12,0-13,-13 0,0 13,-13 0,0 0,0 0,0-13,0 0,26-26,0 0,0-25,13-14,-26 13,13 1,1-104</inkml:trace>
  <inkml:trace contextRef="#ctx0" brushRef="#br0" timeOffset="4429.1335">2928 15869,'-52'12,"52"1,-13 65,0 38,13-25,0-26,0-14,-13-25,13-13,0 0,0 0,0-13,0-26,26-64,13-40,13-12,0 64,0 27,14 38,-14 26,13 51,39 104,-78-64,-26-1,0-51,-13 0,13-39,0 0,0-13,13-26,26-91,26-51,26-52,-52 104,13 51,26 14,-13 38,0 26,-13 38,13 66,-26 51,-13-52,-26 27,-13-40,13 1,39-1,-39-77</inkml:trace>
  <inkml:trace contextRef="#ctx0" brushRef="#br0" timeOffset="5194.4441">5023 15765,'-13'-39,"0"52,-26 13,-52 26,-13 51,0 52,39 1,13-1,26-90,26-14,0-25,13-13,13-13,39-39,0-25,26-66,-39 53,0-14,-26 65,0 13,0 26,0 39,13 51,-13 1,0-14,-13-38,0-26,-13-13,26-26,39-52,0-103,-12-39,-27 26,0-26,-13 65,0 116,-13 26,13 13,0 26,13 103,-26 26,13 0,-26-64,0 12,0-12,-13-27,26-25,0-39,0 0</inkml:trace>
  <inkml:trace contextRef="#ctx0" brushRef="#br0" timeOffset="5413.1494">5257 16011,'0'0,"14"0,38 0,39 0,-13 0,26 0,-39 0,-13 0,13 0,0-13</inkml:trace>
  <inkml:trace contextRef="#ctx0" brushRef="#br0" timeOffset="5834.8676">6051 16360,'-26'26,"26"-13,0-13,0 0,0 0,-13-13,0-39,0-38,13 25,13-13,0 14,0 25,0 13,0 13,-13 0,0 13,13 0,0 13,0 0,39 13,13-13,-39-26</inkml:trace>
  <inkml:trace contextRef="#ctx0" brushRef="#br0" timeOffset="6069.222">6533 16153,'-13'39,"13"-26,0 0,0 0,0 0,0 0,0-1,13-12,-39-90</inkml:trace>
  <inkml:trace contextRef="#ctx0" brushRef="#br0" timeOffset="6209.7479">6494 15623,'-13'0,"13"0,0 0,0 13,13 64</inkml:trace>
  <inkml:trace contextRef="#ctx0" brushRef="#br0" timeOffset="7193.8088">7300 16011,'-13'-52,"13"52,13 0,0 0,-13 0,0 0,0 0,-26 13,-39 26,13 38,26-25,26-26,13 0,0 0,39 0,13-13,-13-26,13-39,1-13,-14 1,-26-14,-26 0,-13-38,-65 12,25 40,27 25,0 26,0 13,0 13,-26 78,-52 167,65-51,-13-52,26 1,0-53,13 0,26-90</inkml:trace>
  <inkml:trace contextRef="#ctx0" brushRef="#br0" timeOffset="11036.3293">9929 14705,'0'0,"0"0,0 0,0 0,0 13,0 38,-13 1,-13 26,13-40,13-12,0 0,0-13,13 0,39 0,65-13,13 0,13 26,39 13,-52-39,144 12,-105 1,65-13,-65 0,183-38,-222 25,78-13,39-39,-91 78,-26-26,0-13,-64 13,-27 0,0 1,-26 12,0 0,-13 12,13 92</inkml:trace>
  <inkml:trace contextRef="#ctx0" brushRef="#br0" timeOffset="11817.3874">10462 15869,'0'0,"0"0,0 25,0 53,26 25,13 1,0-14,-13-38,0-13,-13-13,0-13,13 0,14-26,-14-26,26-52,13-51,-26 0,-13 77,-13 26,0 14,0 25,65 13</inkml:trace>
  <inkml:trace contextRef="#ctx0" brushRef="#br0" timeOffset="12395.2724">11529 16218,'13'-65,"-13"65,0 0,0-13,13-13,-13-25,0-14,-13 26,0 13,0 13,-39 0,13 13,13 13,13 0,0 0,0 0,13 13,13-13,52 13,65-13,-26-26,0-13,-51 13,-1-13,-13 0,-13 0,0 0,-13 1,-13-1,0 13,-13 0,13 13,0 0,0 0,-52 13,0-13</inkml:trace>
  <inkml:trace contextRef="#ctx0" brushRef="#br0" timeOffset="13270.0624">11972 15856,'0'0,"-13"0,0 0,-13-13,-26-13,-13 13,-40 26,27 13,13 12,-13 14,39-13,13 0,0 0,26 12,13-25,0 0,13 26,13 0</inkml:trace>
  <inkml:trace contextRef="#ctx0" brushRef="#br0" timeOffset="13676.1138">12531 15907,'-39'-51,"39"51,0 13,-39 12,-26 14,-13 26,26-26,0 25,39-12,0-26,13 0,13 0,13-13,13-13,26-13,-13-26,13-103,-65 38,-13 27</inkml:trace>
  <inkml:trace contextRef="#ctx0" brushRef="#br0" timeOffset="13879.1746">12271 15442,'-13'51,"0"-12,-13 78,-39 115,39-89,13-1,-13-26,0 1,26-53,13-12,0-39</inkml:trace>
  <inkml:trace contextRef="#ctx0" brushRef="#br0" timeOffset="14113.5346">12896 15713,'-92'13,"92"39,13 90,0-51,0 12,-13-51,0 0,0 12</inkml:trace>
  <inkml:trace contextRef="#ctx0" brushRef="#br0" timeOffset="14847.6723">12518 16063,'26'0,"0"12,26-12,52 0,-26-12,-12-1,12 0,0 0,-39 13,0 0,-26 0,0 13,26 38,-26 1,13 0,-13-13,13-1,-13-25,0 0,0 0,0 0,0-13,13-26,0-38,-13 12,-13-13,0 1,0 38,13-26,26 26,13 26,0 0,39 13,-52 13,-26 0,-13-13,0 0,0 0,0 0,0-13,-13 0,13 0,-13-13,0-13,13 0,13 0,0 13,39 0,26 13,13 0,-52-13</inkml:trace>
  <inkml:trace contextRef="#ctx0" brushRef="#br0" timeOffset="16175.317">16253 14756,'0'0,"0"0,0 26,13 26,0 0,26 25,0-25,52 0,26-1,13-25,104-26,-26-13,1 0,90 0,-104 13,78 0,27 13,-40-13,0 0,0 0,1-13,-144 13,91-12,-130-1,-39 13,-13 0,-13 0,-13-13,0-91,-26 27,-26-27,0 27,0 12,26 52,0-13</inkml:trace>
  <inkml:trace contextRef="#ctx0" brushRef="#br0" timeOffset="16757.5249">17411 15752,'-13'13,"0"0,13 39,26 64,26-12,-13-27,-13-38,0-13,0-13,0 0,13-26,13-39,39-77,-39 12,-26 53,0-1,0 0,13 52</inkml:trace>
  <inkml:trace contextRef="#ctx0" brushRef="#br0" timeOffset="17132.4052">18413 16140,'0'0,"0"0,13-13,39-90,-13 25,-26-38,-39 51,0 26,-52 0,-26 52,38 26,-12 52,39-1,26 1,39-1,0-25,13-13,52-1,66 1</inkml:trace>
  <inkml:trace contextRef="#ctx0" brushRef="#br0" timeOffset="17476.0444">19571 15752,'-39'52,"26"-26,-52 25,13 14,12 0,1 12,26-25,26 0,0-26,26-13,27 0,-14-26,-13-39,13-13,-39-77,13 64,-26 1</inkml:trace>
  <inkml:trace contextRef="#ctx0" brushRef="#br0" timeOffset="17647.8668">19258 15364,'13'104,"-13"-91,-26 77,13 78,-26 117,26-117,-13 0,13-65,-13-12,0-1,26-77,0-13</inkml:trace>
  <inkml:trace contextRef="#ctx0" brushRef="#br0" timeOffset="17913.4708">19883 15649,'52'-65,"-52"78,26 90,26 91,-39-103,-26 12,13-25,-13-26,0-1,-13 1,-13-39</inkml:trace>
  <inkml:trace contextRef="#ctx0" brushRef="#br0" timeOffset="18382.0073">19571 16063,'26'-13,"-13"13,26 0,91-26,-26 13,13 0,-26 0,0 0,-26 0,-26 13,0 0,-13 13,-13 0,13 26,13 38,-26-25,0 0,14-13,-14-26,0-1,13 1,0-13,-13-13,13-25,-13-14,-13-26,-13-25,13 64,0 26,0 0,13 13</inkml:trace>
  <inkml:trace contextRef="#ctx0" brushRef="#br0" timeOffset="18646.7421">20924 16127,'13'-52,"-13"52,0 0,0 0,0 0,0 0,-13-12,0-40,26-13,13 0,13 27,0 12,0 13,39 0,78 13,-78 13</inkml:trace>
  <inkml:trace contextRef="#ctx0" brushRef="#br1" timeOffset="107532.909">16890 3608,'13'0,"-13"0,0 0,0 0,0 0,0 0,-13 0,-26 65,-39 103,39-52,-78 156,39-104,0-26,13 27,-26 50,39-38,13-12,-26 38,25-39,1-52,13-38,-13-14,26-25,-13-13,13-13,0-13,13-13</inkml:trace>
  <inkml:trace contextRef="#ctx0" brushRef="#br1" timeOffset="108017.2603">16682 3854,'0'-13,"0"13,0 0,0 0,0 0,13 13,26 39,0 129,-13-78,13 27,0-1,13 78,-26-130,52 247,-26-208,26 26,-25-12,-14-27,26 26,-39-38,-13-13,-13-53,0-12,26 65,-26-65</inkml:trace>
  <inkml:trace contextRef="#ctx0" brushRef="#br1" timeOffset="108392.0714">15979 5096,'0'0,"0"0,0 0,26-13,65 0,27-13,116-26,-65 26,-39 26,0 0,-39 0,0-13,0 0,-52 13,-12 0,90 0</inkml:trace>
  <inkml:trace contextRef="#ctx0" brushRef="#br1" timeOffset="109001.1873">17996 4759,'0'-39,"0"39,13 13,65 78,26 38,-13-12,-12-14,12 65,0-64,0-1,26 26,-52 1,-13-53,-26-38,0-13,13 26</inkml:trace>
  <inkml:trace contextRef="#ctx0" brushRef="#br1" timeOffset="109376.0705">19141 4669,'-13'-52,"13"52,0 0,-26 26,-26 51,-65 105,26-53,-65 52,78-65,0 1,-52 51,91-104,-13 14,12-26,14-13,13-14,13-12,26 52</inkml:trace>
  <inkml:trace contextRef="#ctx0" brushRef="#br1" timeOffset="109891.5273">19636 5212,'0'0,"-13"-65,26 52,39 0,39-12,0 25,-13 0,39 25,-13-12,-39-26,26 13,-52 0,0 13,0 39</inkml:trace>
  <inkml:trace contextRef="#ctx0" brushRef="#br1" timeOffset="110188.4006">19753 5600,'-13'65,"13"-65,13 0,13 0,26-13,39-13,39-13,26 13,-91 13,0 13,39 0,-51 13,12 0,-13 0</inkml:trace>
  <inkml:trace contextRef="#ctx0" brushRef="#br1" timeOffset="110735.0098">21470 3388,'39'91,"-39"-65,26 116,40 104,-40-117,52 272,-39-259,0 78,13 129,-39-206,-26 64,26-65,-13-13,0-25,0-79,-26 27,13-39,-13 0,0-13</inkml:trace>
  <inkml:trace contextRef="#ctx0" brushRef="#br1" timeOffset="111125.5842">21444 4837,'0'-13,"13"13,105 0,38-26,-52 13,104 13,-104-13,169 52,-208-13,52 64,-38 1,-40-26,-13 25,-26 1,-52 51,-170 13,1-26,39-25,52-27,-52 27,104-65,52-13</inkml:trace>
  <inkml:trace contextRef="#ctx0" brushRef="#br1" timeOffset="115374.1589">8510 15506,'-26'-38,"26"38,-13 13,-13 51,-52 104,0 0,-13 26,-13 13,26-90,-26 38,26-39,39-51,0 13,26-40,13-25,0 0,39-64,0-79</inkml:trace>
  <inkml:trace contextRef="#ctx0" brushRef="#br1" timeOffset="115692.1615">8510 15752,'-52'-77,"52"77,0 25,13 53,26 90,1 0,-14-25,0-40,-13 13,0-12,0-1,0-51,0 39,0-40,-13-25,0 0</inkml:trace>
  <inkml:trace contextRef="#ctx0" brushRef="#br1" timeOffset="116004.5614">8029 16386,'0'0,"0"0,0 0,0 0,13 0,26 0,78-26,0 0,13 0,1 26,-1 13,-13 13</inkml:trace>
  <inkml:trace contextRef="#ctx0" brushRef="#br1" timeOffset="117897.9647">14418 15584,'-26'0,"26"0,0 0,0 0,13 13,26 13,39 51,26 14,0 25,-26-25,-26-26,13 25,0 1,-26-40,1 14,-27-13,0-26,0-13,13 12,-26-25</inkml:trace>
  <inkml:trace contextRef="#ctx0" brushRef="#br1" timeOffset="118132.2274">15029 15726,'-52'39,"26"-13,-39 39,-52 51,-52 52,65-77,-13 25,39-38,39-27,26-25</inkml:trace>
  <inkml:trace contextRef="#ctx0" brushRef="#br1" timeOffset="119085.0508">22069 14873,'-13'0,"13"0,26 77,13 130,0-13,-13-52,-13 1,0-40,-13 91,0-142,13 90,-13-90,0 0,0-26,0-14,0 14</inkml:trace>
  <inkml:trace contextRef="#ctx0" brushRef="#br1" timeOffset="119475.5522">22082 15791,'-13'0,"13"0,26 13,78-13,-13 13,26-13,-13 13,0 0,53 13,-79 12,-26-12,-26 0,-26 26,-65 90,-183 0,-129 1,26-66,351-77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15:20.0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6429 4759,'-13'-26,"13"26,0 0,0 0,0 0,0 0,0 0,0 0,13 0,0 13,13 0,78 65,-26-39,39 25,-26-12,-13 0,0 0,0-14,-13 1,-13 0,13 0,-39-13,0-13,0-1,-13-12,-13 0,13 0,13 13,0-13</inkml:trace>
  <inkml:trace contextRef="#ctx0" brushRef="#br0" timeOffset="443.7258">7235 4708,'-13'-39,"13"39,0 0,0 0,0 0,-26 13,-52 51,-26 53,13-27,-26 14,39-40,13-12,13-13,13-13,26-13,0 0,26 13</inkml:trace>
  <inkml:trace contextRef="#ctx0" brushRef="#br0" timeOffset="2520.2675">11399 4630,'-130'-78,"130"78,0 0,0 0,0 13,0 26,0 39,13-14,0 1,26 0,-13-39,13-1,0-12,26-26,13-25,-13-1,-13 0,40-26,-53 39,0 14,0 24,0 40,-13 65,-26 102,-26-141,-26 26,0-40,-14 1,-51-13,39-39,13-26,-26 0,65 0,13 0,13-13,39-13,130-26,-65 53,105-14,-118 26,-13 13,-13-13,52 0,0 0</inkml:trace>
  <inkml:trace contextRef="#ctx0" brushRef="#br0" timeOffset="4382.1174">5179 11407,'-26'-13,"13"13,0-13,0 0,0 0,0 0,-13-13,0-13,13 1,26-14,26 13,78-39,-12 40,-27 25,-13 13,0 26,-39-1,-13 1,0 13,-39 52,-78 64,26-78,0 14,12-26,40-39,13-1,26 1,79 13,12-13,13 13,0 12,-26-12,-13 26,-39-13,0 12,-26-12,-26 26,-52 12,-65 14,-26-27,-118-12,183-39,-65-13,65-13,13 0,65 0,13 0</inkml:trace>
  <inkml:trace contextRef="#ctx0" brushRef="#br0" timeOffset="4907.3235">6507 11135,'-39'0,"39"0,0 0,0 0,0 26,13 77,78 104,-52-51,65-1,0-39,0 1,39 38,-26 13,-52-78,26 40,-39-53,1-25,-14-13,-13-13,-13-13,13 0,13 0</inkml:trace>
  <inkml:trace contextRef="#ctx0" brushRef="#br0" timeOffset="5287.6529">7808 11420,'-65'-26,"65"26,-26 13,-13 26,-65 38,-53 52,27 1,-104 25,104-26,-78 39,78-64,13-14,39-25,25-26,14 0,0-13,13-14,26-12,13 13</inkml:trace>
  <inkml:trace contextRef="#ctx0" brushRef="#br0" timeOffset="5824.9563">9317 11407,'-39'-39,"39"39,0 0,0 39,-26 168,0-91,-13 52,13 0,-13 0,52 1,-26-14,13-39,0-25,-13-14,0-12,13-26,0-13,0-13,26-26</inkml:trace>
  <inkml:trace contextRef="#ctx0" brushRef="#br0" timeOffset="6184.9806">8471 12260,'0'-13,"0"13,13 13,79 0,12 0,78 13,-52-26,-13 0,26 26,-13 0,-39-26,-13 0,-39 0,1 13,-14-13,0 0,0 13,156 12</inkml:trace>
  <inkml:trace contextRef="#ctx0" brushRef="#br0" timeOffset="7664.8487">10970 12092,'-52'-39,"39"13,-13 1,0-14,13 0,13-39,39 14,13-1,39-25,0 38,26 26,-52 26,0 39,-26 38,-13 40,-52 38,-39-26,-39 39,-13-12,26-53,0-25,26-40,26-12,26-13,0 0,13 0,13 0,52 0,91 39,13-13,-52-14,-13 1,52 0,-91-13,39 13,-64-13,12 0,-13-13,0 0,39-13,52 0</inkml:trace>
  <inkml:trace contextRef="#ctx0" brushRef="#br0" timeOffset="8422.8547">12505 11549,'-39'26,"26"26,-26 103,13-39,13 39,39-25,26-1,-13-90,52-13,26-13,-13-39,14-13,90-52,-78 14,-26 12,-13 26,-26 26,-26 13,26 39,13 52,52 142,-91-130,0 65,-65 130,-26-104,-13-39,-39 13,0-52,-13-12,-65 12,-52-25,104-91,25-13,79 13,13-13,26-65,52-38,66-26,38 12,0 27,78-1,-169 78,39 14,-26-1,-26 13,27-26,116-52,-78 13</inkml:trace>
  <inkml:trace contextRef="#ctx0" brushRef="#br0" timeOffset="8778.3979">15082 12170,'-26'0,"26"0,13 0,26 13,39 13,91-1,0 1,-39-26,0 0,-26 0,26 13,-65 0,-25 0,-14 13,-26-13</inkml:trace>
  <inkml:trace contextRef="#ctx0" brushRef="#br0" timeOffset="9044.6765">15225 12842,'13'13,"-13"-13,0 0,26 0,39 0,26 13,39-13,-26 0,-39 0,0 0,-26 0,91 0,-91-13</inkml:trace>
  <inkml:trace contextRef="#ctx0" brushRef="#br0" timeOffset="10792.5726">17346 11950,'-52'-129,"52"129,0 0,0 0,0 51,-52 143,-27 0,-25 39,52-117,-13 40,26-1,26-90,0 25,13-64,0-13</inkml:trace>
  <inkml:trace contextRef="#ctx0" brushRef="#br0" timeOffset="11338.1688">17697 11898,'-13'0,"13"0,26 0,78 39,52-13,-26-26,-65 13,-13 13,0 12,1 66,-40-14,-52 79,-14-66,-64 52,-13-51,39-27,39-12,26-26,13-13,13-13,26 12,130 1,-26-13,131-26,-144 26,-26 0,0 0,-39 0,-13 0,-13-13,-13 0</inkml:trace>
  <inkml:trace contextRef="#ctx0" brushRef="#br0" timeOffset="18705.687">5973 13748,'0'0,"0"0,0 0,0 0,0 0,0 0,13 12,13 14,78 65,-13-1,26 1,-12-26,-1 25,-26-12,13-1,-26-12,-13-13,13-1,-39-12,0-13,-13-13,0 0,-13 0,0 0,0 0,0-13,13 13,0-39</inkml:trace>
  <inkml:trace contextRef="#ctx0" brushRef="#br0" timeOffset="19183.9523">7274 13670,'-39'-52,"39"52,0 0,-13 0,-26 13,-52 52,-65 38,0 27,39-40,0 1,13-14,13-12,12 0,14-14,26-25,13-13,13 0,0 0,13-13,0 0,0 0,26 0,104-26</inkml:trace>
  <inkml:trace contextRef="#ctx0" brushRef="#br0" timeOffset="20080.6164">9083 13877,'0'-13,"0"13,0 0,0 26,13 51,-26 117,-13-25,13-1,0-65,0 52,13-51,-13-27,0 27,0-14,0-12,0-26,13-26,-13-14,13 1,13-13</inkml:trace>
  <inkml:trace contextRef="#ctx0" brushRef="#br0" timeOffset="20598.1894">8289 14536,'0'-12,"0"12,0 0,0 0,26 0,52-13,105-13,51 0,-65 26,-26-13,130-13,-130 13,27 13,-79-13,-13 13,-52 0,0 0,-13 0,-13 0,13 13</inkml:trace>
  <inkml:trace contextRef="#ctx0" brushRef="#br0" timeOffset="21561.9994">10853 14459,'-26'-52,"26"52,0 0,39-39,52 1,78-27,-52 39,13 0,-39 26,13 26,-52 26,0 90,-39 13,-39-77,-52 25,-52 27,-26-27,52-38,26-27,26-12,26-13,13 0,0-13,13 0,0 0,26 13,78 26,52-13,-39-13,65 0,-26 0,-90 0,-1-1,-13 1,-13 0,-26 0,0 0,0-13,-13 0,0 13,13 13</inkml:trace>
  <inkml:trace contextRef="#ctx0" brushRef="#br0" timeOffset="22729.7806">13130 14575,'-26'-13,"13"39,0 0,13 39,0 12,26-12,0-13,13-13,39-1,13-25,13-13,13-51,-13-1,-26 0,0 26,-13 26,-13 26,1 39,38 129,-52 0,-39 0,-26-26,-26 0,-53 65,27-117,-26-12,-13-14,-13-25,39-65,-13-26,26-13,39 0,0-25,39-53,39 1,39 51,39-38,52-14,-78 79,26-1,-26 26,-13 26,-25 13,12 12,52-12,-104-13</inkml:trace>
  <inkml:trace contextRef="#ctx0" brushRef="#br0" timeOffset="23059.4414">15029 14873,'27'13,"51"0,26-13,-26 0,0 0,-13 0,-26 0,0 0,26 13,-91 38</inkml:trace>
  <inkml:trace contextRef="#ctx0" brushRef="#br0" timeOffset="23274.2791">15016 15429,'0'-13,"0"13,40 13,25 0,13 0,-13 0,0-26,-13 13,13 0,-39 0</inkml:trace>
  <inkml:trace contextRef="#ctx0" brushRef="#br0" timeOffset="24356.8412">17137 14627,'-13'0,"13"0,0 0,-26 26,-39 77,-52 65,13 104,65-65,26-65,52-25,52-1,104 39,-38-103,-40-26,52-52,-78 0,13-26,-65 14,0-92,-39 1,-52 0,-26-1,-91-51,0 39,-66-65,92 65,13 12,52 1,52 77,13 14,0-79,26 78,39 1,78-27,-13 52,52 39,-103 0,-14 25,-13 27,-26 77,-39-64,-39 12,-14 1,79-40</inkml:trace>
  <inkml:trace contextRef="#ctx0" brushRef="#br0" timeOffset="48275.7051">17385 1410,'-65'-104,"65"91,0 0,13 0,0 0,13 1,0-1,0-13,13 0,13 0,13 13,13 0,-13 0,0 0,-13 13,0 0,-13 13,-13 0,0 39,0 38,-26-38,-26-13,-13 0,-26 12,0-12,13-13,26-13,0-13,13 0,0 0,13 0,0 0,26 0,39 26,0 0,13 0,-26 0,-13 12,-13 1,-13 0,-13-13,0 0,-26 0,-39 12,-39 14,-13-13,0-26,26-13,39 0,26-13,13 13,26 0</inkml:trace>
  <inkml:trace contextRef="#ctx0" brushRef="#br0" timeOffset="48901.8208">18426 1293,'0'0,"0"0,0 0,0 0,0 0,13 0,13 26,13 13,13 26,39 12,-26-25,0 0,-13-14,0 14,-13-13,13 0,0 25,-26-25,-13-13,0-26,0 0,0 13</inkml:trace>
  <inkml:trace contextRef="#ctx0" brushRef="#br0" timeOffset="49366.5806">19115 1358,'-13'-13,"13"13,0 0,0-13,0 13,-13 0,-13 0,-26 26,-13 26,-26 25,13-12,0 13,39-27,0 1,0 0,0-1,13-12,0 0,0-13,0 0,13-13,0 0,13 0,26-13</inkml:trace>
  <inkml:trace contextRef="#ctx0" brushRef="#br0" timeOffset="50533.6599">19948 1500,'0'-142,"0"129,0 13,0 0,0 0,0 0,0 0,0 13,13 39,-13-1,-13 92,13-92,0 14,0 77,13-103,0 13,0-13,-13-13,13-14,-13-12,13 26,-26 39,0-26</inkml:trace>
  <inkml:trace contextRef="#ctx0" brushRef="#br0" timeOffset="50981.2274">19688 1694,'0'-13,"0"13,0 0,0 0,0 0,0 0,0 0,0 0,0 0,13 0,26 0,39-13,-13 0,52 0,-52 13,-13 0,-13 0,-13 0,-13 0,0 0,-13 0,0 0,26 0</inkml:trace>
  <inkml:trace contextRef="#ctx0" brushRef="#br0" timeOffset="51868.028">20599 1578,'0'-13,"0"13,0 0,0 0,0-13,0 0,13 0,13 0,0 0,13 0,0 13,130-39,-130 39,0 13,-13 0,0 26,-26 13,-26 25,-26-12,0-13,0 13,-52 25,52-38,26-26,13 0,0-14,13 1,13 0,26 13,26 13,65 39,-39-53,-26-12,-13 0,-13 0,52 0,-52-13,-13 0,-13 0,0-13,13 13,0 0</inkml:trace>
  <inkml:trace contextRef="#ctx0" brushRef="#br0" timeOffset="52659.4667">21470 1552,'-26'0,"26"13,-13 13,-13 25,26 1,13-13,0-26,13-13,131 26,-66-52,-13-26,13-12,13 12,-39 26,-13 26,-26 0,13 39,0 38,-26 1,39 168,-52-169,0 40,-26 12,0-51,-26-1,-52 91,52-129,-13 13,0-13,26-39,0 0,13-13,-26-26,26 0,0-13,26-12,26 12,13 0,13 13,-13 14,13 12,39 13,-39 0,0 0,-13 0,13-13,91-26,0 13,53 26,-170 0</inkml:trace>
  <inkml:trace contextRef="#ctx0" brushRef="#br0" timeOffset="53229.3305">22550 1642,'0'0,"0"0,13 0,0 0,26 0,66 13,-1-13,-26 0,39 0,-52 0,0 0,-13 0,-13 0,-13 13,39 13</inkml:trace>
  <inkml:trace contextRef="#ctx0" brushRef="#br0" timeOffset="53554.7975">22589 2056,'0'-13,"0"13,0 0,13 0,13 13,40 0,25 0,0-13,-39 0,13 0,0 0,0 13,-13-13,104 78</inkml:trace>
  <inkml:trace contextRef="#ctx0" brushRef="#br0" timeOffset="54727.883">24320 1500,'-26'-168,"26"155,0 0,0 13,0 0,0 0,0 0,0 13,-26 39,-26 129,26-91,13 1,-39 155,39-182,0 1,-13 51,13-64,0 0,0-13,13-13,0-14,52 1,0-26</inkml:trace>
  <inkml:trace contextRef="#ctx0" brushRef="#br0" timeOffset="55344.3453">24619 1642,'0'-12,"0"12,0 0,13-13,0 0,26-13,13 0,27 13,-14 0,26 13,-39 13,-26 13,-13 39,-39 25,-52 130,26-130,-39 53,12-53,1 1,39-27,13-12,13-26,26 0,26-13,52 13,-26-13,-12-13,51 0,-52 0,-26 0,0 13,0-13,0 12</inkml:trace>
  <inkml:trace contextRef="#ctx0" brushRef="#br0" timeOffset="56901.6289">17892 2987,'-13'0,"13"0,0 0,0 0,0 0,0 0,26 26,39 39,13 51,-13-12,52 25,-38-51,12 25,-26-51,26 51,-39-51,-13-13,0 0,0 0,-13-14,-13-12,-13-13,13 0,52 0,-39-13</inkml:trace>
  <inkml:trace contextRef="#ctx0" brushRef="#br0" timeOffset="57249.134">18790 3143,'0'0,"0"0,-26 0,-26 26,-26 25,-52 66,-13 25,25-13,27-25,13-40,39-12,0-13,26-26,0 0,13-13,0 0,104-26</inkml:trace>
  <inkml:trace contextRef="#ctx0" brushRef="#br0" timeOffset="57957.6599">19779 3169,'-26'-13,"26"13,0 0,13 13,0 25,13 105,-13-14,0-13,-13-12,0 25,13-64,0-1,0 66,0-91,0-14,-13 1,0-13,13-13,13 0</inkml:trace>
  <inkml:trace contextRef="#ctx0" brushRef="#br0" timeOffset="58296.2908">19454 3686,'0'0,"0"0,26 0,13-13,117 0,-26-13,-13 26,-26 0,39 39,-39-26,-39-13,0 0,39 13,-38-13,38 26</inkml:trace>
  <inkml:trace contextRef="#ctx0" brushRef="#br0" timeOffset="59056.4454">21158 3375,'-26'-38,"-13"38,13-13,13 0,0 0,13 0,0 0,13 0,26 0,26 13,39 26,-65 0,39 77,-39-38,-13 0,-26 38,-26-25,-65 64,26-64,13-14,26-25,13-26,0 0,13-13,0 0,0 0,0 0,0 0,-26 103,39-90,0 0,13 0,13 13,13-13,0 0,-13 0,0-13,13 0,26 0</inkml:trace>
  <inkml:trace contextRef="#ctx0" brushRef="#br0" timeOffset="59784.0552">21848 3350,'13'-13,"-13"13,0 13,-78 206,65-154,26 0,0-26,0-14,0-12,39 0,52-26,-39-12,26-53,-26 39,-13 0,0 13,0 14,-13 24,13 53,-13 0,0 51,-26-38,-13 51,-26-13,-52 130,52-207,-39 52,-13-27,-65 1,78-52,0-26,-39-13,65 0,13-13,0 1,26-1,39-26,13 13,26 14,13 12,-13 26,-26 13,13 12,-13-12</inkml:trace>
  <inkml:trace contextRef="#ctx0" brushRef="#br0" timeOffset="60189.1255">22824 3763,'0'0,"0"0,0 0,0 0,13 0,26 0,13 0,104-12,-65-1,-26 13,-13 0,0 0,-13 0,26 25,-39-12</inkml:trace>
  <inkml:trace contextRef="#ctx0" brushRef="#br0" timeOffset="60435.7025">22850 4087,'0'0,"0"0,13 26,13-13,-13-1,13 1,13-13,-13 0,13 0,-13-38</inkml:trace>
  <inkml:trace contextRef="#ctx0" brushRef="#br0" timeOffset="62021.6468">22824 4126,'-26'-39,"26"39,0 0,0 0,0 0,0 0,0 0,0 0,0 0,13 0,0 0,13-13,26 0,-26 13,13 0,78 26,-65-13,-13-13,0 13,-13-13,-13 0,0 0,0 0,0 0,-13 0,0 0,0 0,26 0</inkml:trace>
  <inkml:trace contextRef="#ctx0" brushRef="#br0" timeOffset="63086.7883">24359 3854,'-13'0,"13"0,0 0,0 0,-26 26,-26 39,0-1,-39 156,65-155,26-1,13-12,13-26,26 0,39 0,0-26,-39-13,-13 0,-13 0,-13 0,0-13,0-52,-26 14,0 12,-26-13,-39-51,13 26,13 12,13 0,-13-77,39 90,13-25,0 38,26 0,13-25,0 25,13 13,13 13,-13 26,91 65,-91-13,0 51,-26 27,-65-14,0-51,-26 12,0-12,0 0,52-27</inkml:trace>
  <inkml:trace contextRef="#ctx0" brushRef="#br0" timeOffset="64991.8765">17710 5251,'-13'-117,"13"117,0 0,0 0,0 0,0 0,0 0,0 0,0 0,13 0,13-13,13 0,52 26,13-26,-13 1,0 12,39-13,-12 13,-14 0,91 38,-78-51,39-12,-39 25,0 0,52 38,1-63,-79 25,39-13,-13 13,0 0,78 25,-65-37,40 12,-40 0,-13 0,52 38,0-25,-52-26,13 13,13 26,27 13,-53-13,0-26,91 13,-130 0,195-13,-182 0,27 0,90 13,-143-13,260-26,-273 26,104-52,-13 26,-26 26,79 26,-105-26,52-26,-52 13,-39 13,0 0,-13 0,-13 0,-13 0,0 0,0 0,-13 0,0 0,0 0,0 0,0 0,0 0,0 0,0 0,13 0,-13 0,13 0</inkml:trace>
  <inkml:trace contextRef="#ctx0" brushRef="#br0" timeOffset="66110.647">24932 5277,'-65'-13,"65"13,0 0,0 0,0 0,0 0,0 0,0 0,0 0,0 0,0 0,0 0,0 0,0 0,13 0,0 0,13 0,13 0,13 0,-13 0,0 0,-13 0,-13 0,0 0,0 0,0 0,0 0,0 0,0 0,-13 0,0 26</inkml:trace>
  <inkml:trace contextRef="#ctx0" brushRef="#br0" timeOffset="72426.7097">17593 6350,'-26'-13,"26"13,0-13,-13 0,0-26,0-12,26-27,13 26,13 14,13-1,13 13,195-65,-208 78,-13 39,0 13,-26 65,-13-1,-26 0,-13-12,-65 51,13-38,-78-1,39-25,-13 12,65-51,26-13,26-13,13-13,0 0,13 0,13 0,26 0,39 13,91 26,-91-13,-13-1,91 40,-78-26,26 13,-52-14,13 1,-26-26,-13 0,0-13,13 13</inkml:trace>
  <inkml:trace contextRef="#ctx0" brushRef="#br0" timeOffset="72877.5261">18426 6130,'-26'13,"26"-13,13 0,13 26,0 13,-13 12,91 169,-39-90,-13-40,13-12,-13-14,0 27,0-13,52 38,-52-64,0 12,-13-25,-13-13,13 0,0 51</inkml:trace>
  <inkml:trace contextRef="#ctx0" brushRef="#br0" timeOffset="73241.324">19375 6272,'-52'0,"39"0,-91 39,-26 65,0 12,-91 91,104-104,0 1,-26 38,104-103,-1 0,14-13,13-13,0-1,13 14</inkml:trace>
  <inkml:trace contextRef="#ctx0" brushRef="#br0" timeOffset="76907.7987">22733 6893,'-52'-39,"52"39,0 0,0 0,0 0,13 0,13 0,26 0,13 0,78 13,-91 0,52-13,-39 0,0 13,-13-13,13 0,26-13,-13 13,-52 0</inkml:trace>
  <inkml:trace contextRef="#ctx0" brushRef="#br0" timeOffset="77267.8661">22707 7488,'13'13,"-13"-13,0 0,0 0,13 0,39 13,39 0,117-26,-117 13,0-13,-13 13,39 0,-52 0,13 0,13 26</inkml:trace>
  <inkml:trace contextRef="#ctx0" brushRef="#br0" timeOffset="79520.9561">24463 6350,'0'0,"0"0,0 0,13 91,-39-14,-26 14,-26-1,-13 27,-13-40,65-38,13-13,13-13,13 0,0 0,13 0,13 0,26-1,91 1,-78-13,0 0,91 26,-91-26,0 13,-13 0,0-13,-12 0,-14 0,-13 0,0 0,0 0,13-13,-13 0</inkml:trace>
  <inkml:trace contextRef="#ctx0" brushRef="#br0" timeOffset="79849.905">24880 6751,'13'0,"-13"0,0 0,0 0,0 26,0 38,0 27,0-13,-65 193,52-219,-27 77,1-38,0-14,26-12,0-26,0 0,13-14,0-12,0 0</inkml:trace>
  <inkml:trace contextRef="#ctx0" brushRef="#br0" timeOffset="80860.8421">19974 8975,'13'-116,"-13"116,0 0,0 0,13 13,52 52,39 25,0 1,0-1,66 65,-92-103,-13 0,0 0,13 25,-52-38,0-26,13 13,65 25</inkml:trace>
  <inkml:trace contextRef="#ctx0" brushRef="#br0" timeOffset="81185.6271">21106 8626,'-13'-13,"-130"117,78-53,-39 40,-13 12,-26 66,-27-14,-12 26,65-78,26-25,26-26,26-14,13-25,26-13,0 13</inkml:trace>
  <inkml:trace contextRef="#ctx0" brushRef="#br0" timeOffset="81618.4831">22030 9131,'-65'-13,"65"13,0 0,0 0,0 0,13 0,39 13,39-1,78-24,-65-1,-26 13,-26 0,0 13,-26-1,0 14</inkml:trace>
  <inkml:trace contextRef="#ctx0" brushRef="#br0" timeOffset="81859.68">21926 9467,'0'13,"0"-13,26 0,39 13,13-13,26 13,39-52,-52 39,26 13,-25-26,12 0,52 26</inkml:trace>
  <inkml:trace contextRef="#ctx0" brushRef="#br0" timeOffset="82474.3111">23396 9143,'0'-12,"-13"-1,13 0,0-13,0-13,65-52,13 53,0 12,0 26,-25 13,-1 26,-13 25,-26 40,-39 12,-39 0,-14-12,14-14,0-38,13 13,26-26,13-26,13 0,13-1,26 14,52 13,79 26,-92-52,13 0,-39-13,0 13,-26 0,0-1,0 1,-13 0,13 0</inkml:trace>
  <inkml:trace contextRef="#ctx0" brushRef="#br0" timeOffset="84578.2699">20455 10708,'-13'-26,"13"26,0 13,0 13,13 26,-13 116,14-103,25-13,0-14,52 14,0-39,13 0,-13-52,13-13,-52 1,0-1,-13 26,0 0,-13 26,0 13,0 52,13 64,-39 0,-13 65,-39-25,-13-53,-52 39,13-77,13-14,13-25,0-26,-39-26,65 0,26-13,-26-64,39-1,39 14,26 25,39-13,13 1,13 38,0 39,0 39,-13-14,-13 1,0-26,26-26</inkml:trace>
  <inkml:trace contextRef="#ctx0" brushRef="#br0" timeOffset="84900.9374">22030 11148,'0'0,"0"0,13 0,39 13,26 13,39 0,-13-13,-13 0,-26-26,0 13,27 26,-53-1,-26-12</inkml:trace>
  <inkml:trace contextRef="#ctx0" brushRef="#br0" timeOffset="85098.6732">22290 11536,'-52'26,"52"-26,0 0,0 0,52 13,13 0,26-13,-26 0,-13-13,27 0,64 13</inkml:trace>
  <inkml:trace contextRef="#ctx0" brushRef="#br0" timeOffset="89570.9212">23552 10967,'-39'-78,"39"78,0 0,0 0,0 0,0-13,26-12,13-14,26-26,27 13,-27 27,13 12,-13 26,-13-1,-26 14,-13 13,-13 26,-26-1,-26 14,26-26,13-26,13-13,13 25,26 1,39 0,39 13,-13-13,-39 25,-13 1,-26 12,-26-12,-39 90,-26-77,-143 90,-65-65,64-51,92-13,91-26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32:40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 5315,'-40'0,"40"0,-13-13,0 1,0-27,26-13,26-26,14 1,25-14,26 14,-26 38,0 13,39 39,-39 26,-26 0,-13-1,-13 53,-39 12,-39 14,-39 51,-13-65,-13 1,0-1,26-38,26-26,12-13,27-14,13-12,13 0,0 0,0 0,26 0,40 26,12 0,26 13,-39-13,-13 0,-13 0,0 12,78 40,-91-78</inkml:trace>
  <inkml:trace contextRef="#ctx0" brushRef="#br0" timeOffset="421.8306">2928 5083,'-13'0,"13"0,0 0,13 13,39 25,26 53,14 25,-14 1,26 12,-39-51,0 12,0-12,0 12,-13-38,0-13,-26-13,0-13,39-1,0-24,-26-14,-13 0</inkml:trace>
  <inkml:trace contextRef="#ctx0" brushRef="#br0" timeOffset="656.1849">4034 5328,'-39'-64,"26"25,0 13,0 0,0 13,-52 39,-52 39,0 38,-91 91,91-90,26-14,0 27,38-53,1 14,78-1,40-51</inkml:trace>
  <inkml:trace contextRef="#ctx0" brushRef="#br0" timeOffset="952.8739">4555 6156,'-13'-13,"13"13,-13 26,13 77,13 14,-26 64,0-104,13 14,26-52</inkml:trace>
  <inkml:trace contextRef="#ctx0" brushRef="#br0" timeOffset="1374.6201">6181 5251,'-117'-65,"117"65,-13 78,-13 103,0-39,13 130,0-169,13 39,0-12,0-27,0 65,13-64,52-27</inkml:trace>
  <inkml:trace contextRef="#ctx0" brushRef="#br0" timeOffset="1655.7227">5648 5703,'-13'0,"13"0,0 0,0 0,52 0,26 0,52-13,0 39,-39-26,13 0,13 0,14 0</inkml:trace>
  <inkml:trace contextRef="#ctx0" brushRef="#br0" timeOffset="3889.3828">7834 5328,'-13'0,"13"0,-13 0,13-13,0 0,-13-25,26-14,13 13,13 0,52-12,-26 25,26 39,-26 13,-26 12,0 40,-26 38,-39 1,-26-14,-52 26,0-25,-26-1,26-38,39-26,39-26,13 0,0-13,13 0,26 13,91-13,0 26,13 25,-52-12,13-13,-26 0,26-13,13-39</inkml:trace>
  <inkml:trace contextRef="#ctx0" brushRef="#br0" timeOffset="4420.4982">8836 5238,'0'-117,"0"117,0 0,13 26,39 65,52 77,-39-52,26 14,0-14,-26-38,-13-1,-13-12,0 12,-13-51,-13-13,0-13</inkml:trace>
  <inkml:trace contextRef="#ctx0" brushRef="#br0" timeOffset="4670.4156">9590 5251,'-52'-13,"52"13,-39 26,-78 103,-26 78,52-104,-65 65,65-64,-13 12,26-12,65-78</inkml:trace>
  <inkml:trace contextRef="#ctx0" brushRef="#br0" timeOffset="5139.1767">9916 6014,'13'0,"-13"0,0 0,0 0,13 0,0 0,0 0,0 13,0 51,-13 14,-13-26,-13-14,-39 40,39-26,13-26,13 12,13 1,39 0,65 0,0-26,0-26,26-13</inkml:trace>
  <inkml:trace contextRef="#ctx0" brushRef="#br0" timeOffset="5426.8121">10957 5574,'0'-13,"0"13,0 0,13 0,91 26,-39-13,0 13,-26-13,78 25</inkml:trace>
  <inkml:trace contextRef="#ctx0" brushRef="#br0" timeOffset="5661.1103">10944 6091,'-13'-26,"13"26,13 0,65 0,-13 0,0 0,13-12,91 24</inkml:trace>
  <inkml:trace contextRef="#ctx0" brushRef="#br0" timeOffset="6707.6189">12245 4979,'0'-13,"0"13,0-13,52-13,65-25,-26 25,-13 0,13 13,-39 26,0 52,13 103,-38 0,-67 78,1-104,-39 181,52-206,-26 89,13-76,26-27,13-38,0-39,13-13</inkml:trace>
  <inkml:trace contextRef="#ctx0" brushRef="#br0" timeOffset="6973.2107">12531 5471,'13'0,"65"0,78 13,-64 12,-27 1,13 0,-39-13,-13 0,-13-13</inkml:trace>
  <inkml:trace contextRef="#ctx0" brushRef="#br0" timeOffset="8441.4385">3150 7941,'-13'-78,"13"78,0 0,0 13,65 78,78 77,-39-39,52 52,-78-77,26 25,-26-26,-26-12,0-26,-13-27,13 14,-39-52,-13 0</inkml:trace>
  <inkml:trace contextRef="#ctx0" brushRef="#br0" timeOffset="8675.7396">4138 8186,'-39'-219,"39"219,-13-13,-26 13,-39 38,-78 105,0 38,52-26,-26 0,65-77,26-1,39 1,13 25</inkml:trace>
  <inkml:trace contextRef="#ctx0" brushRef="#br0" timeOffset="8910.1005">4828 8484,'-13'13,"13"26,13 64,13 52,-13-51,-13 64,0-13,0-39,39-25</inkml:trace>
  <inkml:trace contextRef="#ctx0" brushRef="#br0" timeOffset="10675.1024">10293 8083,'0'0,"0"0,26 0,117 0,-13-13,27 0,-27 0,-39 0,0 13,-26 0,13 26</inkml:trace>
  <inkml:trace contextRef="#ctx0" brushRef="#br0" timeOffset="10925.0208">10657 8562,'-130'12,"130"-12,0 0,13 0,39 0,13-12,40-1,-27 0,0 13,-13-13</inkml:trace>
  <inkml:trace contextRef="#ctx0" brushRef="#br0" timeOffset="11909.0825">12531 7604,'0'-51,"0"51,0 0,-13 0,-39 26,-52 51,26-25,-39 38,65-51,26-13,26 0,13 13,26 13,13-14,13 1,-13 0,-13 0,0 12,-13-12,-13 13,-13 26,-26-27,-13 1,-26-13,-65 26,78-53,13-12,13-12,26-14,26-26,26 0</inkml:trace>
  <inkml:trace contextRef="#ctx0" brushRef="#br0" timeOffset="12174.621">12414 7734,'0'0,"0"0,0 0,0 0,13 0,13 0,78 0,0 0,0 0,-26 0,14-13,38-13</inkml:trace>
  <inkml:trace contextRef="#ctx0" brushRef="#br1" timeOffset="20322.5631">13273 6738,'0'0,"0"0,0 0,0 0,117-26,0 13,13-13,0 0,-26 14,1-1,-14 13,0 13,13-26,-52 0,0 13,-13-13,0 26,0 64,-39-64</inkml:trace>
  <inkml:trace contextRef="#ctx0" brushRef="#br1" timeOffset="20681.8233">13702 7087,'0'13,"0"0,13 0,26 0,52 0,-13-13,27-13,-14 0,0 13,-26-13,-13 13,-13 0,39-39,-39 13,-13-25,0-40</inkml:trace>
  <inkml:trace contextRef="#ctx0" brushRef="#br1" timeOffset="20947.3637">14587 6247,'0'-13,"0"13,13 116,13 26,-13 26,0-38,0 77,0-78,-13-26,0-38,0-39,0 0,0-26,0 0,0 0,0-194</inkml:trace>
  <inkml:trace contextRef="#ctx0" brushRef="#br1" timeOffset="21259.8271">14431 6324,'-26'-13,"26"13,0 0,0 0,39 0,52 0,13 13,104 13,-117 0,14 51,-40 14,-26 0,-13-1,-65 52,0-38,-13-14,-53 40,40-27,13-12,39 25</inkml:trace>
  <inkml:trace contextRef="#ctx0" brushRef="#br1" timeOffset="22150.4301">16018 4759,'0'-13,"0"13,0 0,0 0,0 0,-13 143,-13 102,13 105,-39-14,52 13,-26 13,-13-26,65-38,-39 51,0-181,52 78,-13-78,13-13,0 13,-13-116,13 39,-26-79,26-24,40-79,-14 0</inkml:trace>
  <inkml:trace contextRef="#ctx0" brushRef="#br1" timeOffset="22541.0681">16096 4837,'-39'-39,"39"39,0 0,0 0,0 0,26-13,53-13,129-13,-104 27,-13-1,-13 26,78 12</inkml:trace>
  <inkml:trace contextRef="#ctx0" brushRef="#br1" timeOffset="23604.14">19818 4811,'0'0,"0"0,0 0,13-13,13 0,13 0,0 0,39 13,-39 13,-13 13,0 103,13 143,-52-65,-13 64,0-25,26 116,-39-90,0 51,39-219,13 271,26-194,-26 26,-39-39,13-26,-13-25,0-53,13-25,-26 26,0-39,-39-14,13-24,26-14,39 13,0 0</inkml:trace>
  <inkml:trace contextRef="#ctx0" brushRef="#br1" timeOffset="24088.3921">20885 4876,'-26'0,"26"0,0 0,0 0,-52 129,0 117,0 90,65 26,-26-13,13 104,0-13,-13-104,0-65,26 53,13-234,65 117,-65-142,26-13,26-39,26-52,26-65</inkml:trace>
  <inkml:trace contextRef="#ctx0" brushRef="#br1" timeOffset="24432.0004">20677 4966,'-26'-26,"26"26,0 0,39-26,117-51,13 38,-78 39,39 0,-52 13,-13 13</inkml:trace>
  <inkml:trace contextRef="#ctx0" brushRef="#br1" timeOffset="25103.6623">22277 4824,'0'-13,"52"13,13-13,0 0,-13 0,-13 13,0 26,66 142,-40 13,-13 143,0-105,-13 79,-26 25,0 52,-26-129,-13 90,0-155,-13 143,0-117,13-39,0 39,13-117,0-25,13-26,0-26,0-13,0-13</inkml:trace>
  <inkml:trace contextRef="#ctx0" brushRef="#br1" timeOffset="25594.0862">23409 6790,'13'13,"-13"-13,13 0,13-13,0 0,26 0,-13 13,0 0,0 0,13 13,-38 0</inkml:trace>
  <inkml:trace contextRef="#ctx0" brushRef="#br1" timeOffset="25797.2078">23448 7268,'0'0,"0"0,0 0,13 0,0-13,13 13,13-13,13 0,0 26</inkml:trace>
  <inkml:trace contextRef="#ctx0" brushRef="#br1" timeOffset="26343.9021">23943 4759,'0'0,"0"0,0 0,0 0,13 13,-13 155,-26 207,0-155,-52 155,65-51,-52 64,25-65,40 26,0 0,27-25,-1-117,39-26,-26-104,26 1,-13-39,13-14,13-50,91-92,-117 40</inkml:trace>
  <inkml:trace contextRef="#ctx0" brushRef="#br1" timeOffset="26687.5618">24099 4746,'-78'26,"78"-26,0 0,13 0,13 0,26-13,65 13,-39 0,0 13</inkml:trace>
  <inkml:trace contextRef="#ctx0" brushRef="#br1" timeOffset="27468.5441">24854 5057,'52'-26,"-39"26,13-13,26 13,0 0,0 26,0 13,0 25,52 117,-65-13,-39 130,0-78,-52 77,-65 39,52-103,0 65,13-66,39 40,0-26,39-65,0 0,13 26,-26-52,0-90,-13-1,0-25,0-26,0 0,0-13,-13 0,0 0,0-13</inkml:trace>
  <inkml:trace contextRef="#ctx0" brushRef="#br1" timeOffset="29626.2397">16513 5445,'-13'0,"13"0,0 0,-13-13,13 0,-13-13,26-13,13 0,13 1,65-27,0 39,-26 26,-13 26,-26 13,13 77,-39-25,-26-27,-26 66,-13-66,0-12,0-13,26-26,13 0,0 0,0-13,13 0,0 0,39 13,13-1,13 1,0 0,13 13,39 26,53 26</inkml:trace>
  <inkml:trace contextRef="#ctx0" brushRef="#br1" timeOffset="30376.0967">18881 5419,'-78'0,"78"0,0-13,13 0,0-13,26-13,65 13,-39 14,-26 12,0 25,0 27,-26 52,-26 38,-13-65,0-12,-13 0,26-39,0-1,0-12,13 0,13 0,13 13,13-13,0 0,0 0,0 0,0 39,-13-14</inkml:trace>
  <inkml:trace contextRef="#ctx0" brushRef="#br1" timeOffset="31000.8674">16708 7010,'0'0,"0"0,0 0,0 0,0 13,0 116,0-13,0-12,-13-14,13 14,0-40,39-12</inkml:trace>
  <inkml:trace contextRef="#ctx0" brushRef="#br1" timeOffset="31656.1531">18803 7035,'-26'13,"13"0,-65 168,52-51,13-40,13 1,13-27,13-25,13 0,39-13,0-39,39-13,-39-13,-39 0,65-155,-91 104,-13-14,-13 40,-13-1,-26 13,-26-12,26 25,13 26,39 13</inkml:trace>
  <inkml:trace contextRef="#ctx0" brushRef="#br1" timeOffset="32983.8568">21301 5199,'0'-129,"0"129,13 0,26 51,13 14,13 77,0-51,-12-1,-27-25,13 13,-13-40,26 1,-13-13,-13-13,26 39</inkml:trace>
  <inkml:trace contextRef="#ctx0" brushRef="#br1" timeOffset="33189.9501">21978 5277,'-26'-52,"26"52,0 0,-117 65,-13 25,26-12,12-1,-38 40,65-79,26 40,39 38</inkml:trace>
  <inkml:trace contextRef="#ctx0" brushRef="#br1" timeOffset="33439.8329">21926 5833,'0'0,"0"0,0 77,0 66,0-40,0 0,13 79</inkml:trace>
  <inkml:trace contextRef="#ctx0" brushRef="#br1" timeOffset="33939.6714">21236 7048,'0'13,"0"-13,39 104,13-14,13 14,-13-27,-13 53,0-79,1-25,38 26</inkml:trace>
  <inkml:trace contextRef="#ctx0" brushRef="#br1" timeOffset="34158.3534">21848 7165,'-26'-39,"-182"233,77-65,40-51,13-13,26-1,26 1</inkml:trace>
  <inkml:trace contextRef="#ctx0" brushRef="#br1" timeOffset="34626.9882">21900 7617,'13'13,"-13"-13,13 0,13-13,0 13,0 0,-13 0,0 26,-39 52,0-26,13-27,-13 66,26-78,0 0,0 0,13 0,0 0,13 0,26 0,26-13,65 12</inkml:trace>
  <inkml:trace contextRef="#ctx0" brushRef="#br1" timeOffset="37672.8586">24177 5341,'-13'0,"13"0,0 0,13-13,39 0,0 0,0 1,0 12,-26 12,0 1,0 13,0 65,-13-1,0 78,-13-64,-13-27,0 1,0 38,13-64,0-13,0 0,0 0</inkml:trace>
  <inkml:trace contextRef="#ctx0" brushRef="#br1" timeOffset="38026.4852">24177 5729,'13'0,"-13"0,0 0,0 0,0 0,26 0,39-13,39-13,0 13,13-12,-39 12,-26 13,-26 13,-13-13</inkml:trace>
  <inkml:trace contextRef="#ctx0" brushRef="#br1" timeOffset="38963.6884">24372 7229,'0'0,"0"0,0 0,0 0,0 0,-26 13,-39 26,0 0,13 0,26-13,13-1,13 14,26 0,13 39,0-40,-13-12,13 13,-26-13,0 0,-13 0,-13 0,0-1,-13 1,-13-13,0-13,0 0,-91 13,117-13,0 0,13 0,39-13</inkml:trace>
  <inkml:trace contextRef="#ctx0" brushRef="#br1" timeOffset="39322.9458">24281 7294,'0'0,"0"0,0 0,13 0,0 0,39 13,13 13,13-13,-39 13</inkml:trace>
  <inkml:trace contextRef="#ctx0" brushRef="#br1" timeOffset="51787.4403">1926 11161,'-26'-155,"13"155,-13-13,0 0,0 0,0-13,26 0,26-25,26-1,52 0,1 0,-40 39,-26 13,-13 13,-13 13,-13 13,-26 39,-26 12,13-25,13-26,13-1,13-12,26 13,52 13,39-13,-65-14,-13 1,-13 0,-13 0,-13 0,-26 26,-39 25,-39 14,-13-14,-40 1,92-52,13 0,26 13,13-39</inkml:trace>
  <inkml:trace contextRef="#ctx0" brushRef="#br1" timeOffset="52131.0793">2785 10747,'-13'-13,"13"13,0 0,39 26,13 65,39 103,-39-39,-13-39,14-12,-14-14,26 14,-26-40,0-12,13 26,-13-1</inkml:trace>
  <inkml:trace contextRef="#ctx0" brushRef="#br1" timeOffset="52396.6337">3475 10928,'-52'0,"39"13,-39 39,-65 77,-26 65,38-64,-12 38,39-65,26-25,26 90</inkml:trace>
  <inkml:trace contextRef="#ctx0" brushRef="#br1" timeOffset="52693.4004">3891 11691,'0'13,"0"13,0 103,-13 65,-13-38,-13-1,13 0,26-52,13-51</inkml:trace>
  <inkml:trace contextRef="#ctx0" brushRef="#br1" timeOffset="53052.6615">4906 10993,'-13'0,"13"0,0 0,26 65,-13 103,-13 39,-26-13,13-117,0 27,13-27,0 1,0-1,-13 14,0-13,13-78,-13-13</inkml:trace>
  <inkml:trace contextRef="#ctx0" brushRef="#br1" timeOffset="53266.3553">4542 11614,'0'-13,"0"13,39 0,78 13,0 13,-13-14,0 14,0-26,26 39</inkml:trace>
  <inkml:trace contextRef="#ctx0" brushRef="#br1" timeOffset="54156.6915">5817 11122,'-26'-13,"26"13,0-13,26-25,65-40,13 26,39 13,-13 52,-38 13,-27 0,-39 0,0 39,-26 12,-52 40,-66 77,1-78,-39 13,78-38,26-39,26-27,13 14,26-13,13 0,78 13,-13-13,0-13,53-39,-53 13,13 0,-78 26</inkml:trace>
  <inkml:trace contextRef="#ctx0" brushRef="#br1" timeOffset="54437.9812">7066 11096,'0'-13,"0"13,13 26,52 52,65 90,-52-52,0 14,-12 38,-27-78,-13-51,0 0,26-13,0-26,-26 0</inkml:trace>
  <inkml:trace contextRef="#ctx0" brushRef="#br1" timeOffset="54656.5508">7860 11161,'-65'-155,"39"168,-78 77,-65 78,12 26,-25 0,78-103,0 38,52-51,78-1</inkml:trace>
  <inkml:trace contextRef="#ctx0" brushRef="#br1" timeOffset="55343.816">7873 11795,'0'0,"26"-13,39-13,-13 13,-13 26,0 26,0 25,-52 53,-13 12,-13-25,-26 12,13-38,26-40,13 1,26 0,13-13,52 13,26-26,26-39,0 0,-26-13</inkml:trace>
  <inkml:trace contextRef="#ctx0" brushRef="#br1" timeOffset="55656.2756">9096 10941,'0'0,"0"13,0 116,0 78,-26-13,13-26,-26 39,26-129,13 12,0-12,-13-26,26-13,0-26</inkml:trace>
  <inkml:trace contextRef="#ctx0" brushRef="#br1" timeOffset="55890.544">8732 11510,'0'0,"0"0,39 0,52-13,26 13,-52 13,0 0,0 13,52 26,-65-65</inkml:trace>
  <inkml:trace contextRef="#ctx0" brushRef="#br1" timeOffset="57421.3815">10059 10954,'0'0,"0"0,0 0,13 39,39 64,39 27,39 77,-52-117,26 14,-26-14,-26-25,1-13,-14-1,-13-12,0 0,-13-13,-13-26</inkml:trace>
  <inkml:trace contextRef="#ctx0" brushRef="#br1" timeOffset="57655.5768">10814 11226,'-39'-156,"39"156,0 0,0 0,-39 65,-92 142,53-78,-52 65,52-64,0-27,26-38,0 51,52-77</inkml:trace>
  <inkml:trace contextRef="#ctx0" brushRef="#br1" timeOffset="58217.9932">11373 11614,'-130'77,"130"-77,0 0,0 0,13 0,26 0,0 13,0 0,-26 13,13 13,-26 0,-13 12,-13 14,13-26,0-13,13 12,26 1,65 26,65-13,-104-27,-26-12,-13 0,-13 78,-39-52,-65 38,0-12,26-26,0-13,78-13</inkml:trace>
  <inkml:trace contextRef="#ctx0" brushRef="#br1" timeOffset="58561.536">12076 11446,'-13'0,"13"0,0 0,0 0,13 0,0 0,39-13,26 0,13 0,-39 26,-26 0,-26 0</inkml:trace>
  <inkml:trace contextRef="#ctx0" brushRef="#br1" timeOffset="58733.3593">12102 11834,'0'0,"0"0,26 0,26-13,13 0,-13 0,26 13</inkml:trace>
  <inkml:trace contextRef="#ctx0" brushRef="#br1" timeOffset="60842.0593">13390 10553,'0'-26,"0"26,0 0,-26 65,-78 258,26-51,-26 90,78-155,39-104,13 1,26-27,0-25,26 0,0-52,26-39,-26-26,26-64,-52 26,-39 51,-13 26,-26 0,-91-13,-39 78,26 26,13-13,52-14,26 79</inkml:trace>
  <inkml:trace contextRef="#ctx0" brushRef="#br1" timeOffset="62560.3898">2174 13114,'-26'0,"13"0,0 0,0-13,13-13,13-13,13 0,26-12,13 12,0 26,0 26,-39 26,26 64,-52 1,-26-1,-39 26,-13-38,0 12,-13-12,39-39,13-26,13-14,13 1,13-13,0 0,39-13,26 1,52 12,-52 12,13 14,26 26,-39-26,0 0,0-13,52-39,-65-13</inkml:trace>
  <inkml:trace contextRef="#ctx0" brushRef="#br1" timeOffset="63192.1143">3202 13010,'-104'-13,"104"13,0 13,39 65,52 77,-26-51,0-14,0 1,-13 12,0-51,-13-13,-13-13,0-1,26-25,0-25,-26-1,52-39,-52 26,0 0,0-12,-13 12,-91-142,52 129,13 39,-26 0,-13 26,-39 39,-65 38,39 1,-13 64,65-64,26-14,39 1,52-52</inkml:trace>
  <inkml:trace contextRef="#ctx0" brushRef="#br1" timeOffset="63442.0346">4308 13696,'-39'0,"26"13,0 90,13 14,0-1,0 0,0-25,13 12,0-77</inkml:trace>
  <inkml:trace contextRef="#ctx0" brushRef="#br1" timeOffset="64388.6666">5440 13023,'-130'-13,"130"13,-13 26,-13 129,52 104,-26-130,13 65,-13-77,0 12,-13-51,0-39,26-14,0 1</inkml:trace>
  <inkml:trace contextRef="#ctx0" brushRef="#br1" timeOffset="64628.4095">5114 13528,'0'0,"0"0,26 13,78 0,-25-1,-1 14,0 0,39 13,-91-39</inkml:trace>
  <inkml:trace contextRef="#ctx0" brushRef="#br1" timeOffset="66989.4577">6403 13204,'-13'-38,"13"38,0 0,0 0,0 0,13-26,26-13,52-26,13 14,13 25,-52 39,-13 0,-26 12,0 27,-13 0,-26 13,-26-1,-13 40,26-66,13 1,13 0,0 0,26 0,13-1,26 14,-13-13,-26 0,-13 0,-26 25,-39 1,-65 51,0-38,52-39,26-26,26-13,39-13,221 26</inkml:trace>
  <inkml:trace contextRef="#ctx0" brushRef="#br1" timeOffset="67239.4734">7535 13282,'13'-26,"-13"26,0 0,0 13,26 0,26 39,26 38,0 14,13 51,-26-39,-39-38,0-39,-13-1,13-12,26 0</inkml:trace>
  <inkml:trace contextRef="#ctx0" brushRef="#br1" timeOffset="67489.2954">8302 13230,'-26'-64,"13"77,-52 64,-26 27,-13-1,-52 52,26-38,39-40,0 14,52-40,26-12,0-13</inkml:trace>
  <inkml:trace contextRef="#ctx0" brushRef="#br1" timeOffset="67957.8965">8497 13825,'-13'0,"13"0,0 0,0 0,13 0,27 0,12-13,-13 26,0 26,0 13,-26 25,-26-25,-13 13,0-27,0 14,13-26,13 0,13-13,26 13,65-13,-13-26,39-13,78 26</inkml:trace>
  <inkml:trace contextRef="#ctx0" brushRef="#br1" timeOffset="69801.8974">9617 13256,'0'0,"0"0,0 0,0 26,26 103,13 1,0 25,-13-52,0 14,-13-27,0 1,0-40,0-25,0 0</inkml:trace>
  <inkml:trace contextRef="#ctx0" brushRef="#br1" timeOffset="70067.4359">9447 13709,'-26'-39,"26"39,0 0,13 0,78-13,1 13,-1 0,-26 0,0 0,13 0,52 0,-52 0</inkml:trace>
  <inkml:trace contextRef="#ctx0" brushRef="#br1" timeOffset="70522.4444">10683 13450,'-65'-142,"65"142,0 0,13 26,26 25,27 27,38 51,-39-51,-13-26,-26-14,0 1,52 26,0-13,39-78</inkml:trace>
  <inkml:trace contextRef="#ctx0" brushRef="#br1" timeOffset="70772.3647">11178 13308,'-65'52,"39"-27,-39 40,-39 26,13 12,-26-12,64-40,14-12,26-13,26-26</inkml:trace>
  <inkml:trace contextRef="#ctx0" brushRef="#br1" timeOffset="71459.7777">11555 13760,'-26'-38,"26"38,0 0,0 0,26-13,39-13,0 13,26 13,-38 13,-14 0,-13 0,-13 0,0 0,-13 12,-13 14,-39 26,13-13,-1-1,14-12,0 13,26-13,0 0,0-1,0-12,0 0,-13 0,-13 0,-13 13,0-14,13-12,13-13,13 0</inkml:trace>
  <inkml:trace contextRef="#ctx0" brushRef="#br1" timeOffset="71990.7256">12505 13541,'13'-117,"-13"117,0 0,0 0,39 13,26 0,0-13,-13-13,-13 13,0 13,53 39,-79-39</inkml:trace>
  <inkml:trace contextRef="#ctx0" brushRef="#br1" timeOffset="72178.1831">12609 13748,'0'0,"0"0,0 0,13 0,0 0,52-13,-13 0,39 13,1-13</inkml:trace>
  <inkml:trace contextRef="#ctx0" brushRef="#br1" timeOffset="73255.9824">13559 13308,'0'-13,"0"13,0 0,0 0,0 0,13 0,0-13,39-13,13 13,-13 26,-13 0,-13 13,0 52,-39 25,-39 26,0-38,0-27,13-12,13 0,13-26,13-13,0 0,13 0,39 12,39 1,-26-26,0 0,1-13,-27 13,65 0</inkml:trace>
  <inkml:trace contextRef="#ctx0" brushRef="#br1" timeOffset="74286.869">2473 14860,'-26'-39,"26"39,-26 26,-26 77,-13 156,13 0,13-1,26-90,-13 26,26-103,26-1,13-51,39-13,26-39,26-51,-13-27,13-90,-91 77,-26 1,-13 77,0 13,-26 13,-78 26,-13 39,0 25,52-38,13 0,26-26,26-13,65-13</inkml:trace>
  <inkml:trace contextRef="#ctx0" brushRef="#br1" timeOffset="74599.2689">3553 15274,'39'13,"-39"-13,26 77,65 65,13 1,0-40,0 1,13-1,-25-12,-40-27,0-12,13-13,-13-13</inkml:trace>
  <inkml:trace contextRef="#ctx0" brushRef="#br1" timeOffset="74880.4274">4464 15209,'-65'65,"26"-14,-117 105,-1-1,-38 78,65-78,-13 0,39-52,52-51,26 0,39-13,26 12</inkml:trace>
  <inkml:trace contextRef="#ctx0" brushRef="#br1" timeOffset="75114.7285">5023 16101,'-26'-64,"13"102,13 40,0 38,13-12,0-1,13-12,0-52</inkml:trace>
  <inkml:trace contextRef="#ctx0" brushRef="#br1" timeOffset="75427.1284">6259 15351,'-65'117,"65"-104,-13 38,-13 143,13-39,13-38,0-1,0-25,-13-39,13-14,13-12,-13-26</inkml:trace>
  <inkml:trace contextRef="#ctx0" brushRef="#br1" timeOffset="75661.4564">5739 15843,'0'0,"0"0,39 13,52-13,26 25,-26-12,0-13,39 13,-12-26,12 0</inkml:trace>
  <inkml:trace contextRef="#ctx0" brushRef="#br1" timeOffset="79082.241">7730 15377,'-117'-13,"104"13,0 0,0 0,0 0,13 0,0 0,13 0,-13 0</inkml:trace>
  <inkml:trace contextRef="#ctx0" brushRef="#br1" timeOffset="80019.4142">7522 15390,'-13'-26,"13"26,0 0,0 0,0-26,13 0,13-12,0 12,52 0,13 26,13 39,-52 25,-13 14,-26 0,-13-14,-26-12,-13 0,-26 12,0-25,13 0,26-26,13 0,0-13,0 0,13 0,0 0,39 13,91 13,-13 38,-26 1,-39-26,0 0,-13-14,0-12,52-39,13-25,-78 12,0-13,0-12,-13 12,-13 0,0-13,-39-51,26 103,13 0,0 13,0 0,0 13,39 39,40 38,-1 1,0-1,0-12,-26-26,-13-13,0-27,26-12,0-25,-26-14</inkml:trace>
  <inkml:trace contextRef="#ctx0" brushRef="#br1" timeOffset="80253.7153">9070 15377,'-26'26,"13"-13,-52 64,-26 27,-65 38,0 0,25-25,66-52,26-27,26-25,13 0</inkml:trace>
  <inkml:trace contextRef="#ctx0" brushRef="#br1" timeOffset="82659.1997">9369 15959,'0'0,"0"0,0 0,0 0,0 0,0-13,26-13,0 0,52-12,-26 38,-26 0,1 0,-14 13,0-1,-13 40,-13 0,-14 0,-25 25,39-51,0 0,13 0,13 0,39 13,27-1,-14-12,-26-13,-26 0,0 13,-13 13,-26 12,-26 14,-26 13,-1-27,27-25,39-26,13-13</inkml:trace>
  <inkml:trace contextRef="#ctx0" brushRef="#br1" timeOffset="83747.7359">11165 15636,'0'13,"0"-13,0 0,0 0,39 13,39-13,13 0,13-13,-13 13,0 13,-39 0,-13-1,1 1,-1 13,-39 0,-26 0</inkml:trace>
  <inkml:trace contextRef="#ctx0" brushRef="#br1" timeOffset="83950.7938">11165 16101,'0'0,"0"0,13 0,39 0,26 13,13-13,39-13,-39 0,39-25</inkml:trace>
  <inkml:trace contextRef="#ctx0" brushRef="#br1" timeOffset="84481.8746">12935 15325,'-26'117,"26"-104,0 77,13 78,13 26,-26-90,-26 90,13-117,0 1,0-26,26-39</inkml:trace>
  <inkml:trace contextRef="#ctx0" brushRef="#br1" timeOffset="86653.1309">15147 13709,'-26'0,"-13"-13,13 13,-1 0,1 0,13 0,0 0,0 0,13 0,0 0,26 0,40-13,12 13,52 0,-52 0,-26 13,-13-13,13 13,-26-13,0 13,0 0</inkml:trace>
  <inkml:trace contextRef="#ctx0" brushRef="#br1" timeOffset="86965.5129">14717 14278,'13'-91,"-13"91,0 0,52 13,52-13,13 0,1-13,-1 0,-26 13,-26 0,-13 0,-13 0,0-13,13 0,-52 26</inkml:trace>
  <inkml:trace contextRef="#ctx0" brushRef="#br1" timeOffset="87230.9981">15511 13631,'-13'39,"13"-13,-13 142,13-78,0 14,0-14,0-12,0 13,0-53,0-12,0-13,13 0,13-26,-26 0</inkml:trace>
  <inkml:trace contextRef="#ctx0" brushRef="#br1" timeOffset="87559.0751">15420 13644,'-13'-52,"13"52,0 0,13 0,78 13,13 13,0 0,-26 13,-26 0,-13-1,13 27,-39 26,-39 12,-52 52,13-77,0-1,13-12,26-13,39-13</inkml:trace>
  <inkml:trace contextRef="#ctx0" brushRef="#br1" timeOffset="89230.3647">16201 10747,'-13'-26,"13"26,0 0,0 0,0 0,0 0,13 26,13 91,-13 51,0 26,-13 38,26 1,-13-39,26 104,-52-27,26 66,0-105,-26 169,39-65,-39 27,39-1,-26-155,26 90,0-129,0 91,13 12,-13-128,13 12,0-52,0-25,-13-13,0-27,13-12,39-39,0-25,78-182,-143 168</inkml:trace>
  <inkml:trace contextRef="#ctx0" brushRef="#br1" timeOffset="89792.6782">16240 10876,'-13'-38,"13"38,0 0,0 0,0-13,39-13,39 0,26 0,-26 13,0 26,52 26,-52-13</inkml:trace>
  <inkml:trace contextRef="#ctx0" brushRef="#br1" timeOffset="101861.917">21184 10825,'-39'-39,"39"39,0 0,13 0,0 0,13-13,13 0,0 0,0 0,-13 13,-13 0,0 0,0 0,0 0,-13 13,13 26,-13 116,-13-51,-26 64,0 39,26-13,0-91,-13 52,13 39,0 13,-26 65,39-143,-13 143,13-104,0 39,0-39,0 91,-13-91,13-13,-13 13,13 26,0-26,0-64,13 12,0-13,0-12,13 51,-13-77,0 90,-13-77,0 12,-13-12,0-26,-13-1,-13 27,0-26,0-1,-52 14,13-39,0 0,0-26,-65-52,117-13</inkml:trace>
  <inkml:trace contextRef="#ctx0" brushRef="#br1" timeOffset="102978.8005">21874 10838,'-65'-39,"65"39,0 0,0 0,0 13,0 116,-13 39,-13 104,13-39,13 103,13-103,26 103,-65-39,39-90,26 130,-52-105,13 1,13 116,-26-77,52-39,-13-65,13 26,0 13,-26-52,0-52,0-25,0-26,13-26,26-13,52-39</inkml:trace>
  <inkml:trace contextRef="#ctx0" brushRef="#br1" timeOffset="103504.7077">21757 10915,'13'-26,"-13"26,13 0,13-13,0 1,13-1,13 13,0 0,0 0,39 25</inkml:trace>
  <inkml:trace contextRef="#ctx0" brushRef="#br1" timeOffset="104270.1504">22681 10928,'0'-13,"0"13,13-13,39-13,39-12,-13 25,0 0,-13 26,-13 13,26 51,13 117,-52-90,-13 128,13 14,-39-13,-52 103,52-64,-26-1,39-77,26 143,-13-169,26 155,-39-64,26-65,-13 142,-13-233,0 53,-13-14,-13 26,0-52,0-64,0-26,-13 0,-39-39,0-39,52-51,52 25</inkml:trace>
  <inkml:trace contextRef="#ctx0" brushRef="#br1" timeOffset="104769.9908">23708 12972,'-13'-52,"13"52,27 0,12 0,13-13,0 13,13-13,0 13,-13 0,39 13,-65 0</inkml:trace>
  <inkml:trace contextRef="#ctx0" brushRef="#br1" timeOffset="104957.4241">23787 13295,'0'0,"0"0,13 0,13 0,39-13,0 0,26 26</inkml:trace>
  <inkml:trace contextRef="#ctx0" brushRef="#br1" timeOffset="105504.1652">24372 11161,'13'-207,"-13"207,0-13,0 13,0 0,0 0,-26 91,-26 141,13 182,0-142,0 219,0-116,26 39,0-116,39 25,-13 52,26-52,13-90,0-78,26 78,-52-181,0-26,65 38,-52-51,-13-26,26-51,13-53</inkml:trace>
  <inkml:trace contextRef="#ctx0" brushRef="#br1" timeOffset="105926.1941">24307 11277,'-26'-25,"26"25,0 0,0 0,0 0,13 0,0 0,13 0,26 0,0 0,52 25</inkml:trace>
  <inkml:trace contextRef="#ctx0" brushRef="#br1" timeOffset="106644.33">24984 11355,'-39'-52,"39"52,13-13,0-38,13 25,13 0,13 0,-13 13,-13 13,0 26,52 129,-39 13,-39 65,0 0,-13 25,-52 66,39-117,-13 90,26-38,13-52,0 64,26 1,0-78,-13 13,39 0,-39-130,26 40,-13-53,-13-12,0 0,0-26,-13-13,0 0,0 0,0-1,-26 1,0 13,0-13,0-13,26-13</inkml:trace>
  <inkml:trace contextRef="#ctx0" brushRef="#br1" timeOffset="110471.236">16760 11368,'-26'-13,"26"13,-13-13,0 13,0-13,13 0,0 0,0 13,0-13,0 0,0 13,-13-51,13 38,13 0,13 0,13 0,0 13,13 0,-13 13,-13 0,0 13,-13 0,-13 12,-26 40,-13-26,-13-1,13-12,13-26,13 0,0-13,13 0,0 13,13 26,13-13,13 0,0-1,0 1,0 0,-13 0,-26 13,-13 0,-26-1,-52 27,0-13,0 12,52-38,26 0,39-13</inkml:trace>
  <inkml:trace contextRef="#ctx0" brushRef="#br1" timeOffset="112267.7766">18361 11329,'0'-26,"0"26,0 0,0 0,0 0,13 0,13-13,65 0,-13 13,-13 13,-13 13,-13 0,-13 0,-13 26,-39 12,-39 14,-39 12,-26 27,26-40,51-38,40-26,0 0,13-13,53 0,64-13,0 13,-13 13,-39-13,-13 13,-13 0,0 0,65 26,-52-1</inkml:trace>
  <inkml:trace contextRef="#ctx0" brushRef="#br1" timeOffset="113407.7964">20286 11290,'0'0,"0"0,0 0,0 13,0 39,-13 51,0 1,13-1,0 1,0-27,13-38,0 0,13 0,39 13</inkml:trace>
  <inkml:trace contextRef="#ctx0" brushRef="#br1" timeOffset="115563.4157">16851 13502,'-65'-117,"65"117,-13 0,0 0,13-12,-13-14,13 0,13-26,13 13,13 0,39-12,-13 38,13 0,-39 26,0 13,-13 12,0 40,-39 0,-26-1,0-25,-39 13,39-14,-13-12,26-26,13 0,13-13,0 0,0 0,39 13,65 0,-39 0,13 0,-25 0,-1-13,-13 0,13 0,0-13</inkml:trace>
  <inkml:trace contextRef="#ctx0" brushRef="#br1" timeOffset="116765.4744">18309 13153,'-53'-65,"53"65,0 0,0 0,0 0,13-13,27-13,25 0,39 13,-52 13,-13 13,-13 0,-13 0,0 0,-13 26,-26 13,13-14,0 1,26 0,26 39,0-40,52 14,-52-26,0-13,-26 0,0 13,-26 0,-39 12,-39 14,0 0,0 0,0-14,52-25,39-13,13 0</inkml:trace>
  <inkml:trace contextRef="#ctx0" brushRef="#br1" timeOffset="118561.7615">20182 13036,'-13'-13,"13"13,0 0,0 13,13 26,26 77,-13 40,-13-92,0 1,0 0,-13-14,0-12,-13 13,13-13</inkml:trace>
  <inkml:trace contextRef="#ctx0" brushRef="#br1" timeOffset="120498.7532">17333 14485,'-157'13,"157"-13,0 0,-13 13,0 0,-13 38,-39 92,26-27,13 39,0 0,26-77,13 38,0-64,13 0,-13-26,13-13,0-1,13-24,0-14,14-39,-27 0,-13 27,-13 12,0 13,-13 0,-13 0,-27 13,14 26,-13 25,0 1,26 0,26-39,0-13</inkml:trace>
  <inkml:trace contextRef="#ctx0" brushRef="#br1" timeOffset="135547.5336">18894 15028,'-130'-52,"130"52,0 0,0 0,0 0,-13 0,-13-13,0 0,-26 13,-13 26,-13 26,-26 25,39 1,-1 77,40-90,26 13,13-14,0-12,14-13,12 0,26-1,0 1,0-39,-13 0,0-26,13-38,-26-14,-13-25,-13 25,-13-26,-13 40,0 12,0 13,13 13,0 13,-13 1,-13-1,0 13,0 0,26 13,-13-1</inkml:trace>
  <inkml:trace contextRef="#ctx0" brushRef="#br1" timeOffset="136328.5345">19831 14937,'-52'-103,"52"103,0 0,0 0,26-13,26 0,13 0,13-13,13 13,-13 39,-13 13,-26 13,0 12,-39 27,-13 12,-26 1,-13-27,-26 27,39-39,13-27,13-12,13-13,0 0,13 13,26 0,26 13,0-26,0-26,0 0,-39 13</inkml:trace>
  <inkml:trace contextRef="#ctx0" brushRef="#br1" timeOffset="138374.8279">22186 11277,'0'0,"0"0,0 0,0 0,0 13,13 13,52 52,-13 25,0-12,13 64,-26-103,-13-13,0-1,0 1,0-13,13 26,-12-26</inkml:trace>
  <inkml:trace contextRef="#ctx0" brushRef="#br1" timeOffset="138640.3272">22563 11433,'0'13,"0"-13,-13 25,-52 40,-52 64,26-25,26-27,0-12,13 64,52-103</inkml:trace>
  <inkml:trace contextRef="#ctx0" brushRef="#br1" timeOffset="138952.6961">22772 12079,'-13'0,"13"0,0 26,0 65,-13 64,0-78,-13 27,52 64</inkml:trace>
  <inkml:trace contextRef="#ctx0" brushRef="#br1" timeOffset="139655.5973">22069 13204,'0'13,"0"-13,26 39,26 26,0 25,26 14,-26-27,-13-25,13 0,65 0,-78-52</inkml:trace>
  <inkml:trace contextRef="#ctx0" brushRef="#br1" timeOffset="139874.3699">22589 13308,'-26'26,"0"0,-39 38,-13 1,13 0,0-1,26-12,-13 0,39-26</inkml:trace>
  <inkml:trace contextRef="#ctx0" brushRef="#br1" timeOffset="140311.6382">22733 13799,'-26'-39,"26"39,0 0,0 0,13 0,13 0,0 0,0 0,-13 13,0 65,-13-39,0 0,0-1,13-12,13 0,26 0,0-13,0-13,39 13</inkml:trace>
  <inkml:trace contextRef="#ctx0" brushRef="#br1" timeOffset="140780.2384">22199 14614,'0'-13,"0"13,0 0,52 65,0-1,26 53,-26-27,-13 1,0-26,0-14,-13 1,13-26,40-13,-53-26</inkml:trace>
  <inkml:trace contextRef="#ctx0" brushRef="#br1" timeOffset="141014.5385">22668 14679,'-53'51,"27"-25,-91 78,39-14,13-12,0-13,0-14,52-25,13-13</inkml:trace>
  <inkml:trace contextRef="#ctx0" brushRef="#br1" timeOffset="141639.3942">22655 15131,'-66'-13,"66"13,0 0,0 0,13 0,40-13,38 1,-13-1,-26 13,0 13,0-1,-39 1,0 13,-13 26,-13 0,-52 38,26-38,13-13,13-13,0-13,13 0,13 12,-13 1,0 0,0 0,-13 0,-26 13,0-13,26-14,13 1</inkml:trace>
  <inkml:trace contextRef="#ctx0" brushRef="#br1" timeOffset="143377.039">24828 11549,'-105'13,"105"-13,0 0,0 0,0 0,0 0,-13 13,-26 52,-52 64,26-26,26-25,-13 51,39-64,26-13,0-14,13 1,117 52,-91-78,0-13,-26 0,0-13,-13 0,-13-13,0 13,-52-13,-26 26,13 26,26 13,-26 13</inkml:trace>
  <inkml:trace contextRef="#ctx0" brushRef="#br1" timeOffset="144111.1402">24450 13101,'0'-13,"0"13,13 0,39 13,0-13,0-13,-26 13,0 0,-13 13,0 0,-13 26,-26 64,13-38,0-13,0 12,-13-12,0 25,13-38,0-13,13 0,0-13,13 0,13-13,26 0,0-13,0 0,27 0</inkml:trace>
  <inkml:trace contextRef="#ctx0" brushRef="#br1" timeOffset="144610.9806">24658 14278,'0'13,"0"-13,13 0,13 39,13 38,0 27,1 12,-14-38,13-14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35:13.42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1497 4449,'0'13,"0"-13,0 13,39 90,26 27,13 38,0-26,0-26,26 14,1 38,-27-78,-13-25,13 25,91-102</inkml:trace>
  <inkml:trace contextRef="#ctx0" brushRef="#br0" timeOffset="265.5947">2616 4643,'-52'-65,"52"65,-13 0,-39 26,-65 78,-78 77,26 38,38-50,14 12,0 38,117-128,52 77</inkml:trace>
  <inkml:trace contextRef="#ctx0" brushRef="#br0" timeOffset="562.421">2902 5574,'0'13,"-13"65,13 103,13-39,13-13,0 1,13-40</inkml:trace>
  <inkml:trace contextRef="#ctx0" brushRef="#br0" timeOffset="984.0599">3891 4759,'0'0,"0"0,0 26,52 142,0-25,0 38,-39 26,0-39,0-65,13-38,-13 12,0 1</inkml:trace>
  <inkml:trace contextRef="#ctx0" brushRef="#br0" timeOffset="1202.7492">3839 5354,'0'0,"0"0,26 0,52 0,65 0,-38 13,77 0,-39-13</inkml:trace>
  <inkml:trace contextRef="#ctx0" brushRef="#br0" timeOffset="1655.7761">5023 4966,'-26'-39,"26"39,0 0,26 13,39 78,65 90,-38-52,-1 14,39 25,-52-91,13 1,-26-26,13-14</inkml:trace>
  <inkml:trace contextRef="#ctx0" brushRef="#br0" timeOffset="1905.6402">5778 5031,'-13'13,"-52"90,-39 78,26-38,-91 38,51-39,66-65,26 66</inkml:trace>
  <inkml:trace contextRef="#ctx0" brushRef="#br0" timeOffset="2515.0078">6181 5729,'0'-13,"0"13,0 0,0 0,13 0,26-13,26 13,1 13,-40-13,-13 0,0 0,-13 0,0 26,-13 0,0 26,13-13,13 25,0-25,0-13,13 13,0 25,-26-38,0 0,-26 13,-26 13,-14-14,1-12,-52 39,117-65</inkml:trace>
  <inkml:trace contextRef="#ctx0" brushRef="#br0" timeOffset="2920.9403">7183 5458,'0'0,"0"0,13 0,91 0,-13-13,14 0,-14 0,26-13,52 0,-91 26,-13 13,-39 0</inkml:trace>
  <inkml:trace contextRef="#ctx0" brushRef="#br0" timeOffset="3124.0329">7365 5936,'13'-90,"-13"90,0 0,105-13,-1 0,26 0,-13 0,13 0,39 26</inkml:trace>
  <inkml:trace contextRef="#ctx0" brushRef="#br0" timeOffset="4217.4019">9564 4552,'-13'13,"-13"26,-78 233,-13-52,13 116,91-246,-78 182,91-207,26-14,26-25,91-52,-13-38,0-53,-51 53,-53 25,-13 13,-26 13,-144 26,-77 64,143-38,-26 39,78 12,78 14</inkml:trace>
  <inkml:trace contextRef="#ctx0" brushRef="#br0" timeOffset="5123.363">1939 7359,'0'0,"0"0,0 0,39 77,92 169,-53-130,91 91,-65-103,13 12,0 14,13-40,0-12,0-91</inkml:trace>
  <inkml:trace contextRef="#ctx0" brushRef="#br0" timeOffset="5388.9472">3006 7152,'-78'52,"52"-40,-78 105,-39 25,13 91,-13-91,-39 156,143-247,26 66,0-78</inkml:trace>
  <inkml:trace contextRef="#ctx0" brushRef="#br0" timeOffset="6248.0059">3514 8290,'-65'-104,"52"104,0 0,13 0,0 0,0-12,39-14,26 0,0 13,0 26,0 13,-39 0,0 25,-13 40,-26 25,-26-12,0-1,26-64,0-13,0-13,13 0,39 12,39 1,-13-13,13-13,13-13,13 0</inkml:trace>
  <inkml:trace contextRef="#ctx0" brushRef="#br0" timeOffset="6732.2253">4997 7566,'-13'-130,"13"130,0 0,0 26,0 116,13 65,-13-103,0 64,0-52,-13 53,13-105,0-12,0-26,0-26,0 0,-13-13</inkml:trace>
  <inkml:trace contextRef="#ctx0" brushRef="#br0" timeOffset="6950.9754">4633 8057,'13'0,"-13"0,13-13,39 0,26 0,0 0,-13 26,13 0,0 0,52 26</inkml:trace>
  <inkml:trace contextRef="#ctx0" brushRef="#br0" timeOffset="10354.2928">6142 7643,'-91'-64,"91"64,0 0,0 0,0 0,13 25,39 79,39 38,0 0,-25-25,-1-14,-13 1,-26-40,13-12,26-13,-39-39</inkml:trace>
  <inkml:trace contextRef="#ctx0" brushRef="#br0" timeOffset="10648.8408">6715 7449,'-13'13,"13"-13,0 0,-13 26,-65 78,-52 38,-27 39,40-52,0 1,52-66,26-25,26 0,26-26,26 0</inkml:trace>
  <inkml:trace contextRef="#ctx0" brushRef="#br0" timeOffset="11273.5788">6663 8186,'13'-103,"-13"103,0 0,0 0,0 0,52-13,26 0,13 13,-13 0,-13 13,-26 0,-13-13,-13 13,0 0,0 13,-13 13,0-1,0 1,0 0,13 0,0 0,0-27,13 14,-13-13,0 0,-13 26,-13 0,-26 13,0-27,0-12,39-13,0 0</inkml:trace>
  <inkml:trace contextRef="#ctx0" brushRef="#br0" timeOffset="11758.0386">7769 7902,'-39'-65,"39"65,0 13,0 0,78 0,26-13,0-13,-26 0,0 0,0 13,0 13,-13-13</inkml:trace>
  <inkml:trace contextRef="#ctx0" brushRef="#br0" timeOffset="11960.8598">8042 8109,'-13'0,"13"0,13 0,13 0,65 0,0-13,-13-13,39 39,-25-26</inkml:trace>
  <inkml:trace contextRef="#ctx0" brushRef="#br0" timeOffset="13320.2286">9434 7191,'0'-13,"0"13,0 0,26-13,78-52,27 0,-40 40,-13 12,0 26,0 51,-13 104,-65 13,-39 91,0-91,0-13,0-38,0 25,26-91,0-38,13-13,0-13,0-13</inkml:trace>
  <inkml:trace contextRef="#ctx0" brushRef="#br0" timeOffset="13585.8972">9617 7617,'0'0,"0"0,26 0,39 0,26 0,-13 0,26 0,13 13,-26 0,0 0,13 26</inkml:trace>
  <inkml:trace contextRef="#ctx0" brushRef="#br0" timeOffset="14265.6134">2447 9325,'-91'25,"91"-25,0 0,13 26,78 129,-13-51,65 64,-13 13,-65-52,0 1,-13-40,-13-51,27 0,-1-52</inkml:trace>
  <inkml:trace contextRef="#ctx0" brushRef="#br0" timeOffset="14515.5578">3384 9312,'-52'64,"13"-38,-65 65,-66 64,27-52,-52 27,91-53,-65 40,117-79,39 1,52-52</inkml:trace>
  <inkml:trace contextRef="#ctx0" brushRef="#br0" timeOffset="15421.5462">3865 10152,'-39'-51,"26"51,-26 77,13 104,26-77,0 25,0-26,13-12,-13-65</inkml:trace>
  <inkml:trace contextRef="#ctx0" brushRef="#br0" timeOffset="15765.1881">5271 9376,'0'0,"0"13,13 142,0 14,0-1,0 0,-13-39,13-25,0-53,0-12,0-26,13 13</inkml:trace>
  <inkml:trace contextRef="#ctx0" brushRef="#br0" timeOffset="15983.8165">4932 10049,'-13'-13,"13"13,0 0,39 0,91 0,-65 13,26 13,-38 0,64-1,-13 1</inkml:trace>
  <inkml:trace contextRef="#ctx0" brushRef="#br0" timeOffset="16686.7525">6220 9493,'0'0,"0"0,0 0,26 26,65 51,27 27,-1 25,-13-39,-13 14,0-14,-26-12,-13-26,0 0,0-27</inkml:trace>
  <inkml:trace contextRef="#ctx0" brushRef="#br0" timeOffset="16967.8756">7040 9363,'-65'52,"39"-39,-78 103,-26 53,13-40,-91 117,129-156,-25 27,26-14,65-64,26-26</inkml:trace>
  <inkml:trace contextRef="#ctx0" brushRef="#br0" timeOffset="18436.1558">7352 10450,'26'-130,"-26"130,0 0,0 0,0-13,-13 1,0-1,13 0,-13 0,13 0,13-39,0 13,0 26,39-13,1 26,25 39,-26 13,13 51,-39-12,-26-1,-13 1,0-13,0-14,0-25,0-13,0-13,13 0,0-13,13 13,52 0,52 13,-13-26,0-26,-26 13,0-13,39-26,-13 13,-78 26</inkml:trace>
  <inkml:trace contextRef="#ctx0" brushRef="#br0" timeOffset="18764.2066">8563 9855,'-53'-52,"53"52,0 0,0 0,0 0,0 0,27 0,51 0,0 0,13 0,-39 0,0 0,39 26</inkml:trace>
  <inkml:trace contextRef="#ctx0" brushRef="#br0" timeOffset="18982.8557">8680 10075,'0'0,"0"0,13 0,78 0,-26 0,-13 0,13 0,13-13,52-39</inkml:trace>
  <inkml:trace contextRef="#ctx0" brushRef="#br0" timeOffset="19607.659">9890 9493,'-13'0,"13"0,-13 26,-26 77,13 13,0 14,13-14,26-38,26 25,0-38,0-26,39-1,13-25,0-26,0-25,-13-27,0-26,0-25,-39 13,-26 12,-26-12,-13-1,-13 52,-52-12,-39 25,13 26,52 13,52 13,13-13</inkml:trace>
  <inkml:trace contextRef="#ctx0" brushRef="#br0" timeOffset="21495.601">11698 7242,'0'-13,"0"13,0 0,39 0,53 0,38-13,0 39,0-13,0 0,-13-13,-26 0,-26 0,-39 117</inkml:trace>
  <inkml:trace contextRef="#ctx0" brushRef="#br0" timeOffset="21770.4887">11881 7747,'13'0,"0"0,52 13,39 0,-26 0,78-1,-65-24,39-14,-26-26,13-26,-39 40</inkml:trace>
  <inkml:trace contextRef="#ctx0" brushRef="#br0" timeOffset="22020.4061">12609 7113,'13'-39,"-26"65,0 181,52 26,-26-104,-26 13,-13 65,0-116,26-26,-13-27,13-25,0 13,0-26</inkml:trace>
  <inkml:trace contextRef="#ctx0" brushRef="#br0" timeOffset="22345.6434">12349 7204,'0'-13,"13"13,78-13,65-13,-26 39,1 38,-66-12,-13 39,-26 25,-52 65,-13-77,-53 25,14 53,39-53,39-64,65 25</inkml:trace>
  <inkml:trace contextRef="#ctx0" brushRef="#br0" timeOffset="23113.0556">13819 4565,'-26'-168,"26"168,0-13,0 0,13 13,26 78,13 245,-39 1,-26 76,13-37,0 37,-26 53,13 39,0 12,13-26,-13 40,26-169,-13 78,26-194,0 12,0-38,14-90,12-14,13-12,26-53,26-64,65-155,-78-51</inkml:trace>
  <inkml:trace contextRef="#ctx0" brushRef="#br0" timeOffset="23581.1064">13910 4552,'0'-13,"0"13,0 0,13 0,27 13,116 13,-26 0,26-13,91 0,-117-13</inkml:trace>
  <inkml:trace contextRef="#ctx0" brushRef="#br0" timeOffset="25018.1437">18855 4733,'-91'-51,"91"51,13 0,39-13,52 0,52 13,-91 0,52 0,-65 0,0 13,-12 26,12 51,26 52,-26 39,-13 0,0-12,-26 102,-13-64,13 168,-39 26,26-65,-39 130,13-1,-13-12,52-117,-13-38,0-27,52 66,-26-208,-13 0,-13 52,0-90,0-13,-26-1,-13 14,-26-40,0-12,-13-26,-27-78,-12-51</inkml:trace>
  <inkml:trace contextRef="#ctx0" brushRef="#br0" timeOffset="25799.1446">20469 4682,'-40'-91,"40"91,0 0,0 0,0 0,13 39,0 103,-39 272,26-65,-26 78,26 77,0-77,0-13,26-13,-39 77,13 53,13-169,0 65,0-246,40 64,-14-76,-13-66,26-25,-13-40,0-25,65-77</inkml:trace>
  <inkml:trace contextRef="#ctx0" brushRef="#br0" timeOffset="26314.6351">20547 4785,'0'-13,"0"13,0 0,13 0,26-13,0 0,0 0,65 0,-52 1,13 12,13 0,78 25</inkml:trace>
  <inkml:trace contextRef="#ctx0" brushRef="#br0" timeOffset="27420.9352">22056 4811,'-13'-52,"13"52,0 0,13 0,39-13,0 0,91 13,-39 13,-26 26,-26 0,79 168,-79 0,-26 129,-39-13,-13 39,-53 91,53-117,-143 195,104-182,13 142,0-90,13-13,52-26,26-181,0-13,-13-77,-13-13,-13-27,0-38,0-13,0 0,-13 0,-52-39,-52-25,13-40,39 1,39 25</inkml:trace>
  <inkml:trace contextRef="#ctx0" brushRef="#br0" timeOffset="27889.5326">22668 7592,'0'0,"0"0,13 0,26 0,52-13,-13 0,65 0,-91 13,39 13</inkml:trace>
  <inkml:trace contextRef="#ctx0" brushRef="#br0" timeOffset="28139.4378">22915 7941,'0'-13,"0"13,26 0,26 13,26-26,13 0,-26 0,0 0,78-26</inkml:trace>
  <inkml:trace contextRef="#ctx0" brushRef="#br0" timeOffset="28717.3752">23865 4643,'0'13,"0"0,0 116,-65 259,13-13,52 65,-53 168,1-117,26 78,-13 13,13 13,39-129,26-65,0-104,13-51,-25-130,12 0,-13-77,13-39,52-90</inkml:trace>
  <inkml:trace contextRef="#ctx0" brushRef="#br0" timeOffset="29186.0315">23787 5212,'-13'-13,"13"0,39-103,-26 90,0 0,0 13,39-26,13-13,13 14,0 25,39 0,-65 26</inkml:trace>
  <inkml:trace contextRef="#ctx0" brushRef="#br0" timeOffset="29995.6183">24828 4863,'13'0,"0"0,13 0,26 0,0 26,0-1,-13 14,0 91,-26-1,0 78,0-78,13 194,-13-116,-13 13,-13 168,-13-142,-13 103,26-103,-26 90,26 26,13-38,0-27,39-90,-13 65,39-1,-26-167,52 103,-65-130,0-12,-13-13,0-14,-26 79,0-78,-13-14,-91-12,-65-103</inkml:trace>
  <inkml:trace contextRef="#ctx0" brushRef="#br0" timeOffset="31305.1184">14574 5238,'-39'-117,"39"117,0 0,-13 65,0 103,0-64,-13 77,0-91,13-25,0-13,0-14,0-12,52 65</inkml:trace>
  <inkml:trace contextRef="#ctx0" brushRef="#br0" timeOffset="32570.3369">16422 5432,'-13'-13,"13"13,0 0,0 0,0 0,0 0,-13 13,-26 51,-26 66,39-27,13-25,13-14,13-25,26 26,195 13,-169-91,39-13,-52-26,0-13,-13 1,-26-14,-13 0,-13 27,-13 12,-13-26,13 27,-65 12,52 26,26 26,26-14</inkml:trace>
  <inkml:trace contextRef="#ctx0" brushRef="#br0" timeOffset="32929.5989">18907 5290,'-13'12,"-13"-12,-26 78,-13 103,-26 168,65-232,-26 64,13-78</inkml:trace>
  <inkml:trace contextRef="#ctx0" brushRef="#br0" timeOffset="35069.5758">14613 7475,'-39'-181,"39"181,0 0,-13 0,-13 0,-13 26,-26 52,-13 64,52-26,13-25,13-27,39-12,26 0,26-13,13-26,-13-26,13-26,-26 0,-13-13,-13-12,1-14,-14 0,0-25,-26 38,-13 14,-13 12,-26 0,-53-26,1 39,26 14,13-1,39 26</inkml:trace>
  <inkml:trace contextRef="#ctx0" brushRef="#br0" timeOffset="36100.4623">16474 7165,'0'0,"0"0,0 129,13 13,-39 1,-13-1,13-13,0 104,13-91</inkml:trace>
  <inkml:trace contextRef="#ctx0" brushRef="#br0" timeOffset="36647.1631">18491 7035,'0'0,"0"0,0 0,13 117,-26 51,0 0,0 39,0-65,26 91</inkml:trace>
  <inkml:trace contextRef="#ctx0" brushRef="#br0" timeOffset="38365.3655">14704 9027,'-13'-26,"13"26,0 0,0 0,0 0,0 0,0 0,0 52,-13 129,-26 65,26-143,13 14,13-40</inkml:trace>
  <inkml:trace contextRef="#ctx0" brushRef="#br0" timeOffset="39521.2795">16305 9143,'-65'26,"65"-26,-13 39,-39 233,52-156,-13 65,0 0,13-26,26-90</inkml:trace>
  <inkml:trace contextRef="#ctx0" brushRef="#br0" timeOffset="40271.1806">18178 10062,'-52'13,"39"0,0-13,13 0,0 0,0 0,0-13,0 0,26-26,-13 0,0 0</inkml:trace>
  <inkml:trace contextRef="#ctx0" brushRef="#br0" timeOffset="40739.7368">18165 9208,'-143'52,"143"-39,-26 51,-39 169,52-78,0 14,13-14,0-26,39-12,-13-79,39-12,26-26,13-52,14-38,-27-1,52-116,-91 104,0-13,0-117,-52 194,-26-52,-13 40,0 12,-52-13,-117 26,116 52,-38 13,65 0,52-13</inkml:trace>
  <inkml:trace contextRef="#ctx0" brushRef="#br0" timeOffset="42332.8846">20963 5341,'0'13,"13"13,13 52,13 25,13 26,-13-38,-13-26,0-40,13 14,13 13</inkml:trace>
  <inkml:trace contextRef="#ctx0" brushRef="#br0" timeOffset="42582.8029">21444 5509,'-65'26,"26"-13,-39 39,-104 116,91-90,26-27,39-25,13 0,26 0,26 0</inkml:trace>
  <inkml:trace contextRef="#ctx0" brushRef="#br0" timeOffset="42770.2743">21548 5962,'118'0,"-105"26,0 64,0-25,0 13,0 38</inkml:trace>
  <inkml:trace contextRef="#ctx0" brushRef="#br0" timeOffset="43113.8874">20950 6764,'0'0,"26"26,26 64,0-12,13-1,26 40,-52-65,26 25,-13 14</inkml:trace>
  <inkml:trace contextRef="#ctx0" brushRef="#br0" timeOffset="43316.9453">21444 6945,'-65'-13,"39"26,-65 39,39-14,13 1,-182 181,208-207,-26 78</inkml:trace>
  <inkml:trace contextRef="#ctx0" brushRef="#br0" timeOffset="43723.1632">21535 7320,'-13'0,"13"0,0 0,0 0,0 0,13 0,0 0,1 13,-28 52,1 12,0 1,39-52,14-1,38 14,13-26,0-13,26 26,-91-26</inkml:trace>
  <inkml:trace contextRef="#ctx0" brushRef="#br0" timeOffset="44092.4249">20742 8290,'0'13,"0"-13,65 26,13 38,0 1,-13 13,0 12,0-25,0-13</inkml:trace>
  <inkml:trace contextRef="#ctx0" brushRef="#br0" timeOffset="44295.481">21340 8471,'-78'78,"26"12,-39 39,0 1,39-66,0 14,65-52</inkml:trace>
  <inkml:trace contextRef="#ctx0" brushRef="#br0" timeOffset="44920.2806">21405 8768,'0'0,"0"0,0 0,0 0,26-13,26-12,40-1,-27 26,-13 0,0 26,-26 38,-26 1,-13-13,-13 12,13-25,0-13,13 0,13 0,0 0,0-1,-13 1,-13 13,-26 0,-13-13,13 0,13-13,26-13,-40-13</inkml:trace>
  <inkml:trace contextRef="#ctx0" brushRef="#br0" timeOffset="45795.0595">21249 8652,'-39'-52,"39"52,0 0,0 0,0 0,0 0,0 0,0 0,0 0,0 0,0 0,0 0,0 0,13 0,-13 0,0 0,0 0,0 26,0-13,0 0,0-13,0 0,0 13,0-13,0 13,0-13,0 13,0 0,0 0,13 0,13 25,0-12,13 0,13 13,0 26</inkml:trace>
  <inkml:trace contextRef="#ctx0" brushRef="#br0" timeOffset="46677.7887">24333 5484,'13'-13,"-13"13,0 0,0 0,0 25,-78 195,26-77,0 76,39-141,26-13,0-27,13-12,26 0,26-26,-26-13,-13 0,-26 0,0 0,-13 1,-91-1,-26 13,65 13,26-1,13 14</inkml:trace>
  <inkml:trace contextRef="#ctx0" brushRef="#br0" timeOffset="47177.6918">24203 7216,'0'-12,"0"12,0 0,13-13,13 0,26-13,13 0,-13 0,-13 13,0 0,-13 13,0 39,0 168,-26-78,0-12,-13-14,0-12,0-27,0 14,0-39,13 38,-39 1</inkml:trace>
  <inkml:trace contextRef="#ctx0" brushRef="#br0" timeOffset="47474.4716">24125 7643,'-13'-39,"13"39,0 0,26-12,52-14,0 0,-13 13,-13 0,-13 13,78-26,-39 26</inkml:trace>
  <inkml:trace contextRef="#ctx0" brushRef="#br0" timeOffset="48114.8305">24424 8833,'-52'52,"39"-26,-39 77,13 26,26-51,13-26,0 64,13-77,0-26,39 0,13-13,13-13,13-52,-13 1,-39 12,-13 0,-39-13,-26 1,-13-14,-104-168</inkml:trace>
  <inkml:trace contextRef="#ctx0" brushRef="#br0" timeOffset="57252.5392">8862 12092,'0'0,"0"0,13 13,91 0,0 0,-13 0,39-13,-39 0,0 13</inkml:trace>
  <inkml:trace contextRef="#ctx0" brushRef="#br0" timeOffset="59908.115">4594 15739,'0'13,"0"-13,0 0,0 0,0 0,0 13,0 0</inkml:trace>
  <inkml:trace contextRef="#ctx0" brushRef="#br1" timeOffset="93457.2337">2135 12571,'0'-13,"0"13,0 0,0 0,13 26,26 38,26 1,13 25,-13 1,0 0,52 25,-52-51,0 12,-26-25,0-13,13 38,-26-51,0 0,0-13,39 13,-26-13,26 0</inkml:trace>
  <inkml:trace contextRef="#ctx0" brushRef="#br1" timeOffset="93879.0792">3202 12687,'-118'-65,"118"65,-13 0,0 0,-13 0,-26 13,-13 39,-39 26,-39 12,-13 27,65-40,-26 14,52-27,13-12,13-13,13 0,0 0,26 51,13-51</inkml:trace>
  <inkml:trace contextRef="#ctx0" brushRef="#br1" timeOffset="94410.0561">3488 13411,'-13'0,"13"0,0 0,0 0,0 13,13 65,0 77,-13-77,26 38,-26-51,13-14,13 1,13 103</inkml:trace>
  <inkml:trace contextRef="#ctx0" brushRef="#br1" timeOffset="94831.8782">4542 12842,'0'0,"0"0,0 0,0 13,0 39,0 77,0 39,0 1,0-79,0 13,0-12,13-13,0-27,13-12,13-13,-26-26</inkml:trace>
  <inkml:trace contextRef="#ctx0" brushRef="#br1" timeOffset="95128.5765">4060 13373,'13'0,"-13"0,0 0,13 0,65 12,27-12,-1 13,26-26,-39 1,0-14,0 0,0 13,0 13,-26 26</inkml:trace>
  <inkml:trace contextRef="#ctx0" brushRef="#br1" timeOffset="95519.0751">5179 12829,'0'0,"0"13,52 26,40 39,38 38,-26-25,-13-14,-13-12,0 25,-13-25,13 0,-39-27,-13 1,0 0,-13-13,13-13,0-26</inkml:trace>
  <inkml:trace contextRef="#ctx0" brushRef="#br1" timeOffset="95815.9194">6155 12842,'0'0,"0"0,-13 13,-26 39,-26 38,-52 40,-13 38,52-90,-26 12,0 26,65-51,13-26,26-13,52 0,-13-39</inkml:trace>
  <inkml:trace contextRef="#ctx0" brushRef="#br1" timeOffset="96453.7828">6429 13463,'-39'-26,"39"26,0 0,0 0,0 0,0 0,0 0,39-26,26 0,-13 14,0-1,-26 13,0 13,-13-1,-13 1,0 13,0 13,-13-13,0 13,13-1,13 1,13 0,0-13,13 13,-13 0,0-14,-26 14,-13 0,-26 26,-13-1,0-12,-39 13,26-26,26 25,13-51</inkml:trace>
  <inkml:trace contextRef="#ctx0" brushRef="#br1" timeOffset="96828.725">7274 13295,'0'0,"0"0,0 0,13 0,52 0,40-13,-14 0,-13 0,13 13,-13 0,0 13,-52 0,-13 52</inkml:trace>
  <inkml:trace contextRef="#ctx0" brushRef="#br1" timeOffset="97047.3487">7378 13657,'-26'-39,"26"39,0 0,0 0,26 0,66 0,-14-13,0 0,91-25,-78 38</inkml:trace>
  <inkml:trace contextRef="#ctx0" brushRef="#br1" timeOffset="99468.5011">8719 12855,'-39'-90,"39"77,0 0,0 13,0 0,0 0,-13 13,-65 90,13 1,25-53,-38 79,52-91,13-14,13-12,13 0,78 0,79-26,-53 13,0 0,-13 26,-39 13,-26 0,0 0,-13 25,-26-25,-13 39,-26-1,-26 1,-26-1,-26 14,13-39,13-39,52-13,26 0,0-39</inkml:trace>
  <inkml:trace contextRef="#ctx0" brushRef="#br1" timeOffset="99827.7078">8693 12803,'-13'0,"13"0,0 0,13 13,91-13,0 13,13-13,-26 13,0 0,39 0,-26 13,26 13</inkml:trace>
  <inkml:trace contextRef="#ctx0" brushRef="#br1" timeOffset="101483.4277">2421 14549,'-169'26,"169"-26,0 0,0 0,0 0,26 26,39 52,26 25,-13-12,39 51,-26 0,-26-64,-13 12,13-12,-13-13,13-14,0 1,-12-26</inkml:trace>
  <inkml:trace contextRef="#ctx0" brushRef="#br1" timeOffset="101764.5874">3254 14692,'-39'-13,"13"26,-52 25,-14 14,-12 26,-13 38,-52 1,26 25,52-52,13 27,65-14,78 14</inkml:trace>
  <inkml:trace contextRef="#ctx0" brushRef="#br1" timeOffset="104013.8705">3839 15338,'0'-13,"0"13,0 0,-13 13,0 52,0 90,0-51,-13-1,13 1,0-40,13 1,13-39,52 0</inkml:trace>
  <inkml:trace contextRef="#ctx0" brushRef="#br1" timeOffset="104373.1288">4828 14912,'0'-65,"0"65,0 0,0 0,0 0,0 26,26 90,-26 78,0-39,0-64,0-1,0-25,13-13,0-1,0-12,0 13,-13-52</inkml:trace>
  <inkml:trace contextRef="#ctx0" brushRef="#br1" timeOffset="104685.5333">4503 15338,'-65'13,"65"-13,0 0,0 0,13 0,39 0,26 0,0 0,52 0,-26 0,0-13,-13 0,-26 0,66 26,-27-13</inkml:trace>
  <inkml:trace contextRef="#ctx0" brushRef="#br1" timeOffset="105568.6686">5856 15015,'-91'0,"91"0,-13 0,13 0,0-13,26-13,13-13,26 1,26-1,-26 26,0 13,-13 13,-26 13,0 38,-26 27,-39 51,0-51,-13-1,-26 27,26-53,26-25,13-13,0 13,26-13,13-14,52 14,13-26,0 0,0 0,1 13,-14 0,-13 13,-52-26</inkml:trace>
  <inkml:trace contextRef="#ctx0" brushRef="#br1" timeOffset="105865.6336">6676 14924,'0'0,"0"13,13 13,65 39,13 12,0 14,13 12,-13-51,-26-13,-13 0,0-26,-13 0,53-13,12-78</inkml:trace>
  <inkml:trace contextRef="#ctx0" brushRef="#br1" timeOffset="106115.4676">7444 14614,'-66'78,"40"-52,-52 64,-39 52,26-38,-65 90,91-104,-26 27,52-53,26-12,13-39</inkml:trace>
  <inkml:trace contextRef="#ctx0" brushRef="#br1" timeOffset="106693.4078">7873 15261,'-65'-13,"65"13,0 0,0 0,0 0,13-13,13-13,52 0,0 26,-39 13,-13 0,-13 13,0 0,0 12,-26 14,0 13,0-13,0-1,13 1,13-26,13 26,-13-14,0-12,-13 0,0 26,-13-26,-26 13,0-1,-39 1,65-39,13 0</inkml:trace>
  <inkml:trace contextRef="#ctx0" brushRef="#br1" timeOffset="107068.2461">8797 15080,'-52'0,"52"0,0 0,26 0,26-13,26 0,0 0,-13 0,0 0,26 0,0 13,-65 26,-26-26</inkml:trace>
  <inkml:trace contextRef="#ctx0" brushRef="#br1" timeOffset="107286.87">8784 15455,'-13'0,"13"0,0 0,13 0,39-26,26 0,13-13,-13 13,91-13,-143 27</inkml:trace>
  <inkml:trace contextRef="#ctx0" brushRef="#br1" timeOffset="108067.8728">10059 14743,'-65'-13,"52"39,-52 78,-13 64,13 26,39-104,13 53,26-66,13-25,26 0,26-26,26-39,-13-13,0-26,-13-26,0-51,-13-13,-52 25,-13 40,-39-52,-13 64,-13 13,-26 13,26 26,39 13,13 0</inkml:trace>
  <inkml:trace contextRef="#ctx0" brushRef="#br1" timeOffset="113743.3542">11672 13993,'-39'0,"26"0,0 0,0 0,13 0,0 0,0 0,39 0,65-13,27-25,25 25,-26 13,0 13,0-1,-52-12,0-12,-13 12,-26 0,0 0,-26 0,0 12,65 1</inkml:trace>
  <inkml:trace contextRef="#ctx0" brushRef="#br1" timeOffset="114087.0148">11790 14433,'-40'0,"40"0,0 0,0 0,40 0,38-13,52-13,-13 13,65 0,-65 13,13 0,-52 0,-13 0,-13-13,-13 0,-13 1,66-14,-79 13</inkml:trace>
  <inkml:trace contextRef="#ctx0" brushRef="#br1" timeOffset="114399.396">12609 13709,'0'26,"0"-1,13 92,0 38,13-26,-13 1,0 12,-13-64,0-14,-13-12,0-13,13-26,0-13,0 0,13-13,-26-65,-52-25</inkml:trace>
  <inkml:trace contextRef="#ctx0" brushRef="#br1" timeOffset="114727.4496">12336 13722,'0'-13,"0"13,0 0,52 0,104 0,-39 13,39 13,-38-1,51 14,-78 13,-39-13,-26-13,0 38,-39 40,-78 12,-65 52,0-25,51-53,14 1,52-40,26-38</inkml:trace>
  <inkml:trace contextRef="#ctx0" brushRef="#br1" timeOffset="119772.6791">14353 12234,'-13'0,"13"0,0 0,0 0,13 26,0 78,0 51,-26 39,-13 0,0 13,0 142,0-142,0 52,26 116,0-117,13 40,13-40,0-51,52 0,-13-64,0-1,39 0,-26-38,0-53,13-38,144-90</inkml:trace>
  <inkml:trace contextRef="#ctx0" brushRef="#br1" timeOffset="120256.9687">14483 12415,'-65'-64,"26"64,0 0,26 0,0-13,0 13,13 0,0 0,13-13,91-13,78 26,-13 13,-52 0,-91-13</inkml:trace>
  <inkml:trace contextRef="#ctx0" brushRef="#br1" timeOffset="121459.7095">18282 12441,'0'-13,"14"13,38 0,65-38,-13 12,-13 13,-13 13,-39 0,13 26,-13 25,13 105,-52 38,0 38,-52 92,26-92,-26 66,39 103,0-78,26-64,0 12,0-64,-13 65,-13-156,-26 40,0-66,-13-12,-13-1,13-25,-26 0,0-26,-13-39,64-104</inkml:trace>
  <inkml:trace contextRef="#ctx0" brushRef="#br1" timeOffset="122131.3021">19336 12299,'-13'39,"13"13,0 206,26-51,-39 91,0 64,13-65,-52 91,78-26,-39-103,52 0,13-27,14 92,-27-182,0 52,-13-103,39 51,-26-78,-13-25,0-13,26-26,104-103,-91-78</inkml:trace>
  <inkml:trace contextRef="#ctx0" brushRef="#br1" timeOffset="122599.9022">19219 12273,'0'-13,"0"13,39 0,26 0,27 0,-27 0,-13 0,0 13,65 26,-39-39</inkml:trace>
  <inkml:trace contextRef="#ctx0" brushRef="#br1" timeOffset="123490.2976">21353 12480,'0'0,"13"0,13 0,65-39,14 13,-27 14,-26 24,13 27,0 52,-13 64,-39 52,26 52,-39-27,0 118,-26-1,13 13,-13-13,39-155,-13 246,13-233,13 116,-39-155,0 0,0-77,-26 12,13-38,-13-26,-26-1,-13-38,26-51,39 38</inkml:trace>
  <inkml:trace contextRef="#ctx0" brushRef="#br1" timeOffset="124193.1792">22056 14407,'0'-39,"0"39,0 0,13 0,26 0,13 0,39-13,-39 13,0 0,-26 13,13 26,26-13</inkml:trace>
  <inkml:trace contextRef="#ctx0" brushRef="#br1" timeOffset="124396.268">21939 14821,'0'0,"0"0,13 0,52 13,13-13,-13 0,-13-13,52 13</inkml:trace>
  <inkml:trace contextRef="#ctx0" brushRef="#br1" timeOffset="125349.0268">22941 12221,'-13'-12,"13"12,0 25,0 169,0 65,-26 39,-13 51,-13-13,0 13,39-13,0 91,26-129,-26 103,13-169,0 66,0-104,0-52,13-38,13-14,0 1,0-53,26-12,39-39,65-64,-104 25</inkml:trace>
  <inkml:trace contextRef="#ctx0" brushRef="#br1" timeOffset="125848.8701">22798 12260,'-13'-26,"13"26,0 0,26 0,26 13,52-13,-39 0,0 0,13 0,-13 26,78 13</inkml:trace>
  <inkml:trace contextRef="#ctx0" brushRef="#br1" timeOffset="126692.3618">24255 12415,'13'0,"13"0,39 13,13 13,-26-13,0 26,13 39,-13 25,0 26,-26 78,-13 117,-39-92,-13 66,-13 64,52-90,0-1,26-38,0 64,-26 40,0-169,-13 90,26-89,26-1,-26-78,0-25,0-13,-13-27,0-12,0 0,-13 0,-39-13,0-13,0-13,39 14</inkml:trace>
  <inkml:trace contextRef="#ctx0" brushRef="#br1" timeOffset="132092.2668">20065 12842,'0'0,"0"0,13 0,26 26,52 39,-13-1,39 92,-51-53,-14-12,-13-27,0-12,-13-13,0 25,-13-38,0-13,0-13,-13 0,0 0</inkml:trace>
  <inkml:trace contextRef="#ctx0" brushRef="#br1" timeOffset="132326.5659">20690 12946,'-13'-65,"13"65,0 0,0 0,-26 26,-39 52,-66 77,14-39,0 1,65-66,26-12,26-13</inkml:trace>
  <inkml:trace contextRef="#ctx0" brushRef="#br1" timeOffset="132654.5822">20807 13644,'52'-78,"-52"78,0 0,13 26,0 39,-13 26,-13-1,-13 65,0 117</inkml:trace>
  <inkml:trace contextRef="#ctx0" brushRef="#br1" timeOffset="133107.566">20013 14873,'-13'0,"13"0,13 13,26 38,26 14,13 13,-13-14,0 14,-26-26,13 25,-13-25,-12-26,12-13,0-26</inkml:trace>
  <inkml:trace contextRef="#ctx0" brushRef="#br1" timeOffset="133373.1054">20599 14860,'-26'26,"-39"38,-40 53,40-27,-26 1,13-14,0-12,39-26,39-26,13 0</inkml:trace>
  <inkml:trace contextRef="#ctx0" brushRef="#br1" timeOffset="145164.8142">20677 15364,'-13'-13,"13"13,0 0,0 0,13 0,0 0,52-13,-26 13,13 0,0 13,0 0,-13 0,13 13,-26-13,-13 0,0 13,-13 12,-26 14,-13 0,-39 0,26-14,26-12,13-13,13 0,0 0,13 0,26 13,13 0,-13 0,-13 0,-13-14,0 14,-13 0,-13 13,-26 0,-26 0,0-1,0-12,-26-26</inkml:trace>
  <inkml:trace contextRef="#ctx0" brushRef="#br1" timeOffset="147220.4091">15186 12803,'0'0,"0"0,0 0,0 0,0 0,-26 26,-39 91,13 12,-27 78,53-116,0-27,26-12,26-13,92-1</inkml:trace>
  <inkml:trace contextRef="#ctx0" brushRef="#br1" timeOffset="147657.7691">17554 12816,'0'13,"0"0,-13 26,-13 77,0 91,0-103,-13 25,0-12,26-14,65-25</inkml:trace>
  <inkml:trace contextRef="#ctx0" brushRef="#br1" timeOffset="148829.3323">15225 14536,'-26'-25,"26"25,0 13,-39 90,13 39,-26 1,13-40,-1 0,27-12,13 25,0-90</inkml:trace>
  <inkml:trace contextRef="#ctx0" brushRef="#br1" timeOffset="149454.073">16903 14950,'0'-26,"0"26,0 0,26-12,39-1,13 0,0 26,-26 0,-12 12,-14 14,0 39,-26 12,-26-12,-13-13,-1-14,1 1,26-26,13 0,13-13,39 25,53-12,12-26,39-26,13-25</inkml:trace>
  <inkml:trace contextRef="#ctx0" brushRef="#br1" timeOffset="150484.9932">23617 12997,'0'0,"0"0,0 0,0 0,0 0,-26 13,-39 26,0 26,26-26,26-1,13 14,39 13,26 0,39 12,-26 1,-25-14,-27-12,-26 0,-13-13,-13-1,-40 27,1-26,0-26,39-13,13-13,0-26,13-51</inkml:trace>
  <inkml:trace contextRef="#ctx0" brushRef="#br1" timeOffset="150688.1261">23604 13036,'0'0,"13"0,13 0,118 0,-79 0,13 0,-26 0,65 0</inkml:trace>
  <inkml:trace contextRef="#ctx0" brushRef="#br1" timeOffset="151281.6134">23513 15209,'-39'39,"39"-26,-13 13,-52 142,52-78,13-12,13-26,13-1,39-12,26-26,13 0,-25-26,-1-26,-26 0,13-77,-78 13,-52-1,-39 14,-79-27,157 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46:47.74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14041 16101,'-13'-13,"13"13,0 0,0 0,0 0,13 26,0 0,0 26,13 0,13 38,-13-38,13-13,52 12,0-25,91 13,13-13,-91-26,65 0,1 0,64 13,-65 0,26 13,-39-1,92 1,-79-13,26 0,39 13,-26-13,-52 0,-25-13,38 13,26-13,-39 13,-39-13,-13-13,-26 0,13 0,1-13,-53 13,-13 13,0-13,-13 13,0-13,0 0,0 0,0 1,0-14,-13 13</inkml:trace>
  <inkml:trace contextRef="#ctx0" brushRef="#br0" timeOffset="593.5613">15901 16955,'0'0,"0"0,0 13,0 0,-26 38,-26 92,-13-53,0 27,13-27,0 1,26-27,13-12,0-39,13-13,13-13,52-103,-13 25,26 14</inkml:trace>
  <inkml:trace contextRef="#ctx0" brushRef="#br0" timeOffset="849.0329">15940 16864,'-26'-38,"26"38,0 12,0 40,26 26,0 25,13 40,0 12,-13-52,27 39,-14-64,-13 0,-13-27,0-25,0-13,0 0,-26 13</inkml:trace>
  <inkml:trace contextRef="#ctx0" brushRef="#br0" timeOffset="1099.0093">15511 17330,'-13'0,"13"0,39 13,52 0,39 13,-13 0,78-1,-90-12,90 0,78 0</inkml:trace>
  <inkml:trace contextRef="#ctx0" brushRef="#br0" timeOffset="2395.4166">19545 16593,'-26'-39,"26"39,0 0,0 0,0 13,13 13,0 13,0 12,0 1,0-26,0 0,13 13,26-1,39-12,13 0,0-39,26-13,26 26,0 0,14 26,-40-26,26-13,-39 13,39 13,-52 13,0-26,-39 0,0-26,-26 13,-13 13,1 0,-14 0,0 0,-13 0,0 0,0 0,0 0,0 0,0 0,0 0,0 0,0 0,13 0,0-26,0-25,0 38,13-13</inkml:trace>
  <inkml:trace contextRef="#ctx0" brushRef="#br0" timeOffset="2879.7005">20091 17304,'0'0,"0"0,13 13,26 52,26 25,0-12,13 25,-13-12,1-27,-14-12,0 0,-13-13,26 0,-26-1,-26-25</inkml:trace>
  <inkml:trace contextRef="#ctx0" brushRef="#br0" timeOffset="3129.6179">20833 17395,'-26'13,"26"-1,-26 1,-52 39,-65 65,25-40,14 1,-13 25,65-51,26-13,26-26,-13 13</inkml:trace>
  <inkml:trace contextRef="#ctx0" brushRef="#br0" timeOffset="4545.1514">23019 17071,'0'0,"0"0,0 13,13 0,13 13,0 0,0 0,26-13,13 0,13 0,65-26,-26 13,0 0,27 0,-27 0,39-13,-39 0,-26 0,-13 0,-13 13,13 0,-26 0,-13 0,0 13,0 13,13 25</inkml:trace>
  <inkml:trace contextRef="#ctx0" brushRef="#br0" timeOffset="5169.9529">24099 17433,'-65'-13,"65"13,0 0,0 13,13 13,0 39,0 38,-13-25,0-26,0-26,0-1,0-12,0 0,0-13,0 0,0 0,13 0,13-13,0 0,26 1,0 12,0 12,-13 1,-13 0,-13 0,0 0,-13 0,-39 13,-65 13,0 0,-13-14,78-12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38:09.16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1770 4669,'0'-39,"0"39,0 0,0 13,52 64,91 66,-12 25,25 13,-52-39,-26-12,26-14,-39-51,0-1,0-12,0-13,-13 38</inkml:trace>
  <inkml:trace contextRef="#ctx0" brushRef="#br0" timeOffset="344.9116">2720 4643,'-13'13,"0"0,-52 64,-52 104,13-12,-26 12,26-39,-26 26,51-78,14-25,26-26,26 13,13-14</inkml:trace>
  <inkml:trace contextRef="#ctx0" brushRef="#br0" timeOffset="844.754">3228 5522,'0'0,"0"0,-13 117,13 103,0-52,-39 39,39-78,0-39,26-12,13-26</inkml:trace>
  <inkml:trace contextRef="#ctx0" brushRef="#br0" timeOffset="1349.7772">4711 4798,'0'13,"-13"26,0 142,26 0,0 26,-13-39,13-78,0-12,-13-39,13 13,0-39,-13 12</inkml:trace>
  <inkml:trace contextRef="#ctx0" brushRef="#br0" timeOffset="1599.7545">4308 5432,'13'-13,"26"13,104 13,-26-13,-13 13,26 13,-78-13,-13-1,-13 1,13-13,78-13</inkml:trace>
  <inkml:trace contextRef="#ctx0" brushRef="#br0" timeOffset="1927.7445">5609 4953,'0'0,"0"0,78 78,39 90,-39-65,-13 1,-13-14,26 1,-26-1,13-12,-26-39,0 0,40 12,-53-12</inkml:trace>
  <inkml:trace contextRef="#ctx0" brushRef="#br0" timeOffset="2208.8807">6468 4837,'0'52,"-13"-52,-26 51,-79 117,-12 14,13-14,26-39,-13 13,52-64,13-26,13 51</inkml:trace>
  <inkml:trace contextRef="#ctx0" brushRef="#br0" timeOffset="2958.6395">6598 5561,'65'52,"-65"-52,13 0,52-13,0 13,-13 0,0 13,-26-13,-13 0,0 0,0 13,-13 13,-13 38,-13-12,13-26,13 26,26-14,0-12,39 0,-13 0,-26-13,-13 0,0 13,-26 77,-26-25,0-39,13-14,0 1,26-13</inkml:trace>
  <inkml:trace contextRef="#ctx0" brushRef="#br0" timeOffset="3353.8941">7938 5432,'-39'-13,"39"13,0 0,26-13,91 13,-65 0,26 0,0-13,-13-13,0 0,39 13,-64 26,-40-13</inkml:trace>
  <inkml:trace contextRef="#ctx0" brushRef="#br0" timeOffset="3572.6405">7964 5807,'-13'13,"13"-13,0 0,13 0,13 0,13 13,13-13,26 0,26-26,26 13</inkml:trace>
  <inkml:trace contextRef="#ctx0" brushRef="#br0" timeOffset="4705.1656">9525 4733,'0'0,"0"0,0 0,52 0,1 0,25 0,-13 0,0 13,-13 0,-26 0,13 39,-26 13,-39 12,-13 14,26-40,13 1,13 13,39 25,13-51,39 0,-13-13,39 26,-78-39,-39-1,0 1,-13 13,-52 52,-39-1,-13-12,13-26,39 0,-13 64</inkml:trace>
  <inkml:trace contextRef="#ctx0" brushRef="#br0" timeOffset="5517.4059">2304 7449,'0'0,"0"0,0 0,0 0,13 0,52 39,143 65,-91-40,26 53,-65-40,26 53,-52-40,-12-25,-14-26,39 38,-39-51</inkml:trace>
  <inkml:trace contextRef="#ctx0" brushRef="#br0" timeOffset="5814.2388">3358 7204,'-39'12,"13"-12,-26 39,-65 104,-14-1,1 26,-52 39,65-78,0 1,65-66,39 1,26-26</inkml:trace>
  <inkml:trace contextRef="#ctx0" brushRef="#br0" timeOffset="6626.4258">4008 7980,'0'0,"0"0,0 0,0 0,0 77,13 156,0 0,-26-52,13-52,-13 26,39-25,0-92</inkml:trace>
  <inkml:trace contextRef="#ctx0" brushRef="#br0" timeOffset="7571.9369">5049 7527,'-13'-117,"13"117,0 13,65 130,-26 64,-39-39,13 39,-13-130,13 40,-13-40,0-12,13-26,-13-26</inkml:trace>
  <inkml:trace contextRef="#ctx0" brushRef="#br0" timeOffset="7821.8571">4724 8290,'13'0,"-13"0,52-39,91 0,-26 52,-39-13,0 13,-26 0,1-13,12-13,65 13,-39 0</inkml:trace>
  <inkml:trace contextRef="#ctx0" brushRef="#br0" timeOffset="9868.0822">6298 7372,'-78'-117,"78"117,0 0,0 0,0 0,13 13,91 91,40 25,-1 13,-13-12,0-1,-26-26,-13-25,-26-26,0-1,-13-25,26 0,0-39,14 26</inkml:trace>
  <inkml:trace contextRef="#ctx0" brushRef="#br0" timeOffset="10118.0548">7457 7410,'-13'13,"13"-13,0 0,-27 13,-25 39,-117 116,-13 39,78-78,-52 40,91-92,26-38,13-13,26 0</inkml:trace>
  <inkml:trace contextRef="#ctx0" brushRef="#br0" timeOffset="10727.2428">7951 8186,'-65'-77,"52"77,0 0,0 0,13 0,0 0,0-13,26 0,26 13,0 13,-26 13,0 51,-26 53,-39-14,0 13,0-64,26-26,13 0,13-13,39-1,26 1,13 0,-13-26,13-13,-13-13,26-12,-51-40</inkml:trace>
  <inkml:trace contextRef="#ctx0" brushRef="#br0" timeOffset="11258.258">8784 7617,'-13'13,"13"-13,91 13,13 0,-13-13,-13 0,-13 0,26 0,-39 0,26 0,-78 0</inkml:trace>
  <inkml:trace contextRef="#ctx0" brushRef="#br0" timeOffset="11476.9399">9005 8057,'0'0,"52"13,26 13,0-13,26 0,39 0,-117 13</inkml:trace>
  <inkml:trace contextRef="#ctx0" brushRef="#br0" timeOffset="12820.3311">10670 7074,'-104'-51,"104"51,0 0,0 77,26 221,-26-66,0-51,13 65,-26-117,13-51,0-65</inkml:trace>
  <inkml:trace contextRef="#ctx0" brushRef="#br0" timeOffset="21639.6441">2785 10437,'0'0,"0"0,0 0,0 0,0 0,0 0,0 13,-13 77,-52 208,52-195,-26 130,26 103,13-64,13-27,0 169,0-181,13 129,-13-38,13-118,13 170,-13-221,39 116,-26-128,0-27,26-13,0-38,14-26,64-52,26-65,-78-103</inkml:trace>
  <inkml:trace contextRef="#ctx0" brushRef="#br0" timeOffset="22123.8654">2720 10501,'0'-168,"0"168,0 0,0 0,26 0,39 0,117 26,-104-13,40 0,25 0,78 26</inkml:trace>
  <inkml:trace contextRef="#ctx0" brushRef="#br0" timeOffset="23139.2188">8862 10450,'-13'0,"130"-65,0 39,52-13,-26 26,0-12,40-40,-66 52,-13 0,13 26,-26 13,-39 26,26 77,0 168,-91-90,26 194,-13-65,26-64,0 90,-13 13,13-116,0 64,13-25,-26-91,13-1,-39 1,13-51,-13-53,-13-12,-26-14,-13 1,-91 12,-52-51,-26-52,117-13,38 0,53 1,13 12</inkml:trace>
  <inkml:trace contextRef="#ctx0" brushRef="#br0" timeOffset="23764.0213">10827 10514,'-39'-271,"39"258,0-26,0 13,0 13,0 13,26 39,65 168,-26 142,-39 13,0 78,0 13,-39 103,52-104,-65-64,78-13,-39-38,65 12,-13-116,0-39,0-52,0-39,52-25,13-78,40-91,-157 91</inkml:trace>
  <inkml:trace contextRef="#ctx0" brushRef="#br0" timeOffset="24170.1073">10775 10307,'0'0,"0"0,0 0,13 0,39-25,104-1,52 0,-26 52,0 13,-65-14,14 14</inkml:trace>
  <inkml:trace contextRef="#ctx0" brushRef="#br0" timeOffset="25154.1821">14457 10049,'13'0,"-13"0,91-13,117-13,-78 13,0 26,-38 0,64 65,-91-14,39 117,-39 117,-39-1,-13 52,0 104,0-52,-26 39,39-65,-26-39,52 26,-52-39,39 39,-39-129,0 65,-13-208,-26 65,13-77,-13-26,-78 25,-65-51,-53-103,118-1,-91-38</inkml:trace>
  <inkml:trace contextRef="#ctx0" brushRef="#br0" timeOffset="25591.5074">16136 12467,'13'0,"0"0,78-13,117-13,-52 39,-52 0,13 0,-26 0,-13 39</inkml:trace>
  <inkml:trace contextRef="#ctx0" brushRef="#br0" timeOffset="25810.1911">16422 13127,'0'-13,"0"13,26 0,39 13,52 0,0 0,0-39,0-13,52 0</inkml:trace>
  <inkml:trace contextRef="#ctx0" brushRef="#br0" timeOffset="26450.609">18282 9803,'-26'-13,"26"39,-26 207,0 142,13-26,-39 91,0 90,0-52,39 53,-13-130,39 90,52-64,-39 0,65-104,-39-129,14 39,-27-130,-13-64,0-26,26-78,-39-77</inkml:trace>
  <inkml:trace contextRef="#ctx0" brushRef="#br0" timeOffset="26825.5605">18048 9971,'0'0,"0"0,26 0,65 13,105 13,-66-13,26 0,0 13,-143-26</inkml:trace>
  <inkml:trace contextRef="#ctx0" brushRef="#br0" timeOffset="27528.4449">20612 10075,'26'-13,"0"0,143-13,-13 13,-78 26,13 0,26 52,-39-1,0 53,-13 51,53 155,-118-116,26 220,-52-65,13 65,-26 12,39-77,-40 26,66 0,-52-38,66-14,-40-168,13-13,0-38,-13-66,0-25,0-13,-26 13,-79 0,-38-52,13-26</inkml:trace>
  <inkml:trace contextRef="#ctx0" brushRef="#br0" timeOffset="31261.5778">12518 10631,'-13'-52,"13"52,0 0,0 0,39 26,0 13,13 25,0 1,0 0,26 25,-12-12,-14-14,-13-25,0 0,0 0,-13-13,0 0,-13-13,0-1,0 27,-13-26</inkml:trace>
  <inkml:trace contextRef="#ctx0" brushRef="#br0" timeOffset="31558.3556">13221 10708,'-13'0,"13"0,0 0,0 0,-39 13,-26 26,-13 0,-52 90,12-25,53-27,26-25,0-13,26 0,13 12,13-25</inkml:trace>
  <inkml:trace contextRef="#ctx0" brushRef="#br0" timeOffset="31886.3756">13390 11303,'0'26,"0"-26,0 0,0 39,0 13,-13 25,-13 14,13-27,0 14,0-13,0 25,0 65,0-90</inkml:trace>
  <inkml:trace contextRef="#ctx0" brushRef="#br0" timeOffset="32368.4476">12479 12532,'0'0,"0"0,13 13,52 64,-13-12,26 26,-26-27,13 14,-13-13,1-1,-1-12,0 0,-26-26,0-14,13 1,-13-38</inkml:trace>
  <inkml:trace contextRef="#ctx0" brushRef="#br0" timeOffset="32615.8181">13169 12635,'-26'0,"13"13,-26 13,0 13,-91 90,51-38,-38 12,26-25,26-13,26-27,13 27,0 0</inkml:trace>
  <inkml:trace contextRef="#ctx0" brushRef="#br0" timeOffset="33126.8156">13338 13217,'0'0,"0"0,0 0,0 0,13-13,13 0,26-12,13 12,0 13,-26 13,-13 12,0 66,-26 0,-26 25,-13-39,0 1,13-39,13-13,0 0,26-1,0-12,26 0,26 0,13-13,26-13,-13 13,-65 0</inkml:trace>
  <inkml:trace contextRef="#ctx0" brushRef="#br0" timeOffset="33564.1997">12648 14187,'0'0,"0"0,0 0,0 0,13 13,39 26,13 39,13 12,27 27,-27-27,-13-25,0-1,-26-25,0 0,0-13,-13-13,52-52</inkml:trace>
  <inkml:trace contextRef="#ctx0" brushRef="#br0" timeOffset="33876.5763">13299 14239,'-13'13,"13"-13,0 0,-13 13,-52 39,-52 64,-52 13,77-12,1-1,26-25,26-40,13-12,26-13,13-13</inkml:trace>
  <inkml:trace contextRef="#ctx0" brushRef="#br0" timeOffset="34467.2818">13767 14653,'-104'90,"104"-90,0 0,0 0,0 0,-13 0,13 0,0-13,13-12,26-1,13 13,0 0,0 26,-26 0,-13 0,0 13,0 38,-13 1,-26 12,13-25,13-26,0-13,0 13,0-13,0 0,0 0,-13 38,-13 1,-13 0,-78 25,78-51,-13 0,52-26</inkml:trace>
  <inkml:trace contextRef="#ctx0" brushRef="#br0" timeOffset="39330.3348">3566 10799,'-26'0,"26"0,0 26,13 25,-13 27,13 0,13 38,-13-25,-13-14,13 14,-13-27,0-25,0 0,26 0</inkml:trace>
  <inkml:trace contextRef="#ctx0" brushRef="#br0" timeOffset="40126.9447">6298 10967,'0'0,"0"0,-13 0,0 26,-26 51,-39 117,26-38,39-53,13 1,26-40,13-25,39 13,26-26,1-26,-27-26,26-39,-26 0,-13-25,-13-14,-26 1,-26 25,0-25,-26 38,-26 14,-52 12,0 26,39 13,39 26,-13 90</inkml:trace>
  <inkml:trace contextRef="#ctx0" brushRef="#br0" timeOffset="40985.9892">9109 10825,'0'-13,"0"13,0 0,0 0,13 64,-13 92,-26 51,13-78,0-13,26 1,0-40</inkml:trace>
  <inkml:trace contextRef="#ctx0" brushRef="#br0" timeOffset="44937.8516">3930 12571,'13'-13,"-13"13,0 0,0 0,0 0,-13 39,-26 77,0 39,13-38,13-1,-13 0,13-25,13-14,0-38,26 0,65 13</inkml:trace>
  <inkml:trace contextRef="#ctx0" brushRef="#br0" timeOffset="45437.7567">6507 12571,'-13'0,"13"0,0 13,13 25,26 118,-13-40,-26 13,-26-25,0-1,13-25,13-39,13-1,13 53</inkml:trace>
  <inkml:trace contextRef="#ctx0" brushRef="#br0" timeOffset="46137.3175">9070 12467,'-13'0,"13"0,-13 0,-13 13,-13 26,-52 77,26 14,13 25,13-52,26-25,26 0,0-1,13-25,13-13,13-1,13-12,0-26,26-26,-26-12,0-40,13 13,-13-38,-13-39,-39 64,0-51,-26 64,-26 13,-13 1,0 12,-13 13,26 52</inkml:trace>
  <inkml:trace contextRef="#ctx0" brushRef="#br0" timeOffset="48606.0271">19454 10424,'0'0,"0"0,0 0,13 0,26-26,13-13,13 13,26 13,-26 13,-26 13,0 13,-13-13,0 26,-26 0,-26-1,-13 14,-26 26,39-39,0-14,13 1,13 0,0 0,26 39,0-26,0-14,-13 1,0 13,-26 0,-52 13,-52 38,13-25,52-39,39 0,26 12</inkml:trace>
  <inkml:trace contextRef="#ctx0" brushRef="#br0" timeOffset="49230.8493">19662 12351,'13'-13,"-13"13,0 0,0 0,0 0,-13 52,13 51,-26 52,13-51,-26 12,13-25,13-14,0-38,52-26</inkml:trace>
  <inkml:trace contextRef="#ctx0" brushRef="#br0" timeOffset="140353.256">4347 14226,'0'-142,"0"142,0 0,0 0,-13 0,0 0,0-13,-13 0,-13 0,-13 0,-14 0,1 26,0 13,0 39,0-1,0 14,26-13,26-14,0 14,26 0,39 12,-13-25,52 0,26-14,0-25,-25-26,-1-38,-26-1,-13 0,0-25,-26-14,-39 14,-26-27,-13 14,-13 25,-26 26,0 26,25 39,27 0,26-13</inkml:trace>
  <inkml:trace contextRef="#ctx0" brushRef="#br0" timeOffset="140946.8163">6637 14174,'-65'13,"52"0,-26 13,-26 26,-26 64,25 52,40-90,26 0,26-14,13-25,79 13,-1-52,13-52,-26-26,0-12,-26 12,39-64,-65 13,-39 64,-26 13,-26 13,-52 1,-13 25,-13 26,91 25,13 40</inkml:trace>
  <inkml:trace contextRef="#ctx0" brushRef="#br0" timeOffset="141493.5162">9265 14071,'-26'-39,"13"39,-26 13,-39 39,-13 12,13 40,-26 90,52-52,26-64,26-14,26-12,13-13,91 0,0-65,13-65,-13 27,-39-14,39-103,-90 90,-27 1,-26 25,-14 14,-51-1,-52 13,91 65</inkml:trace>
  <inkml:trace contextRef="#ctx0" brushRef="#br0" timeOffset="142290.1373">19415 14161,'0'0,"0"0,0 0,-26 13,-1 26,-12 78,0 38,13-39,39-38,39 12,66-12,51-52,39-65,-78-13,39-51,-78 38,-39 13,-13-12,-26 12,-65-26,-78-12,-91-27,91 117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47:11.69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3019 3919,'0'0,"0"0,0 0,0 0,0 0,-13 0,-26 64,-39 104,-13 13,13-38,-13 77,26-39,26-39,0-13,-26 52,26-64,0-14,13 26,13-38,0-26,13-39,0-14,26-12,39-38</inkml:trace>
  <inkml:trace contextRef="#ctx0" brushRef="#br0" timeOffset="428.3691">3228 3970,'13'0,"-13"0,0 0,0 13,0 104,0 12,13 13,13 1,13 63,0-24,13-40,0 26,-13 0,-13-64,13 64,-13-78,-13-25,0-13,-13-40,0-12,0 0,-26-25</inkml:trace>
  <inkml:trace contextRef="#ctx0" brushRef="#br0" timeOffset="744.1963">2447 5031,'0'0,"0"0,0 0,0 0,52-13,65 0,0 0,13-13,0 39,-52 0,1 0,-1 0,52-13,-13 0,0 26</inkml:trace>
  <inkml:trace contextRef="#ctx0" brushRef="#br0" timeOffset="1150.3188">3904 4552,'0'0,"0"0,0 0,13 13,26 39,13 39,91 51,-64-39,-1 1,26 12,0-25,-52-40,0 14,-13-13,0 0,-13-14,-26-25,26 0,-13-26,13-26</inkml:trace>
  <inkml:trace contextRef="#ctx0" brushRef="#br0" timeOffset="1431.4793">4971 4695,'-13'-65,"13"65,0 0,-13 0,-39 26,-39 13,-104 77,65 0,39-25,-13-1,39-38,12 0,14-13,0 0,26 12,26-25,39-13</inkml:trace>
  <inkml:trace contextRef="#ctx0" brushRef="#br0" timeOffset="1822.0752">5726 4979,'0'0,"0"0,0 0,26 0,78-13,26-13,0 26,-13-13,1 13,-27 0,-26 0,-26 0,26 13,-78 168</inkml:trace>
  <inkml:trace contextRef="#ctx0" brushRef="#br0" timeOffset="2071.9617">5921 5315,'0'0,"0"0,52 0,39 13,-13-13,26 0,40 0,-53 0,39 0,-13-13,0 0,0 13</inkml:trace>
  <inkml:trace contextRef="#ctx0" brushRef="#br0" timeOffset="2665.4603">7860 3957,'-39'-51,"39"51,0 0,0 0,0 64,13 143,0-64,0 25,0 13,0 0,-26-78,13 14,-13-14,0-25,0 25,13-64,0-13,13-13,13-13,0-13</inkml:trace>
  <inkml:trace contextRef="#ctx0" brushRef="#br0" timeOffset="3024.7383">7769 4811,'0'-13,"0"13,0 0,13-13,52 0,39 0,78 26,-65 13,-26-13,39 39,-38-13,-53-14,-13 1,-13 26,-39 13,-65 12,-235 117,235-155,-169 52,221-66</inkml:trace>
  <inkml:trace contextRef="#ctx0" brushRef="#br0" timeOffset="25545.0298">3202 7191,'-104'-39,"104"39,0 0,0 0,0 0,0 0,-27 13,-51 51,-39 53,-13 12,-13 13,26-25,26-27,13-12,26-26,26-26,13-14,0 1,13 0,52 13,52 0,65-39,-26 0,0 0,65-13,-129 26,38 0,-39 0,-13 0,-26 13,-13-13,-13 0,-13 0,0 0,0 0</inkml:trace>
  <inkml:trace contextRef="#ctx0" brushRef="#br0" timeOffset="25826.2427">3436 7385,'0'0,"0"0,-13 51,13 130,-13 52,-13-103,0 12,0 39,0 0,-13 0,13-91,0-12,0 13,13-53,52 1</inkml:trace>
  <inkml:trace contextRef="#ctx0" brushRef="#br0" timeOffset="26591.5711">4451 7462,'-13'0,"0"13,-13 91,0 25,-13 13,26-25,26-40,39 27,-13-78,65 12,-26-51,0-25,26-40,13-13,-39 27,0-14,-39 39,-13 26,13 39,26 78,-12 64,-27-39,-39 52,-13-25,-66 115,27-142,-39 52,-39-12,52-92,-39-12,0-39,39-52,52 0,-13-39,52-51,26 0,26 38,91-38,-13 38,78 0,-91 65,91-12,-103 37,-1 1,13-13,-13 0,26 0</inkml:trace>
  <inkml:trace contextRef="#ctx0" brushRef="#br0" timeOffset="26966.5085">6181 8005,'13'0,"-13"0,0 0,39 0,52 13,14 0,-14 0,26 13,0-13,-52-13,-13 0,-13 13,-13 13,13 38</inkml:trace>
  <inkml:trace contextRef="#ctx0" brushRef="#br0" timeOffset="27185.1324">6220 8471,'-65'26,"65"-26,26 0,157-13,-40 13,-52-13,13 13,0 0,13 13,0-39</inkml:trace>
  <inkml:trace contextRef="#ctx0" brushRef="#br0" timeOffset="30035.0681">8810 7630,'-26'-51,"26"51,0 0,-13 0,-26 25,-52 105,-53 116,92-104,-13 39,52-65,26-25,65-1,92 1,-53-65,13-39,-13-13,-26-26,0 0,-26-12,0-27,-39 14,-39-40,-39 40,-52-14,-130-51,104 77,-104 1,116 25,27-13,39 13,0-25,26-27,52-77,26 51,26 27,52-1,40 40,-40 38,-52 52,-13 77,-26 207,-91-206,-26 115,0-25,78-194</inkml:trace>
  <inkml:trace contextRef="#ctx0" brushRef="#br0" timeOffset="31940.4865">10710 7734,'-13'-13,"-1"13,1 0,13 0,0 0,0 0,13 0,79-13,38 0,39 0,-39 0,-39 0,0 0,0 0,26 0,-65 13,0 0,-13 0,-26 13,-13 0</inkml:trace>
  <inkml:trace contextRef="#ctx0" brushRef="#br0" timeOffset="32237.2671">10983 8161,'13'-181,"-13"181,0 0,13 0,52 12,104 1,-78-13,26 13,-13-13,-13 0,-13 0,1-13,-14-12,26 12,26-91</inkml:trace>
  <inkml:trace contextRef="#ctx0" brushRef="#br0" timeOffset="32518.4286">11920 7268,'39'91,"-26"-40,52 92,-39-14,-13 0,13 52,-26-38,0-66,0-38,-13-13,13-13,0-13,26 0</inkml:trace>
  <inkml:trace contextRef="#ctx0" brushRef="#br0" timeOffset="32846.47">11803 7462,'0'13,"104"-39,0 26,0 26,65 13,-78 0,-39 0,26 25,-39 1,-52 38,-26 1,-26-14,-13 1,-13-14,26 1,39-13,39-52</inkml:trace>
  <inkml:trace contextRef="#ctx0" brushRef="#br0" timeOffset="33924.2272">13767 7268,'0'0,"-13"26,26 90,13-12,26 25,-13-77,13-13,79 13,-40-65,0-26,-26-13,13-13,26 1,-39 51,0 13,0 39,39 77,-39 130,-39-13,-39-104,-26 26,-39 13,-39 0,13-77,-13 12,-13-38,26-52,26-26,0-65,0-129,91 91,78-52,-26 90,104-25,0 25,13 14,-52 89,-13-12,-13-13,1-13,25 13</inkml:trace>
  <inkml:trace contextRef="#ctx0" brushRef="#br0" timeOffset="34234.1372">15836 7592,'-130'-104,"130"104,26 0,26 0,26 13,-13 0,52-13,-52 13,-25-13,-1 13,-13 0</inkml:trace>
  <inkml:trace contextRef="#ctx0" brushRef="#br0" timeOffset="34465.7968">15576 7967,'0'0,"13"0,65-26,26 39,-13-13,-26 0,13 13,0-13,27 38</inkml:trace>
  <inkml:trace contextRef="#ctx0" brushRef="#br0" timeOffset="35324.8958">17202 7152,'0'0,"0"-13,14-13,12 0,39-26,65 1,65 25,-143 26,65 39,-78-1,26 92,-52 115,-26-180,-26 52,0-14,-52 26,26-38,39-52,13-13,26 12,26 1,91 39,0-52,-13-39,-26-13,-13 0,-26 39</inkml:trace>
  <inkml:trace contextRef="#ctx0" brushRef="#br0" timeOffset="44797.9638">1679 10540,'-143'-142,"143"142,0 0,0 0,0 0,0 0,0 0,0 0,-13 26,-26 64,0 66,0-1,13 13,0-13,26 39,0-65,0 40,0-53,26 52,0-65,26 14,0-14,0-25,0-13,0-27,13 1,0-26,52-39,-78-13</inkml:trace>
  <inkml:trace contextRef="#ctx0" brushRef="#br0" timeOffset="45204.0825">1497 10476,'-13'0,"13"0,0 0,0 0,13 0,26 0,65-13,-39 13,65 0,-13 25,-12 14,-1 0,13 0,52 13</inkml:trace>
  <inkml:trace contextRef="#ctx0" brushRef="#br0" timeOffset="46500.545">3215 10760,'-104'-26,"104"26,0 0,0 0,-13 0,-14 39,-64 77,0 1,-13-27,-13 14,26-40,0 14,26-26,13-13,13-14,13-12,13 0,13-13,0 0,0 0,26 0,39-13,39 0,65 1,-39-14,-26 13,-26 13,-13 0,1 0,-40 0,0 0,-13 13,0-13,-13 0,13 0,26-13,-26 0</inkml:trace>
  <inkml:trace contextRef="#ctx0" brushRef="#br0" timeOffset="46766.0863">3384 11096,'-13'26,"13"-13,-13 65,13 25,-13 143,0-181,0 38,0-12,0-27,0 27,0-52,0-1,13-12,13-13,0-13</inkml:trace>
  <inkml:trace contextRef="#ctx0" brushRef="#br0" timeOffset="47328.4064">3618 10359,'-13'0,"13"0,0 0,0 0,26 13,52-13,39 0,-13 0,0 0,0 13,-12 13,-1 39,-13 25,0 65,-39 0,0 182,-52-208,0 117,-26-52,13-26,-13-13,13-51,-13-1,0-38,0-27,-13 1,-14-13,1-26,13-13,26 0</inkml:trace>
  <inkml:trace contextRef="#ctx0" brushRef="#br0" timeOffset="47934.8266">4906 10476,'-13'-169,"13"169,0 0,0 0,0 0,0 13,13 65,0 103,0 142,-13-206,0 206,0-25,0-169,13 104,0 103,0-259,13 53,0-53,26 14,-26-52,0-26,39-26,14-26,38 13</inkml:trace>
  <inkml:trace contextRef="#ctx0" brushRef="#br0" timeOffset="48294.2815">4841 10385,'0'0,"0"0,0 0,0 0,0 0,52-13,39 0,26-13,53 13,-79 13,13 0,13 26,-39 52</inkml:trace>
  <inkml:trace contextRef="#ctx0" brushRef="#br0" timeOffset="49012.6082">5544 11070,'0'0,"0"0,0 26,13 39,13 26,0-27,39 14,52-26,-26-40,26-37,-26-27,26-39,-26 27,-38 25,-1 13,-26 13,13 26,0 39,39 155,-78-52,-26 0,0 0,-52 39,-26 78,64-220,-38 38,-13-25,0-26,0-39,26-26,26-13,0-39,39-38,65-13,26 51,13 0,39 1,-26 38,-12 26,-27 13,0 13,-26 0,26-13,104 52</inkml:trace>
  <inkml:trace contextRef="#ctx0" brushRef="#br0" timeOffset="49559.3755">6507 10540,'-13'0,"13"0,78-13,0 13,13 0,-26-13,0 13,26-13,0 26,-13 13,-13 65,0 25,0 91,-13-39,0 26,-38 13,-1 65,-13-78,-13 38,-14-76,14 12,0-13,0-77,0-14,0-12,0-26,0-13,-13-39,0-13</inkml:trace>
  <inkml:trace contextRef="#ctx0" brushRef="#br0" timeOffset="49887.329">7873 11458,'-13'-38,"13"38,0 0,13 0,39 13,39-13,-39-13,13 13,-13-13,-13 0,-13 13,0 13,13 0</inkml:trace>
  <inkml:trace contextRef="#ctx0" brushRef="#br0" timeOffset="50074.7714">7899 11937,'0'-116,"0"116,0 0,13 0,26 0,13 0,13 0,0-13,-52 13</inkml:trace>
  <inkml:trace contextRef="#ctx0" brushRef="#br0" timeOffset="50918.2502">9278 11148,'-65'-168,"65"168,-13 13,-26 39,-39 142,26-39,13 13,13 26,52-65,26 1,-13-27,13-38,39-1,78 27,-78-91,-13-13,-12 0,-1-13,-39 0,13-38,-13-27,-39 1,-52-79,-26 53,-14 13,-51-14,78 27,0 12,26-38,13-27,26 1,39 39,-13 12,26 14,0 38,65 0,-39 39,-13 26,26 64,-26 78,-39-12,-26-27,-26 78,13-117</inkml:trace>
  <inkml:trace contextRef="#ctx0" brushRef="#br0" timeOffset="52855.2578">8537 10721,'13'-39,"-13"39,0-38,0-1,0-65,13 53,0 12,0 0,-13 26,0 0,13 0,0 13,0 13,26 65,0 168,-65-40,13 1,-13 39,0 77,13-232,13 25,39 52,0 1,26-14,-26-103,13-1,39 27,-26-39,0-13,-13-39,0-26,13-26,0-77,-52 25</inkml:trace>
  <inkml:trace contextRef="#ctx0" brushRef="#br0" timeOffset="53183.245">8771 10282,'0'0,"0"0,0 0,0 0,13 0,52-13,26 0,26 13,-13-13,26 39,0 12</inkml:trace>
  <inkml:trace contextRef="#ctx0" brushRef="#br0" timeOffset="53745.5642">10163 10191,'-13'0,"13"0,13 0,13 0,26 0,0-13,-26 13,26 13,-26 26,52 90,-39-12,-26 51,13-13,26 78,-26-1,0-25,14-13,-1-64,13 25,0-39,0 14,-13-27,-26-64,-13-13,0-13,0 0,-13 0,-39-1,13 1,0-13,26 0,13 0</inkml:trace>
  <inkml:trace contextRef="#ctx0" brushRef="#br0" timeOffset="69552.9671">11646 11070,'-13'0,"13"0,0 0,0 0,0 0,13 0,39 0,26 0,27 0,12-12,-39 12,-13 12,0-12,-13 0,-13 0,0 13,0 0,-26 0,13 13,-13 26,-26-26</inkml:trace>
  <inkml:trace contextRef="#ctx0" brushRef="#br0" timeOffset="69896.8046">11594 11562,'13'0,"-13"0,0 0,13 0,52-13,66 13,-27 0,0 13,-26 0,13 13,-13 0,-26-13,-13-13,0 0,-13 0,0-13,0-13,-13-39</inkml:trace>
  <inkml:trace contextRef="#ctx0" brushRef="#br0" timeOffset="70240.2462">12375 10670,'0'12,"0"-12,0 0,13 26,13 91,-13-1,0 13,-26 1,0 64,0-104,13 27,0-78,0 12,0-12,0-26,0-13,0 0,0 0,-13-129</inkml:trace>
  <inkml:trace contextRef="#ctx0" brushRef="#br0" timeOffset="70599.5064">12180 10838,'0'0,"0"0,0 0,0 13,13 0,39 12,52 14,-26-13,13 13,-26 0,13 25,-26-12,-13 0,0 38,-39 14,-39-1,-26 14,0-27,13-12,26-39,13 25,-13 27</inkml:trace>
  <inkml:trace contextRef="#ctx0" brushRef="#br0" timeOffset="76862.8986">13715 5212,'-91'-142,"91"142,0 0,0 0,0 0,0 51,0 79,0-14,13-38,13-14,52 14,-13-52,0-13,0-26,40-52,-53 13,13-12,0-1,-26 26,0 13,0 26,0 26,26 52,26 25,-13 40,-52-27,-39 0,-39 1,-13 25,-26-51,0-27,0-25,39-26,13 0,0-13,26-13,0-13,13-64,26-1,39 13,26 14,13-14,-13 39,-26 14,0 25,52 12,-78 40</inkml:trace>
  <inkml:trace contextRef="#ctx0" brushRef="#br0" timeOffset="77159.625">15264 5315,'0'13,"0"-13,0 0,26 0,39 0,-13 0,65 0,-65 13,13 0,-13 13,26-13</inkml:trace>
  <inkml:trace contextRef="#ctx0" brushRef="#br0" timeOffset="77347.1161">15407 5677,'0'0,"0"0,13 0,26 0,0 0,26 13,13-26,130-12</inkml:trace>
  <inkml:trace contextRef="#ctx0" brushRef="#br0" timeOffset="78268.7076">16916 4087,'-13'0,"13"26,-13 12,-39 79,-13 51,0 39,65-104,-13 78,39-116,13-26,52 0,13-13,-13-39,0 0,-26-52,-12 0,-27 1,-13-27,-26 14,-26-1,-27 0,-25-25,-13-1,13 27,26 12,26 0,13 14,26-14,13 26,13 13,52-25,0 38,13 26,-52 13,0 90,-78 91,0-91,-39 14,39 38,26-104</inkml:trace>
  <inkml:trace contextRef="#ctx0" brushRef="#br0" timeOffset="78659.1754">16396 5522,'0'-13,"0"13,52-13,65 1,13-14,78-13,-39 13,-39 13,-51 13,-1 0,-13 0,39 13,-65 13,-26-26</inkml:trace>
  <inkml:trace contextRef="#ctx0" brushRef="#br0" timeOffset="88317.2859">16825 5949,'0'-155,"0"155,0 0,0 0,0 0,0 0,0 0,-13 13,-26 13,-39 25,0 1,0 0,26-26,26 0,0-13,13-1,0-12,0 0,13 0,0 0,0 0,26 13,13 0,39-13,-26 0,13 0,39 0,-65 0,0 0,0 0,0 0,-13 0,0 0,13 13,-13-13,-13 0,0 0,0 0,13 0,-13 0,-13 0</inkml:trace>
  <inkml:trace contextRef="#ctx0" brushRef="#br0" timeOffset="88582.8263">17072 5962,'-13'0,"13"0,26-13,-13 13,-13 13,-13 52,-13 12,0 1,0-13,-39 38,52-77,0 0,0 0,0-13,13 38,0 53</inkml:trace>
  <inkml:trace contextRef="#ctx0" brushRef="#br0" timeOffset="89551.3437">17788 5225,'-13'13,"13"-13,0 0,52-13,26 0,0 0,39-13,-13 13,1 0,-14 13,-13 0,13 26,-13-13,-26 0,-26 13,26 13</inkml:trace>
  <inkml:trace contextRef="#ctx0" brushRef="#br0" timeOffset="89816.8073">17931 5600,'39'0,"-13"0,26 0,39 13,-13 13,-13-13,-12-13,12 0,0 0,-26-13</inkml:trace>
  <inkml:trace contextRef="#ctx0" brushRef="#br0" timeOffset="93811.6134">20065 4526,'-13'-38,"13"38,0 0,0 0,0 0,0 0,0 0,-26 26,-52 51,-13 1,13-14,39-12,0-26,13-13,13 0,13-13,0 0,0 0,0 13,-39 90,39-90,26 0,26 0,39 0,-13 0,-13-13,-13 0,0 0,0 0,-26 0,0 0,0 13,-13-13,0 13,0-13,13-13,13 13,0 0</inkml:trace>
  <inkml:trace contextRef="#ctx0" brushRef="#br0" timeOffset="94124.0104">20495 4759,'-26'-39,"26"39,0 0,0 0,0 0,-14 26,14 13,-52 129,26-51,-13 12,0-13,13-25,13-39,0-1,13-12,-13-13,13 0,0-13,0 0,52-13</inkml:trace>
  <inkml:trace contextRef="#ctx0" brushRef="#br0" timeOffset="94733.2021">19675 4100,'-39'-52,"39"52,0 0,-26 39,-195 362,194-324,-38 104,-13 65,65-104,13-12,0 38,26-104,0-25,235 233,-144-182,-13-38,13 13,-13-26</inkml:trace>
  <inkml:trace contextRef="#ctx0" brushRef="#br0" timeOffset="95197.1782">20677 4268,'-13'0,"13"0,0 0,13 0,0 39,26 38,52 104,-26-64,0-14,-26 14,13 25,-39 0,-39-13,-26 1,-13-27,-26 26,26-25,39-65,0 0,13-27,0-12,13 0</inkml:trace>
  <inkml:trace contextRef="#ctx0" brushRef="#br0" timeOffset="95743.8585">20872 3893,'0'0,"0"0,0 0,0 0,0 0,13 0,26-13,0 0,0 13,0-13,0 0,0 13,-13 0,-13 0,26 0,-13 0,-13 0,13 13,0 0,-13-13</inkml:trace>
  <inkml:trace contextRef="#ctx0" brushRef="#br0" timeOffset="96009.3642">21692 3815,'-13'52,"0"51,0 1,0-40,26 40</inkml:trace>
  <inkml:trace contextRef="#ctx0" brushRef="#br0" timeOffset="97352.7301">22407 4682,'-13'26,"-26"77,-26 104,39-78,0 52,26-90,13-39,65 25,-13-38,0-13,0-13,13 0,-38-26,-14 13,-13-13,0 0,0-26,-26-51,-13-1,-27 1,1-1,-65-64,39 77,0 1,-26-79,52 79,0-1,13-25,39 51,13 0,13-12,39-1,52-26,26 27,-65 51,-13 26,27 90,-40 65,-52-51,-39 51,-66-52,40-25</inkml:trace>
  <inkml:trace contextRef="#ctx0" brushRef="#br0" timeOffset="115986.9202">13884 10501,'-26'-129,"26"129,0 0,0 0,0 0,0 0,0 39,-26 51,0 104,0 0,-13-38,0 12,26 26,0 39,13-143,13 14,13-1,0-25,13 25,-13-51,13-13,52-14,14-50,-14-14,-13-13</inkml:trace>
  <inkml:trace contextRef="#ctx0" brushRef="#br0" timeOffset="116346.2487">13806 10540,'-13'-90,"13"90,0 0,13 0,39 0,26-13,27 0,-1 26,-26-13,13-13,-13 26,0 38,-39-12</inkml:trace>
  <inkml:trace contextRef="#ctx0" brushRef="#br0" timeOffset="117080.3772">14496 11161,'-91'-103,"91"103,-13 38,26 27,13-13,13-13,52 12,13-38,26-39,-13-25,0-27,-38 13,12 1,-26 25,-26 26,0 26,0 26,13 77,-26 130,-39-39,-13-78,-13 0,-39 65,13-77,-39-1,-1-51,1-26,26-39,39-26,0-78,26-64,26 39,39 25,39 1,0 38,27 39,-14 26,0 13,-26 0,-13 0,-13 0,13 0,13-13,117-52</inkml:trace>
  <inkml:trace contextRef="#ctx0" brushRef="#br0" timeOffset="117627.0228">15550 10540,'-13'-13,"13"13,65-39,26-12,13-1,-26 0,-13 14,-13 25,0 26,0 38,27 104,-27 39,-13 39,0-39,-13 78,-39-78,-13-39,0-26,0 1,0-1,0-64,13-27,0-12,-26-13,-1-26,14-13,26-12,13-27</inkml:trace>
  <inkml:trace contextRef="#ctx0" brushRef="#br0" timeOffset="117970.6779">16721 11252,'-13'0,"13"-13,0 13,13-13,26 0,39 0,0 0,-13 13,26 13,-26-13,-13 13,-12 13,-27-1,26 1</inkml:trace>
  <inkml:trace contextRef="#ctx0" brushRef="#br0" timeOffset="118158.1578">16929 11523,'-13'0,"13"0,0 0,26 0,26-13,-13 0,0 13,0-13,39 13,40-38</inkml:trace>
  <inkml:trace contextRef="#ctx0" brushRef="#br0" timeOffset="120860.3657">17944 10126,'-26'-38,"26"38,0 0,0 0,0 0,-13 90,-13 182,13-117,-39 142,26-51,-26 77,39-129,0-38,26-40,39 52,-26-103,0-26,13-14,0-12,13-39,26-38,39-27,-65 14</inkml:trace>
  <inkml:trace contextRef="#ctx0" brushRef="#br0" timeOffset="121172.8348">17866 10088,'0'-13,"0"13,13 0,26 0,52 0,-13-13,78 0,-90 13,25 13,39 13,0 38</inkml:trace>
  <inkml:trace contextRef="#ctx0" brushRef="#br0" timeOffset="121938.1492">18894 10527,'-65'0,"65"0,-13 39,-13 26,-52 25,-26 14,13-14,-13 1,39-39,39-27,13-12,0 0,13-13,13 0,26 13,13 0,39 0,13 13,-13-13,-13-26,-26 13,-13 0,0 0,0-13,0-13,13 0,-13 0,0 1,13-105,-26 78,0 14,-13 12,-13 13,0 0,0 13,-13 39,-13 38,0 53,0-14,0 13,-13 78,0-51,26-66,0-25,0-26,13-14,-13 1,13-26,13 39</inkml:trace>
  <inkml:trace contextRef="#ctx0" brushRef="#br0" timeOffset="122672.286">19297 9984,'26'-52,"-26"52,13 0,40 0,25 13,-13-13,-13 13,13 0,26 26,-26 52,-13 25,13 52,-26 39,-26-78,13 143,-26-117,-39 143,26-104,-26-39,-13 0,-13 13,39-77,0-40,-65 79,26-105,-39 27,26-52,38-26,14 0,39-51,40-27</inkml:trace>
  <inkml:trace contextRef="#ctx0" brushRef="#br0" timeOffset="123468.909">19857 9609,'0'0,"0"0,13 0,26 0,13 0,13 0,13 13,-26 0,13-26,-26 0,0 0,0 13,0 13,0-13,-13 39</inkml:trace>
  <inkml:trace contextRef="#ctx0" brushRef="#br0" timeOffset="123734.5428">20651 9273,'0'0,"0"0,13 77,0 14,0 25,0-25,-13-1,0 14,13-39,13-27</inkml:trace>
  <inkml:trace contextRef="#ctx0" brushRef="#br0" timeOffset="124874.7096">21483 10075,'-13'-13,"13"13,0 0,0 0,0 51,-13 105,-26 12,-13 103,-13-25,26-13,13 38,13-64,39-51,0 12,13 26,-26-143,13 40,0-65,0-13,0-26,52-65,40-51</inkml:trace>
  <inkml:trace contextRef="#ctx0" brushRef="#br0" timeOffset="125187.1113">21366 10165,'0'0,"0"0,13 0,13 0,26-13,66-13,38 1,-78 25,91-13,-65 26,-26-1</inkml:trace>
  <inkml:trace contextRef="#ctx0" brushRef="#br0" timeOffset="125874.4523">22251 11083,'-13'13,"-26"91,-13 90,39-104,13 40,26-53,13-12,13-26,65 38,0-64,-26-13,-39-13,14-13,-40 1,0-14,-26-39,-26 1,-66-40,14 40,-52-27,13 1,52 12,13 14,26-1,26 13,13 14,13-40,39 39,26 1,-26 38,-13 13,-26 25,13 79,-39 64,-39 26,13-103,0 12,26-25,26-1</inkml:trace>
  <inkml:trace contextRef="#ctx0" brushRef="#br0" timeOffset="126483.571">22759 10165,'0'0,"0"0,39 0,52-26,13-12,39-14,-52 26,-13 13,-13 13,13 13,-26 13,0 77,0 52,-13 26,-26 91,-13-65,0 0,-26 39,13-14,0-115,13 38,-13-52,13 27,-13-66,13-38,-13 0,0-13,-26 0,0-26,26 0,0-13</inkml:trace>
  <inkml:trace contextRef="#ctx0" brushRef="#br0" timeOffset="127608.213">17072 14084,'-13'0,"13"0,0 0,26 13,105-13,-53 0,26 0,-13 0,0 0,-26 0,13 26,-52 38</inkml:trace>
  <inkml:trace contextRef="#ctx0" brushRef="#br0" timeOffset="127811.3271">17463 14549,'-26'-13,"26"13,13 0,39 13,39 0,39-13,-65 0,13 0,78 13</inkml:trace>
  <inkml:trace contextRef="#ctx0" brushRef="#br0" timeOffset="128581.3666">18972 13748,'-13'-13,"13"13,0 0,0 0,13 0,26-26,52-13,78-39,-51 52,-27 26,-26 26,-13 13,0 39,-13 51,-26 0,-39-25,-52 64,-26-52,0 1,12-14,53-51,26-26,13 0,52-13,248 0,-131-13,65-65,-26 26,-91 13,-91 26</inkml:trace>
  <inkml:trace contextRef="#ctx0" brushRef="#br0" timeOffset="136035.9823">2018 5005,'-13'-13,"13"13,0 0,0 0,-79-13,79 13,-52-13,0-13,-26-12,13-1,-26 0,39 0,0 0,13 1,0-1,0-13,13 26,0 0,-26 0,26 13,0 13,0 13,-26 52,0 51,-13 66,39-53,-39 117,25-39,27-1,-26 40,0 0,-13 25,39 27,0-117,-13 142,26-51,0-39,0 129,13-65,-26 39,26-12,-26 25,26 13,13-39,-39 78,0-51,-13 102,0-38,39-26,-13 26,26-52,0-39,13 39,13-90,0 116,-39-116,40-40,-27-38,-26 39,26-78,-13 1,-13-40,0-13,-13 1,0-39,13-27,0-25,0 0,0 0,0-13,0 0,0 0,0 13,26-13,52 0,0-13,65-13,-26 13,26-13,-39 14,78 12,-65 12,14 1,-53 0,0 13,-13 13,-39-13,0 0,-13-13,0 0,-13 0,13-13,13-26,-13 0</inkml:trace>
  <inkml:trace contextRef="#ctx0" brushRef="#br0" timeOffset="136632.7716">2226 15636,'-26'13,"26"-13,-13 26,13 25,26 53,-13 12,0-12,0 38,0-39,-13-25,0-39,0-26,0 0,0-13,26-117,0 40,-26-53,-26 1,-13 25,26 1,-13 25,-13 14,26 51,0 0,0 13,13 0,13-13,39 13,52 13,0 26,-26-13,39 12,-52 1,-26-13,0 26,0 38,-52 14,-52-1,-26 1,0-14,0 1,26-40,52-25</inkml:trace>
  <inkml:trace contextRef="#ctx0" brushRef="#br0" timeOffset="137804.274">4308 15649,'0'0,"0"0,0 13,52 38,65 66,-13 25,0-26,13 27,-13-40,-26-12,0 12,0-25,-26-27,-13 1,14-13,25-39</inkml:trace>
  <inkml:trace contextRef="#ctx0" brushRef="#br0" timeOffset="138147.9131">5375 15817,'-39'-26,"26"26,-26 13,-14 13,-51 25,-65 53,13 38,-13-12,0-1,65-26,13-25,26-13,25-27,14-12,13-13,26 0,13-26</inkml:trace>
  <inkml:trace contextRef="#ctx0" brushRef="#br0" timeOffset="138616.5143">6025 16063,'-52'-13,"52"13,0 0,0 0,13 0,65 0,39-13,92 13,-66-13,-26 13,0 0,-39 13,-26 0,-13 0,26 12,-39-12</inkml:trace>
  <inkml:trace contextRef="#ctx0" brushRef="#br0" timeOffset="138887.9259">6207 16606,'-117'-78,"117"78,0 0,26 0,104-13,14-13,-14 39,0-13,13-39,-26 27,-13-1,13 13,-104 0</inkml:trace>
  <inkml:trace contextRef="#ctx0" brushRef="#br0" timeOffset="141886.9155">8654 15015,'-26'-65,"26"65,0 0,0 0,0 0,0 0,0 0,-13 26,-39 129,-27 104,27-117,-52 130,13-104,-13 39,52-91,-13 27,26-53,13 14,0-53,13-25,0 0,13-13,0-13,26-65,13-25</inkml:trace>
  <inkml:trace contextRef="#ctx0" brushRef="#br0" timeOffset="142277.415">8628 15054,'-13'-91,"13"91,0 0,0 13,26 52,0 129,-13-26,0-52,13 52,13 26,13-77,-26 38,0-39,26 40,-26-53,-13-12,0-27,0-12,-13-39,0 0,13-13,-13-13</inkml:trace>
  <inkml:trace contextRef="#ctx0" brushRef="#br0" timeOffset="142558.6326">8120 16205,'-13'-13,"13"13,0 0,13 0,13 0,39-13,39 13,-26 0,13-13,27 13,-1 0,0 39</inkml:trace>
  <inkml:trace contextRef="#ctx0" brushRef="#br0" timeOffset="143558.2563">9122 14588,'-117'52,"117"-52,0 0,0 0,0 0,13 0,39 13,13-13,0 0,39 13,-26-13,-13 0,-13 0,-13 0,-13 0,-13 0,0 0,1 13,-1 13</inkml:trace>
  <inkml:trace contextRef="#ctx0" brushRef="#br0" timeOffset="143901.9508">9760 14239,'0'0,"0"13,13 26,0 64,0 14,-13 25,-13-26,0-12,13-40,0-12,0 0,0-13,26-1,0-25</inkml:trace>
  <inkml:trace contextRef="#ctx0" brushRef="#br0" timeOffset="144761.0038">10345 14472,'13'-13,"-13"26,0 39,-13 103,26 0,13 104,-13-91,-39 26,39 0,-26-91,13 39,-13-64,-13 13,26-40,-13-25,13-13,0 0,0 0,0-13,0 0,-13-52,13-12,26-40,-13 26,13 14,0 25,13 0,52 0,0 14,1 25,25 25,-13 14,-13 0,-13 13,-39-1,0 1,-13 0,-52 0,-104 64,-274 13,-38-51,442-78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9-06T01:51:44.18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1380 4345,'-13'0,"13"0,0 0,0 0,0 0,0 0,26 52,0 0,26 13,13-1,0 14,-13-14,26 27,-13-13,-13-14,0 1,-26-26,13 0,-13 12,1-25,-14 0,13 13,0-13,26 0,-26-14</inkml:trace>
  <inkml:trace contextRef="#ctx0" brushRef="#br0" timeOffset="406.0961">2122 4410,'-13'0,"13"0,-13 0,0 0,-26 26,-53 64,-25 79,26-40,26-51,-13 38,13-26,0-12,26-26,0 12,13-12,26-13,0-39</inkml:trace>
  <inkml:trace contextRef="#ctx0" brushRef="#br0" timeOffset="749.7925">2616 5096,'0'0,"0"0,0 12,0 40,-13 52,-13 38,0 0,0-64,13-14,0 1,0-13,0-13,39-14</inkml:trace>
  <inkml:trace contextRef="#ctx0" brushRef="#br0" timeOffset="1171.4752">3670 4501,'0'13,"0"-13,0 12,-13 66,0 38,-39 27,13-1,26-39,0-12,13 0,0-1,0-51,0-13,0 0,0-13,0-13,0-13</inkml:trace>
  <inkml:trace contextRef="#ctx0" brushRef="#br0" timeOffset="1483.9396">3241 5005,'-39'-39,"39"39,0 0,0 0,26 0,39 26,13 0,0 0,26-13,-26 13,26 12,-26-38,-26 0,-13 13,0-13,26 52</inkml:trace>
  <inkml:trace contextRef="#ctx0" brushRef="#br0" timeOffset="4045.5747">4633 4682,'-130'-52,"130"52,0 0,0-13,26-13,13 0,13 0,-13 13,0 1,39 12,-52 12,-13 14,13 39,-39 26,-26 38,-13-26,-26 14,13-14,26-51,13-26,13-13,0 0,13 0,13 0,0 12,39 1,0 0,26 13,26-13,-39-13,-13 0,0-26,26 13</inkml:trace>
  <inkml:trace contextRef="#ctx0" brushRef="#br0" timeOffset="4467.3557">5583 4604,'-13'-52,"13"52,0 0,0 13,13 26,13 52,39 38,-13-39,0 1,39 25,-39-64,13 13,-13-26,-13 12,-13-12,0-13,39-13</inkml:trace>
  <inkml:trace contextRef="#ctx0" brushRef="#br0" timeOffset="4764.1101">6246 4669,'-26'-39,"26"39,-26 0,-13 39,-78 77,-26 52,26-38,26-27,13-12,13 12,39-64,13-13,13-26</inkml:trace>
  <inkml:trace contextRef="#ctx0" brushRef="#br0" timeOffset="5326.4012">6520 5328,'-39'-26,"39"26,0 0,0 0,0-12,65-1,-13 0,13 13,-13 13,0 0,-26-1,0 27,-13 26,-13-13,-13 12,-13-25,0 0,13-13,26 25,0-25,26 0,39 0,0-13,0-13,-26 0,26 0,13 0</inkml:trace>
  <inkml:trace contextRef="#ctx0" brushRef="#br0" timeOffset="5935.6359">7483 4772,'13'0,"-13"0,39 0,39 13,13 13,0 0,-13-13,0-13,0 0,13-13,0 0,91 0</inkml:trace>
  <inkml:trace contextRef="#ctx0" brushRef="#br0" timeOffset="6247.9805">7717 5290,'-13'0,"13"0,0 0,26 0,39 12,0-12,0 13,39-13,-39 0,65 13,13 0</inkml:trace>
  <inkml:trace contextRef="#ctx0" brushRef="#br0" timeOffset="8590.9825">10059 4061,'0'0,"0"0,0 13,-26 13,-13 25,-26 14,-52 64,26-64,0 0,-1-1,-25 1,65-26,13-13,13-13,0 0,13-13,0 0,13 0,0 0,39 13,65-1,65 1,-64-13,-1 0,-26 0,-13 13,39 0,-52-13,-13 0,-13 0,0-13,-13 13,26-13,-13-12,-13 12</inkml:trace>
  <inkml:trace contextRef="#ctx0" brushRef="#br0" timeOffset="8841.0019">10436 4436,'-13'0,"13"0,-13 13,0 52,-13 38,0 26,-13 14,0-1,13-52,0-12,13-26,0-13,13 12,0-25,0-13</inkml:trace>
  <inkml:trace contextRef="#ctx0" brushRef="#br0" timeOffset="11183.9065">1770 6712,'-117'-142,"117"142,-13-13,0 0,13 13,0 0,0 0,0 13,39 65,13-14,13 14,39 25,-39-38,66 38,-79-64,26 52,-26-40,-13-12,-13-13,0-13,13 0,-13-26,39-78</inkml:trace>
  <inkml:trace contextRef="#ctx0" brushRef="#br0" timeOffset="11433.8258">2538 6738,'-104'-116,"91"116,-13 13,-39 12,-26 40,-13 39,-53 25,40 13,52-64,0-1,26-12,26-39,52 64,-13-64</inkml:trace>
  <inkml:trace contextRef="#ctx0" brushRef="#br0" timeOffset="11730.7047">3267 7462,'-78'-103,"78"103,0 64,0 79,0-40,-13-12,13-1,0-25,13 0,0-40</inkml:trace>
  <inkml:trace contextRef="#ctx0" brushRef="#br0" timeOffset="12057.6955">4125 6906,'0'0,"0"0,0 52,13 90,-13-51,0 38,0-39,0 14,0 12,13-51,0 26,-13-53,14-25,-14-13</inkml:trace>
  <inkml:trace contextRef="#ctx0" brushRef="#br0" timeOffset="12354.475">3969 7501,'-91'-155,"91"155,0 0,13 0,26 13,26 0,13-13,0 0,1 0,12 13,13-13,39 25,-13 14</inkml:trace>
  <inkml:trace contextRef="#ctx0" brushRef="#br0" timeOffset="14541.2749">5140 6841,'-13'0,"13"0,0 0,0-12,26-14,65-13,-12 26,38-26,-39 26,-13 13,-13 13,-26 0,0 0,-13 13,-13 51,-39 1,-13-13,0 25,13-51,26-13,0 0,13-13,39 13,52 25,0-12,-26 0,-13 0,-26-13,0 12,-39 14,-26 13,-78 38,13-25,-26-14,78-38,26-13,26-13,26-26</inkml:trace>
  <inkml:trace contextRef="#ctx0" brushRef="#br0" timeOffset="14853.7748">6207 6854,'0'0,"0"0,26 13,39 39,40 90,-40-25,-13 12,13 0,-26-38,13-14,-13-12,0-13,-13-26,13 0,52-26,-65-26</inkml:trace>
  <inkml:trace contextRef="#ctx0" brushRef="#br0" timeOffset="15088.074">7053 7010,'-52'-13,"39"13,-52 51,-91 130,52-38,13-27,13 0,-13-25,39-39,25-13,27-14</inkml:trace>
  <inkml:trace contextRef="#ctx0" brushRef="#br0" timeOffset="15556.5758">7209 7708,'-26'-39,"26"39,0 0,0 0,26-13,39 0,-13 13,-13 13,0 0,-13 13,1 52,-14-1,-26 27,0-27,-1-25,1 13,0-39,13-1,13 1,27 0,51-13,13-13,39-39,-39 0,39 27</inkml:trace>
  <inkml:trace contextRef="#ctx0" brushRef="#br0" timeOffset="15933.8608">8016 7165,'0'0,"0"0,26 13,52-26,26 39,-39-13,13-13,0 0,14 12,-40-12,-13 13,0 26,-39 65</inkml:trace>
  <inkml:trace contextRef="#ctx0" brushRef="#br0" timeOffset="16136.975">8315 7643,'0'0,"0"0,13 0,13 13,26 0,0 0,40 0,-1-13,-13 13</inkml:trace>
  <inkml:trace contextRef="#ctx0" brushRef="#br0" timeOffset="18245.6236">9955 6880,'-104'-51,"104"51,-26-13,13 0,0 13,13-13,0-13,13-13,39-13,39-12,13 12,-13 39,-13 26,-39 13,26 103,-39 0,-39 1,-39-1,0-13,-13-25,13-26,13-14,13-25,13-13,13 0,13 0,52 0,26-13,0 13,-26 0,0 0,-13 0,0-13</inkml:trace>
  <inkml:trace contextRef="#ctx0" brushRef="#br0" timeOffset="21416.485">1900 9764,'-39'-116,"39"116,0 0,-13 13,-26 77,-91 156,52-78,-91 130,117-208,-39 78,0-38,26-40,13-12,13-39,13-14,26 1,0-26</inkml:trace>
  <inkml:trace contextRef="#ctx0" brushRef="#br0" timeOffset="21760.1251">1497 9764,'0'0,"0"0,26 39,39 65,13 51,-26-26,13 0,-13-12,13-1,0 13,27 40,-66-105,26 27,0-27,-13-25,-26-13,13 0,39 26</inkml:trace>
  <inkml:trace contextRef="#ctx0" brushRef="#br0" timeOffset="22072.5249">1432 10618,'-13'-65,"13"65,0 0,52 0,26 26,0 0,0 0,0 0,65-13,-12-1,-27-12,0-25,13-1,-13 0</inkml:trace>
  <inkml:trace contextRef="#ctx0" brushRef="#br0" timeOffset="22369.3683">2889 10165,'52'-77,"-52"77,0 13,65 77,27 91,-53-90,26 12,-13-12,13-27,26 40,-39-53,0 1,-13-13,0 0,-13 116</inkml:trace>
  <inkml:trace contextRef="#ctx0" brushRef="#br0" timeOffset="22666.2153">3579 10075,'-26'77,"0"-64,-26 26,-52 64,-39 66,39-66,-1 0,27-25,13 0,26-40,13-12,26 0</inkml:trace>
  <inkml:trace contextRef="#ctx0" brushRef="#br0" timeOffset="23493.9784">4412 10527,'0'0,"0"0,0 0,13 0,52 0,13 0,52-39,0 14,-26 12,0 26,-39-13,-39 0,0 0,-13 13,-13-1,-65 27</inkml:trace>
  <inkml:trace contextRef="#ctx0" brushRef="#br0" timeOffset="23728.2477">4529 10825,'0'0,"52"0,78 13,-13 0,-26-13,-13 0,0-13,0-13,13 0,1 0,25 0</inkml:trace>
  <inkml:trace contextRef="#ctx0" brushRef="#br0" timeOffset="24415.5595">5986 9713,'-13'12,"13"-12,0 0,13 13,0 91,0 77,-26 52,13-78,13-26,13-12,-26-14,13-12,0-53,-13 1,0-26,0 0,0-13,0 0,13-26,26-38,26-14,0 0,66 14,-66 38,52 26,-39 13,0 13,-26-1,-26 1,0 0,-13 13,-26 0,-78 25,-65 14,-39-13,103-39,1-1,0-12,52 26</inkml:trace>
  <inkml:trace contextRef="#ctx0" brushRef="#br0" timeOffset="25838.7554">859 12209,'-13'-39,"13"39,-13-13,13 13,0 0,0 0,-13 26,0 77,-26 156,39-104,0 52,0 0,39 155,-26-155,26 129,-26 0,-13-38,0-65,0-39,13-39,40 0,-14-52,26 1,-26-52,26 25,52 1,0-65,65-78,-13 0</inkml:trace>
  <inkml:trace contextRef="#ctx0" brushRef="#br0" timeOffset="26374.4395">820 12299,'-52'0,"52"0,0 0,0 0,26 0,26 0,0 0,66 13,-40 13,39-26,-13-13,39 39,39-52</inkml:trace>
  <inkml:trace contextRef="#ctx0" brushRef="#br0" timeOffset="27171.1102">1900 12791,'-52'-91,"52"91,-13 0,0 0,13 0,-13 0,13 0,-13 26,-52 90,26-12,13 12,13-38,0 12,-13-12,13-52</inkml:trace>
  <inkml:trace contextRef="#ctx0" brushRef="#br0" timeOffset="27905.2247">3904 12791,'0'12,"0"-12,0 0,13 0,52-25,39-14,1 13,-1 39,-39 0,-13 13,-13 12,0 66,-39-26,-13-1,-39 27,0-14,13-25,13-26,26-26,13 25,13-12,78 13,0-26,13-26,-13 0,-13 0,-13 0,-52 39</inkml:trace>
  <inkml:trace contextRef="#ctx0" brushRef="#br0" timeOffset="28651.1379">1809 14536,'-13'-12,"13"12,0 0,0 0,0 0,0 25,0 27,13 26,-13 12,-13 1,-13-1,0 27,0-40,39 1,13-52</inkml:trace>
  <inkml:trace contextRef="#ctx0" brushRef="#br0" timeOffset="29416.5178">4034 14536,'-104'-25,"104"25,0 0,0 0,26-13,52-13,39-13,1 13,-53 13,-26 13,-13 13,-13 0,0 52,-52 25,-13 1,-13-1,39-38,0-13,39 13,39-1,26 14,39-26,-39-13,-39-13,-13-1,-26-12,0 13,-26 26,-13 13,-26 0,0-1,39-25,-26-13</inkml:trace>
  <inkml:trace contextRef="#ctx0" brushRef="#br0" timeOffset="30197.5187">5127 12170,'0'-13,"0"13,26 0,52-13,-12 13,-14 13,13 26,39 51,-13 27,0 12,13 78,-52-13,-13 13,-13 129,-26-129,-26 116,13-90,0 26,-26-65,0-26,0 0,-13 0,26-13,0-90,13-13,0-27,0-12,0-13,13 0,39-116</inkml:trace>
  <inkml:trace contextRef="#ctx0" brushRef="#br0" timeOffset="30697.3583">6650 12170,'-26'-26,"26"26,0 0,0 0,-13 90,-52 169,26-26,0 155,0-65,13 39,52-38,0-53,39 78,-13-155,13 39,-39-91,0 1,0-79,0-12,26-39,26-65,39-64,-13-130</inkml:trace>
  <inkml:trace contextRef="#ctx0" brushRef="#br0" timeOffset="31072.2938">6494 12454,'-13'-13,"13"13,0 0,52-51,39-14,13 13,-13 26,0 13,0 0,26 1,-65 12,0 25,-26-12</inkml:trace>
  <inkml:trace contextRef="#ctx0" brushRef="#br0" timeOffset="32274.9822">7457 12390,'0'-13,"0"13,0 0,26 26,39 51,13 14,13 12,-26-25,13 25,-26-38,-26-26,0-1,0-12,0 0,-13-26</inkml:trace>
  <inkml:trace contextRef="#ctx0" brushRef="#br0" timeOffset="32522.3359">8003 12441,'-26'0,"13"0,0 26,-26 39,-13 25,-26 14,0 12,39-25,39-14,13-64</inkml:trace>
  <inkml:trace contextRef="#ctx0" brushRef="#br0" timeOffset="32778.2023">8471 12894,'-78'-13,"78"13,0 13,0 52,0 38,0-38,0 25,-13-25,13 13,26 12</inkml:trace>
  <inkml:trace contextRef="#ctx0" brushRef="#br0" timeOffset="33137.4606">7613 13916,'0'13,"0"0,39 51,26 27,26 12,-13-12,-13 25,-39-64,0 0,13-1,-13-38</inkml:trace>
  <inkml:trace contextRef="#ctx0" brushRef="#br0" timeOffset="33356.1406">8120 14148,'-65'65,"39"-39,-78 65,0 25,26-26,26-38,13 13,39-26</inkml:trace>
  <inkml:trace contextRef="#ctx0" brushRef="#br0" timeOffset="33777.8805">8484 14588,'-130'0,"130"0,0 0,0 0,26 0,26 13,-13 0,-13 0,-13 13,1 26,-28-1,-12 1,0 0,0 0,26-27,0 1,13 0,66 0,25-26,0-26,-52 39</inkml:trace>
  <inkml:trace contextRef="#ctx0" brushRef="#br0" timeOffset="34409.2569">8940 12053,'0'-13,"0"13,0 0,13-13,52-25,26-14,0 13,0 26,-26 26,0 26,0 116,-52 39,65 155,-51-116,-14 90,0 27,-13-79,-13 1,39 51,-13-155,-26 65,0-78,0-13,0-38,-1-39,14-40,0-12,0-13</inkml:trace>
  <inkml:trace contextRef="#ctx0" brushRef="#br0" timeOffset="34706.0769">10124 13592,'-26'-155,"26"155,0 0,26 0,39 0,0 13,-13 0,-13 0,-13-13,13 13</inkml:trace>
  <inkml:trace contextRef="#ctx0" brushRef="#br0" timeOffset="34893.452">10150 13942,'0'-26,"0"26,13 0,13 13,26-13,13 0,-52 0</inkml:trace>
  <inkml:trace contextRef="#ctx0" brushRef="#br0" timeOffset="36455.4278">11139 12015,'-26'-52,"26"52,0 0,0 0,0 0,0 0,0 13,-13 103,0 143,-39-1,39 14,13 64,0-64,-13 51,52 26,13-25,-39-117,13 0,0-39,-13-26,0-64,-13-27,0-38,13 0,52-65,91-64</inkml:trace>
  <inkml:trace contextRef="#ctx0" brushRef="#br0" timeOffset="36877.2985">11217 12040,'0'0,"0"0,0 0,26 0,39-25,65-27,39 13,-65 26,1 26,-1 13,0 26,13-1</inkml:trace>
  <inkml:trace contextRef="#ctx0" brushRef="#br0" timeOffset="37611.3044">12206 12338,'-13'65,"13"-53,-26 40,-13 52,-26 12,0-25,-13-1,26-38,13-13,26-13,13-14,0 1,39 0,65-26,-13 0,0-12,0-1,13 13,-52 0,-13 0,0-13,26 0,13 0,-65 13</inkml:trace>
  <inkml:trace contextRef="#ctx0" brushRef="#br0" timeOffset="37814.4625">12609 12648,'26'0,"-26"13,-13 52,-13 51,13-12,-26 25,13-38,13 12,13-38,0 12,-13 1</inkml:trace>
  <inkml:trace contextRef="#ctx0" brushRef="#br0" timeOffset="38329.8847">12024 14368,'-26'0,"26"0,0 0,0 0,26-13,26-25,65-14,-39 26,-13 13,-26 26,-13 26,-26 51,-13-12,-39 38,39-64,0-13,0-13,13 13,0-14,13-12,26 0,26-26,39-90,-26 25</inkml:trace>
  <inkml:trace contextRef="#ctx0" brushRef="#br0" timeOffset="38970.2483">12687 12196,'0'0,"0"0,39-13,26-26,40 13,25 0,-52 26,-13 0,13 39,-26 13,26 51,0 52,-13 52,-39-13,0 13,-13 142,-39-90,26 13,-26 51,0-90,26-26,-26 0,13-91,0 26,0-64,0-26,0-27,13-12,0 0,0-13,0 0</inkml:trace>
  <inkml:trace contextRef="#ctx0" brushRef="#br0" timeOffset="41250.823">14015 3957,'-13'-64,"13"64,0 0,13 26,-13 38,52 234,-26-169,13 91,-13 26,0 129,26-78,13 52,-39 26,52 39,-13-39,-26 65,26 26,-13 38,13-26,-26 143,-26-155,65 116,-52-13,26 39,-13-39,0 0,13-52,14-64,-53 103,39-129,-13 90,-26-168,13 52,0-194,0 26,26 51,-39-193,13 25,0-12,-13-53,13-12</inkml:trace>
  <inkml:trace contextRef="#ctx0" brushRef="#br0" timeOffset="86396.8161">1770 16476,'-78'-116,"78"116,0 0,0 0,0 0,0 0,13 13,26 0,26 26,13-1,26 27,-25 13,-14-14,-13-12,0 0,-13 0,0-14,13 1,0-13,13-26,0-13,-26-26</inkml:trace>
  <inkml:trace contextRef="#ctx0" brushRef="#br0" timeOffset="86818.5776">2720 16192,'-65'39,"52"-39,0 0,-13 13,-26 0,0-1,-13 27,-26 39,-13-1,13 14,-13-1,-14-12,40 0,26-40,13 1,13-13,26-13,0 0</inkml:trace>
  <inkml:trace contextRef="#ctx0" brushRef="#br0" timeOffset="87349.605">2941 16541,'-13'0,"13"0,0 0,0 0,0 0,0 13,39 0,26 13,1 0,-14-13,13 12,-13 1,13 0,-13 0,-52-13,0-13</inkml:trace>
  <inkml:trace contextRef="#ctx0" brushRef="#br0" timeOffset="87599.5224">3189 16761,'-131'39,"131"-39,0 0,0 0,13 13,14 0,12-13,26 0,13 25,0-12,39 0,-39-39</inkml:trace>
  <inkml:trace contextRef="#ctx0" brushRef="#br0" timeOffset="88177.5197">4698 16192,'-117'0,"117"0,0 0,0 13,-13 26,-26 77,-13 52,0 26,-13-39,-13 0,39-77,0 0,26-52,0-14,13-12,0 0,39-51,39-117,0-52,-39 142,-13 1</inkml:trace>
  <inkml:trace contextRef="#ctx0" brushRef="#br0" timeOffset="88427.3837">4711 16179,'-65'26,"65"-26,0 0,0 13,13 0,13 38,0 66,13 77,-26 64,0-180,0 64,0-51,0-1,0-12,-13-26,13-1,-13-38,0-13,-13-13</inkml:trace>
  <inkml:trace contextRef="#ctx0" brushRef="#br0" timeOffset="88724.2299">4477 16748,'-65'-13,"65"13,0 0,0 0,13 0,39 0,13-13,-13 0,13 0,0 0,26 0,0 13,-26-13,-52 13</inkml:trace>
  <inkml:trace contextRef="#ctx0" brushRef="#br0" timeOffset="89083.4237">5036 16282,'-26'-25,"26"25,0 0,0 0,26 0,0 0,26 0,0 0,0-13,1 13,-14 0,0 13,26 12,-39-25,13-38</inkml:trace>
  <inkml:trace contextRef="#ctx0" brushRef="#br0" timeOffset="89333.4019">5687 15933,'-39'-13,"39"13,0 0,0 26,-13 91,0-27,-13 14,0-14,13 1,0-27,39 1,-13-39</inkml:trace>
  <inkml:trace contextRef="#ctx0" brushRef="#br0" timeOffset="90270.6014">6168 16127,'-26'104,"26"-78,13 64,26 65,-26-13,-13-25,26-1,-26-12,-13-27,0-25,0-26,13-13,0 0,0-13,0 0,13-52,26 0,26 1,27-1,-14 26,0 0,-13 26,-26 0,-13 13,-13 0,-13 0,0 0,-26 39,-26-1,-52 27,13-26,13-14,38-25,27-13</inkml:trace>
  <inkml:trace contextRef="#ctx0" brushRef="#br1" timeOffset="102875.9895">15992 4113,'-26'-65,"26"65,0 0,0 0,-26 103,0 14,-26 51,-13-39,0 14,-39 38,52 0,13-78,0 1,0 25,26-51,-13 25,13-77,0 0,0-13,13-13,0 0,0-52,13-52</inkml:trace>
  <inkml:trace contextRef="#ctx0" brushRef="#br1" timeOffset="103250.9317">15888 4294,'0'0,"0"0,13 13,13 25,0 79,0 51,-13-65,-13 78,13-77,0-14,13 27,13 25,-13-51,-12 38,-1-51,-13-40,-13-12,13 0,0-26</inkml:trace>
  <inkml:trace contextRef="#ctx0" brushRef="#br1" timeOffset="103703.8547">15550 5057,'0'0,"0"0,0 0,0 0,0 0,26 0,0 0,26-26,-13 0,26 13,-26 13,0 0,13 0,0 0,26 26,-26 52</inkml:trace>
  <inkml:trace contextRef="#ctx0" brushRef="#br1" timeOffset="104078.7313">16747 4850,'0'0,"0"0,0 13,13 0,13 0,26 0,0-1,0-12,-13 0,0 0,0 0,0 26</inkml:trace>
  <inkml:trace contextRef="#ctx0" brushRef="#br1" timeOffset="104328.7122">16838 5328,'-39'-26,"39"26,0 0,0 0,0 0,13 0,13 0,13 0,0-12,13 12,39 12</inkml:trace>
  <inkml:trace contextRef="#ctx0" brushRef="#br1" timeOffset="105312.7404">18191 3143,'-26'-91,"26"78,0 0,0 0,0 0,0 0,0 13,0 0,0 13,-13 104,13 25,-130 298,91-233,-26 168,52-78,13-25,0 103,13-155,0 25,13 1,0-104,13 1,0-27,13 0,-13-64,0-26,13 0,53-52,-14-90</inkml:trace>
  <inkml:trace contextRef="#ctx0" brushRef="#br1" timeOffset="105812.5846">18230 3117,'0'-13,"0"13,0 0,0 0,0 0,0 0,13 0,0-13,27 0,12 13,-13 0,0 0,13 0,65 13,91 26</inkml:trace>
  <inkml:trace contextRef="#ctx0" brushRef="#br1" timeOffset="106796.6125">19219 3660,'52'-116,"-52"116,0-13,-13 0,-13 0,-39 0,-13 0,0 26,0 13,13 13,-26 25,13 14,26 25,13-25,26-1,26-12,13 0,0-14,0-25,13-13,26 13,-13-26,0-13,0-26,13-12,0-40,-13 14,-13 12,-26 13,0 26,0 13,-13 0,0 1,0 12,0 0,0 0,13 25,0 53,-13 25,0-38,0 39,0-66,0-12,13 0,0 103</inkml:trace>
  <inkml:trace contextRef="#ctx0" brushRef="#br1" timeOffset="107390.1739">19597 4087,'-78'-13,"78"13,0 0,0 13,0 13,0 12,-13 40,0 0,13-40,0-12,0 0,0-26,13 13,13 26</inkml:trace>
  <inkml:trace contextRef="#ctx0" brushRef="#br1" timeOffset="107687.0088">19753 4113,'0'0,"0"13,0 12,-13 14,0 26,0-13,-13 12,13-38,0 0,13 0,13-13,13 13</inkml:trace>
  <inkml:trace contextRef="#ctx0" brushRef="#br1" timeOffset="108764.737">21535 3699,'-13'-13,"13"13,0 0,0-13,13-78,-13 66,-13 12,-52 0,-26 26,13 25,26 14,0 26,0 64,52-77,13-14,0 1,0-26,-13 52,13-53,0-25,13-13,13-12,13-27,13-39,-26 27,-13 25,-13 13,0 13,0 0,-13 13,0 0,0 13,0 39,0 13,-13-1,13 53,0-66,0-12,0 0,13 13,0 64</inkml:trace>
  <inkml:trace contextRef="#ctx0" brushRef="#br1" timeOffset="109108.6494">21496 4423,'0'0,"0"0,0 0,0 0,13 13,0 13,-13 0,0 0,0-1,26 1</inkml:trace>
  <inkml:trace contextRef="#ctx0" brushRef="#br1" timeOffset="109905.3388">21874 4151,'0'0,"0"0,-39 130,26-91,0 38,0-12,0-26,0-1,13-12,0-13,13 0</inkml:trace>
  <inkml:trace contextRef="#ctx0" brushRef="#br1" timeOffset="110592.6031">22056 4345,'-13'-25,"13"25,0 0,0 0,13 0,13-13,26 0,-13 13,-13 0,0 0,-13 13,0 12,-13 14,0 0,-13-13,-13 0,13 0,-13 25,13-25,13 0,13-13,13 0,65 13,0-26,-13 0,13-13,14 0</inkml:trace>
  <inkml:trace contextRef="#ctx0" brushRef="#br1" timeOffset="111639.092">19284 5380,'-39'-26,"39"26,0-13,0 0,-13 0,-13-12,-26 12,-13 0,0 26,-52 25,52 27,0 39,26-14,0 26,39-25,26-26,0-40,13 1,0-26,13-13,26-51,-13-1,13-25,13-40,-13 40,-26 25,-26 26,-13 26,0 0,-13 13,14 26,-14 65,0-14,-14 14,-12-26,13-14,13 1,26-26</inkml:trace>
  <inkml:trace contextRef="#ctx0" brushRef="#br1" timeOffset="112685.6305">19649 5975,'-39'-26,"39"26,-13-39,13 26,0 0,0 0,0 1,13-1,0 0,13 13,0 0,0 0,-13 13,0 12,-26 27,0 0,-52 26,26-40,-26 14,26-26,26-13,0 0,13-13,0 0,0 0,26 0,13 13,-13-13,13 13,0 0,26-13,-26 0,0 13,13-1,-13-12</inkml:trace>
  <inkml:trace contextRef="#ctx0" brushRef="#br1" timeOffset="113248.1359">20052 6027,'-26'-13,"26"13,0 0,0 0,0 0,0 0,0 0,26 13,-13 13,-13 51,-13-12,13-26,26-26</inkml:trace>
  <inkml:trace contextRef="#ctx0" brushRef="#br1" timeOffset="114557.2281">21822 5432,'-143'0,"143"0,-26 0,-13 13,-27 38,14 1,-52 65,52-40,13 1,26-27,26-25,13 0,13-13,26-13,0-26,1-13,12-51,-13 12,0-25,-26 38,0 14,-26 25,0 13,0 13,0 26,-13 51,13 27,-13-14,0-25,0-13,0-27,13 14,26 26</inkml:trace>
  <inkml:trace contextRef="#ctx0" brushRef="#br1" timeOffset="115072.7008">22134 5975,'0'-104,"0"104,0 0,13-12,0-1,13 0,0 0,0 13,-13 0,0 13,0 25,-26 14,0 13,-26 38,26-51,0-13,13-13,13 0,0-13,39 12,0-12,0-13,13-13,78-12</inkml:trace>
  <inkml:trace contextRef="#ctx0" brushRef="#br1" timeOffset="115541.3506">22694 5975,'-66'-142,"66"142,0 0,0 0,14 0,-1-13,0 0,13 13,-13 0,0 13,0 13,-13 38,-13-12,0-13,0 25,13-38,0 0,0-13,13 13,0-13,0 0,13 0,26-13,0 0,52-13</inkml:trace>
  <inkml:trace contextRef="#ctx0" brushRef="#br1" timeOffset="116556.6255">22850 2871,'0'-13,"0"13,0 0,39 0,26 13,-13-13,13 0,13 26,-26 0,0 0,0 38,13 79,13 102,-52-115,0 90,-13 51,-26 1,13-91,13 90,-13-25,13-39,0 65,-13-66,13-37,-13 128,0-193,-13 115,13-89,0-27,-13-38,13 12,0-51,0-13,0 0,0 0,0-13,0 0,-13 0,-13-13,0 0</inkml:trace>
  <inkml:trace contextRef="#ctx0" brushRef="#br1" timeOffset="119430.6736">15888 7579,'-91'-65,"91"65,0 13,-39 116,-13 52,-39 52,39-117,-39 117,52-168,-13 38,39-64,0-13,0-13,13-13,13-13,26-65,26-25,-26 25</inkml:trace>
  <inkml:trace contextRef="#ctx0" brushRef="#br1" timeOffset="119696.3028">15914 7566,'-13'-39,"13"39,0 0,13 52,13 64,0 117,-13-117,0 91,13-39,-13 13,-13-103,13 12,-13-51,0 0,0-26,0 0,0-13</inkml:trace>
  <inkml:trace contextRef="#ctx0" brushRef="#br1" timeOffset="119977.3735">15433 8368,'-26'0,"26"0,26 0,65 0,0 0,-13-13,-13 13,0-13,0 0,26 0,-26 0,-39 0</inkml:trace>
  <inkml:trace contextRef="#ctx0" brushRef="#br1" timeOffset="120508.5497">16149 7255,'-13'-13,"13"13,0 0,0 0,13 0,13 0,0 0,13 13,0 0,13 0,0-26</inkml:trace>
  <inkml:trace contextRef="#ctx0" brushRef="#br1" timeOffset="120727.1333">16669 7035,'0'13,"0"-13,-39 143,39-79,-13 14,0 12,0-12,39 0</inkml:trace>
  <inkml:trace contextRef="#ctx0" brushRef="#br1" timeOffset="121180.1564">16747 8174,'-65'-91,"65"91,0 0,0 0,39 0,13 0,26 13,13-13,-13 0,-26 0,-13 78</inkml:trace>
  <inkml:trace contextRef="#ctx0" brushRef="#br1" timeOffset="121414.4134">16916 8406,'0'0,"0"0,13 0,13 0,65-13,-26 0,13 1,27-1,12 26</inkml:trace>
  <inkml:trace contextRef="#ctx0" brushRef="#br1" timeOffset="122164.3519">19037 7074,'0'0,"0"0,0 0,0 65,0 38,0 1,13-1,0 27,0-40,0-38,0 0,-13-27</inkml:trace>
  <inkml:trace contextRef="#ctx0" brushRef="#br1" timeOffset="122554.6746">18087 8174,'-39'-91,"52"91,78 0,66 13,12 13,65 13,-26-52,0 0,-39 13,66 0,-131 0,13-13,-13 13,-26 13,-39 0,0 0,-13 51,-52-25</inkml:trace>
  <inkml:trace contextRef="#ctx0" brushRef="#br1" timeOffset="123554.3921">18282 9105,'-26'-78,"26"78,0 0,0 0,0 0,-26 0,-65 13,13 39,0 25,13 14,13-14,26-12,26-26,13-13,13-13,26-13,0-26,13-13,0-13,13-51,13-14,1-64,-40 52,-13 0,0 38,0 1,-26 64,0 13,-13 0,0 13,13 78,-39 154,0-115,-13 90,26-117,0-12,13-1,0-38,26-26</inkml:trace>
  <inkml:trace contextRef="#ctx0" brushRef="#br1" timeOffset="124194.8203">18712 9234,'0'0,"13"0,0 0,13-13,0-26,13-25,-26 12,13-26,-26 52,0 13,-39 13,-39 39,26 26,0 38,26-12,26-26,-13 12,26-38,0-13,13-13,26-26,13-39,13-25,39-40,-39 27,-26 25,39-64,-65 90,-13 26,-13 13,13 13,-13 64,-39 104,26-77,0 51,13-90,13-13,0-14,13-25,0 0,26-13,13-26</inkml:trace>
  <inkml:trace contextRef="#ctx0" brushRef="#br1" timeOffset="124413.518">18972 9234,'13'0,"-13"0,26 0,13 13,39 0,-13-13,52 0,14 0,-1-39</inkml:trace>
  <inkml:trace contextRef="#ctx0" brushRef="#br1" timeOffset="125455.3435">20065 8962,'0'26,"39"-26,-13 39,-13 129,-26-64,-26 25,13-51,0-14,13-38,0-13,0-13,13 0,0-52,-13-103,0 90,13 1,0-14,13 14,13 12,0 13,0-116,-13 142,-13 13,13 0,13 39,39 38,-13 14,-13 12,-13-38,-13 0,0-27,0 1,0-13,-13-13,13 0,0-13,0-13</inkml:trace>
  <inkml:trace contextRef="#ctx0" brushRef="#br1" timeOffset="125705.2451">20052 9286,'-26'-13,"39"13,0 0,0 0,26 0,0-13,13 0,0 13,104 0,-130 0</inkml:trace>
  <inkml:trace contextRef="#ctx0" brushRef="#br1" timeOffset="126939.2607">21431 7191,'0'-13,"0"13,0 0,0 0,0 0,0 0,0 13,0 51,0 104,-13 104,0-26,0 77,-13 0,0-77,26 0,0 90,26-232,13 51,0 0,-13-90,13-14,-13-12,1-26,38-26,13-39,39 1</inkml:trace>
  <inkml:trace contextRef="#ctx0" brushRef="#br1" timeOffset="127548.4056">21444 7268,'-13'0,"13"0,0 0,0 0,0 0,13 0,13-13,0 13,26-13,1 0,155-25</inkml:trace>
  <inkml:trace contextRef="#ctx0" brushRef="#br1" timeOffset="130862.281">22290 7630,'-26'-26,"26"26,0 0,0 0,0 0,0 0,0 0,-13-12,0-1,-13 0,-26 0,0 13,0 0,13 13,0 13,0 25,13 1,13 0,13-1,-13 92,26-104,0-14,13-12,0 0,26 0,0-13,-13-13,0-13,0-12,-13-1,0-13,13-26,-26 40,0 12,-13 13,0 13,0 0,0 0,13 0,0 26,13 13,0 25,-26 14,0-14,0-25,13-26,0 0</inkml:trace>
  <inkml:trace contextRef="#ctx0" brushRef="#br1" timeOffset="131580.8023">22602 8018,'-39'-26,"39"26,0 0,0 0,0 0,0-12,13-1,13 0,0 0,27-13,-1 26,-26 0,0 13,0 39,-26 25,-13-12,-13-1,0 1,0 0,13-26,13-26,0-1,0 1,13 0,26 0,13-13,0 0,0 0,26-13,-13 13,-13 0</inkml:trace>
  <inkml:trace contextRef="#ctx0" brushRef="#br1" timeOffset="132065.0339">23045 8199,'-26'0,"26"0,0 0,0 0,0 0,143-155,-104 129,0 13,13 13,-26 13,0 39,-26 26,-13-27,-13 14,13-13,0-26,13-13,0 0,13-1,0 1,0 0,13-13,26 0,39 0,-52 0</inkml:trace>
  <inkml:trace contextRef="#ctx0" brushRef="#br1" timeOffset="165983.8801">24346 9105,'-26'-26,"26"26,0 0,0 0,0 0,0-13,0 0,-13 0,-13-39,13 26,-13 1,0-1,-13 13,-13 13,-13 13,-13 13,13-1,13 1,13 13,-13 26,13 25,12-12,-25 38,52-64,0 0,13-13,0-14,13 1,27 0,25-13,13-39,-26-13,0-38,-13 25,0-26,-13-12,13 12,-13 27,-13 12,-13 13,0 13,-13 0,0 13,0 0,-13 52,0 51,-26 65,13-90,0 25,13-38,-13 13,26-39,0-14,0-12,0 0,0 0,0-13,13 0</inkml:trace>
  <inkml:trace contextRef="#ctx0" brushRef="#br1" timeOffset="166811.6873">24502 9687,'-13'0,"13"0,0 0,0 0,0 0,0 13,0 0,0 25,0 1,0 0,0 13,0-1,-13-12,13 0,0-26,0 0,-13 0,13 0,0 0,0-13,13 0,0 0</inkml:trace>
  <inkml:trace contextRef="#ctx0" brushRef="#br1" timeOffset="167374.0055">24736 9687,'13'13,"-13"-13,0 0,0 0,0 13,0 12,0 14,0 26,0-13,0-1,0 1,0-13,0 0,0-13,0-14</inkml:trace>
  <inkml:trace contextRef="#ctx0" brushRef="#br1" timeOffset="170216.0413">24398 7320,'0'-13,"0"13,0 0,0 0,0 0,0 0,0 0,0 0,0 0,0 0,0 0,0-13,0 0,0 13,0 0,0-13,-13 0,0 0,-13 0,0 13,-13 13,-26 0,13 13,-26 52,0-14,13 1,39-13,13 0,13-14,13 1,13-13,0-13,0 0,13 0,13-26,-13-13,0 0,13-26,0 1,13-40,-39 52,0 1,-13 12,0 13,0 0,-13 13,0 0,13 26,-13 12,0 40,-13 38,13-51,0-13,-13 77,13-64,0-26,0-1,0-12,0-13,0 0,0-13,0 0,13 0,78 0</inkml:trace>
  <inkml:trace contextRef="#ctx0" brushRef="#br1" timeOffset="203804.3853">24710 7798,'0'0,"0"0,0 0,0 0,0 0,0 0,0 0,0 0,0 0,0 13,0 13,-13 26,-13 64,13-77,13 39,0-52,-13 12,13 1,0-13,0-13,0 0,0 0,0 0,0-13,13 13</inkml:trace>
  <inkml:trace contextRef="#ctx0" brushRef="#br1" timeOffset="204850.8853">24893 8018,'-13'-13,"13"13,0 0,0 0,0 0,0 0,0-13,0 1,13-1,0-13,0 13,0 0,0 0,-13 13,13 0,-13 0,13 0,0 0,-13 0,13 13,0 13,-13 13,0-1,-13 1,-13 13,0-13,0-1,-39 40,39-52,13-13,-1 0,14-13,0 13,0-13,0 0,14 0,12 0,0 13,13 0,26 0,-39-13,0 12,0-12,-13 0,13 0,-13 13,0-13</inkml:trace>
  <inkml:trace contextRef="#ctx0" brushRef="#br1" timeOffset="206051.8653">23513 7527,'-13'-13,"13"-26,0 13,0 13,0 13,0 0,0 0,0 0,0 0,0 0,0 0,0 0,0 0,0 0,13 0,0 0,0 0,13 0,-13 0,0 0,0 0,0 0,0 0,0 0,0 0,0 0,0 0,0 0,-13 39</inkml:trace>
  <inkml:trace contextRef="#ctx0" brushRef="#br1" timeOffset="208051.2299">21483 9337,'-13'-12,"13"12,0 0,0 0,26 0,13-13,1 0,-1 13,0 0,0 0,-13 0,0 0,-13 0,0 0,0 0,0 0,39 0</inkml:trace>
  <inkml:trace contextRef="#ctx0" brushRef="#br1" timeOffset="209738.1883">22511 9131,'0'-13,"0"13,0 0,0 0,0-13,0 0,-13 0,-13 0,0 13,-26 0,13 13,-13 26,13 12,0 1,0 26,13-14,26-25,0 0,0-13,13-13,0 0,0-13,0 0,13-13,0-26,0 0,0-13,13-25,-26 38,0 0,0 26,0 0,-13 13,0 0,0 0,13 39,-13 0,0 13,0-1,-13 27,0-13,13-27,0-12,0-13,0 0</inkml:trace>
  <inkml:trace contextRef="#ctx0" brushRef="#br1" timeOffset="212972.5473">22628 9751,'-13'0,"13"0,0 0,0 0,0 0,0 0,-13-51,13 25,13 0,0 13,1 0,-1 0,13 0,0 0,0 13,-13 13,0 0,0 13,-13 13,-13 0,-13-1,0 14,0-13,-40 13,27-14,26-25,0 0,0 0,13-13,0 0,0 0,0 0,13 0,0 0,13 13,-13-13,13 0,-12 0,-1 0,0 0,26 0,-13 13,0-13</inkml:trace>
  <inkml:trace contextRef="#ctx0" brushRef="#br1" timeOffset="213888.1411">22837 9687,'-13'-78,"13"78,0 0,0 0,13 0,0 26,0 13,-13 0,0 51,13-38,0-13,0-1,-13-25,0 0,13 0,-13-13</inkml:trace>
  <inkml:trace contextRef="#ctx0" brushRef="#br1" timeOffset="215965.6018">24632 6958,'0'0,"0"0,13 0,13-13,26 0,0-13,-12 13,-1 0,0 13,13-13,-26 13,0 13,0 0,0 13,0 13,0 13,-13 51,0-51,-13 38,13 1,0-39,0 12,-13 40,13-40,0 1,0 0,13 51,-26-38,13-1,-13 1,0-26,-13 64,26-64,13-1,-13 14,0-13,-13 13,-13 25,13-12,0-14,13-25,-13 0,13 26,13-14,-13 1,-13 26,13-14,-13 1,0-26,13 12,0 27,-13 13,0-40,13 40,-13-14,0 1,0-13,0-1,-13 1,13-13,0 12,-26 66,13-66,13 40,0-65,0 12,0-12,0-13,0 0,0 0,0-13,0 0,0 0,0-13,0 13,0-1,-13 1,-13 0,-26 13,-65 0,65-13,13 0,26 0</inkml:trace>
  <inkml:trace contextRef="#ctx0" brushRef="#br1" timeOffset="225897.3276">15888 12157,'-117'-26,"117"26,0 0,-13 0,-13 0,-26 13,0 26,-13 12,-26 53,26-14,13 1,26-39,26-1,0-12,13-13,26 0,13-13,0-26,26 0,-26-26,39-90,-39 38,0-25,-13-26,-26 12,39-38,-26 52,0 25,-13 65,0 1,0 12,-13 13,13 38,0 92,-26 25,0 52,13-104,-13 65,13-90,0-13,13-1,26 27</inkml:trace>
  <inkml:trace contextRef="#ctx0" brushRef="#br1" timeOffset="226412.7835">16188 12558,'0'0,"0"0,0 0,13 0,13-13,39-78,0 14,0-14,-13 1,-26 38,-13 26,-13 13,-13 13,-26 13,-13 39,-13 51,13 1,13-1,39-38,13-26,39 38,26-25,13-26,-13-26,0-26,13 13,-39 0</inkml:trace>
  <inkml:trace contextRef="#ctx0" brushRef="#br1" timeOffset="226772.0447">17424 11523,'0'26,"0"-26,-26 116,0-12,-13 64,0-13,26-51,13-14,0 1,26-27,13-25,0 0,13 0,0-13,0-1,-26-25</inkml:trace>
  <inkml:trace contextRef="#ctx0" brushRef="#br1" timeOffset="227053.2052">16851 12221,'0'-12,"0"12,26 0,26 12,52 1,-39 0,-13-13,14 0,12 0,39 0,-65 0</inkml:trace>
  <inkml:trace contextRef="#ctx0" brushRef="#br1" timeOffset="228115.4349">18530 11963,'0'-104,"0"104,0 0,26 52,-13 64,-26 40,-26-40,0-12,13-14,0-51,13-13,13-13,0-13,-13 0,0-26,0-39,13-51,13-52,13 51,26-25,-13 90,-13 26,0 1,13 25,0 25,13 27,0 39,0-1,0 14,-26-14,26 1,-13-14,-26-38,0 0,-13-13,13-13,0 13,0 12</inkml:trace>
  <inkml:trace contextRef="#ctx0" brushRef="#br1" timeOffset="228459.0095">18465 12273,'0'-13,"0"13,0 0,0 0,0 0,39-13,26-13,0 1,13 12,-26 0,-13 13,13 0,52 26,-65-13</inkml:trace>
  <inkml:trace contextRef="#ctx0" brushRef="#br1" timeOffset="228802.6477">19558 12144,'-117'0,"117"0,0 0,26 0,13 0,0 0,26-13,0 0,26 0,-39 13,-13 0,-13 13,-13 13,-13 0</inkml:trace>
  <inkml:trace contextRef="#ctx0" brushRef="#br1" timeOffset="228990.123">19636 12493,'0'0,"0"0,0 0,13 0,26 0,0 0,0 0,0 0,0 13,13 0</inkml:trace>
  <inkml:trace contextRef="#ctx0" brushRef="#br1" timeOffset="232984.7822">21184 12040,'-26'-38,"26"38,0 0,-26-65,13 39,0 0,0 0,-13-12,-26-1,-13 0,-13 39,13 13,-26 26,13 0,13 38,0 27,26 64,25-104,14 40,14-65,12-14,13-12,13 0,13-39,13-38,0-14,-13-12,-13 12,0 0,-26 27,0-14,-13 39,0 13,-13 13,0 0,0 39,-13 26,0 25,-13-12,13-26,0-14,0 1,13-13,13 0,65-26</inkml:trace>
  <inkml:trace contextRef="#ctx0" brushRef="#br1" timeOffset="233453.4393">21275 12299,'0'-13,"0"13,0 0,0 39,0 0,-13 12,0 14,0-13,0-13,13-13,0-14,0 1,0-13,0 0,13 0</inkml:trace>
  <inkml:trace contextRef="#ctx0" brushRef="#br1" timeOffset="233750.1639">21457 12299,'-13'0,"13"0,13 65,0-14,-13 1,0 0,0-13,0-13,0-1,0 14,0-13,0-13,13 26</inkml:trace>
  <inkml:trace contextRef="#ctx0" brushRef="#br1" timeOffset="235046.6227">22342 11976,'-13'-13,"13"13,0 0,-13-13,-13 0,0 0,-39 0,-13 13,0 26,13 0,0 51,13-12,13 0,26-14,13-12,0-13,13-13,0 0,13-13,0 0,13-26,13-13,0-12,-26 12,0 13,-13 0,0 13,-13 13,0 0,0 0,13 26,-13 26,-13 12,0 53,0-65,0-1,0 1,13-13,0-13,13 12,0 1</inkml:trace>
  <inkml:trace contextRef="#ctx0" brushRef="#br1" timeOffset="235702.7749">22238 12467,'-26'0,"26"0,0 0,0 0,13-13,13 0,13 0,13 0,-13 1,-13 12,0 12,-13 14,0 65,-26-39,-13-14,-13 14,0-13,13 0,13-13,0-13,13-1,0 1,0-13,13 0,13 0,26 0,-13-13,13 1,39 12,-65 0</inkml:trace>
  <inkml:trace contextRef="#ctx0" brushRef="#br1" timeOffset="236093.164">22537 12558,'0'0,"13"0,13-13,0 13,0 0,-12 0,-1 0,0 13,0 13,0-1,0 14,0-13,0 0,0 0,0 0,0-13,0 0,0-13,13 0,26-13,0 26</inkml:trace>
  <inkml:trace contextRef="#ctx0" brushRef="#br1" timeOffset="236717.9683">22863 12157,'-39'-13,"39"13,0 0,0 0,0 0,0 0,13 0,26 0,39 0,-26 0,13 0,-13 0,0 0,13 13</inkml:trace>
  <inkml:trace contextRef="#ctx0" brushRef="#br1" timeOffset="238556.8557">24151 11950,'-52'-91,"52"91,0 0,0 0,0 0,-26 0,-39 13,0 0,-52 13,52 13,-14 13,14 12,13 14,26-26,13-14,13 1,13 0,0-13,0-13,13-13,26-13,-13-39,14 13,-1-12,-13-1,-13 26,0 0,-13 13,0 0,-13 13,0 13,0 26,-13 39,0-14,0 1,-26 25,26-38,0 0,13 13,-13 38</inkml:trace>
  <inkml:trace contextRef="#ctx0" brushRef="#br1" timeOffset="239072.3172">24112 12467,'-13'0,"13"13,0 13,-13 26,0-13,-26 38,13-25,13-13,13-1,26-12</inkml:trace>
  <inkml:trace contextRef="#ctx0" brushRef="#br1" timeOffset="239676.5536">24151 12584,'13'0,"-13"0,0 0,13 0,26-13,0 13,-13 0,0 0,-13 13,0 12,-13 14,-13 0,0 0,0-13,0 0,13-13,0-1,0 1,13 13,0-13,0-13,26 0,-26 0</inkml:trace>
  <inkml:trace contextRef="#ctx0" brushRef="#br1" timeOffset="263927.8839">24854 12118,'-92'-52,"92"52,0 0,0 0,0 0,0 0,0 0,0-13,0 0,-13 0,-13 1,0-1,0 0,-13 0,0 13,13 13,-13 0,13 12,0 1,13 13,0 0,13 0,0-13,13-1,0 1,0-13,13 0,13 0,0-13,13-13,-26 0,0-13,0 1,0-1,0 0,-13 13,0 0,-13 13,0 0,0 0,14 13,-14 26,0 12,-14 1,1-13,0 0,0 0,13-14,0-12,0 0,53-26</inkml:trace>
  <inkml:trace contextRef="#ctx0" brushRef="#br1" timeOffset="265538.0898">24671 12454,'0'0,"13"0,0-13,0 0,13-12,13 12,14-13,-14 13,26 0,-26 13,-13 26,0 0,-13 12,-13 1,-13 0,0 0,-26 0,0-1,-13 1,26-13,0-13,13 0,13-13,0 0,0 0,13 0,13 13,13-13,0 0,0 0,-13 0,26 13,-39 0</inkml:trace>
  <inkml:trace contextRef="#ctx0" brushRef="#br1" timeOffset="265990.9632">25179 12390,'-13'-13,"26"26,0 0,0-1,-13 27,-13 39,-13 25,0-12,0 25,26-90</inkml:trace>
  <inkml:trace contextRef="#ctx0" brushRef="#br2" timeOffset="330720.082">18204 14588,'-117'-13,"117"13,-26 52,-39 64,-26 78,0 13,-52 117,52-169,-39 129,65-180,-13 64,13-13,25-77,14-27,13 1,13-26,0-13</inkml:trace>
  <inkml:trace contextRef="#ctx0" brushRef="#br2" timeOffset="331173.064">17801 14640,'-13'0,"13"0,0 0,52 78,-13-1,0 40,0 76,-13-24,39 89,-39-90,0 1,0-14,13 13,-13-52,-13 1,0-14,-13-12,0-40,13-25,-13-13</inkml:trace>
  <inkml:trace contextRef="#ctx0" brushRef="#br2" timeOffset="331751.0023">17463 15881,'0'0,"0"0,0 0,0 0,26 0,13-12,13-14,0 0,0 13,39-13,-39 26,-13 0,26-13,13 26,13 0</inkml:trace>
  <inkml:trace contextRef="#ctx0" brushRef="#br2" timeOffset="332436.0517">18335 14420,'0'0,"0"0,0 0,13 0,13 0,0 0,13 0,13 0,-13 0,0 0,0 0,-13-13,39 13,13-13</inkml:trace>
  <inkml:trace contextRef="#ctx0" brushRef="#br2" timeOffset="332670.4025">18946 14110,'0'38,"0"-12,0 39,13 90,-13-77,-13 64,13-90,13 12</inkml:trace>
  <inkml:trace contextRef="#ctx0" brushRef="#br2" timeOffset="333260.1928">18777 15416,'13'0,"-13"0,13 0,13 13,13-13,0 0,26 0,-13 0,-13 0,26 0,-26 26</inkml:trace>
  <inkml:trace contextRef="#ctx0" brushRef="#br2" timeOffset="333478.9291">18972 15856,'0'0,"0"0,13 0,26 0,13 0,13 0,0 0</inkml:trace>
  <inkml:trace contextRef="#ctx0" brushRef="#br2" timeOffset="335478.2367">20625 13476,'-13'-155,"13"155,0 0,0 0,0 0,0 0,0 13,0 38,-13 118,-26 180,13-142,-26 219,-1-76,27 25,-13-39,0-64,52 51,-13 0,0-116,26 78,0-130,-13-39,26 26,-26-90,14-26,-1 0,13-26,65-52,-78 0</inkml:trace>
  <inkml:trace contextRef="#ctx0" brushRef="#br2" timeOffset="335946.8369">20612 13489,'-13'-116,"13"116,0 0,13 0,39 12,52 27,0-26,0 0,13-13,52 65</inkml:trace>
  <inkml:trace contextRef="#ctx0" brushRef="#br2" timeOffset="337383.8776">23956 13812,'13'0,"0"0,26-13,13 0,0 0,0 0,26 1,-26 12,-26 12,13 27,39 155,-26-64,26 141,-52-77,-13 104,0-104,-13 77,13 1,0-104,13 65,0 0,-26-1,0-77,13 1,13-14,-13-39,0-25,0-13,0-14,-13-38,0 0,0 0,0 0,-13 0,-52-13,-26 0,26-13,-52-39,26 1,65 51</inkml:trace>
  <inkml:trace contextRef="#ctx0" brushRef="#br2" timeOffset="471357.7696">20898 14472,'-13'-13,"13"13,0 0,0 0,0 0,0 0,0 0,0 0,0 0,0 0,0 0,0 0,0 0,26 0,26 13,26 0,-13-13,13 13,26-13,-52 0,-13 0,-13 0,-13 0,0 0,0 0,-13 0,0 0,0 0,0 0</inkml:trace>
  <inkml:trace contextRef="#ctx0" brushRef="#br2" timeOffset="472373.0717">21522 14187,'66'-103,"-66"103,0 0,0 0,0 0,13 0,26-13,52-13,13 0,0 26,-13 0,-26 26,-26-13,-13 13,-13 0,-13 12,-26 14,-26 13,-13 25,26-38,-26 0,52-26,13 0,13-1,39 27,13-13,-13 0,-13-13,-13 0,-13-1,-26 27,-26-13,-26 13,0-14,13-12,26-13,13-13,13 0,26 13</inkml:trace>
  <inkml:trace contextRef="#ctx0" brushRef="#br2" timeOffset="473185.311">23136 14562,'0'0,"0"0,0 0,0 0,26 0,13 0,13 0,0 0,0 0,0-13,13 13,-13 0,0 13,-13-13,13 13,-13-26</inkml:trace>
  <inkml:trace contextRef="#ctx0" brushRef="#br2" timeOffset="473763.2896">23774 14317,'-26'-13,"26"13,0 0,26-13,13 0,13 0,26 0,0 13,-26 13,0 13,-26 13,0 51,-39-12,0 12,0-25,-26 12,13-25,0 0,13-26,13 0,26 0,13-1,26-12,13-13,-13 13,-13 0,0 26</inkml:trace>
  <inkml:trace contextRef="#ctx0" brushRef="#br2" timeOffset="475965.6728">20716 16269,'0'0,"0"0,0 0,0 0,0 0,13 0,0 0,13 0,26 0,26 13,-26 0,0 0,13 0,0 13,13-26,13 0</inkml:trace>
  <inkml:trace contextRef="#ctx0" brushRef="#br2" timeOffset="476262.4526">21744 16153,'-26'-26,"26"39,-13 26,0 103,0-77,0 12,0 1,0-13,0-14,13-12,52-13</inkml:trace>
  <inkml:trace contextRef="#ctx0" brushRef="#br2" timeOffset="477160.0151">23826 16063,'0'0,"0"0,0 0,13 12,-13 92,0 129,0-156,0 40,0-14,0-25,0-27,0-25</inkml:trace>
  <inkml:trace contextRef="#ctx0" brushRef="#br2" timeOffset="489843.663">8953 16192,'-52'26,"52"-26,0 0,0 0,52 13,52 13,65 12,13 1,-65-13,53 13,-53-26,-39 0,-13 0,0-13,-26 0,13 0,-39 13,-13-1</inkml:trace>
  <inkml:trace contextRef="#ctx0" brushRef="#br2" timeOffset="490151.1664">9187 16722,'-143'26,"143"-26,0 0,26 13,91 52,13-14,0-25,-13-26,-12 0,-1 26,-39-26,-13 0,-13-13,26-26,13-38,-39-14</inkml:trace>
  <inkml:trace contextRef="#ctx0" brushRef="#br2" timeOffset="490651.1023">10137 16347,'-13'26,"-13"77,13 53,0-1,-13-78,13-12,0-26,0-13,0-13,0-13,0-39,26-91,-26 66,-13-1,13 13,13 14,-65-79,52 104,13-13,13 1,52-1,52-13,0 39,-26 26,-13 26,-26 25,-26 27,-52 38,-39-26,-26 1,13-40,0 14,39-40,13 40,39-65</inkml:trace>
  <inkml:trace contextRef="#ctx0" brushRef="#br2" timeOffset="491175.9571">10749 16593,'-13'-39,"13"39,13 13,78 39,78 51,-78-38,0 12,0 27,-39-40,0 1,-13 0,0-26,-26-26,26-1,-39 1</inkml:trace>
  <inkml:trace contextRef="#ctx0" brushRef="#br2" timeOffset="491425.8436">11594 16554,'-52'-116,"52"116,-13 13,-39 51,-65 91,26-51,-65 51,65-52,0-25,39-13,0-14,39 40,13-78</inkml:trace>
  <inkml:trace contextRef="#ctx0" brushRef="#br2" timeOffset="492925.351">11750 16722,'-39'-26,"39"26,0 0,0 0,13 0,26 0,1 0,-1 13,-13 0,-13-13,0 13,0-13,13 13,-13 0</inkml:trace>
  <inkml:trace contextRef="#ctx0" brushRef="#br2" timeOffset="493144.0225">11737 17058,'0'0,"39"13,40 0,25-13,-52 0,0 0,13 26,-13 0</inkml:trace>
  <inkml:trace contextRef="#ctx0" brushRef="#br2" timeOffset="494768.505">12700 15920,'0'-26,"0"26,0 0,0-13,0 13,0 0,0 0,0 26,13 91,-26 141,0-51,0 117,0-40,26 1,-13-78,26-13,13-26,13 0,-13-52,14 26,-27-90,0-26,-13 0,39-52,-13-64,-13-40</inkml:trace>
  <inkml:trace contextRef="#ctx0" brushRef="#br2" timeOffset="495159.0046">12687 16024,'-52'-52,"52"52,0 0,0 0,39 0,13-13,0 0,13 0,-12 13,77-13</inkml:trace>
  <inkml:trace contextRef="#ctx0" brushRef="#br2" timeOffset="498158.0483">13624 16179,'-13'-13,"13"13,0 0,0 0,0 0,-13 13,-13 52,-26 77,26-77,26 25,0-25,26-1,26-12,26 0,39-26,-39-26,-26-13,-13 0,-12 0,-1-13,-26-26,-13 13,-13 1,-40-27,-12 13,13 1,-13 12,0-13,0 13,39 0,0 1,26-1,13-13,26 0,13 14,13 12,13 13,-13 26,-13 13,-13 25,-13 14,-13 13,-13-14,13 14,52 38,-39-77</inkml:trace>
  <inkml:trace contextRef="#ctx0" brushRef="#br2" timeOffset="498564.2185">12961 17408,'-65'-13,"65"13,13 13,26-13,117 0,-65-13,26 0,-39 0,0 0,78 0,-117 13</inkml:trace>
  <inkml:trace contextRef="#ctx0" brushRef="#br2" timeOffset="499064.0384">13845 17265,'-65'-39,"65"39,0 0,0 0,26 0,52-12,14 12,-14 12,-39 1,-13 13,-13 13,-13 13,-13 12,-13 1,-13 0,26-13,0-27,13 1,13-13,0 13,52-13,26 0,-13-26,0 0,13-39,-26 1</inkml:trace>
  <inkml:trace contextRef="#ctx0" brushRef="#br2" timeOffset="499626.3285">14054 16101,'65'26,"-65"-26,0 0,39-26,65-25,-13-1,0 13,13 13,-26 26,-39 26,0 26,65 142,-52-26,0 0,-13 91,-26 64,-26-64,0-65,0-78,26 91,-13-116,13 12,-13-25,-13-40,0 14,13-39,0 13,0-13,-13-26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17:11.9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6207 5225,'-65'-104,"65"91,0-12,0-1,0 0,0 0,0 13,0 0,0 0,0 13,0 0,26 13,39 39,0 0,1-14,-14 1,0 0,26 39,-13-27,0-12,-13 0,-13-13,-13-13,0 13,0 12,13-25</inkml:trace>
  <inkml:trace contextRef="#ctx0" brushRef="#br0" timeOffset="397.8451">6754 4927,'0'0,"-26"26,-13 39,-26 13,0-1,-39 14,26-14,25-25,14-13,-13 0,26-14,0 1,26 39,26-65</inkml:trace>
  <inkml:trace contextRef="#ctx0" brushRef="#br0" timeOffset="1781.7796">10736 4772,'0'-13,"0"13,0 0,0 0,0 0,0 0,-26 104,26-27,13-12,13-26,13-13,13 0,39-14,-13-24,0-14,13-13,-13 0,-26 26,-13 13,-13 39,0 77,-13-12,-39 12,0-12,-13-27,-13-12,0 0,13-40,0-12,13-13,0-13,13-12,0-14,13 13,26-13,26-13,65-25,-39 25,13 13,26 13,-52 26,0 13,39 13,-90-26</inkml:trace>
  <inkml:trace contextRef="#ctx0" brushRef="#br0" timeOffset="3551.6397">2213 11213,'0'-13,"-13"0,0 0,13 0,0-13,0-26,13 1,13-1,26 0,26 0,26 14,13 25,-39 26,-13 13,-39-1,0 27,0 65,-52-14,-39 0,-26 27,-52-14,39-38,-39 12,78-64,0 0,26-13,13-13,13 0,0 0,13 0,26 0,78-13,65 39,-91 0,52 13,-26-14,0 1,-26 0,26 0,-39-13,0-13,-13 13,66 52,-92-40</inkml:trace>
  <inkml:trace contextRef="#ctx0" brushRef="#br0" timeOffset="4678.4392">3371 11226,'-39'-104,"39"104,0 0,0 0,0 0,0 0,26 13,39 26,39 39,0-1,13 1,-39-27,39 27,-26-13,-13-1,-12 1,-14-13,-13-13,0-1,13 1,26 0,52 26</inkml:trace>
  <inkml:trace contextRef="#ctx0" brushRef="#br0" timeOffset="5023.8362">4321 11264,'0'-116,"0"116,-13 0,-26 0,-39 26,-40 39,-38 64,13-26,0 27,65-53,-13 14,52-52,13-1,13-12,13 0,13 26</inkml:trace>
  <inkml:trace contextRef="#ctx0" brushRef="#br0" timeOffset="5722.9136">5687 10902,'0'0,"0"0,0 0,0 26,-13 52,13 25,0 14,-13 77,13-65,-13-26,13 1,0-26,0 25,-13-25,0 51,0-64,13-1,0-64,0 0</inkml:trace>
  <inkml:trace contextRef="#ctx0" brushRef="#br0" timeOffset="6083.084">5114 11562,'0'-13,"0"13,13 0,65-13,27-13,-27 26,26 0,13 0,-52 0,39 0,-65 0,13 0,0 0,0 0,26 26,26-65</inkml:trace>
  <inkml:trace contextRef="#ctx0" brushRef="#br0" timeOffset="7584.1665">7196 11433,'-39'-78,"39"78,-13-26,-13-64,26 25,13 0,13 1,13-1,39-39,-13 66,40-14,-40 39,-13 26,-13 13,26 26,-26 12,-13 40,-52 12,-39 39,-13-38,0-14,-14 1,27-27,-39 14,13-40,39-25,26-13,13 0,0-13,13 0,13 13,39 0,39 0,-26 13,0 0,-26 0,0-1,14 1,-27-13,26 0,91 26,-78-52</inkml:trace>
  <inkml:trace contextRef="#ctx0" brushRef="#br0" timeOffset="8418.4774">8133 11122,'-13'0,"13"0,0 0,0 39,-13 64,26 66,0-79,26 27,39-14,0-51,13-13,27-39,-27-39,-13-13,-13-26,-13 14,13-1,-39 39,0 13,-13 13,0 13,13 26,13 77,-39 91,-26-90,-13 90,-39-52,-13 39,26-104,-13 1,0-26,-1-1,27-38,13-26,0-26,0-13,13 1,13-53,52-12,39 12,53-12,-1 25,-13 26,-26 39,-13 26,-13 13,-26 0,13 0,91 0,-91-39</inkml:trace>
  <inkml:trace contextRef="#ctx0" brushRef="#br0" timeOffset="8772.4397">9903 11523,'-130'13,"130"-13,0 0,0 0,13 13,39-13,26 0,65 0,-52 0,39 13,-78 0,13 13,13 38</inkml:trace>
  <inkml:trace contextRef="#ctx0" brushRef="#br0" timeOffset="9129.5906">9643 12209,'0'0,"0"0,0 0,26 0,39 0,-13 0,0 12,0 1,0 0,-13 0,26 0,-39 13,26 65,-39-91</inkml:trace>
  <inkml:trace contextRef="#ctx0" brushRef="#br0" timeOffset="10374.4103">11763 11368,'0'-52,"0"52,0-13,0 13,0 0,0 0,-13 39,-39 129,-26 39,39-103,-26 25,26 26,0-90,0 12,13-25,13-13,0-26</inkml:trace>
  <inkml:trace contextRef="#ctx0" brushRef="#br0" timeOffset="10874.2259">12466 11446,'0'0,"0"0,0 25,-13 79,-13 12,-26 14,0 25,13 13,39-78,13 27,13-65,26-1,26-12,13-26,39-78,0-12,-12-1,38-38,-91 25,26-116,-65 104,-13-1,-39 14,-13-14,-26 53,-26 25,-39 13,38 26,14 26,52-1</inkml:trace>
  <inkml:trace contextRef="#ctx0" brushRef="#br0" timeOffset="13219.1916">3397 13230,'-13'-13,"13"13,0 0,0 13,52 39,91 103,-13-26,-13-12,26 38,-39-39,-13-12,-25-26,12 25,-39-51,-13-13,0-14,26-12</inkml:trace>
  <inkml:trace contextRef="#ctx0" brushRef="#br0" timeOffset="13534.6189">4685 13256,'-13'0,"-26"13,-65 39,13 12,-104 66,-66 38,157-91,-65 79,65-40,13-38,13-1,39-25,13 0,39-26</inkml:trace>
  <inkml:trace contextRef="#ctx0" brushRef="#br0" timeOffset="13904.8243">5999 13140,'0'0,"0"0,0 51,13 118,-26-92,0 91,0-51,-39 77,39-26,0-52,-13-25,13-14,0-38,13-26,-39-13</inkml:trace>
  <inkml:trace contextRef="#ctx0" brushRef="#br0" timeOffset="14193.4802">5583 13760,'-52'-25,"52"25,0 0,13 0,52 13,0-1,52 1,-65 0,26 0,0 0,0 0,26 13,-26-13,14 13,-1 13</inkml:trace>
  <inkml:trace contextRef="#ctx0" brushRef="#br0" timeOffset="14846.9968">7196 13566,'-13'-129,"13"129,-13 39,-13 116,26-77,0 25,13-64,13-13,0 0,65-26,13-26,1-13,-14 0,13 13,65 26,-91 26,13 39,-26 25,13 79,-78-53,-26 78,-52-26,-26-26,-26-38,0-14,39-51,13-13,39-26,13-13,0-52,78-64,26 52,52-40,78 14,-78 25,-13 26,-13 14,-13 12,92 13,-157 13</inkml:trace>
  <inkml:trace contextRef="#ctx0" brushRef="#br0" timeOffset="15163.869">9187 13851,'-52'-13,"52"13,13 13,65 0,39 0,-13-13,-13-26,-12 13,12 0,-39 13,0 26,39-13</inkml:trace>
  <inkml:trace contextRef="#ctx0" brushRef="#br0" timeOffset="15405.0854">9252 14317,'-13'25,"13"-25,13 0,26 0,65-12,26-14,-51 13,-1 0,-26 0,0 13,-39 0</inkml:trace>
  <inkml:trace contextRef="#ctx0" brushRef="#br0" timeOffset="17428.5398">11868 13696,'26'-65,"-26"65,0 0,0 0,0 0,0 0,-13 0,-52 26,-66 39,53-27,52-25,13 0,26 26,78 13,92-26,-1 38,-52 1,39 0,-78-14,-52-12,13 39,-26 12,-26-12,-78 38,-26-25,-13-26,0-27,0-25,26-13,0-13,52 0,-14-38,1-14</inkml:trace>
  <inkml:trace contextRef="#ctx0" brushRef="#br0" timeOffset="17783.403">11790 13541,'0'0,"0"0,39 0,39 0,52 0,-13 0,117 0,-169 13,65-1,-39 1,39-13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23:02.42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4373 9092,'13'-13,"-13"13,0 0,13-26,-13-26,-13 0,0 1,0-14,0 26,-26-12,0 25,-26-13,-40 26,14 26,-26 39,-39 64,39 52,26 39,-13 39,78-130,26-12,26-14,39 14,13-40,26-38,0-52,-13-25,39-79,13-38,-51 39,-1-52,-39 77,-26 40,-13 12,-13 0,0 13,0 26,0 13,0 0,0 39,0 129,-13 39,13 26,-13-78,13-25,-26-1,13-51,13-14,0-38,0-26,78 0</inkml:trace>
  <inkml:trace contextRef="#ctx0" brushRef="#br0" timeOffset="1060.4557">4815 10295,'0'0,"13"-39,39-26,13-25,13 12,-52 39,-13 26,-13 13,0 13,-26 142,-13 1,26-66,0 13,13-38,13 26,-13-65,0-14,0-12,78-25,0-40</inkml:trace>
  <inkml:trace contextRef="#ctx0" brushRef="#br0" timeOffset="1236.4052">5062 9441,'-26'-26,"26"13,0 0,0 13</inkml:trace>
  <inkml:trace contextRef="#ctx0" brushRef="#br0" timeOffset="1879.6192">6285 9195,'-26'0,"26"0,0 0,0 0,0 0,26 52</inkml:trace>
  <inkml:trace contextRef="#ctx0" brushRef="#br0" timeOffset="2038.5329">6377 9674,'-40'26,"27"-26,13 0,0 0,0 0,13 13</inkml:trace>
  <inkml:trace contextRef="#ctx0" brushRef="#br0" timeOffset="3189.9818">7652 8458,'13'-39,"-13"39,0 0,26 65,52 181,-65-1,-39 79,-39-53,13-103,-13-38,13-27,26-64,13-26,13 0,0-13,52-104,91-128,-26 115,52 27,-52 51,0 65,-39 38,-13 40,-39-14,-52 14,-52 12,-91 39,-39 14,91-105,-39 27,91-78,0-26,39-13,39-13,156-142</inkml:trace>
  <inkml:trace contextRef="#ctx0" brushRef="#br0" timeOffset="3621.9144">8888 9790,'-13'13,"13"-13,0 52,0 25,0 27,-26-1,0-38,0-26,13 0</inkml:trace>
  <inkml:trace contextRef="#ctx0" brushRef="#br0" timeOffset="3795.3413">8797 9325,'-26'-13,"26"13,0 0,65 0,-26 0,52 25</inkml:trace>
  <inkml:trace contextRef="#ctx0" brushRef="#br0" timeOffset="4181.8376">9643 8458,'0'13,"0"39,-26 219,13 1,-14 51,-12-90,13-65,0 13,13 0,0-90,0-27,13-25</inkml:trace>
  <inkml:trace contextRef="#ctx0" brushRef="#br0" timeOffset="4992.0562">10462 9480,'0'0,"-26"0,-26 26,-52 64,-39 65,13 52,26-52,26 1,52-79,13-38,13-26,0 0,13-13,39-91,13-77,-13 52,0 12,-13 66,-13 25,13 26,-13 25,39 118,-52-92,0 14,0-39,0-26,-13-13,26-13,52-78,13-12,-13 12,0 26,-39 40,1 25,-27 13,0 25,13 53,-26-52,0-13,0-14,0-12,0-12,13-27,52-78,13 27,0-14,0 91,-13 13,-13 26,0 39,0 25,-26-12,13 0,-26-40,0-25,0 0,52 39</inkml:trace>
  <inkml:trace contextRef="#ctx0" brushRef="#br0" timeOffset="5575.5331">12362 9842,'0'-13,"0"13,0 0,-39 13,-91 26,26 25,26 1,26-13,26-13,13-27,13-12,13 0,26-25,0-14,0 13,0 13,-13 26,65 90,0 104,-39-90,-13 128,-52-76,-26-14,-26-39,-52 39,-52-38,0-66,-105-51,92-51,26-14,117 26,52-38</inkml:trace>
  <inkml:trace contextRef="#ctx0" brushRef="#br0" timeOffset="6144.3097">13208 9919,'-39'-51,"26"51,-39 13,-26 13,-52 38,-1 14,14 12,13 40,65-66,26-25,13 0,26 13,39-27,65-50,0-66,-25-38,-1 25,0-51,-78 129,-13 13,-13 13,0 0,13 39,-13 129,0-90,0-1,0-38,0 0,0-26,0 0</inkml:trace>
  <inkml:trace contextRef="#ctx0" brushRef="#br0" timeOffset="6495.361">13689 10075,'13'90,"-13"-77,13 52,0-1,-13-25,0-13,0-13,0-13,0-13,0-64,39-14,26 0,13 27,40-1,-40 65,-26 26,0 39,0 51,-26-12,-13-53,26-25,-26-13</inkml:trace>
  <inkml:trace contextRef="#ctx0" brushRef="#br0" timeOffset="7260.9507">16214 9635,'-26'65,"13"-14,0 79,0-66,0-25,13-26,0 0,-13-13,-1-13,-25-52,26-103,39 65,27-14,-1 27,13 12,26 27,13 25,-52 26,0 13,0 12,52 14,13 13,-26 0</inkml:trace>
  <inkml:trace contextRef="#ctx0" brushRef="#br0" timeOffset="8098.4187">17320 9868,'-26'13,"26"-13,0 0,0 0,0 0,26-13,13-26,65-65,-26 1,-39 25,-26 14,-13 25,-26 13,-65 39,-91 129,64-12,27 25,52-39,0 39,39-64,39-13,52-1,79-51,-14-65,39-64,13 51,-13-51,-26 38,-38 0,25 1,39-14,-156 26,52-25,-26 12,-39 26,-13 0,-13 26,-39 0,-208 65,143 26,0 12,-26 66,51 12,66-130,13 1,13-26,13 0,66-39,25-64,52-14,-91 65,-26 14,-13 25,-13 13,0 25,0 14,26 13,-26-39,0-13,0-13,13-26,26-78,-39 14</inkml:trace>
  <inkml:trace contextRef="#ctx0" brushRef="#br0" timeOffset="8306.2812">19714 8665,'-13'78,"13"38,13 272,-39 0,-78-116,52-104,-26 181,78-310,26 64,39-51</inkml:trace>
  <inkml:trace contextRef="#ctx0" brushRef="#br0" timeOffset="66539.0494">2434 12441,'-13'-13,"13"13,0 0,0 0,0 0,0 13,13 26,0 26,26-1,26 27,0-13,26 51,13-39,-39-25,0 26,-13-27,-13 1,-13-26,0 0,-12-14,-1 1,-13-13,13 13,0 0</inkml:trace>
  <inkml:trace contextRef="#ctx0" brushRef="#br0" timeOffset="66899.8606">3228 12532,'-13'0,"0"13,-39 13,-40 51,-25 27,-39 25,-13 0,65-51,26-13,-39 51,65-64,13-26,13 0,13-14,13-12,26 13</inkml:trace>
  <inkml:trace contextRef="#ctx0" brushRef="#br0" timeOffset="68224.2901">4789 12635,'-78'-155,"78"155,0 0,0 0,0 13,-13 52,-13 103,0 26,26-39,0 0,-26 0,26-77,-13-13,0-1,0-38,13 0,0-13,13-13</inkml:trace>
  <inkml:trace contextRef="#ctx0" brushRef="#br0" timeOffset="68597.9227">4191 13075,'-53'-39,"53"39,0 0,0 0,13 0,40-13,77 0,-26 0,13-25,0 12,52 0,-78 13,13 13,-52 0,-13 0,-13 0,65 0</inkml:trace>
  <inkml:trace contextRef="#ctx0" brushRef="#br0" timeOffset="70026.8763">6051 12545,'0'0,"-13"26,-13 51,13 27,13-14,13-25,0-26,13 0,0-14,39 1,0-26,0-26,40-25,-27-1,13 0,-39 26,-13 26,13 26,-13 13,26 77,-26 14,-26 64,-52-65,-26 65,-13-65,-52 65,39-103,-27-14,27-12,52-52,13 0,0-39,13-103,39-39,39 51,52-12,1 13,12 51,-26 52,13-13,-39 26,-26 13,0 0,13 13,13 0,-52-26</inkml:trace>
  <inkml:trace contextRef="#ctx0" brushRef="#br0" timeOffset="70401.1182">7808 12997,'-52'-12,"52"12,0 0,0 0,26 0,39-13,13-13,26 13,-52 13,13 0,-13 0,0 0,-13 13,0 13,0-13</inkml:trace>
  <inkml:trace contextRef="#ctx0" brushRef="#br0" timeOffset="70633.5514">7808 13411,'13'13,"-13"-13,0 0,52 0,26 0,0 13,-13-26,0 13,13-26,13 13,-78 13</inkml:trace>
  <inkml:trace contextRef="#ctx0" brushRef="#br0" timeOffset="71249.4559">9499 12713,'13'-129,"-13"129,-13 13,-13 12,-39 40,0 0,26-26,13 12,13-12,26 0,52 13,39-1,66 14,-66 0,-39-14,-26 14,-13 13,-26 25,-52-38,-26-1,-13-12,-14-26,-51-13,78-13,0-26,65 26,13-13</inkml:trace>
  <inkml:trace contextRef="#ctx0" brushRef="#br0" timeOffset="71546.8875">9421 12506,'-13'0,"13"0,13 0,0 13,52 13,53 26,12-27,-39-12,-13 0,0-26,0 0,0 0</inkml:trace>
  <inkml:trace contextRef="#ctx0" brushRef="#br0" timeOffset="75035.0241">651 11252,'-13'-13,"0"13,13 0,-13-13,13 0,0 0,0 0,0 0,0 0,0 13,26-13,26-13,26 13,0 0,1 13,64-13,-13 13,0 0,91-13,-91-12,143-1,-129-13,103 26,-117 13,117 26,-104-39,105 26,-118-13,117 0,-78-26,39 13,-65 0,105 26,-118-39,91 39,-78-13,78 13,-78-26,79 26,-92 0,78 13,-78-13,143 13,-182-13,118 12,-66-12,104 26,-117-39,117 0,-78 26,105-13,-131 0,130-13,-65 52,39-52,-12-13,-1 52,-26-14,117 1,-90-13,-53 13,169-26,-104 26,-39-26,183 0,-209 26,91-13,105-13,-209 26,182-13,-52-1,-64-12,181 0,-182 0,91 0,14 13,-105-13,208 0,-168 0,181-13,-156 13,144-12,-118 12,144-13,-144 13,156-13,-103 0,51 0,-52 0,40 0,38 0,-117 13,131-13,-118 0,131 0,-105 0,39 0,-77 0,51 13,-91-90,-25 129,51-65,-169-13,52 52,-13 0,-51-26,-53-13,0 13,-39 13,-26 0,-13 0,0 0,0 0,0 0,-13 0,0 0,-52-13,-13 78</inkml:trace>
  <inkml:trace contextRef="#ctx0" brushRef="#br1" timeOffset="105887.8222">6572 5729,'-26'-39,"26"39,0-25,0 12,-13-13,0 0,-13 0,-13-13,-26 0,-14 14,-38 25,39 25,-13 14,13 52,-13 51,26 26,0 52,26 52,26-143,13 39,13 0,26-90,39 51,0-90,91 26,-78-65,26-13,1-65,-1-77,-13 0,-26-78,-26 78,-26-1,-13 40,-13-13,-13-208,13 299,-13-27,0 26,0 13,-13 13,-52 13,-156 52,116 39,79-27</inkml:trace>
  <inkml:trace contextRef="#ctx0" brushRef="#br1" timeOffset="106877.7234">10436 5535,'-52'13,"26"0,-78 39,-13 12,13 1,13 13,0 38,0 26,39 27,0 37,52-24,13-53,13 0,26-38,-13-27,26 14,0-26,26-1,0-51,13-25,13-53,0 0,-26 1,-39 12,52-64,-38-26,-27-1,-52-102,0 128,-52-167,38 245,-25-38,-13 38,-39 26,-26 78,-65 38,117 14</inkml:trace>
  <inkml:trace contextRef="#ctx0" brushRef="#br1" timeOffset="107886.7818">16708 5522,'-39'-26,"39"26,0 0,-13 0,-26 13,-26 26,0 26,-52 103,78 78,26-26,-13 77,52-116,13-65,13 1,13-40,52 27,0-39,-13-27,-13-38,0-38,13-40,14-38,-14-40,-13 1,-26-39,-52 91,-26-130,0 155,0 27,-26 12,-339-207,300 259,-104 39,156-39</inkml:trace>
  <inkml:trace contextRef="#ctx0" brushRef="#br1" timeOffset="109109.4241">10996 3996,'0'0,"0"0,13 104,13 64,39 0,-13-52,26-12,-26-27,0-25,26 13,-39-52,0 0,0-26,26-39,26-155,-13 0,-25 52,-1 51,-26 53,-13 25,0 13,-13 0,13 13,13 39</inkml:trace>
  <inkml:trace contextRef="#ctx0" brushRef="#br1" timeOffset="109678.531">13143 4113,'-26'-91,"13"78,-52 13,-65 52,38 0,-64 167,78-89,0 90,65-156,26 66,13-92,26-25,78-38,-26-27,-25-26,51-64,-39-13,-52 90,-13 0,-13 40,-13 12,0 13,0 0,26 64,-13 40,0 38,-13-64,0-27,0-25,13-13</inkml:trace>
  <inkml:trace contextRef="#ctx0" brushRef="#br1" timeOffset="110044.1918">13845 4617,'-13'0,"13"0,0 0,0 13,0-13,0 0,0 0,-13-26,-26-142,39 52,13 25,13 26,-13 27,13 12,13 13,40 26,-1 13,13-1,-13 27,-26-26,52 26,-26-1</inkml:trace>
  <inkml:trace contextRef="#ctx0" brushRef="#br1" timeOffset="110213.411">14756 4462,'13'26,"-13"-13,26 38,-13 1,-13-26,0 0,-13-26,-26-13</inkml:trace>
  <inkml:trace contextRef="#ctx0" brushRef="#br1" timeOffset="110367.4826">14561 3854,'-13'0,"13"0,0 0,26 13,39 39</inkml:trace>
  <inkml:trace contextRef="#ctx0" brushRef="#br1" timeOffset="110806.779">15849 3945,'-78'38,"52"1,-91 142,65-52,26-64,26 0,13-1,0-38,13-26,39-38,52-118,-39 14,-39 77,-13 27,-13 25,0 13,13 51,0 92,-13-27,-13 0,0-38,0-65,13-13,0-26</inkml:trace>
  <inkml:trace contextRef="#ctx0" brushRef="#br1" timeOffset="111222.3504">16838 3518,'26'77,"0"1,26 168,-52-182,26 117,-26-142,0-13,0-13,0-13,26-13,52-65,39-12,-25 51,-14 26,-26 26,13 0,-26 52,-65 12,-52 40,-157 38,131-103,-104 12,130-51,26-13,26-13,26-13</inkml:trace>
  <inkml:trace contextRef="#ctx0" brushRef="#br1" timeOffset="111501.9097">18009 3156,'13'51,"0"53,26 232,-65-155,0 39,-26 129,39-271,-13 25,39-64,0-26,26-13</inkml:trace>
  <inkml:trace contextRef="#ctx0" brushRef="#br1" timeOffset="111875.9392">18165 4255,'13'0,"-13"0,39 26,79-13,-14-39,13-52,0-38,-13-39,-52 51,-39 52,-13 27,-52 12,-65 77,0 53,-39 103,104-78,65-13,78 39,143-38,-26-66,91-51</inkml:trace>
  <inkml:trace contextRef="#ctx0" brushRef="#br1" timeOffset="128565.5776">2551 15144,'-39'-13,"26"13,0 0,13 0,0 0,0 0,0 39,65 65,26 12,-13-13,26 14,-26-27,52 27,-64-53,-1 14,13 13,-13-14,-26-25,-13 0,-13-26,13-1</inkml:trace>
  <inkml:trace contextRef="#ctx0" brushRef="#br1" timeOffset="128939.8877">3462 15248,'0'0,"-13"0,0 0,-13 0,-39 26,-39 51,-53 65,40-25,13-14,13-12,13-14,39-25,0-13,13-13,-13 26,26-14,13 1</inkml:trace>
  <inkml:trace contextRef="#ctx0" brushRef="#br1" timeOffset="129311.5238">3904 16024,'0'0,"0"0,0 0,0 13,0 38,0 14,-13 26,0-1,0 14,0-40,13 1,13-13,26-1,26-51</inkml:trace>
  <inkml:trace contextRef="#ctx0" brushRef="#br1" timeOffset="129697.9556">4971 15299,'0'-12,"0"12,0 0,-13 12,0 27,0 39,0 38,0 1,0 51,13-13,0-13,13-90,0 13,0-14,0-25,26-13</inkml:trace>
  <inkml:trace contextRef="#ctx0" brushRef="#br1" timeOffset="130019.8934">4412 15726,'0'-13,"0"13,0 13,39 0,65 0,39-13,26-13,-39 39,-26-13,0 0,-25 0,-27 0,13 0,65 0,-104-13</inkml:trace>
  <inkml:trace contextRef="#ctx0" brushRef="#br1" timeOffset="130995.8325">6390 15312,'0'0,"0"0,0 13,0 0,13 13,65 91,52 141,-52-141,13 38,0-13,-26-26,0-25,-26-26,-13-14,0-38,-13 0</inkml:trace>
  <inkml:trace contextRef="#ctx0" brushRef="#br1" timeOffset="131289.542">7183 15403,'-39'39,"39"-39,-26 13,-26 38,-39 53,-52 51,13-13,0 14,26-53,13-12,38-40,14-12,39-26</inkml:trace>
  <inkml:trace contextRef="#ctx0" brushRef="#br1" timeOffset="131835.448">7352 16580,'-13'-168,"13"168,0 0,13-26,39-13,14 0,-27 26,0 26,-13 13,0 65,-26 64,-13-39,0-12,13-1,13-12,13-40,0-12,39 0,26-26,-13-26,0-13,-13-13,52-51,-104 77</inkml:trace>
  <inkml:trace contextRef="#ctx0" brushRef="#br1" timeOffset="132204.567">8550 15739,'-53'-52,"53"52,0 0,0 0,13 13,92-13,25 0,0 13,-13-13,-26 13,-26 13,-39 0,39 65,-65-66</inkml:trace>
  <inkml:trace contextRef="#ctx0" brushRef="#br1" timeOffset="132418.3933">8576 16476,'-66'-116,"66"116,14 0,38-13,65-13,-39 0,13-12,-39 12,-13 13,26 13,26 13,-39-13</inkml:trace>
  <inkml:trace contextRef="#ctx0" brushRef="#br1" timeOffset="132838.1913">10137 15468,'-26'13,"13"-1,-65 27,-39 39,13-1,52-25,13 13,26 0,39 12,26-12,39 25,13 14,-52-40,0-12,-26 0,-26 0,-13-1,-26-12,-39 13,-13-26,13-39,26-13,39 0,13-26</inkml:trace>
  <inkml:trace contextRef="#ctx0" brushRef="#br1" timeOffset="133037.0263">10020 15532,'13'13,"65"13,52 13,52 38,-78-51,-13 0,79 39</inkml:trace>
  <inkml:trace contextRef="#ctx0" brushRef="#br1" timeOffset="162172.3583">1692 15105,'-117'-51,"117"51,0 0,0 0,0 0,0 0,0 13,0 13,0 12,13 27,-13 13,0 12,0-12,0 12,0 1,0-39,0 12,-13 1,13-13,0-14,0-12,0 13,0-13,0 0,0 0,0 0,13 25,52-25,-39-26</inkml:trace>
  <inkml:trace contextRef="#ctx0" brushRef="#br1" timeOffset="162571.4815">2044 15869,'-13'0,"13"0,0 0,0 0,0 0,0 0,0 12</inkml:trace>
  <inkml:trace contextRef="#ctx0" brushRef="#br1" timeOffset="164224.3921">5817 15584,'-39'-52,"39"52,0 0,0 0,0 0,0 0,0 13,0 13,0 26,0 25,0 1,-13 38,0-25,13 12,0-51,0 0,0-13,0-1,0-12,13 13,0 26</inkml:trace>
  <inkml:trace contextRef="#ctx0" brushRef="#br1" timeOffset="164476.0644">6220 15959,'-91'-26,"91"26,0 0,0 0,-13 0,0 0,13 0</inkml:trace>
  <inkml:trace contextRef="#ctx0" brushRef="#br2" timeOffset="204711.4751">11425 14511,'-91'0,"91"0,26-13,130-65,183-51,-170 51,208-103,-39 26,-12 38,90 1,-65 13,1 12,-105 1,26-1,-143 39,0 26,-25 14,-66-1,-13 13,0 51,-13 105</inkml:trace>
  <inkml:trace contextRef="#ctx0" brushRef="#br2" timeOffset="205116.8823">11503 15105,'0'-25,"0"25,26-13,143-78,105 14,-1-79,91 14,-64 52,103-27,-169 65,-52 1,66 38,-92-13,-65 26,-39-13,-13 13,-26 0,0 26</inkml:trace>
  <inkml:trace contextRef="#ctx0" brushRef="#br2" timeOffset="205455.6407">11790 14019,'-27'-39,"27"39,0 13,66 155,12 1,-13 25,13-26,-26-26,-13-39,13-12,-13-1,-13-38,-13-26,13-13,0-26</inkml:trace>
  <inkml:trace contextRef="#ctx0" brushRef="#br2" timeOffset="205890.7359">12284 14006,'-78'13,"39"13,-143 142,13-13,-131 39,131-64,-39 25,78-65,26-38,78-26,13-13,26 13,156 51,0-51,78-39,105-26,-222 27,39-1,-52 13,13 0,-91 13,39-1,-39 1,-13 0,-13 0,65 26</inkml:trace>
  <inkml:trace contextRef="#ctx0" brushRef="#br2" timeOffset="208327.4789">17580 12726,'0'-117,"0"117,0 0,0-25,0-1,-13 0,0 0,-26 0,-78-13,-26 65,-1 78,27 12,-39 91,78-13,52-91,26 1,26-52,13-14,65 1,13-26,0-65,1-64,-14-26,-26-39,13-26,-52 103,-13 14,-13 51,-13 13,0 26,0 0,0 0,13 104,-26 64,13 65,0-39,-13-78,0-26,-13-12,13-26,0-26,13-13,0-1,13 1</inkml:trace>
  <inkml:trace contextRef="#ctx0" brushRef="#br2" timeOffset="208895.3273">17944 13385,'0'13,"0"-13,0-13,39-38,52-1,13 0,0 26,-25 13,-40 26,-13 0,-13 13,-26 26,-26 13,0-1,13-25,13 0,13 0,26-14,26 27,65 13,-52-26,-39-26,-13 12,-65 53,-78 38,-79-12,92-39,26-27,65-25,26-13,39-13</inkml:trace>
  <inkml:trace contextRef="#ctx0" brushRef="#br2" timeOffset="209340.9963">19167 12661,'-78'13,"78"-13,0 0,0 13,0 13,39 26,117 103,1-52,12 27,-52-14,-13-25,13 38,-39-52,-26-12,-26-13,-13-13,-13-13,0-14,-26-24</inkml:trace>
  <inkml:trace contextRef="#ctx0" brushRef="#br2" timeOffset="209644.5961">20169 12713,'0'13,"0"-13,-26 13,-78 64,-117 104,78-25,-65 76,116-154,1 25,39-12,13-39,-13-1,39-38,26-13,13-13</inkml:trace>
  <inkml:trace contextRef="#ctx0" brushRef="#br2" timeOffset="210320.9086">20469 13541,'-40'-65,"27"39,13 13,0 0,26 0,66-25,12 12,-39 13,-26 26,0 13,-26-1,0 14,-26 13,-26 0,13 25,26-25,26 0,13-14,13 14,-13 0,-13 64,-52-25,-52-1,-104 1,52-52,-1 12,105-51,52 0</inkml:trace>
  <inkml:trace contextRef="#ctx0" brushRef="#br2" timeOffset="212594.6751">21575 12985,'0'0,"0"0,0 0,13 0,26-13,52-13,13 0,130-13,-91 39,-52 0,0 0,-26 0,-13 0,-39 0,0 13,13 13</inkml:trace>
  <inkml:trace contextRef="#ctx0" brushRef="#br2" timeOffset="212855.3713">21653 13541,'0'13,"0"-13,26 0,39-13,26-13,78-39,-78 52,-26 0,26 26,-13-13,0 0,0 0,118 65</inkml:trace>
  <inkml:trace contextRef="#ctx0" brushRef="#br2" timeOffset="213529.4129">23839 12726,'-13'0,"13"0,-13 0,-13 26,-118 90,40 1,-26 141,91-141,26 38,26-65,26-12,65-1,0-38,66-13,-53-52,-26 0,-13-38,0-27,39-90,-91 52,-39 0,-39-53,-52 92,-39 12,26 40,39 12,-66 13,79 64,0-12</inkml:trace>
  <inkml:trace contextRef="#ctx0" brushRef="#br2" timeOffset="214624.6613">17645 15325,'-26'-38,"26"38,-13 0,-26-13,-13 0,-65 26,13 38,-27 79,14 25,39-39,26 39,52-103,13-13,39 0,39-26,26-52,1-52,38-77,-39 26,-13 13,-13-1,-52 66,-13 38,-13 13,13 26,13 64,-26 195,-26-130,13 1,-26-27,13-38,-13 12,13-51,13-13,0-13,13-13</inkml:trace>
  <inkml:trace contextRef="#ctx0" brushRef="#br2" timeOffset="215402.3196">18478 15998,'-26'-52,"26"52,0 0,0 0,0 0,0 13,-26 13,-39 77,-27-25,40-26,13-13,26-14,13-12,0 0,26 0,79 0,12-13,-26-13,39-13,-52 13,-26 13,-13 0,-13 0,-13 0,0-13,0 1,0-14,-13 0,0 13,0 0,0 13,0 0,0 0,0 0,0 13,-13 52,-13 51,0-26,0 1,0-26,13-1,13-12,0-26,0-13,65-13,0-26</inkml:trace>
  <inkml:trace contextRef="#ctx0" brushRef="#br2" timeOffset="216578.4833">19662 15274,'-39'0,"39"0,0 0,39 51,39 53,39 12,-26-12,26 38,-52-64,0-14,-13 1,-13-13,13 12,-26-38,-13 0,13-13,0-65</inkml:trace>
  <inkml:trace contextRef="#ctx0" brushRef="#br2" timeOffset="216854.6143">20573 15429,'-26'0,"13"13,-52 13,-14 38,-51 53,0-14,39-25,-39 25,65-51,26-13,0 12,26-25,13-13,13-13</inkml:trace>
  <inkml:trace contextRef="#ctx0" brushRef="#br2" timeOffset="217487.6332">21132 15726,'0'13,"0"-13,-39 0,13 13,-52 13,13 13,0 13,13-1,13-12,13-13,13-13,0 0,13 0,13 0,13 13,13-14,26 14,0-13,-26-13,0 0,0 0,-13 0,0 0,0-13,0-13,0 14,-13 12,0 0,0 25,-13 27,-13 39,0 12,0-25,-26 25,13-38,13-13,13-27,0-12,0 0,65-26,-26-13</inkml:trace>
  <inkml:trace contextRef="#ctx0" brushRef="#br2" timeOffset="217903.6744">21991 15881,'0'0,"0"0,13 0,52 13,104-13,-65 0,-13 0,-13 0,-26 13,0 0,14 13,-53-26</inkml:trace>
  <inkml:trace contextRef="#ctx0" brushRef="#br2" timeOffset="218102.4093">22225 16321,'-13'13,"13"-13,0 0,26 0,26 13,39-13,-13-26,-26 13,26-13,1 13</inkml:trace>
  <inkml:trace contextRef="#ctx0" brushRef="#br2" timeOffset="218519.5032">23722 15584,'-40'39,"40"-26,-39 38,-26 53,13 51,26-13,13-77,26-13,13 0,13-27,39 1,40-39,38-90,-65 25,13-38,-52 12,-39 79,-26-27,-52 0,-208-116,90 155</inkml:trace>
  <inkml:trace contextRef="#ctx0" brushRef="#br2" timeOffset="219892.96">19297 16890,'-13'-13,"13"13,0 0,39 26,-13-13,27 39</inkml:trace>
  <inkml:trace contextRef="#ctx0" brushRef="#br2" timeOffset="220084.495">19402 17395,'-13'0,"13"0,0 0,13 13</inkml:trace>
  <inkml:trace contextRef="#ctx0" brushRef="#br2" timeOffset="220251.0185">19362 17808,'0'0,"0"0</inkml:trace>
  <inkml:trace contextRef="#ctx0" brushRef="#br2" timeOffset="222565.6234">17762 18093,'0'-39,"0"39,0 0,0 0,-13-52,0 14,-13 12,-39-13,-39 13,26 26,-13 52,26 13,-13 77,25 0,40-26,13-25,26-1,1-38,12-26,26-26,13 0,26-65,0-12,-13-14,13-51,-39 52,-26 25,0 0,-26 39,-13 26,0 0,0 0,-13 52,-13 52,0 12,0-13,26-25,0-13,0-27,0 27,0-65,39 26</inkml:trace>
  <inkml:trace contextRef="#ctx0" brushRef="#br2" timeOffset="223007.2917">18374 18377,'-39'78,"39"-78,-26 39,-1 13,1-14,13 14,0-39,13-13,0 26,0-26,0 0,13-39,40-26,12 1,13 12,0 0,-26 39,0 26,0 39,0 52,-26 38,-13-26,-13-38,0-39,26-26,52-13</inkml:trace>
  <inkml:trace contextRef="#ctx0" brushRef="#br2" timeOffset="223876.0431">19870 17990,'-26'-143,"26"156,0-13,0 13,0-13,26 26,91 116,0 13,-26-38,13 25,-39-38,0-14,-12-38,-27 12,-13-64,0 13,13-26</inkml:trace>
  <inkml:trace contextRef="#ctx0" brushRef="#br2" timeOffset="224169.8713">20690 17873,'-65'39,"39"-13,-78 64,-27 53,27-53,26-25,13 12,13-25,13 13,0-14,26 1,26-26,26 39</inkml:trace>
  <inkml:trace contextRef="#ctx0" brushRef="#br2" timeOffset="224714.6358">20885 18403,'0'13,"0"0,-13 13,0 26,0-39,13 13,0-13,0-1,0-12,13-12,39-40,13 0,0 13,13 0,-13 27,13 37,-39 1,0 13,0 13,-13 25,0 14,-13-13,0-27,13 14,-26-65</inkml:trace>
  <inkml:trace contextRef="#ctx0" brushRef="#br2" timeOffset="225161.0077">21939 17912,'0'-13,"0"13,0 0,26 0,52 0,39 0,0 26,-26-13,-13 0,-26 0,-13 0,13 25,-26 1</inkml:trace>
  <inkml:trace contextRef="#ctx0" brushRef="#br2" timeOffset="225362.9792">21952 18416,'0'0,"0"0,0 0,39 0,52-26,-13 1,0-1,0 13,91 0,-78-26</inkml:trace>
  <inkml:trace contextRef="#ctx0" brushRef="#br2" timeOffset="225879.724">23565 17705,'-13'13,"13"0,-26 0,-39 51,-26 40,0 64,65-39,13-25,26-27,26-12,13-13,91-13,0-65,-25-52,25-38,-39-1,-39-12,-26 64,-39-12,-65-14,-182-25,-27 103,53-39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28:36.4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2304 8574,'-39'0,"39"0,0 0,0 0,0 0,0 0,0 13,26 26,26 39,-13-14,26 1,13 13,65 12,-26 1,-39-14,0 1,-13-26,0 38,-12-25,-27-26,0-1,0 1,-13-26,0 0,-13 0,13 26,13 0</inkml:trace>
  <inkml:trace contextRef="#ctx0" brushRef="#br0" timeOffset="680.8955">3436 8471,'-26'-39,"26"39,-13 0,-13 26,-39 78,0-14,-52 39,-14 27,14-40,-39 26,39-12,39-40,-13 1,26-14,13-38,26-26,0 0,13 0,0-13,13 0,0 0,0 0,0 0</inkml:trace>
  <inkml:trace contextRef="#ctx0" brushRef="#br0" timeOffset="3839.0485">3800 9648,'-13'13,"13"-13,0 0,0 0,0 0,0 39,0 64,-13 52,0-51,-13 77,13-65,0-38,0-39,13-1,65 14</inkml:trace>
  <inkml:trace contextRef="#ctx0" brushRef="#br0" timeOffset="4698.8997">5726 8665,'-13'0,"13"0,0 0,13 39,-13 90,-26 52,0 155,13-232,0 64,13-39,0 27,0-66,-13 26,0-38,0-13</inkml:trace>
  <inkml:trace contextRef="#ctx0" brushRef="#br0" timeOffset="5090.9388">5297 9350,'-13'-13,"13"13,0 0,0 0,0 0,0 0,0 0,26-12,78-1,117-26,-78 26,-39 26,-13-13,-26 0,-39 0,0 13,0-13,0 0,65 13</inkml:trace>
  <inkml:trace contextRef="#ctx0" brushRef="#br0" timeOffset="6966.1989">7743 9079,'-130'-39,"130"39,-13 0,-13-13,0-13,0 0,-13-25,13 12,13 0,13-26,39 27,65-14,0 26,39 39,-26 39,-52-14,13 53,-39-13,-26 38,-26 0,-78 52,-26-51,-52 12,39-25,-26-27,103-38,14-13,26-13,0-13,13 13,52 26,79 25,12-25,104 13,-130-39,-13 0,-13 0,-39-13,-26 0,13 0,0-13,78-13</inkml:trace>
  <inkml:trace contextRef="#ctx0" brushRef="#br0" timeOffset="8372.059">9200 8562,'0'-13,"-26"13,26 0,0 13,26 51,39 53,0-14,39 26,39 78,-64-103,38 64,-65-65,0-12,-26-52,-13-1,0-12,-13-13,0-13,13 13,0-13,0-13</inkml:trace>
  <inkml:trace contextRef="#ctx0" brushRef="#br0" timeOffset="8687.6707">10202 8885,'-13'-13,"13"13,0 0,0 0,-26 13,-78 51,-52 66,-13-14,12 14,1-1,52-39,-13 27,65-65,-13 12,26-25,26-26,0 0,26 0,104 13</inkml:trace>
  <inkml:trace contextRef="#ctx0" brushRef="#br0" timeOffset="9244.7383">10436 9855,'-13'0,"13"0,0 0,26-13,52 13,0 0,14 0,12 26,-52 0,-26-1,-13 27,-39 52,-13-40,-13 14,0-13,-14 12,40-51,13-13,13 13,13-13,0 0,53 0,51 0,-13-13,-13 12,-13-12,0-12,26-27,13 26,-39 26</inkml:trace>
  <inkml:trace contextRef="#ctx0" brushRef="#br0" timeOffset="9652.3666">12076 9118,'-13'0,"13"0,0 0,13 0,39 0,39-13,78 13,-39 0,-52 0,13 0,-39 13,-13 12,53 27</inkml:trace>
  <inkml:trace contextRef="#ctx0" brushRef="#br0" timeOffset="9884.189">12297 9803,'-13'-39,"13"26,39 0,78 0,13 39,-13 0,-52-26,-13 0,-13 0,27-13,90 26</inkml:trace>
  <inkml:trace contextRef="#ctx0" brushRef="#br0" timeOffset="15351.3834">15121 8549,'-92'13,"92"-13,0 0,0 0,0 0,0 0,-13 12,-78 118,-26 25,-39-26,26 1,0-1,52-64,13-1,0-12,52-39,0 0,13 0,0-13,65 0,104-26,13 0,26-26,-13 14,-77 12,90 13,-130 13,39 13,-65-13,-13 13,-13-13,-13 0,-13 0,0 0,0 0,0 0,0 0,0 0,13-26,13-39</inkml:trace>
  <inkml:trace contextRef="#ctx0" brushRef="#br0" timeOffset="15668.2854">15888 8587,'0'0,"0"0,0 0,-13 130,-26 38,-13 0,-13 13,-26 52,39-65,13-65,-13 53,26-79,13 53,13-66,0-25,0-13,0-13,0 0,0-13,26 13</inkml:trace>
  <inkml:trace contextRef="#ctx0" brushRef="#br0" timeOffset="22392.2078">2655 11264,'-52'-64,"52"64,0 0,0 0,0 13,0 26,39 77,0-38,26 38,0-64,78 51,-13-12,-12-27,-1-12,-52 0,0-1,0 40,-26-52,-13 0,-13-26,-13-1,26 1,0-26</inkml:trace>
  <inkml:trace contextRef="#ctx0" brushRef="#br0" timeOffset="22757.2267">3735 11277,'-13'0,"0"0,0 13,-39 65,-52 90,-26-39,-13 1,-26 38,51-52,40-38,13-14,13-12,13-26,26-13,0 0,13-13,78-13</inkml:trace>
  <inkml:trace contextRef="#ctx0" brushRef="#br0" timeOffset="23235.8662">4477 12040,'-65'26,"65"-26,-13 13,0 39,0 38,0 1,0-13,13-1,0-25,0 13,0-27,0-12,0 13,0-13,26-13,52 13</inkml:trace>
  <inkml:trace contextRef="#ctx0" brushRef="#br0" timeOffset="23946.6424">6390 11355,'-53'-26,"53"26,-13 13,0 78,13 141,0-102,13 64,0 13,1-13,-14-117,0 14,0-14,13-25,-13-13,13-13,-13-13</inkml:trace>
  <inkml:trace contextRef="#ctx0" brushRef="#br0" timeOffset="24307.9673">5934 12040,'0'0,"0"0,0 0,39 13,52 0,26-13,92-64,-105 64,13 0,0-13,0-26,-52 26,-13 13,-26 0,0 0,0 0,13 52</inkml:trace>
  <inkml:trace contextRef="#ctx0" brushRef="#br0" timeOffset="26179.0672">8302 11264,'-104'-12,"91"12,-39-26,13 13,13 0,13 0,0 0,26-26,13 0,104-38,0 51,13 39,-38 13,-27 0,-52-1,0 27,-13 26,-39 12,-26 27,13-66,0 40,26-65,13 0,26 12,39 1,26 0,26 26,-13-1,-39-12,-26-13,0 26,-39 12,-52 14,-52-1,-91 40,0-53,77-38,-51-26,117-13,39 0,78-91</inkml:trace>
  <inkml:trace contextRef="#ctx0" brushRef="#br0" timeOffset="26959.3769">9838 11070,'0'0,"0"0,0 0,13 26,39 39,52 64,13 65,0-38,26-1,-13-39,-26-25,1 12,25 1,-52-14,-39-38,0-13,-13-1,-13-25,0 13,-39-90</inkml:trace>
  <inkml:trace contextRef="#ctx0" brushRef="#br0" timeOffset="27273.2566">10970 11433,'0'0,"0"0,0 0,-13 25,-65 131,-13-53,-40 26,1 1,26-40,0 14,-13 12,52-51,13-26,26-14,13 1,13-26</inkml:trace>
  <inkml:trace contextRef="#ctx0" brushRef="#br0" timeOffset="27797.5533">11477 12286,'-130'0,"130"0,0 0,0 0,0 0,26-13,39-13,52 13,-65 26,-13 0,-13 0,13 52,-26 12,-39 27,0-26,-13-1,13 1,13-27,13 40,13-52,13-13,104 25,-38-38,12-13,-39 0,0-13,-13 0,65-25,-78-1</inkml:trace>
  <inkml:trace contextRef="#ctx0" brushRef="#br0" timeOffset="28166.5769">12570 11834,'0'0,"0"0,78 12,104-37,-25-1,-27 13,-13-13,-39 26,13-13,-39 26,-13 26,-13 51</inkml:trace>
  <inkml:trace contextRef="#ctx0" brushRef="#br0" timeOffset="28385.8124">12909 12338,'-66'13,"66"-13,13 0,79 0,38 13,-13-13,-13-39,-13 26,-26 0,-13 13,104-13</inkml:trace>
  <inkml:trace contextRef="#ctx0" brushRef="#br0" timeOffset="29378.0024">14678 11523,'-39'-13,"39"13,-13-26,13-12,13-40,26 26,117-38,39 12,-77 39,38 26,-52 39,-26 52,26 77,-78-26,-52 39,-26-38,-39 25,-13-26,0 26,-26-51,78-52,39-39,13 12,13 1,78 13,117 52,-39-40,130-25,-208-26,26-26,-12 1</inkml:trace>
  <inkml:trace contextRef="#ctx0" brushRef="#br0" timeOffset="42619.3264">2460 13786,'-117'13,"104"-13,0 0,0 0,0 0,0 0,13 0,0 0,0 0,0 0,26 13,52 0,91 13,-26 0,26-52,0 26,53 13,25 0,-26-26,52 39,27-13,-53-39,104 39,-26-65,-25 65,64-39,-65 13,131 26,-105-26,117 26,-77 13,38-39,1 39,25-39,13 52,1-91,-14 117,27-91,-14 13,39 65,-12-65,-66 39,53-52,-14 0,-13 65,-38-91,-1 104,-39-104,-51 65,-27-39,-26 0,-39 39,1-39,-53 13,0-13,-78 13,0 1,13 12,-65 0,-13 0,0 0,-13 0,0 0,0 0,0 0,-26 25</inkml:trace>
  <inkml:trace contextRef="#ctx0" brushRef="#br0" timeOffset="44120.2498">18452 13825,'-13'-52,"13"52,0 0,0 0,0 0,0 0,0 0,0 0,13 0,65-25,26-1,13 13,-26 13,0 13,13 0,-65 0,-26-1,0 1,-13 0</inkml:trace>
  <inkml:trace contextRef="#ctx0" brushRef="#br0" timeOffset="48391.913">8120 15093,'-13'0,"13"0,0 0,0 0,-13 0,0 0,0 0,0 0,0 0,-13 0,13 0,0 0,-13-13,0 0,0 0,0 0,13 13,0-13,0 13,0 0,0 0,0 0,13 0,0 0,0 0,0 0,91-13,39 39,0-13,0 0,-26-13,66 0,-105 0,-26 0,-13 0,0 0,26-13,-26 13,13-13,0 13</inkml:trace>
  <inkml:trace contextRef="#ctx0" brushRef="#br0" timeOffset="49309.1088">9577 14718,'-13'0,"13"0,0 0,0 0,0 0,26 25,79 79,-14-1,26 52,-26-38,52 38,-65-77,0 12,13 27,-39-53,-13-12,-13 0,0-39,13 0</inkml:trace>
  <inkml:trace contextRef="#ctx0" brushRef="#br0" timeOffset="49636.6709">10657 14730,'0'0,"0"0,0 0,-39 26,-65 39,-13 26,-52 25,0 0,13-12,65-27,-26 27,65-40,-1-12,27-13,26-26,0 0</inkml:trace>
  <inkml:trace contextRef="#ctx0" brushRef="#br0" timeOffset="50182.3701">11191 15636,'-52'-26,"39"26,0-13,0-26,13-26,26 1,13 12,39 0,-13 39,-26 26,26 78,-26 51,-52-51,-52 64,0-39,26-38,13-26,13-27,26 1,26 13,26 0,39 13,26-26,-13-26,-12-13,-27-13,26 13,-91 13</inkml:trace>
  <inkml:trace contextRef="#ctx0" brushRef="#br0" timeOffset="50763.0775">12974 15183,'0'0,"0"0,0 0,13 0,65 0,104 0,-52-26,39 13,-52 0,91 0,-103 26,-40 13,0 13,52 26</inkml:trace>
  <inkml:trace contextRef="#ctx0" brushRef="#br0" timeOffset="51062.0435">13637 15804,'-208'-52,"208"52,0 0,0 0,0 0,39 0,13 0,52-26,-39 13,13-13,0 14,-26 12,14 12,38 66</inkml:trace>
  <inkml:trace contextRef="#ctx0" brushRef="#br0" timeOffset="52073.9462">15212 15144,'-91'0,"91"0,-13 0,0-13,13-13,52-38,52-14,52 1,-52 51,26 52,-52 12,-39 14,13 90,-65 1,-26-40,-39 39,13-64,0 0,26-27,26-25,13 0,13 0,78 13,26-26,-13-13,-13 0,13 0,-52 0,-13 0,1 13,-1 12</inkml:trace>
  <inkml:trace contextRef="#ctx0" brushRef="#br0" timeOffset="54319.3048">10345 17149,'0'0,"0"0,0 13,39 39,65 51,-13 0,13 40,-25-40,-14-12,0-14,-26-12,0-13,0-26,0-1</inkml:trace>
  <inkml:trace contextRef="#ctx0" brushRef="#br0" timeOffset="54585.5261">11204 17317,'0'0,"-13"0,0 0,-52 13,-65 65,-52 12,12 14,14-14,78-25,13-14,26-12,13-13,26-13,0 0</inkml:trace>
  <inkml:trace contextRef="#ctx0" brushRef="#br0" timeOffset="55061.702">11594 18015,'-52'-155,"52"155,-13 0,13 0,0 0,0 0,13 0,26 0,0 13,-26 0,0 13,-26 39,-26 25,-13 14,39-66,0 1,13-13,26 26,52-13,26-1,-12-25,12-13,-26 0,13 0,-26-26,52-64,-91 38</inkml:trace>
  <inkml:trace contextRef="#ctx0" brushRef="#br0" timeOffset="55329.5635">12635 17614,'-13'-12,"13"12,0 0,26 0,65-13,-13 0,-12 0,-1 0,39 13,-78 0</inkml:trace>
  <inkml:trace contextRef="#ctx0" brushRef="#br0" timeOffset="55506.7032">12804 18015,'0'-64,"0"64,0 0,13 0,53-13,51-13,39-13</inkml:trace>
  <inkml:trace contextRef="#ctx0" brushRef="#br0" timeOffset="55843.68">14041 17705,'-13'0,"13"0,0 0,13 0,65-26,26-13,-26 26,-13 0,52 1,13 12,-91-13</inkml:trace>
  <inkml:trace contextRef="#ctx0" brushRef="#br0" timeOffset="56274.2755">15251 17188,'13'0,"-13"0,0 0,26 0,65-13,-13 13,-13 26,-26 12,-13 27,-13 39,-26-14,-39 26,13-38,0 13,26-53,13-12,13 0,26 13,52 0,0-39,13-13,-39 0,13 0,39-52</inkml:trace>
  <inkml:trace contextRef="#ctx0" brushRef="#br0" timeOffset="56990.7818">17619 17097,'0'0,"0"0,0 0,65 13,143 0,26-52,27 13,-105 0,78 26,-156 0,13 13,-39 13,-13 13</inkml:trace>
  <inkml:trace contextRef="#ctx0" brushRef="#br0" timeOffset="57283.5724">17775 17614,'13'78,"-13"-78,0 0,39 0,91-13,39 13,-13 0,-38 0,12-13,-26 13,-26-13,-13-13,65-64,-91 12</inkml:trace>
  <inkml:trace contextRef="#ctx0" brushRef="#br0" timeOffset="57514.2765">18946 16864,'-78'130,"65"-104,-26 116,26 52,13-26,13-52,0 1,0-53,-26-12,13-26,0-13,13-65</inkml:trace>
  <inkml:trace contextRef="#ctx0" brushRef="#br0" timeOffset="57877.3642">18530 16864,'-13'65,"13"-65,0 0,39 0,130 52,-39-1,104 1,-130-26,26 26,-38-13,-53-1,-13-12,-13 65,-52 25,-53 1,1-14,-13 1,26-27,26-12,26-13,13-14,39-25</inkml:trace>
  <inkml:trace contextRef="#ctx0" brushRef="#br0" timeOffset="58643.7669">20521 16321,'0'-26,"0"26,0 0,0 0,0 0,0 0,13 13,26 26,52 52,65 103,-78-78,52 52,-52-13,-39-64,13-14,0 27,-39-52,0-27,0 1,-13-26</inkml:trace>
  <inkml:trace contextRef="#ctx0" brushRef="#br0" timeOffset="58949.7002">21392 16593,'-39'-78,"39"78,0 0,-39 13,-26 26,-65 77,13 1,-26 38,26-13,13-38,39-27,13 27,26-53,13 1,26-13</inkml:trace>
  <inkml:trace contextRef="#ctx0" brushRef="#br0" timeOffset="59209.965">22082 17123,'13'26,"-13"-13,-13 26,-13 129,26-52,-13 52,13-77,13-14,0 1,0-52,0-13</inkml:trace>
  <inkml:trace contextRef="#ctx0" brushRef="#br0" timeOffset="60945.5467">22694 16800,'-26'-13,"26"13,0 0,13 0,13 0,52-13,13-13,26 0,-52 13,0 0,-13 13,-13 0,-13 13,13 13</inkml:trace>
  <inkml:trace contextRef="#ctx0" brushRef="#br0" timeOffset="61231.244">22707 17446,'-13'0,"13"0,0 0,13 0,52-26,39 1,52-27,-52 26,-13 0,-13 26,13 13,52 39,-104-39</inkml:trace>
  <inkml:trace contextRef="#ctx0" brushRef="#br0" timeOffset="67119.5893">24307 16774,'-39'-26,"39"26,0 0,0 0,-13 0,0 0,0 13,-65 142,39 0,0 52,26-90,26-14,26 1,0-53,39 14,13-26,-26-26,-26-13,-13 0,-13 0,0-26,0-26,-26-13,-52-103,26 104,-65-105,52 105,-13-78,0 12,13 14,26 38,0 1,26-1,39-51,0 51,39-12,-13 38,52-26,-26 52,-13 26,-26 65,13 258,-78-206,-52 141,-13-64,52-90,26-78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30:50.0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1406 1539,'0'0,"0"0,0 0,0 0,26 26,39 39,26 25,39 78,-39-77,13-1,-26 1,40 38,-53-51,-13-14,0 14,-26-26,26 38,-26-38,0 0,-13-39,13 12,-13-25</inkml:trace>
  <inkml:trace contextRef="#ctx0" brushRef="#br0" timeOffset="387.8577">2889 1694,'0'-13,"0"13,0 0,-26 0,-91 52,-52 90,26-12,-78 89,78-76,-66 64,118-130,-13 40,52-66,26-12,13-26,0 0,39 0,78 39</inkml:trace>
  <inkml:trace contextRef="#ctx0" brushRef="#br0" timeOffset="779.0353">3163 2703,'-13'13,"13"13,13 51,-13 66,-13-40,13 13,0-38,13 26,13-53,26-12</inkml:trace>
  <inkml:trace contextRef="#ctx0" brushRef="#br0" timeOffset="1337.9752">4217 1940,'0'0,"0"0,0 52,26 64,-13 13,0 78,0-64,0-53,13 26,-13-51,0-13,0 25,0-25,13-26,26-26</inkml:trace>
  <inkml:trace contextRef="#ctx0" brushRef="#br0" timeOffset="1643.3815">3930 2509,'-52'26,"52"-26,0 0,26-13,65 0,92-13,-40 26,-39 13,-13 0,-26 0,-26 0,0-13,26 0,39-13</inkml:trace>
  <inkml:trace contextRef="#ctx0" brushRef="#br0" timeOffset="2327.3169">5401 1785,'-144'26,"144"-26,0 0,0 0,14 0,-1 13,65 64,0 65,-13-12,13-14,0 13,-26-51,39 64,-39-77,13 51,-39-64,0 13,13-1,39-12</inkml:trace>
  <inkml:trace contextRef="#ctx0" brushRef="#br0" timeOffset="2629.396">6507 2043,'0'0,"0"0,-13 0,-65 13,-40 39,-38 52,0 12,13 26,-52 39,104-90,-26 51,52-77,13 12,39 1,52-52</inkml:trace>
  <inkml:trace contextRef="#ctx0" brushRef="#br0" timeOffset="3105.5672">6468 2832,'26'-13,"0"0,52-12,39 25,-78 0,-13 12,0 53,-52 64,-39 1,-13-27,-13 14,26-40,26-12,26-26,26-13,13-1,91 40,-13-39,13-39,-39 0,13-13,-13 0,26 13,-91 13</inkml:trace>
  <inkml:trace contextRef="#ctx0" brushRef="#br0" timeOffset="3536.5978">7548 2470,'0'0,"0"0,0 0,26 0,26 0,26 0,39 0,-39 0,-26 0,39 13,-39-13,0 26,78-26</inkml:trace>
  <inkml:trace contextRef="#ctx0" brushRef="#br0" timeOffset="3782.167">7782 2897,'0'0,"0"0,0 0,13 0,26 0,39 0,-13 0,13 13,0 0,-13 0,-13-13,91 64</inkml:trace>
  <inkml:trace contextRef="#ctx0" brushRef="#br0" timeOffset="7995.2785">9773 1668,'0'-26,"0"26,0 0,0 0,0 0,0 0,0 0,0 0,-26 0,-26 26,-26 39,-66 77,79-77,-26 25,13-12,0 38,26-51,-13 13,26-27,13-25,13-13,0 0,13-13,0 0,0 0,26 13,52-13,26 0,65-26,-78 13,52 13,-64 0,25 13,-39 0,0-13,0 13,13-13,-39 0,-13 0,-13 0,0 0,0 0,0-13,13-13,-13 0,0 13</inkml:trace>
  <inkml:trace contextRef="#ctx0" brushRef="#br0" timeOffset="8323.0362">10345 1862,'-13'0,"13"0,52 78,-39 0,-13 51,-26 0,0 39,-26 0,0-25,13-27,13-38,0-1,13 27,13-65,0-14,0-12,0 0,0-13,0 0,0 0,13 13</inkml:trace>
  <inkml:trace contextRef="#ctx0" brushRef="#br0" timeOffset="10651.8222">2083 4371,'-39'-39,"39"39,0-12,0-1,0 13,0 0,0 0,26 64,39 143,-26-129,39 25,13 14,-13-14,0-12,-13-14,13 27,-26-1,-26-38,0-26,0-1,-13-12,0-13</inkml:trace>
  <inkml:trace contextRef="#ctx0" brushRef="#br0" timeOffset="10967.9774">3124 4695,'-144'-65,"144"65,-13-13,-13 13,-26 13,-117 65,26 51,-52 78,13 0,78-65,-53 65,105-142,26-14,39 14</inkml:trace>
  <inkml:trace contextRef="#ctx0" brushRef="#br0" timeOffset="16929.0544">4086 4630,'-52'-78,"52"78,0 0,0 0,0-13,-13-25,13 12,0 0,0 13,0 0,0 13,0 13,13 77,-13 117,-13 0,0-64,13 38,-13 0,13-13,-13-78,0 14,0-27,-13-12,26-13,13-39</inkml:trace>
  <inkml:trace contextRef="#ctx0" brushRef="#br0" timeOffset="17245.977">3579 5251,'-13'0,"13"0,0 0,39-13,26 13,52 0,0-13,26-13,-39 13,-25 13,-14 26,-13-13,52 26</inkml:trace>
  <inkml:trace contextRef="#ctx0" brushRef="#br0" timeOffset="21257.0769">4932 2302,'-13'-39,"0"26,0 0,0 0,0 1,-13-1,13 0,0 0,0 0,0 0,0 0,0 0,0-13,13 0,0 13,0 0,13 0,0 1,13-1,13 13,0 13,13-1,-13 14,-13 0,0 0,0 26,-13 0,-13 64,-13-39,-13 66,-13-79,-13 14,-13 0,13-27,13 1,13-13,0-13,13-13,13 0,0 0,0-13,0 0,0 12,0-12,13 13,0 0,13 0,0 0,13-13,0 13,0-13,-13 0,0 13,-13-13,0 0,0 0,0 26,26-13,0 13</inkml:trace>
  <inkml:trace contextRef="#ctx0" brushRef="#br0" timeOffset="22618.384">5010 4798,'-26'-13,"13"13,0-13,0 0,0 13,13-13,0-13,26-12,91-14,-52 26,13 13,-25 13,-27 13,0 0,-13 0,0 13,-13 26,-13 25,-39 1,12-1,27 1,26-26,40-26,38 12,-13 1,26 0,-65-13,-13 0,-13 25,-39 66,-65 12,-39-64,-40 38,92-51,13-13,39-13,0 51</inkml:trace>
  <inkml:trace contextRef="#ctx0" brushRef="#br0" timeOffset="22965.2912">6324 4591,'-26'-142,"26"142,0 0,39 39,40 64,-27 1,26 64,-26-65,52 65,-39-64,0-1,-13-12,26 38,-26-51,-13-27,13-12,13-26</inkml:trace>
  <inkml:trace contextRef="#ctx0" brushRef="#br0" timeOffset="23237.9705">7782 4708,'-65'-52,"39"52,-52 26,-52 51,-105 104,27-38,0 25,52-52,52-25,-13 12,52-51,26-26,25 25,14-25</inkml:trace>
  <inkml:trace contextRef="#ctx0" brushRef="#br0" timeOffset="23690.3036">7639 5535,'-104'52,"104"-52,13 0,13-13,26 13,-26 0,13 26,-26 26,-26 64,-13-25,0-1,13-38,0 0,26-14,0-12,26 13,91 0,-26-39,13-26,-26 0,39-13,0 26</inkml:trace>
  <inkml:trace contextRef="#ctx0" brushRef="#br0" timeOffset="24037.2463">8732 5160,'-13'0,"13"0,0 0,13 0,26 13,65 13,0-13,-13-13,-26 0,-13 0,39 39,-65-13</inkml:trace>
  <inkml:trace contextRef="#ctx0" brushRef="#br0" timeOffset="24221.2575">8992 5652,'-13'-13,"13"13,26 0,26 26,-13-14,-13 1,26-13,-39 0</inkml:trace>
  <inkml:trace contextRef="#ctx0" brushRef="#br0" timeOffset="28038.0444">10267 4759,'-39'-39,"39"39,0 0,0 0,0 0,0-12,13-14,78-13,26 0,-39 26,-13 13,-26 26,-13 13,0 77,-12 1,-54 51,-51 13,-13-39,26-26,-13 14,52-53,13-25,13-26,13 0,0-13,13 13,52 25,52-12,39-13,-39-39,1 0,-27 13,-39 13,0 0,13 13,13 0</inkml:trace>
  <inkml:trace contextRef="#ctx0" brushRef="#br0" timeOffset="42367.0773">4243 8135,'0'13,"0"-13,-13 51,0 105,-13-27,26 52,-27-52,1 39,13 104,13-39,0 0,-13 12,26 27,-13-104,39 155,-25-129,-1 39,13 90,-13-77,-13-39,-13 142,26-77,-13-104,0 129,13-90,-13 0,0 65,0-13,-13-65,0 103,0-90,13-65,-13 0,13 1,0 12,0 0,0-77,0 12,13-25,-13-13,0-1,0-12,0-13,0-13,0 0,0-13,0 0,0 0,0 0,0 0,0 0,0-26,0 13</inkml:trace>
  <inkml:trace contextRef="#ctx0" brushRef="#br0" timeOffset="43472.4388">4204 15843,'-40'-65,"14"39,13 13,-13-13,13 13,0 0,13-12,13-1,26-13,53 0,-1 13,52 13,0 13,65 13,13-13,0 26,27 13,90-26,-91 13,118-26,-27 39,52-65,-12 64,38-63,0 38,14-13,-1 25,27 14,-1-52,-13 65,40-26,-79-13,92-13,-66 13,-13 0,1 0,-40 0,40-1,-118-12,52 0,-117 13,-25-13,90 0,-169 0,39 0,-65 0,-13 0,26 0,-65 0,-12 13,-14-13,-26 0,0 13,0-13</inkml:trace>
  <inkml:trace contextRef="#ctx0" brushRef="#br0" timeOffset="44075.417">15810 15390,'39'39,"-39"-26,26 51,13 53,-13-1,13 78,-13-26,-26-64,0 12,0-12,0-27,0 27,0-53,0-25,13-13,-13-13</inkml:trace>
  <inkml:trace contextRef="#ctx0" brushRef="#br0" timeOffset="44543.2083">15563 15351,'65'52,"-65"-52,0 0,52 26,65 0,0 12,52 1,-51 0,12 13,-13 12,-39-25,-26 0,-13 13,-13 25,-52 14,-39 12,-78 53,13-40,13-25,25-14,40-25,13 0,26-27</inkml:trace>
  <inkml:trace contextRef="#ctx0" brushRef="#br0" timeOffset="46085.9854">4711 15726,'-91'-64,"91"64,0 0,0 0,0 0,-13 0,0-13,0 0,-13 0,0 0,-13-13,0 13,0 13,-13 0,-39 0,0-13,-14 13,14-13,-26 13,-26-13,26 0,-117 0,91-12,-66-1,14 13,-78 0,78-26,-104 26,25 26,14-26,-26 52,-13-13,90-13,-90 25,130-25,-117-13,129 13,-103 26,143-13,-91-13,91 0,-78-13,78 0,91 0</inkml:trace>
  <inkml:trace contextRef="#ctx0" brushRef="#br0" timeOffset="47194.2716">4204 15377,'-26'26,"26"-26,0 0,0 0,0 0,0 13,0 13,0 25,13 40,13 51,-13 26,0 39,0-51,0 38,-26 64,13-25,-39-39,13 129,-1-155,1 26,0-38,13 51,0-52,13-52,-13-25,13-14,0 1,0-26,0-26,0 0,0 13,52-26,-26 0</inkml:trace>
  <inkml:trace contextRef="#ctx0" brushRef="#br0" timeOffset="48169.5035">16877 16451,'0'0,"0"0,0 0,13 12,26 14,39 65,0-1,0 1,27 25,-27 1,-26-40,13 14,-13-27,0 1,0 13,-26-39,-13-27</inkml:trace>
  <inkml:trace contextRef="#ctx0" brushRef="#br0" timeOffset="48499.5115">17723 16683,'-13'-51,"13"51,0 0,-26 12,-52 27,-26 26,-39 25,13 1,25 0,14-14,13-25,26 0,26-14,-13 14,52 0</inkml:trace>
  <inkml:trace contextRef="#ctx0" brushRef="#br0" timeOffset="48779.3244">18413 17356,'0'0,"0"0,0 13,-13 13,-13 51,0 65,0-77,0 0,12-39</inkml:trace>
  <inkml:trace contextRef="#ctx0" brushRef="#br0" timeOffset="50237.8872">4256 7669,'0'13,"-13"-26,13 13,0 0,0 0,0 0,0 0,-13 0,0 13,-26 13,-40 77,27-38,-13 0,-26 38,13-12,26-27,13-25,0-13,26-13,0 0,13 0,0 0,26 0,52 0,26-13,0 0,39 0,-51 0,25 13,-52-13,26 0,-26 0,-13 0,-26 0,13-13,0 0,-13 0,-13 0,0 13,0-13,-13-13,0 0,-13-13,-26-12,-78-40,0 26,65 40,13-14,13 13,13-26,0-12</inkml:trace>
  <inkml:trace contextRef="#ctx0" brushRef="#br0" timeOffset="50864.9093">1406 7734,'0'-13,"0"13,0 0,13 0,39 39,52 51,-13 14,13 12,0-25,-26-1,53 39,-66-51,0-13,13 25,-52-51,0-26,13 0,0-65</inkml:trace>
  <inkml:trace contextRef="#ctx0" brushRef="#br0" timeOffset="51143.9016">2265 7837,'0'0,"-13"13,-52 91,-26 38,0-13,-27 39,53-90,-13 25,26-38,13 0,39-1,52 27</inkml:trace>
  <inkml:trace contextRef="#ctx0" brushRef="#br0" timeOffset="51632.6792">2668 8497,'0'0,"0"0,0 0,13-13,13 13,52 0,-39 13,-13 13,-13 0,0 38,-26 27,-13-27,0 1,13-13,0-13,13-14,13 14,26-13,65 0,0-13,-25-13,38-26,26 26</inkml:trace>
  <inkml:trace contextRef="#ctx0" brushRef="#br0" timeOffset="57103.5115">11868 2354,'-26'-13,"26"13,-13 0,13 0,0 0,0 0,0 0,0 0,0-13,39 0,52 13,26 0,0 0,52 13,-91 0,39-13,-52 13,0 0,-13-13,-13 0,0 0,-26-13,0 0,0 13,27 26,-27-26</inkml:trace>
  <inkml:trace contextRef="#ctx0" brushRef="#br0" timeOffset="57473.1873">12154 2962,'0'-13,"0"13,0 0,0 0,0 0,0-26,13 13,26 0,78-13,-13 26,0 0,0 26,-26-13,-13-13,13-13,-25-13,-14 0,13-26,0 1,-13-1,13-64</inkml:trace>
  <inkml:trace contextRef="#ctx0" brushRef="#br0" timeOffset="57729.308">13234 2328,'-26'-26,"26"26,0 0,0 39,-13 38,0 1,26 90,-13-116,0 13,-13-14,13 1,0-26,0-13,0-13,0 0,0 0</inkml:trace>
  <inkml:trace contextRef="#ctx0" brushRef="#br0" timeOffset="58055.5359">13013 2108,'0'0,"26"0,78 13,13 26,13 25,-39-12,-39-13,-13 0,0 0,-13 12,-26 27,-13 38,-39 14,-13-40,13-25,26-26,39-1,104 14</inkml:trace>
  <inkml:trace contextRef="#ctx0" brushRef="#br0" timeOffset="59252.4304">14665 1927,'0'0,"0"0,13 26,65 90,26 52,0-38,-25-14,12 0,-13-25,0-13,-26-27,13 1,-26-13,0-13,0 0,52-1,39 1</inkml:trace>
  <inkml:trace contextRef="#ctx0" brushRef="#br0" timeOffset="59587.1363">15901 2069,'0'0,"0"0,-26 13,-26 39,-39 26,0 12,-39 39,-52 39,78-77,-52 77,64-103,40-26,26-14,13-12,0-13,39 0</inkml:trace>
  <inkml:trace contextRef="#ctx0" brushRef="#br0" timeOffset="60173.321">16044 2975,'-26'-117,"26"117,0-13,39-13,13 13,-12 0,-1 13,-13 13,0 13,-13 39,-26 38,-26 1,13-39,0-14,13-12,26 39,13-40,13-12,52 13,26-26,-13 0,-26 0,-13-13,-26 0,0-13,0 0,26-13,-26-26</inkml:trace>
  <inkml:trace contextRef="#ctx0" brushRef="#br0" timeOffset="60587.9326">16929 2444,'0'0,"0"0,0 0,26 0,91 13,0-13,-25 0,12 0,13-13,-26 13,-26 0,-26 0,39 13,-26 0</inkml:trace>
  <inkml:trace contextRef="#ctx0" brushRef="#br0" timeOffset="60866.4645">17033 3000,'13'0,"26"-13,39 13,-12 13,-14-13,-13 0,0 13,-13-13,13 0,26 13,0-13,13 13</inkml:trace>
  <inkml:trace contextRef="#ctx0" brushRef="#br0" timeOffset="72742.1763">15251 4682,'-78'-78,"78"78,-39-26,13 0,13 13,0 13,13 26,26 104,65 89,-13-50,0-27,-26 0,-13-51,-26-27,0-38,0-13,13 0,26-26</inkml:trace>
  <inkml:trace contextRef="#ctx0" brushRef="#br0" timeOffset="72994.9454">15849 4720,'-26'0,"13"0,-78 52,-39 65,-39 38,26-13,-26 13,38-38,66-53,26-25,26-39,39 0</inkml:trace>
  <inkml:trace contextRef="#ctx0" brushRef="#br0" timeOffset="73532.1553">16175 5496,'-79'0,"66"0,0-12,0 12,26-13,26-26,118-13,-66 26,13 13,-65 26,0 13,-13 65,-39-14,-13-12,-13 12,0 40,26-65,26-14,39 27,0-26,26 13,13-27,26-12,-13-26,13-12,183 25</inkml:trace>
  <inkml:trace contextRef="#ctx0" brushRef="#br0" timeOffset="74379.2074">11868 5083,'-26'13,"26"-13,0 0,13 0,78 12,65-12,0 0,26 13,-13 26,-13-39,14-13,-40-13,-13 26,-39-13,13 26,-52-13,-13 13,-13 0,-78 52</inkml:trace>
  <inkml:trace contextRef="#ctx0" brushRef="#br0" timeOffset="74659.1316">12206 5496,'0'0,"0"0,13 0,78 0,39 0,52 13,-78 0,-26 0,1 0,-14-13,52-13,-52-13,0-25,0-14,-13 13</inkml:trace>
  <inkml:trace contextRef="#ctx0" brushRef="#br0" timeOffset="74916.2647">13429 4798,'-13'0,"0"26,-13 142,13 39,26-91,-13-12,0-39,0-40,0-12,0-13,0 0,0-51,26-27,-39 52</inkml:trace>
  <inkml:trace contextRef="#ctx0" brushRef="#br0" timeOffset="75204.8243">13130 4914,'13'-12,"0"12,78 0,78 0,-39 51,-39-25,-26 13,-26 0,-26 38,-26 1,-26 90,-39-77,13 25,13-26,26 14,39-91,78-13</inkml:trace>
  <inkml:trace contextRef="#ctx0" brushRef="#br0" timeOffset="76054.2727">17489 5225,'0'13,"0"-13,13-13,13 0,39 13,13 0,13 26,-26-13,26 0,-39-13,-13 0,0 0,-13 13,0 12,0 14</inkml:trace>
  <inkml:trace contextRef="#ctx0" brushRef="#br0" timeOffset="76283.8886">17658 5561,'0'0,"0"0,13 0,13 0,143 65,-91-39,0-1,-13-12,-13 0,26-13,27-26</inkml:trace>
  <inkml:trace contextRef="#ctx0" brushRef="#br0" timeOffset="78520.9326">19844 5393,'-39'78,"26"-65,-13 25,13 1,0 13,13-39,0-13</inkml:trace>
  <inkml:trace contextRef="#ctx0" brushRef="#br0" timeOffset="81284.6877">3306 5328,'-78'0,"52"0,13 0,0 0,0 26,0 26,-13 38,26 14,0-1,-13 1,13-52,26-27,39 27</inkml:trace>
  <inkml:trace contextRef="#ctx0" brushRef="#br0" timeOffset="84321.7663">18673 5199,'-39'0,"39"0,0 0,0 0,0 0,0 0,0 0,0 0,0 0,26 0,13 0,39 0,-13 0,65-26,-65 13,-13 13,-13 0,0 0,-13-13,13 13,0 26</inkml:trace>
  <inkml:trace contextRef="#ctx0" brushRef="#br0" timeOffset="84913.0722">19909 4604,'-26'-78,"26"78,0 0,0 0,0 0,0 0,0 0,0 0,0 26,0 26,0 26,-13-14,13 40,-13-40,13 1,0-13,0-26,0 51,0 40</inkml:trace>
  <inkml:trace contextRef="#ctx0" brushRef="#br0" timeOffset="85566.3437">19089 5561,'-39'-13,"39"13,0 0,13-13,26 0,39-13,78 1,-38-14,-1 0,52 13,-39 13,65-13,-91 13,-13 13,0 0,13 0,-38 0,-27 0,0 0,-13 0,-13 0,0 0,0 0,-13 0</inkml:trace>
  <inkml:trace contextRef="#ctx0" brushRef="#br0" timeOffset="90659.9577">19714 5742,'-13'0,"13"0,0-13,-13 0,0 0,0-13,13 1,13-1,0 0,26 0,26 0,13 13,-13 26,-26 0,0 0,-13 0,-13 13,-13 26,-39 25,-13-12,-26-1,13-25,39-26,0 0,26-13,0 0,0 0,13 13,52 13,13 13,-39-13,13 12,-26 1,-13 13,-26 0,-65-1,-13 40,-13-26,13-27,-13 1,39-52,78-13</inkml:trace>
  <inkml:trace contextRef="#ctx0" brushRef="#br0" timeOffset="92113.3885">21171 4837,'-39'-13,"39"13,0 0,0 0,0 0,0 103,13-12,13 12,26 1,26 25,-26-51,-13-14,0-12,39 77,-52-90,-13-13,1-26,38 13</inkml:trace>
  <inkml:trace contextRef="#ctx0" brushRef="#br0" timeOffset="92457.2901">21548 5199,'-52'26,"39"-13,-78 64,-39 27,65-52,-104 77,117-90,26-13,-13 12,26 14,-13 77</inkml:trace>
  <inkml:trace contextRef="#ctx0" brushRef="#br0" timeOffset="92724.7904">22186 5535,'-13'13,"13"-13,0 104,-26 25,0-13,-13 1,0 51,26-103,-13 51,39-77</inkml:trace>
  <inkml:trace contextRef="#ctx0" brushRef="#br0" timeOffset="94786.7817">22811 5496,'-26'-25,"26"25,0 0,0 0,0 0,13-13,13 0,13 0,13 0,65 13,-13 0,-13 0,-26 0,0 0,26 0,-39 13,0-13,-26 0,0 0,0 0,-13 0,0 0,0 0,0 0</inkml:trace>
  <inkml:trace contextRef="#ctx0" brushRef="#br0" timeOffset="97548.6877">23045 5199,'-13'0,"13"0,0 0,0 0,0 0,0 0,0 0,0 0,0 0,39 13,0 52,-13 64,-26-13,-13-25,-26-1,26-51,0-13,13 103</inkml:trace>
  <inkml:trace contextRef="#ctx0" brushRef="#br0" timeOffset="99022.7546">24294 4708,'-39'-78,"39"78,0-13,0 0,13 0,0 0,0 0,26 0,0 0,-13 13,0 13,0 26,-26 39,-13-14,0 1,-13 51,13-77,13-13,0 0,13-13,26 13,39 13,78 12,-91-38,0 0,27-39,-53 13,-13 26,13 39</inkml:trace>
  <inkml:trace contextRef="#ctx0" brushRef="#br0" timeOffset="99524.2637">24268 5561,'0'0,"0"0,13 0,0-13,13 13,26-13,0 0,91 13,-52 0,-13 0,-26 13,1-13,38 0,-39 13,13 13</inkml:trace>
  <inkml:trace contextRef="#ctx0" brushRef="#br0" timeOffset="100138.44">24333 6130,'-13'0,"13"0,13 0,26-13,0 0,65-13,-39 13,0 13,-26 0,-13 0,-13 0,-13 0,-26 26,-26 26,0 0,13-26,26-13,13 12,13 1,13 0,13 0,0 0,0 0,0 64,-39-25,-78 51,13-51,-26 0,-26 12,91-51</inkml:trace>
  <inkml:trace contextRef="#ctx0" brushRef="#br0" timeOffset="136531.3009">18400 2599,'-13'0,"13"0,0 0,0 0,0 0,0 0,0 0,0 0,0 0,13 0,0-12,26-1,169 38,-143-12,0 0,13 13,-39-13,0 0,-13-13,-13 0,0 0,-13 0,0 0,0 0,13 0,13 0</inkml:trace>
  <inkml:trace contextRef="#ctx0" brushRef="#br0" timeOffset="137099.8474">19636 1836,'-13'-64,"13"51,0-13,13 0,-13 13,0 0,0 0,0 13,0 0,13 52,0 13,-39 180,26-193,0 0,13 0,13-1,0 40,26-39</inkml:trace>
  <inkml:trace contextRef="#ctx0" brushRef="#br0" timeOffset="137634.1585">19076 3259,'-39'-39,"39"39,0 0,0 0,26-26,52-12,117-14,-25 13,38-13,-91 39,-26 13,78-25,-104 25,-13-13,-13 13,-13-13,0 13,-13 0,26 51,-26-12</inkml:trace>
  <inkml:trace contextRef="#ctx0" brushRef="#br0" timeOffset="138160.4939">19245 3414,'65'91,"-65"-91,26-13,27-26,25 13,13 0,39 39,-39 0,-13 0,-26 13,-13 13,-13 25,-26 1,-13-13,-26 0,0-14,0 14,26-26,0-13,13 0,0 0,26 13,26-13,117 25,-65-25,-13 0,-13-13,39-13,1-13</inkml:trace>
  <inkml:trace contextRef="#ctx0" brushRef="#br0" timeOffset="139876.6437">20599 2341,'-13'13,"13"-13,13 13,26 38,0 27,0-13,195 297,-195-323,39 38,0 27,0-53,-26 1,-13-26,0 0,0-13,0-26</inkml:trace>
  <inkml:trace contextRef="#ctx0" brushRef="#br0" timeOffset="140210.225">21496 2561,'-26'0,"26"0,-13 0,-78 64,-39 27,-13 12,-26 1,65-40,13 1,-13 0,65-26,13 12,26-12,13 26</inkml:trace>
  <inkml:trace contextRef="#ctx0" brushRef="#br0" timeOffset="140515.01">21874 3181,'0'13,"13"0,0 52,-65 181,26-182,-26 53,26-53,13-12,26-26,65-13</inkml:trace>
  <inkml:trace contextRef="#ctx0" brushRef="#br0" timeOffset="141795.8989">22668 2587,'13'12,"-13"-12,0 52,0 26,0 38,0 1,-13 25,13-65,0-12,0 0,-40 103,27-116,40 90,-14-129</inkml:trace>
  <inkml:trace contextRef="#ctx0" brushRef="#br0" timeOffset="142101.5176">21965 3104,'0'0,"0"0,26 0,52 13,26 0,65 0,-52-13,-26-13,-13 0,27 0,-40 0,13 13,-26 13</inkml:trace>
  <inkml:trace contextRef="#ctx0" brushRef="#br0" timeOffset="143573.2182">22707 3143,'-26'-13,"26"0,0 13,0 0,0 0,0 0,0 0,0 0,13 0,0 0,13-13,13 0,0 13,0 0,-13 0,0 0,0 0,-13 0,0 0,13 13,26 13,0-26,26 13</inkml:trace>
  <inkml:trace contextRef="#ctx0" brushRef="#br0" timeOffset="144281.1714">23643 2768,'-26'-26,"26"26,0 0,13-13,13 0,26-13,27 13,64 0,-91 26,26 52,-39 51,-65 52,-26-25,0-66,0 1,-26-1,26-12,39-39,0-13,13 0,26 13,143 51,65-90,-78 13,0 13,52 0,-38-52</inkml:trace>
  <inkml:trace contextRef="#ctx0" brushRef="#br0" timeOffset="165162.6021">4178 12338,'-40'-26,"40"26,0 0,0 0,0 0,0 0,0 0,0 0,0 0,0 13,26 0,40 0,12-13,-13 0,0 0,-13 13,-39 0</inkml:trace>
  <inkml:trace contextRef="#ctx0" brushRef="#br0" timeOffset="169063.9925">4802 12803,'-65'-38,"65"38,0 0,0 0,0-13,0 0,0 0,26-13,13-13,13 13,13 0,-39 26,13 13,-26 0,13 39,-13 26,-39 25,-13-25,-26 38,26-77,13 0,13-26,0 0,13 0,0-13,13 0,39 12,26 1,0-13,-26 0,13 0,-13 13,-13 0,1-13,38 13,-39 0</inkml:trace>
  <inkml:trace contextRef="#ctx0" brushRef="#br0" timeOffset="189768.2114">11425 15739,'-78'-52,"78"52,0 0,0 0,0 0,0 0,0 0,0 0,0 0,0 0,0 39,0 26,0 13,0-14,26-12,39 0,-26-39</inkml:trace>
  <inkml:trace contextRef="#ctx0" brushRef="#br0" timeOffset="191021.0853">11698 16619,'-26'-26,"26"26,0 0,0 0,0 0,0 0,-13 13,-26 0,-39 38,-39 40,39-26,13-1,0-12,39-13,13-13,0-13,13-1,0-12,13 0,39 0,26 0,26-12,13 12,-26 0,-26 0,-26 0,0 12,-26-12,1 0,-1 0,0 0,26 13,0-13</inkml:trace>
  <inkml:trace contextRef="#ctx0" brushRef="#br0" timeOffset="191265.4437">11933 16800,'0'0,"0"13,-13 0,0 38,0 14,0 13,0-27,0 53,13-40,-13 14,-13 13,52-1</inkml:trace>
  <inkml:trace contextRef="#ctx0" brushRef="#br1" timeOffset="221146.8575">14197 866,'-13'-12,"13"12,0 0,0 0,0 0,0 12,13 79,0 51,-13 156,0-234,0 117,0-38,0 77,-13-13,13-26,-13-39,13 0,0 39,-13-77,26-40,-13 14,13-13,-13-1,0-25,13-13,0 0,0 0,0-13,13 12,0 1,0-13,0 0,13 0,13 13,0-13,13 13,0 0,13-1,-13 14,39 13,0-13,-25-13,-1 0,52-1,-26 1,52 0,-52-13,52 0,-52 0,91 0,-103-13,116 13,-91 0,0 0,91 0,-104-13,104 25,-77-12,-1-13,78 13,-39-13,-39 0,26 13,52 0,-90-26,142 26,-130-26,130 0,-143 0,157 13,-157 0,143 13,-156-26,156 26,-143 0,144 0,-183-13,182 26,-143-26,117 13,-130-13,157 13,-144 0,52-13,39 0,-104-13,260 65,-220-27,64-12,0-38,-13 25,39 38,-117-38,144-13,-66 26,-39 0,0-13,13-26,-26 26,1 26,-66-13,0-13,-26 0,0-13,-13 13,0 0,-13-13,13 0,-13 0,0 1,0-1,0 0,0 0,0 0,0-13,-13 0,13-26,0-12,-13-1,-13-25,39-79,-39 66,0-1,26-90,-26 143,13-40,-52-206,39 245,0-116,-39 77,0 1,13-1,-26-64,-13 52,26 25,-26-77,39 103,-13-25,13 25,-26-90,26 90,-13-13,13 13,-13 1,13 12,0 13,0 0,0-39,13 27,-26 12,13 0,-27 0,1 0,0 0,0 13,-26-12,-65-1,39 26,0 0,-195-26,234 13,-183 0,144 13,-234-13,260-26,-247 52,260-13,-313-52,196 1,-65 38,0 26,-1-65,1 52,-52 0,91 0,-118 0,53-26,-26 52,0 13,-40-52,66 39,-91-13,64 13,-38 38,13-25,-14-26,1 26,0-39,39 13,-1 12,92-12,-65 0,143-13,-105 26,144-26,-39 0,-52 0,78 13,-52 0,39 0,13 0</inkml:trace>
  <inkml:trace contextRef="#ctx0" brushRef="#br1" timeOffset="224380.319">15485 1112,'0'0,"0"0,0 0,0 0,0 0,0 13,0-13,-13 0,0 13,-13 0,-13 0,0 0,0 13,13-13,0 13,0-1,0 27,0-13,13 0,13-13,0-1,13 1,0 0,13-13,13 13,0-13,13 0,-13-13,0 0,-13-13,0 0,0 0,0 13,0-13,0 0,-13 0,0 0,-13 0,0-12,-13-14,0 13,0 13,-13-13,13 13,-13 0,26 13</inkml:trace>
  <inkml:trace contextRef="#ctx0" brushRef="#br1" timeOffset="227342.5618">17398 1138,'-39'-39,"13"39,13 0,0 0,0 0,0 0,0 0,13 0,0 0,0 0,0 0,39 0,13 0,65-13,-39 13,-26 0,0 0,-13-13,0 13,78 39,-52-13</inkml:trace>
  <inkml:trace contextRef="#ctx0" brushRef="#br1" timeOffset="227787.9343">17268 1487,'-13'-13,"13"13,0 0,0-13,13 13,13-13,52-12,0-1,0 13,-13 13,0 13,-26 0,13 0,13 12,39 1,-13 13</inkml:trace>
  <inkml:trace contextRef="#ctx0" brushRef="#br1" timeOffset="243166.8173">11438 15869,'-13'0,"13"0,-26 0,0-13,13 13,0 0,13 0,0 0,0 0,39 25,-26-25</inkml:trace>
  <inkml:trace contextRef="#ctx0" brushRef="#br1" timeOffset="254808.1759">4334 12377,'13'38,"-13"-38,0 0,0 0,0 0,-13 0,0 65,-39 39</inkml:trace>
  <inkml:trace contextRef="#ctx0" brushRef="#br1" timeOffset="260054.355">430 10618,'-13'-13,"0"0,0 0,0 0,13 0,0 13,0 0,0 0,0 0,0 0,0 0,0 0,0 0,0 0,0 0,13 13,13 0,0 0,0 13,39 0,-13 0,-13-1,13-12,0 13,-13 0,0 0,0 0,26 13,-12-1,25 1,-13-13,13 13,-13-13,0 0,0 25,13 1,-13-13,0-13,-13 0,13 12,0-12,52 0,-52-13,40 13,-53 0,-13 0,0 0,13-1,0 1,-13 0,26 13,-13 0,0-13,13 12,0 1,0-13,-13 13,0-13,13 13,39-1,-26-12,1 13,-14-13,13 0,26 0,-39-14,0 40,0 0,0-13,0 0,13-1,-26 1,39 13,-26-13,13-1,13 1,-25-13,12 0,26 13,-13 0,-26-14,0 1,0 13,0-13,13 0,0 0,0 13,-26-1,26 1,-13-13,0 0,-12 13,-14-13,52 25,-39-12,52 26,-39-39,13 12,-13-12,39 26,0 0,-13-13,0-1,-13 1,40-13,-14 26,-26-14,52 14,-39-26,0 13,0-13,52 25,-65-38,65 39,-39-26,14 26,-40-1,0-12,26 26,-13-26,-13 0,13 12,0 1,13 0,-13-13,0-14,53 27,25-13,-91-13,26 13,26 25,-26-12,26 13,0-1,-13 14,14-13,-27-14,13 27,91 25,-65-38,-39-13,26 25,-13 14,14 12,-1-12,26 12,0 1,-26-27,39 14,78 64,-90-103,51 77,-39-25,78 38,-78-39,13 1,157 77,-222-104,130 92,-78-53,131 52,-196-103,130 77,-52-13,52 1,-78-40,-25-12,38 12,-13-25,13 13,-91-40,26 14,-26-13,-26 0,13 0,-26-14,0 1,-13-13,-13 0,0 0,-13-13,0 0,0 0,0 0</inkml:trace>
  <inkml:trace contextRef="#ctx0" brushRef="#br2" timeOffset="271199.4769">14275 4022,'0'0,"0"0,0 0,0 13,-13 52,-26 180,26-128,13 51,13 0,-13 168,0-219,-13 90,13-78,13 168,-13-232,13 77,-13-25,13-27,-13-25,39 25,-13-38,13-13,13 0,39 0,-13-1,26 1,0 13,26-13,-26-13,1-1,103-12,-104 13,91-13,-65 0,26 0,92 13,-79-13,26 0,-39 0,91 13,0-1,-90-12,116-13,-39 26,-26-26,92 65,-131-104,156 13,-117 26,91 0,-129 0,155 65,-169-104,143 13,-90 26,116 0,-156 0,169 0,-130 0,1 13,64 52,-104-65,130-39,-129 65,90 13,-91-65,91 52,-143-13,52 0,-25-13,25-26,-26 39,-52 0,-39-13,0 0,-13 0,-26 0,0 0,-13 0,0 0</inkml:trace>
  <inkml:trace contextRef="#ctx0" brushRef="#br2" timeOffset="273271.9494">14392 4061,'-13'0,"13"0,13 0,0 0,26 0,26-13,13 13,0-13,78 26,-52-13,0 0,14 0,90 13,-104-26,143 26,-143-13,130 13,-129-26,129 39,-117-13,39-13,91-13,-52 26,-38-13,51 26,-13-26,-39-13,13 13,-39-13,131 0,-183-13,247 78,-247-52,182-26,-182 13,261 52,-274-39,208-26,-195 0,260 78,-273-52,209 0,-209-26,286 90,-195-38,52-13,-38-13,103 13,-117 13,13-13,26 0,13 0,1 0,-53 0,78 38,-78-51,13 0,-13 0,14 52,-14-26,-52-13,91 13,-117-13,0 0,156-13,-182 0,13 0,-12 0,51 13,-52 0,0-1,13 1,-13-13,39 0,-39 13,13 0,-26-13,0 13,-13 0,0-13,0 13,-13 0,13 13,-13 13,0-1,-13 1,0 13,13 39,-13-1,-13 1,0-27,-26 66,26-27,0 1,-13-1,0 39,-13 39,26-90,-13 25,0 1,13-27,-26 52,26-25,0-53,13 27,13-26,0-27,-13 14,0-26,0 0,0-13,0 0,0 0,0 0,0-13,0 0,0 13,0-13,0 13,0-13,-13 12,-13 1,-13 0,-52 0,39 0,26 13</inkml:trace>
  <inkml:trace contextRef="#ctx0" brushRef="#br2" timeOffset="288872.2601">4151 14187,'-13'-13,"13"13,-13-26,0 14,0-1,0 0,0 0,0 0,0 0,0 13,0-13,0 13,13 0,0 0,0 0,0 0,13 0,13-13,0 13,0 0,0 0,0 0,1 0,-14 0,13 0,-13 0,0 0,13 0,0 13,26 13,-26 13</inkml:trace>
  <inkml:trace contextRef="#ctx0" brushRef="#br2" timeOffset="291332.2601">4243 14653,'0'26,"0"-26,-13 0,0 0,0 0,0 0,0 0,-1 0,1 0,13 0,0 0,0 0,0 0,0 0,0 0,0 0,0 0,0 0,13 0,1 0,-1 0,0 0,0 0,-13 0,13 0,0 0,0 0,-13 0,13 0,0 0,0 0,0 13,26 0</inkml:trace>
  <inkml:trace contextRef="#ctx0" brushRef="#br2" timeOffset="293323.4049">4737 14653,'-52'-65,"39"78,0-13,0 0,13 0,0 0,-13 0,13-13,0 0,13-13,-13 26,26-13,13 13,13 0,-13 13,-13 0,-13 13,-13 0,-13 26,-13-13,0-1,0-12,0 0,0-13,13 0,0 0,0-13,13 0,0 0,26 0,13 0,26-13,0 0,-13 13,0 0,0 13,0-13,39 26,-104 39</inkml:trace>
  <inkml:trace contextRef="#ctx0" brushRef="#br2" timeOffset="293755.3796">5440 14459,'-117'13,"117"-13,0 0,0 0,0 0,-13 39,-26 38,-14 27,1-14,0 14,0-1,0-25,13 12,0-25,13 38,26-51,0-52</inkml:trace>
  <inkml:trace contextRef="#ctx0" brushRef="#br2" timeOffset="294441.3099">5453 14976,'-130'-116,"130"116,0 0,0 0,26-13,26-13,13 0,26 13,-26 13,-13 13,-26 0,0 0,-13 0,-13 0,-13 0,0 0,-13 0,13 13,0-14,13 1,0 0,26 13,26-13,-26 0,-13 13,-52 51,-39 1,-39 0,26-14,78-25,13-39</inkml:trace>
  <inkml:trace contextRef="#ctx0" brushRef="#br2" timeOffset="317643.7492">7938 15610,'-13'-39,"13"39,0 0,0 0,0 0,0 0,0 0,0 0,0 0,0 13,13 13,0 26,0-1,0 1,-13 26,13-27,-13-25,13 0,0-13</inkml:trace>
  <inkml:trace contextRef="#ctx0" brushRef="#br2" timeOffset="318710.7854">7886 16826,'-26'-39,"26"39,-13 0,0-13,0-13,0-26,13 0,0-25,13 25,13 13,0 14,26-1,13 13,-13 13,0 51,-13 1,-13 26,-13-1,-26 14,-26-1,-26 1,0-13,-13-14,39-25,0-13,26-13,0 0,13-13,0 0,13 0,39-13,0 13,0-13,-13 13,-13 0,26 0,-13 13,52 13</inkml:trace>
  <inkml:trace contextRef="#ctx0" brushRef="#br2" timeOffset="368359.7099">430 13825,'0'-13,"0"13,0 0,0 0,0 0,0 0,-13 0,0-13,0 13,13-13,0 0,0 0,0 13,0 0,0 0,0 0,0 0,0 0,0 0,0 0,0 0,0 0</inkml:trace>
  <inkml:trace contextRef="#ctx0" brushRef="#br2" timeOffset="372288.349">326 13696,'0'0,"-13"0,0 0,0-13,0 0,0 13,0-13,0 0,-13 0,13 13,0 0,0 0,0 0,0 0,0 0,0 0,13 0,0 0,0 0,0 0,0 13,0 0,0 0,13 0,13 13,0 0,26-1,0 1,0 0,0-13,0-13,0 13,26 0,-26 0,-13 0,0 0,-13-13,13 13,13 0,-13 0,-13 0,14-1,-1 1,0 0,13 0,-13-13,0 13,0 0,0-13,13 13,-13 0,13-13,-13 13,26 0,0-13,-13 13,0 0,-13 0,26-13,-13 0,13 13,0 0,-13-13,-12 12,12 1,-13 13,0-13,0 13,0-13,0 0,13 0,-13 0,0 0,0 0,26 13,0-1,13-12,-13 0,13 0,-13 0,-13 0,13 0,-13 0,0 0,-12 0,-1 0,0 0,0 0,26 25,0-12,0 0,-26-13,0 0,13-13,-13 13,13-13,-13 0,39 26,-26-13,0 0,-13 0,13-13,-13 13,26-1,-26 1,0 0,0-13,1 0,-14 13,0 0,0-13,0 13,0 0,0 0,0-13,0 0,0 0,0 13,13-13,-13 0,0 0,0 13,0-13,0 13,0-13,13 13,0 0,0-13,13 0,-13 0,0 0,0 13,-13-13,26 13,-13-1,0 1,13 0,0 0,-13 0,1 0,12 0,13-13,-13 13,0-13,26 0,-26 13,26 13,-26-13,13 13,0-1,0 1,-13-13,0 0,-13 13,13 0,0-13,13 0,40 0,-53 0,39 0,-39-1,0 1,0 13,13-13,13 13,-26-13,13 0,0 0,13 13,-26 0,0-1,0 1,-13 0,13 0,0 0,27 0,-27-13,0 0,-13 0,13 0,-26-1,26 1,-13 0,13-13,0 13,-13 0,26 26,-26-26,13 13,13 0,-13 0,0-1,0-12,0 0,-13 0,26 0,0 13,27-13,-27 0,26 0,-52 0,13 0,0 0,13 0,-26-1,0 1,26 0,-26 0,0 0,13 13,13 0,-13 0,-13-13,13 0,-13 0,13 0,14-1,-1 14,0 0,-13 0,-13-13,0 0,13 13,0-13,13-13,-13 13,0 0,0 0,13 25,-13-12,0 0,26 0,-26 0,0 0,0-1,0 1,27 0,25 0,-39-13,39 13,-39-13,-13 0,26 0,-13 0,26 12,-26 1,0 0,26 0,-26-13,0 0,-13 13,14-13,12 0,0 13,-13-1,-13 1,13 13,0 0,13-13,13 0,-13 12,0 1,13 0,0 0,-13 0,1-14,12 14,26 0,-26 0,39 0,-26-1,13 1,-39 0,26 13,0 0,-13-14,-12-12,25 39,0-13,-13-14,-13 1,26 0,26 0,0 0,-26-14,0 14,-13-13,1 13,64 26,-52-40,13 1,0-13,13 13,-39 13,13-13,13 25,-25-38,-14 26,0-13,0 13,-13-26,-13 26,-13-26,0-1,-13-12,-13 13,0-13,0 0,0 0,-13 0,0 0,0 0,0 26,0 0,26 26</inkml:trace>
  <inkml:trace contextRef="#ctx0" brushRef="#br3" timeOffset="379881.7805">15875 18352,'-91'0,"91"0,0 0,0 0,0 0,0 0,0 0,0 0,0 0,0 0,-13 0,0 0,0 13,0 12,-13 27,13-13,26 0,13 25,0-38,0 0,0-13,13-13,-13 0,0 0,-13 0,0 0,0-13,0-39,-13 14,0-1,-13-13,-13 13,-13 13,-26 1,13 25,0 12,26 14,-13 26,13 13,13 38,26-38,13-13,0-27,13 14,13-26,0-26,13-26,-13-25,0-14,-26 26,-26 1,-13 12,0 0,-26 0,-13 13,0 14,-13 24,39 14,-13 26,13 13,26-1,0-12,13-39,0 13,0-13,13 0,-13-13,13-26,0-39,-26 14,-13-1,0 26,0 0,0 26,-13 0,0 0,13 26,13 0,0 13,26-1,0 1,13-26,0-13,0-13,-13 0,0-26,-13-12,-13 25,-13-13,0 39,0-13,-13 0,0 13,13 13,0 0,13-13,0 26,0-13,0 0,0 0,0-13,0 0</inkml:trace>
  <inkml:trace contextRef="#ctx0" brushRef="#br3" timeOffset="390683.7398">15953 18377,'0'0,"0"0,0 0,0 0,0 0,0 0,-13-12,0-1,0 0,-39 13,26 0,13 0,0 0,13 0,0 0,-13 0,13 0,26-65,-13 0</inkml:trace>
  <inkml:trace contextRef="#ctx0" brushRef="#br3" timeOffset="390881.2397">15654 17860,'-13'0,"13"0,0 0,13-13</inkml:trace>
  <inkml:trace contextRef="#ctx0" brushRef="#br3" timeOffset="391823.2898">15888 16011,'-104'-26,"104"26,0 0,0 0,0 0,0 0,0 0,0 0,0 13,13 13,26 0,-26-13</inkml:trace>
  <inkml:trace contextRef="#ctx0" brushRef="#br3" timeOffset="392146.8014">15901 16657,'-104'91,"104"-65,0 0,0 25,0 1,13 0,0 0,13-14,-13-12,0 26,-13 0,0-1,-13 1,26 52,-104 12,52-38,13-40,13-12,0 13,13-13,26 26,26-39</inkml:trace>
  <inkml:trace contextRef="#ctx0" brushRef="#br3" timeOffset="392345.3986">15914 18002,'-91'0,"91"13,0 13,0 0,0 0,0 0,-13 0,13 0,13 12,-13-12,13 0,-13 13</inkml:trace>
  <inkml:trace contextRef="#ctx0" brushRef="#br3" timeOffset="394903.0006">15810 14485,'-104'-39,"104"39,0-13,-13 0,13-13,-13 13,0 0,0 13,0 0,0 13,-13 26,-26 39,0 12,26-38,26 0,13-1,0-25,26 0,0 0,0-13,0-13,0-13,-13 0,0-26,-26-12,0-14,-26 13,-13-13,0 1,-13 12,0-13,-13-12,13 25,26 26,13 0,26-12,26-14,39 0,26 0,-26 65,-52 13,0 91,-52 38,-13-39,26-38,13-14,52 53,78-117</inkml:trace>
  <inkml:trace contextRef="#ctx0" brushRef="#br3" timeOffset="396575.3684">9499 19024,'131'-116,"-105"142,78 12,78 14,91-52,-143-13,13-26,-13 14,144 25,-222-39</inkml:trace>
  <inkml:trace contextRef="#ctx0" brushRef="#br3" timeOffset="396714.8657">11959 19024,'-13'-116,"13"116,52 0,104 51,-117-76</inkml:trace>
  <inkml:trace contextRef="#ctx0" brushRef="#br3" timeOffset="407219.6386">16643 18067,'-143'-52,"143"52,0 0,0 0,0 0,0 0,0 0,0 13,0 0,13 0,0 0,13 0,0 0,13 0,13 0,65 13,-26 0,26-1,-26 14,13 0,-12 0,38 13,0-14,0-25,0-26,0 13,0 0,-13 13,53-13,-53 0,13-39,0 1,-26 12,26-26,26-25,-39 25,-13-13,-12 0,38-64,-39 0,-13-13,13-78,-52 77,-13 14,0-52,-39-91,0 53,-13 38,-13-39,-26 0,13 39,-39-39,-13 39,-13-26,12-65,53 143,-13-78,26 65,13 51,0 27,0-1,13 13,13 13,0 26,0 1,0 12,0-13,0 13,0 0,0 0,0 0,13 0,0 13</inkml:trace>
  <inkml:trace contextRef="#ctx0" brushRef="#br3" timeOffset="408421.6475">20403 12260,'0'-39,"-13"39,0 0,0 0,-52 26,-39 65,-91 168,91-91,-78 207,143-246,-13 104,65-104,117 104,0-117,143 65,-169-142,52 52</inkml:trace>
  <inkml:trace contextRef="#ctx0" brushRef="#br3" timeOffset="413620.4818">20573 13204,'-13'-13,"13"13,0 0,0 0,0 0,-13 0,-39 39,-14 39,-38 90,52-65,39-12,26-13,26-27,39 27,79-1,-40-64,13-38,-13-14,-39 0,-26 0,0-13,-26-12,0-1,-26 13,-26 1,-13-1,-39-13,-39-25,13 25,13 13,26 1,13 12,13-13,13-26,13 40,0-14,26-13,13-38,0 64,13 13,0 0,0 0,0 26,0 13,0 39,26 52,-39-1,-26-12,-13-14,-39 27,0-1,13 1,13-14</inkml:trace>
  <inkml:trace contextRef="#ctx0" brushRef="#br3" timeOffset="413992.6194">21601 13631,'-13'-13,"13"13,-13 39,-27 64,-12 14,26-52,0-14,13 53,0-40</inkml:trace>
  <inkml:trace contextRef="#ctx0" brushRef="#br3" timeOffset="414712.479">21939 13256,'0'0,"0"0,0 0,26 13,13 0,26-13,0-13,0 0,0 13,0-26,-13 13,143-25</inkml:trace>
  <inkml:trace contextRef="#ctx0" brushRef="#br3" timeOffset="415424.1674">22837 12933,'-26'-78,"26"78,0 0,0 0,13-13,13-13,26 1,143-27,-117 52,-13 13,-13 26,-13 77,-39-13,-26-25,-26 0,-39 51,39-64,0-14,26-12,13-13,0 0,13 0,26 12,39-12,39-13,-39-13,-13 0,0-13,39 0,-39 26,-13-13</inkml:trace>
  <inkml:trace contextRef="#ctx0" brushRef="#br3" timeOffset="415794.0556">23474 12002,'0'0,"0"0,0 0,13 0,65 51,79 66,-53-1,26 233,-104-271,-26 155,-13-130,-65 195,26-195,0 65,0-13,-27 39,40 39,0-116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42:06.28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5166 6570,'-13'0,"13"0,-13 0,0 0,13 0,-13 0,13 0,0 0,0 0,0 0,0 0,0 0,0 0,0 0,0 0,0 0,0 0,13 13,0 13,13 0,13-1,0 1,14 0,-14 0,0-13,0 13,0 0,13-13,26 12,-26 1,-13-13,0 13,39 0,-52-13,26 13,-13 0,0-13,13 12,-13-12,13 13,-13 0,-13 0,13 0,0-13,0 13,0-1,1 1,-1-13,0 13,-13-13,13 0,-13 0,26 26,-13-13,0-1,13 1,-13-13,13 13,-26-13,13 13,0 0,0 0,13 0,39 12,-39-12,-13 0,0 0,52 13,-52-13,0-1,13 1,-12 0,38 26,-39-13,0 0,0-1,13 1,-13-13,13 13,-13-13,0 0,0-1,0 1,26 26,-39-26,39 13,-26-13,13-1,-13 1,0 0,0 0,0 0,-13 0,52 13,-52-27,27 27,-14-13,-13-13,13 13,-13-13,0 13,0-13,0 12,0-12,0 26,0-13,0 0,0 0,13 0,-13-13,0 0,-13-1,0 1,13 0,-13 0,0 0,0 0,0 0,0 0,0 0,0 0,0 0,0 0,0 0,0 0,0 0,0-1,13 1,0 0,26 13,-26 0,0-13,0 0,0 0,26 39,-26-27,13-12,0 13,1-13,38 26,-26-13,-13 0,0 13,0-14,-13 1,13 13,-13-13,0 0,0-13,26 0,-26 0,0 0,0-1,0 1,-13 0,26 26,-13-26,0 0,-13 0,13 13,0 0,-13-13,0 0,0-1,0 1,0 0,13 13,-13-13,13 13,0 0,0 0,13 13,-13-14,13 1,-13 13,0 0,0-13,14 13,-1-1,0-12,0 0,0 0,0 0,13 38,-13-25,0-13,13 13,0-13,0 13,-13-14,0 1,0 0,-13-13,26 26,-13-13,0 13,13-1,-13-12,0 0,-13 0,0 0,13 0,-13 0,26 25,-12-12,-1 0,13-13,-13 0,13 12,-13-12,0 0,-13 0,0 0,0 0,13 0,-13-1,52 14,-39 0,0-13,-13 0,0 0,0 0,26-14,-13 1,0 13,39 26,-13-13,-13 0,-13-14,0 1,14 13,-14-13,0 0,0-13,13 0,-13 13,26 12,-26-12,13 13,-13-13,0 0,13 0,0-1,-13 1,0-13,13 26,-13-13,-26-13,13 13,0-13,-13 0,13 12,13 1,-26 0,13 0,0 0,0 0,-13-13,13 13,0-1,-13-12,27 26,-1 0,0-13,0 0,13 25,0-12,-13-13,0 0,0 0,0 0,26 38,-26-25,0 0,26 13,-26-13,0-1,13 14,13 13,-26-26,26 12,0-12,0 0,-26-13,1 0,-1-1,0 1,0 13,0 0,39 13,-26-1,-13-12,0 0,13-13,-13 0,26 25,-13-12,0 0,-13-13,0 0,-13 0,0-1,0 1,0 0,0 0,-13-13,0 0,0 0,0 0,0 0,0 0,0 0,0 0,0-1,0 1,0 0,0-13,0 0,0 0,-13 0,0 0,0 0,13 0,-13 0,0 0,13 13,-13-13,0 0,14 26,-1-13,-13 0,0 0,0 0,0 0,13-13,-13 13,13-13,-13 13,13 0,-13-13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42:18.4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1042 854,'-26'-26,"26"26,0 0,0 0,0 0,0 0,-13 0,0 38,0 27,0 13,-26 103,12-91,-12 40,26-40,0 40,0-14,13-51,0 51,0-51,0-14,13-25,0-13,26 13,1-13,12 0,13 0,0 0,0 0,0 13,13-1,0 1,26-13,-39 0,39 0,39 13,-26-13,27 0,-40 0,13 13,-13-13,104 12,-91-12,91 0,-91 0,27 0,64 0,-26 0,-39 0,0 0,78-13,-90 0,90 26,-91 0,52 12,0-12,-39-13,66-26,-40 39,39-13,-39-13,52 0,-52 0,79 13,-79-26,104 26,-91-13,65 0,-25 0,-1 0,26-26,-13-13,0 39,14 13,-1-52,-65 27,143-27,-51 52,-105-26,156-26,-91 39,-78 0,144-39,-92 39,0-13,39-13,-12 13,-79 0,-39 1,117-1,-143 0,78 13,-65 0,0-13,-12 0,64-13,-91 13,-13 0,52 0,-65 0,-13 0,-13 0,0 13,0-13,0 1,-13-1,13 0,0-52,-26-13,13-12,-13 25,13-25,13 12,-13-12,0 25,13-13,-13 27,-13-66,13 65,-13 14,0-1,0 0,-13 0,0 13,-13-25,-13-1,-26 26,-13-13,0 26,-79-26,53 27,0-14,-117 26,130-26,-169-13,156 39,-222 0,157-39,-52 26,-91-25,129 50,-103-24,0 12,52 12,-79-50,27 51,0 12,-53 53,1-104,-26 65,12-26,-25 26,26-13,-40 12,40 1,-78 13,142-39,-103 0,52 26,-27-52,27 51,-13-51,38 52,-25-65,78 13,78-12,-131-14,183 13,-13 0,0-13,-39 0,117 27,-39-1,51 0,1 13,52 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04" units="cm"/>
          <inkml:channel name="Y" type="integer" max="1473" units="cm"/>
        </inkml:traceFormat>
        <inkml:channelProperties>
          <inkml:channelProperty channel="X" name="resolution" value="101.12621" units="1/cm"/>
          <inkml:channelProperty channel="Y" name="resolution" value="102.079" units="1/cm"/>
        </inkml:channelProperties>
      </inkml:inkSource>
      <inkml:timestamp xml:id="ts0" timeString="2018-08-30T01:38:17.06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1328 1203,'-13'-26,"13"26,0 0,13-13,26-13,26 13,13 0,-13 13,13 26,-13 13,-26-13,0 38,-26 1,-39 51,-39 14,-13-40,-26 27,26-40,13-12,26-13,13-26,13-1,13-12,26 0,91 39,0-39,0 0,0 0,-52 0,13 0,-12 0,-14 13,-13-14,26 14</inkml:trace>
  <inkml:trace contextRef="#ctx0" brushRef="#br0" timeOffset="679.0109">2499 1190,'-13'-104,"13"104,0 0,0 0,0 26,26 26,52 90,13-12,0 12,-13-65,13 14,13 25,-38-25,-1-1,-13-12,-13-26,0-13,13-14,0 1,-26-26</inkml:trace>
  <inkml:trace contextRef="#ctx0" brushRef="#br0" timeOffset="995.6266">3579 1526,'0'-181,"-13"168,0 0,0 0,-13 0,-65 26,-26 39,0 51,-1 14,27-1,-13 1,13-1,26-38,0-27,26-12,13-13,39 52,0-53</inkml:trace>
  <inkml:trace contextRef="#ctx0" brushRef="#br0" timeOffset="1408.5547">4737 1190,'-26'-117,"26"117,0 0,0 65,-13 103,13-38,13 89,-13-128,-13 181,13-208,0 27,0 51,-13-90,0-14,0-12,13-26,26-13</inkml:trace>
  <inkml:trace contextRef="#ctx0" brushRef="#br0" timeOffset="1698.1745">4282 1811,'0'-13,"0"13,0 0,0-13,78 13,39 0,-13 0,39-13,26 13,-104-13,26 26,-52-13,0 13,0 0,144-13</inkml:trace>
  <inkml:trace contextRef="#ctx0" brushRef="#br0" timeOffset="4353.192">6246 1500,'-91'-181,"91"168,-13 0,13 0,0 0,13 0,26-25,52 12,1 13,-27 26,-26 13,0 51,-13 53,-52 12,-13-52,-65 91,38-116,1 13,0-14,39-38,13-13,13-13,0 0,65 13,39 0,1 0,-27 13,-13 13,-13-13,-26-1,26 1,-13-13,39-13,13 0</inkml:trace>
  <inkml:trace contextRef="#ctx0" brushRef="#br0" timeOffset="5025.6524">7339 1242,'-13'-26,"13"26,0 0,0 13,0 38,39 92,-13-79,27 14,-1-26,13-14,26-12,52-52,-39-25,-26-1,-26 13,-26 13,117-116,-117 116,0 26,13 52,13 155,-39-39,0 39,-39 0,-13-78,-39 39,26-90,-39 38,-13-51,0-26,26-39,0-13,13-39,0-13,13-38,52-1,26 40,13 12,104-64,-13 77,-13 39,-13 39,0-13,-13-1,0-12,92 13,-118-26</inkml:trace>
  <inkml:trace contextRef="#ctx0" brushRef="#br0" timeOffset="5317.0909">9434 1604,'13'-78,"-13"78,13 0,91 13,-38-13,12 13,-13-13,-26 13,0 0,-13 13,26 12</inkml:trace>
  <inkml:trace contextRef="#ctx0" brushRef="#br0" timeOffset="5537.9452">9447 1992,'13'-26,"-13"26,39 0,66 13,25 13,-52-13,-13 12,13 1,0 26</inkml:trace>
  <inkml:trace contextRef="#ctx0" brushRef="#br0" timeOffset="7280.2517">10905 1009,'-13'13,"13"-13,0 116,-13 26,0 26,-26 52,13-39,-13-51,26-40,-13 1,13-27,13 1,13-39,26 0,0-26</inkml:trace>
  <inkml:trace contextRef="#ctx0" brushRef="#br0" timeOffset="7723.4881">11750 1306,'-13'13,"13"-13,0 52,-26 64,0 52,0-90,26 103,13-116,26 12,0-25,14 0,38-13,13-26,0-52,26-52,-26 14,-26-14,0-77,-52 77,-26 14,0-40,-26 40,-26 12,-65 0,13 14,13 51,0 13</inkml:trace>
  <inkml:trace contextRef="#ctx0" brushRef="#br0" timeOffset="9781.6636">1900 3143,'-39'-39,"39"39,0 0,0 0,0 0,65 65,66 116,-14-39,13 26,-65-103,13 12,39 27,-65-65,0-1,-13-12,0 0,26-39</inkml:trace>
  <inkml:trace contextRef="#ctx0" brushRef="#br0" timeOffset="10067.9679">3045 3130,'-52'0,"39"0,-13 13,-104 129,-65 39,0 26,52-91,26 14,-13-1,64-64,40-27,13-12,79 0</inkml:trace>
  <inkml:trace contextRef="#ctx0" brushRef="#br0" timeOffset="10433.5317">5049 3130,'-13'0,"13"13,-13 64,26 221,-26-234,13 79,-13 25,0-65,13 27,0-66,0-12,0-26,13-13</inkml:trace>
  <inkml:trace contextRef="#ctx0" brushRef="#br0" timeOffset="10688.319">4620 3828,'-13'-26,"13"26,13 0,91 0,78 0,-52 0,-39 0,0 13,-12 0,-1-13,52 26,-13-26</inkml:trace>
  <inkml:trace contextRef="#ctx0" brushRef="#br0" timeOffset="11316.5988">6871 3207,'-26'-13,"13"13,0 39,0 39,13-1,26 1,13-13,0-14,13-25,39-13,13-39,0-25,0-14,1 13,-1 65,-13 39,0 51,0 78,-78 0,-13 0,-39-38,-13-27,-26 1,13-53,-26-12,26-26,-1-52,-12-26,-13-51,52 38,26 0,26 14,26 12,65-26,14 26,-14 14,0 37,-13 1,13-13,13-25,-52-27</inkml:trace>
  <inkml:trace contextRef="#ctx0" brushRef="#br0" timeOffset="11670.9668">9096 3518,'0'0,"0"0,0 0,13 0,13 13,52 13,13-14,0 1,0-13,-26 13,1 13,-14 13,65 39</inkml:trace>
  <inkml:trace contextRef="#ctx0" brushRef="#br0" timeOffset="11885.6074">9356 3983,'-39'-51,"39"51,0 0,26 0,52 0,52 13,1-1,-27-12,-13 0,52-25,-39 25</inkml:trace>
  <inkml:trace contextRef="#ctx0" brushRef="#br0" timeOffset="12767.5733">11594 3259,'-13'-26,"13"26,0 0,-26 26,-78 116,0-25,-13-14,52-51,39-26,13-13,13 0,39 13,117 12,0-12,-26 0,-65 0,-39-13,-13 13,-13 13,-26 12,-65 53,-26-40,-13-51,52-13,26 0,39-26,0 1</inkml:trace>
  <inkml:trace contextRef="#ctx0" brushRef="#br0" timeOffset="13026.0957">11451 3285,'0'0,"0"0,13 0,91 13,0 0,79 26,-79-26,-39-1,39 14,-39-13,13 0</inkml:trace>
  <inkml:trace contextRef="#ctx0" brushRef="#br1" timeOffset="41368.333">5257 16295,'0'0,"0"0,0 0,0 0,0 0</inkml:trace>
  <inkml:trace contextRef="#ctx0" brushRef="#br1" timeOffset="43876.9815">1367 2561,'-13'0,"13"0,0 0,0 116,-13 0,-13 27,-13 128,13-64,0-39,0 1,13 12,13-39,0-78,13 40,13-52,0-14,26 1,26 26,52-13,-52-39,39 0,65-1,-78 1,144 13,-170-26,91 0,39 13,-26 0,0 0,-51-13,142 26,-104-13,39 0,-65 13,157 0,-79-14,-52 1,130 13,-52-13,-38 0,129-13,-39 13,-78 13,118-13,-118 0,143 64,-64-77,25 65,-52-26,104 38,-77-38,51 52,-78-39,105-14,-196 14,234 0,-182-26,40 12,-1-25,-65-13,65-13,-38-25,-79 12,-39-13,91-39,-130 40,-26 12,208-246,-142 156,-27-14,13-38,0-65,-39 78,52-52,-52 52,39-78,-52 91,13-52,-26 104,-26 12,0-38,-13 64,0 26,0 0,0 13,0-13,-13 13,-13-12,-39-14,-39 0,-13 39,13 13,-13 0,0-13,-39 0,-27 0,53 13,-52 0,26 0,-78 25,26-38,25 0,-51 0,0 26,65-26,-65 0,25 39,-64-65,78 26,-39 39,-14-26,40-26,13 13,-39 26,0-52,38 13,-38 26,39-13,-39-39,65 39,-157 26,157-39,-104 13,39 13,0-26,-1 13,-64 0,91-13,-65 0,-1 13,14-13,26-13,-104 26,64-12,-51-1,65 13,-39 0,-53 0,79 13,-78-26,90 26,-38-13,26 12,39-12,65 13,-40 0,196-13</inkml:trace>
  <inkml:trace contextRef="#ctx0" brushRef="#br2" timeOffset="122319.9055">2512 5820,'-39'-52,"39"52,0 0,0 0,0 0,0 0,0 0,0 0,0 13,0 0,13 0,-13-13,26 39,-13-26,-13-13</inkml:trace>
  <inkml:trace contextRef="#ctx0" brushRef="#br1" timeOffset="195923.4067">6845 6311,'0'-26,"0"26,0 0,0 0,0 13,13 65,0 64,-39 78,0-39,26 65,-39 90,26-129,0 181,0-52,0 26,13 26,-26 52,26-78,0 91,13-104,-13 117,-13-27,13-25,-13 78,0-117,-39-13,65-13,-39-78,26 79,13-143,-39 64,39-103,-13-25,26-27,-13-38,-13-27,0-25,0-13,0 0,0 0,0 0,0-13,0 0,26 0</inkml:trace>
  <inkml:trace contextRef="#ctx0" brushRef="#br1" timeOffset="197014.6619">1120 12118,'-91'-13,"91"13,0 0,0 0,13 0,52-13,143-13,-91 26,104-26,144-38,-118 90,156-78,-26 91,66-65,-1 78,79-40,25 14,-12 0,103-13,1 0,13 13,25-26,40 13,-1 0,14-13,26-26,26 0,-14 0,14 13,-39 0,-1 26,-12-26,-91 26,12 0,-116 0,-14-13,-77 0,-79 13,-195 0,91 0,-143-13,-39 13,-38-13,-14 0,-13 0,0 0,-13 0,-65 13</inkml:trace>
  <inkml:trace contextRef="#ctx0" brushRef="#br1" timeOffset="199072.1169">5101 6647,'-13'0,"13"0,65 39,105 52,-27-14,130 53,0-1,52 91,1-13,38 0,92 38,-1 53,39 77,1-13,51 78,-38-39,103-26,-77 52,12-14,-12 40,51-52,-12-39,-92 13,-25-64,-53-1,-12-26,-118-103,-39 1,39 24,-156-115,40 0,-40-1,-65-51,-26-13,0-13,-13 0,26-13</inkml:trace>
  <inkml:trace contextRef="#ctx0" brushRef="#br1" timeOffset="201247.1129">5648 7721,'0'-52,"0"52,0 0,0 0,0 0,-13 13,-39 26,-13 0,-26 38,65-38,26-13,13-13,52 26,52 12,-13-12,-39 0,-39-13,0 13,-13-1,-26 14,-13-13,-13 0,-39 13,13-27,26-12,26 0,0-13,0 0,0-13</inkml:trace>
  <inkml:trace contextRef="#ctx0" brushRef="#br1" timeOffset="201569.6832">5609 7656,'-52'-52,"52"52,0 0,0 0,0 0,13 0,26 0,13 13,65 0,-52 0,13 0,26 13,0-13,118 13</inkml:trace>
  <inkml:trace contextRef="#ctx0" brushRef="#br1" timeOffset="202549.2949">12948 12661,'0'0,"-13"0,-13 13,-27 26,-38 13,13-1,26 1,13 13,39-13,13-14,65 27,78 51,-51-38,-14 0,-39-14,-39 1,-52 51,-13-38,-105 12,53-38,26-39,26-13,39-13,-39-52</inkml:trace>
  <inkml:trace contextRef="#ctx0" brushRef="#br1" timeOffset="202813.0966">12700 12765,'0'13,"0"-13,26 13,52-1,14 14,38 0,-39-13,-13 13,26-13,65 13</inkml:trace>
  <inkml:trace contextRef="#ctx0" brushRef="#br1" timeOffset="204185.3323">18725 12674,'13'13,"39"39,39 51,104 27,-130-79,104 53,-90-52,25 25,-52-25,-13-13,0-1,26 53</inkml:trace>
  <inkml:trace contextRef="#ctx0" brushRef="#br1" timeOffset="204419.0568">19558 12816,'-65'13,"39"0,-66 78,-38 64,13-26,39-38,0-1,39 27</inkml:trace>
  <inkml:trace contextRef="#ctx0" brushRef="#br1" timeOffset="206336.4229">5895 5716,'-26'-26,"26"13,0 1,0 12,0 0,0 0,0 0,0 38,13 27,13 0,0-39,0-1,13 1,-13-26,39-26,-13-12,0-1,-13 13,-13 13,0 13,-13 13,0 39,-26 38,-26 1,-26 12,13-38,0-13,26-27,13-12,0-13,13 0,0-13,26-51,13-1,0 13,39-12,13-1,-12 26,12 26,78 26</inkml:trace>
  <inkml:trace contextRef="#ctx0" brushRef="#br1" timeOffset="207380.4987">6949 6285,'-130'-13,"130"13,0 0,0 0,0 0,0 0,-13 13,-13 13,0 26,-26 13,13-14,0-12,13-13,0 0,0 0,13-13,0-13,13 0,0 0,0 0,26 0,52 26,13-26,0-13,-13 0,-13 0,-13 0,-13 0,-13 13,-13-13,0 0,-13 0,0-13,-26-13,-13 1,-26-14,26 13,0 26,26 0</inkml:trace>
  <inkml:trace contextRef="#ctx0" brushRef="#br1" timeOffset="208567.6622">19089 12040,'-26'-103,"26"103,0 0,-13 39,0 77,13-38,0-14,0 27,13-52,-13-13,26 12,-13 1</inkml:trace>
  <inkml:trace contextRef="#ctx0" brushRef="#br1" timeOffset="208983.2374">19024 11989,'-26'-78,"26"78,0 0,26 0,26 0,39 0,26 39,14-26,-40 13,-52-13,-13 0,-13 12,-13 27,-52 13,-52 12,25-12,1 0,13 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87799-AE9E-4472-AAFC-3EE07482EEA1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4438B-3469-416A-A90A-0A0E253D0A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16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0676"/>
            <a:ext cx="6858000" cy="1655762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971-AA3D-4618-B095-A67C1540061B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3BB-9314-4E5E-B63B-28149573B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8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9429"/>
            <a:ext cx="7886700" cy="421753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4E78-2DD0-4154-B37F-0F8CDA65973A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55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7A99-F00D-4545-8F3A-201F3DDDFB6B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83BB-9314-4E5E-B63B-28149573B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171C93-62D3-46C1-BB0A-08D313764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Linear Algebra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6C0C85-7C37-4EE3-893C-4C3C0EFCA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 smtClean="0"/>
              <a:t>Bhawana Rudra</a:t>
            </a:r>
          </a:p>
          <a:p>
            <a:r>
              <a:rPr lang="en-IN" dirty="0" smtClean="0"/>
              <a:t>NITK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528B9A-3DB1-44DE-BFED-FAB3D9D3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83BB-9314-4E5E-B63B-28149573B5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1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A linear system may have:</a:t>
            </a:r>
          </a:p>
          <a:p>
            <a:pPr marL="631825" indent="-268288"/>
            <a:r>
              <a:rPr lang="en-ID" dirty="0" smtClean="0"/>
              <a:t>No solution</a:t>
            </a:r>
          </a:p>
          <a:p>
            <a:pPr marL="631825" indent="-268288"/>
            <a:r>
              <a:rPr lang="en-ID" dirty="0" smtClean="0"/>
              <a:t>One solution (exact solution)</a:t>
            </a:r>
          </a:p>
          <a:p>
            <a:pPr marL="631825" indent="-268288"/>
            <a:r>
              <a:rPr lang="en-ID" dirty="0" smtClean="0"/>
              <a:t>Infinite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5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Solving Linear System: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27840" y="1862280"/>
              <a:ext cx="7101720" cy="4400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480" y="1852920"/>
                <a:ext cx="7120440" cy="44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4293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Solving Linear System: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57760" y="1587600"/>
              <a:ext cx="4919040" cy="4586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00" y="1578240"/>
                <a:ext cx="4937760" cy="46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443560" y="1550520"/>
              <a:ext cx="168840" cy="4865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4200" y="1541160"/>
                <a:ext cx="187560" cy="48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92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Solving Linear System: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20184"/>
            <a:ext cx="3651964" cy="158539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37680" y="1447920"/>
              <a:ext cx="8708400" cy="5391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20" y="1438560"/>
                <a:ext cx="8727120" cy="54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723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07400" y="735480"/>
              <a:ext cx="8076240" cy="5904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040" y="726120"/>
                <a:ext cx="8094960" cy="59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2140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Matrices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1480" y="1443240"/>
              <a:ext cx="8048160" cy="4646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433880"/>
                <a:ext cx="8066880" cy="46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103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Matrices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27960" y="1625040"/>
              <a:ext cx="8310600" cy="4614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00" y="1615680"/>
                <a:ext cx="8329320" cy="46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64200" y="6113160"/>
              <a:ext cx="4038120" cy="484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4840" y="6103800"/>
                <a:ext cx="4056840" cy="5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9325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Matrices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88680" y="1680840"/>
              <a:ext cx="6492960" cy="3571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320" y="1671480"/>
                <a:ext cx="6511680" cy="35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65280" y="1219680"/>
              <a:ext cx="7589160" cy="4875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920" y="1210320"/>
                <a:ext cx="7607880" cy="48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349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Matrix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41880" y="1690200"/>
              <a:ext cx="8493120" cy="4316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0" y="1680840"/>
                <a:ext cx="8511840" cy="43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0150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Matrix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38920" y="1573560"/>
              <a:ext cx="8600760" cy="4437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560" y="1564200"/>
                <a:ext cx="8619480" cy="44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50080" y="5791680"/>
              <a:ext cx="3859920" cy="703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0720" y="5782320"/>
                <a:ext cx="3878640" cy="7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121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7007"/>
            <a:ext cx="7886700" cy="1325563"/>
          </a:xfrm>
        </p:spPr>
        <p:txBody>
          <a:bodyPr/>
          <a:lstStyle/>
          <a:p>
            <a:pPr algn="ctr"/>
            <a:r>
              <a:rPr lang="en-ID" dirty="0" smtClean="0"/>
              <a:t>Linear algebra in daily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4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Matrix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37200" y="1666800"/>
              <a:ext cx="7153560" cy="3878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840" y="1657440"/>
                <a:ext cx="717228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0708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Solution using inverse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4360" y="1373400"/>
              <a:ext cx="8282160" cy="4660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00" y="1364040"/>
                <a:ext cx="8300880" cy="46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014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Solution using inverse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6480" y="1028880"/>
              <a:ext cx="8867880" cy="5624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120" y="1019520"/>
                <a:ext cx="8886600" cy="56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66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Price of 3 apples is NOK 12.</a:t>
            </a:r>
          </a:p>
          <a:p>
            <a:endParaRPr lang="en-ID" dirty="0"/>
          </a:p>
          <a:p>
            <a:r>
              <a:rPr lang="en-ID" dirty="0" smtClean="0"/>
              <a:t>What is the prices of an apple?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627" y="5909481"/>
            <a:ext cx="25521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smtClean="0"/>
              <a:t>NOK: Norwegian Kroner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120280" y="1573560"/>
              <a:ext cx="3846240" cy="5270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0920" y="1564200"/>
                <a:ext cx="3864960" cy="52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654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Price of 3 bananas and 2 oranges is NOK 12.</a:t>
            </a:r>
          </a:p>
          <a:p>
            <a:r>
              <a:rPr lang="en-ID" dirty="0" smtClean="0"/>
              <a:t>Price of 1 banana and 2 oranges is NOK 8.</a:t>
            </a:r>
          </a:p>
          <a:p>
            <a:endParaRPr lang="en-ID" dirty="0"/>
          </a:p>
          <a:p>
            <a:r>
              <a:rPr lang="en-ID" dirty="0" smtClean="0"/>
              <a:t>What are the prices of a banana and an orange?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28720" y="395640"/>
              <a:ext cx="7345440" cy="5508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360" y="386280"/>
                <a:ext cx="7364160" cy="55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187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Price of 2 pears and 2 mangos is NOK 10.</a:t>
            </a:r>
          </a:p>
          <a:p>
            <a:r>
              <a:rPr lang="en-ID" dirty="0" smtClean="0"/>
              <a:t>Price of 1 pear and 1 mango is NOK 5.</a:t>
            </a:r>
          </a:p>
          <a:p>
            <a:endParaRPr lang="en-ID" dirty="0"/>
          </a:p>
          <a:p>
            <a:r>
              <a:rPr lang="en-ID" dirty="0" smtClean="0"/>
              <a:t>What are the prices of a pear and a mango?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21800" y="1713240"/>
              <a:ext cx="4056840" cy="3687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440" y="1703880"/>
                <a:ext cx="4075560" cy="37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37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Linear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80" y="1955619"/>
            <a:ext cx="5483438" cy="653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0320" y="1136160"/>
              <a:ext cx="8835120" cy="5685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960" y="1126800"/>
                <a:ext cx="885384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4409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Linear equation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Linear equation system (linear system) is a </a:t>
            </a:r>
            <a:r>
              <a:rPr lang="en-US" b="1" dirty="0" smtClean="0"/>
              <a:t>collection</a:t>
            </a:r>
            <a:r>
              <a:rPr lang="en-US" dirty="0" smtClean="0"/>
              <a:t> </a:t>
            </a:r>
            <a:r>
              <a:rPr lang="en-US" dirty="0"/>
              <a:t>of one or </a:t>
            </a:r>
            <a:r>
              <a:rPr lang="en-US" dirty="0" smtClean="0"/>
              <a:t>more linear </a:t>
            </a:r>
            <a:r>
              <a:rPr lang="en-US" dirty="0"/>
              <a:t>equations involving the same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06040" y="3035520"/>
              <a:ext cx="8052480" cy="3594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680" y="3026160"/>
                <a:ext cx="8071200" cy="36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2590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-439920" y="200160"/>
              <a:ext cx="9668520" cy="6648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49280" y="190800"/>
                <a:ext cx="9687240" cy="66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6861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B3F8-BBC1-4F80-A166-E89D487A543D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41040" y="2365200"/>
              <a:ext cx="3982320" cy="2859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200" y="2301480"/>
                <a:ext cx="4014000" cy="29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85840" y="232920"/>
              <a:ext cx="4553640" cy="735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00" y="169200"/>
                <a:ext cx="458532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262440" y="363240"/>
              <a:ext cx="6825600" cy="5503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080" y="353880"/>
                <a:ext cx="6844320" cy="55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0773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8069</TotalTime>
  <Words>207</Words>
  <Application>Microsoft Office PowerPoint</Application>
  <PresentationFormat>On-screen Show (4:3)</PresentationFormat>
  <Paragraphs>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Linear Algebra    Introduction</vt:lpstr>
      <vt:lpstr>Linear algebra in daily life</vt:lpstr>
      <vt:lpstr>Example 1</vt:lpstr>
      <vt:lpstr>Example 2</vt:lpstr>
      <vt:lpstr>Example 3</vt:lpstr>
      <vt:lpstr>Linear equation</vt:lpstr>
      <vt:lpstr>Linear equation system</vt:lpstr>
      <vt:lpstr>Slide 8</vt:lpstr>
      <vt:lpstr>Slide 9</vt:lpstr>
      <vt:lpstr>Solution</vt:lpstr>
      <vt:lpstr>Solving Linear System: Example 1</vt:lpstr>
      <vt:lpstr>Solving Linear System: Example 2</vt:lpstr>
      <vt:lpstr>Solving Linear System: Example 3</vt:lpstr>
      <vt:lpstr>Matrix</vt:lpstr>
      <vt:lpstr>Matrices multiplication</vt:lpstr>
      <vt:lpstr>Matrices representation</vt:lpstr>
      <vt:lpstr>Matrices representation</vt:lpstr>
      <vt:lpstr>Matrix representation</vt:lpstr>
      <vt:lpstr>Matrix representation</vt:lpstr>
      <vt:lpstr>Matrix representation</vt:lpstr>
      <vt:lpstr>Solution using inverse matrix</vt:lpstr>
      <vt:lpstr>Solution using inverse matrix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Nur Uddin</dc:creator>
  <cp:lastModifiedBy>Dr Bhawana Rudra</cp:lastModifiedBy>
  <cp:revision>111</cp:revision>
  <cp:lastPrinted>2018-09-12T03:15:06Z</cp:lastPrinted>
  <dcterms:created xsi:type="dcterms:W3CDTF">2017-06-12T04:19:19Z</dcterms:created>
  <dcterms:modified xsi:type="dcterms:W3CDTF">2023-03-01T04:00:26Z</dcterms:modified>
</cp:coreProperties>
</file>