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680" y="-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0163" y="2959100"/>
            <a:ext cx="11244473" cy="2174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46665" y="5626100"/>
            <a:ext cx="11711469" cy="110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92929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19</a:t>
            </a:r>
            <a:r>
              <a:rPr spc="-45" dirty="0"/>
              <a:t> </a:t>
            </a:r>
            <a:r>
              <a:rPr dirty="0"/>
              <a:t>June</a:t>
            </a:r>
            <a:r>
              <a:rPr spc="-50" dirty="0"/>
              <a:t> </a:t>
            </a:r>
            <a:r>
              <a:rPr dirty="0"/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92929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Min.</a:t>
            </a:r>
            <a:r>
              <a:rPr spc="-15" dirty="0"/>
              <a:t> </a:t>
            </a:r>
            <a:r>
              <a:rPr dirty="0"/>
              <a:t>&amp;</a:t>
            </a:r>
            <a:r>
              <a:rPr spc="-15" dirty="0"/>
              <a:t> Matr., </a:t>
            </a:r>
            <a:r>
              <a:rPr dirty="0"/>
              <a:t>SS</a:t>
            </a:r>
            <a:r>
              <a:rPr spc="-15" dirty="0"/>
              <a:t> </a:t>
            </a:r>
            <a:r>
              <a:rPr dirty="0"/>
              <a:t>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92929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09</a:t>
            </a:r>
            <a:r>
              <a:rPr spc="-5" dirty="0"/>
              <a:t> </a:t>
            </a:r>
            <a:r>
              <a:rPr dirty="0"/>
              <a:t>– </a:t>
            </a:r>
            <a:r>
              <a:rPr spc="-5" dirty="0"/>
              <a:t>Introduction</a:t>
            </a:r>
            <a:r>
              <a:rPr dirty="0"/>
              <a:t> to</a:t>
            </a:r>
            <a:r>
              <a:rPr spc="-30" dirty="0"/>
              <a:t> </a:t>
            </a:r>
            <a:r>
              <a:rPr spc="-5" dirty="0"/>
              <a:t>Tensors-</a:t>
            </a:r>
            <a:fld id="{81D60167-4931-47E6-BA6A-407CBD079E47}" type="slidenum">
              <a:rPr spc="-5" dirty="0"/>
              <a:pPr marL="12700">
                <a:lnSpc>
                  <a:spcPts val="163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rgbClr val="002F7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92929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19</a:t>
            </a:r>
            <a:r>
              <a:rPr spc="-45" dirty="0"/>
              <a:t> </a:t>
            </a:r>
            <a:r>
              <a:rPr dirty="0"/>
              <a:t>June</a:t>
            </a:r>
            <a:r>
              <a:rPr spc="-50" dirty="0"/>
              <a:t> </a:t>
            </a:r>
            <a:r>
              <a:rPr dirty="0"/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92929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Min.</a:t>
            </a:r>
            <a:r>
              <a:rPr spc="-15" dirty="0"/>
              <a:t> </a:t>
            </a:r>
            <a:r>
              <a:rPr dirty="0"/>
              <a:t>&amp;</a:t>
            </a:r>
            <a:r>
              <a:rPr spc="-15" dirty="0"/>
              <a:t> Matr., </a:t>
            </a:r>
            <a:r>
              <a:rPr dirty="0"/>
              <a:t>SS</a:t>
            </a:r>
            <a:r>
              <a:rPr spc="-15" dirty="0"/>
              <a:t> </a:t>
            </a:r>
            <a:r>
              <a:rPr dirty="0"/>
              <a:t>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92929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09</a:t>
            </a:r>
            <a:r>
              <a:rPr spc="-5" dirty="0"/>
              <a:t> </a:t>
            </a:r>
            <a:r>
              <a:rPr dirty="0"/>
              <a:t>– </a:t>
            </a:r>
            <a:r>
              <a:rPr spc="-5" dirty="0"/>
              <a:t>Introduction</a:t>
            </a:r>
            <a:r>
              <a:rPr dirty="0"/>
              <a:t> to</a:t>
            </a:r>
            <a:r>
              <a:rPr spc="-30" dirty="0"/>
              <a:t> </a:t>
            </a:r>
            <a:r>
              <a:rPr spc="-5" dirty="0"/>
              <a:t>Tensors-</a:t>
            </a:r>
            <a:fld id="{81D60167-4931-47E6-BA6A-407CBD079E47}" type="slidenum">
              <a:rPr spc="-5" dirty="0"/>
              <a:pPr marL="12700">
                <a:lnSpc>
                  <a:spcPts val="163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rgbClr val="002F7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92929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19</a:t>
            </a:r>
            <a:r>
              <a:rPr spc="-45" dirty="0"/>
              <a:t> </a:t>
            </a:r>
            <a:r>
              <a:rPr dirty="0"/>
              <a:t>June</a:t>
            </a:r>
            <a:r>
              <a:rPr spc="-50" dirty="0"/>
              <a:t> </a:t>
            </a:r>
            <a:r>
              <a:rPr dirty="0"/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92929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Min.</a:t>
            </a:r>
            <a:r>
              <a:rPr spc="-15" dirty="0"/>
              <a:t> </a:t>
            </a:r>
            <a:r>
              <a:rPr dirty="0"/>
              <a:t>&amp;</a:t>
            </a:r>
            <a:r>
              <a:rPr spc="-15" dirty="0"/>
              <a:t> Matr., </a:t>
            </a:r>
            <a:r>
              <a:rPr dirty="0"/>
              <a:t>SS</a:t>
            </a:r>
            <a:r>
              <a:rPr spc="-15" dirty="0"/>
              <a:t> </a:t>
            </a:r>
            <a:r>
              <a:rPr dirty="0"/>
              <a:t>13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92929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09</a:t>
            </a:r>
            <a:r>
              <a:rPr spc="-5" dirty="0"/>
              <a:t> </a:t>
            </a:r>
            <a:r>
              <a:rPr dirty="0"/>
              <a:t>– </a:t>
            </a:r>
            <a:r>
              <a:rPr spc="-5" dirty="0"/>
              <a:t>Introduction</a:t>
            </a:r>
            <a:r>
              <a:rPr dirty="0"/>
              <a:t> to</a:t>
            </a:r>
            <a:r>
              <a:rPr spc="-30" dirty="0"/>
              <a:t> </a:t>
            </a:r>
            <a:r>
              <a:rPr spc="-5" dirty="0"/>
              <a:t>Tensors-</a:t>
            </a:r>
            <a:fld id="{81D60167-4931-47E6-BA6A-407CBD079E47}" type="slidenum">
              <a:rPr spc="-5" dirty="0"/>
              <a:pPr marL="12700">
                <a:lnSpc>
                  <a:spcPts val="163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rgbClr val="002F7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92929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19</a:t>
            </a:r>
            <a:r>
              <a:rPr spc="-45" dirty="0"/>
              <a:t> </a:t>
            </a:r>
            <a:r>
              <a:rPr dirty="0"/>
              <a:t>June</a:t>
            </a:r>
            <a:r>
              <a:rPr spc="-50" dirty="0"/>
              <a:t> </a:t>
            </a:r>
            <a:r>
              <a:rPr dirty="0"/>
              <a:t>2013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92929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Min.</a:t>
            </a:r>
            <a:r>
              <a:rPr spc="-15" dirty="0"/>
              <a:t> </a:t>
            </a:r>
            <a:r>
              <a:rPr dirty="0"/>
              <a:t>&amp;</a:t>
            </a:r>
            <a:r>
              <a:rPr spc="-15" dirty="0"/>
              <a:t> Matr., </a:t>
            </a:r>
            <a:r>
              <a:rPr dirty="0"/>
              <a:t>SS</a:t>
            </a:r>
            <a:r>
              <a:rPr spc="-15" dirty="0"/>
              <a:t> </a:t>
            </a:r>
            <a:r>
              <a:rPr dirty="0"/>
              <a:t>13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92929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09</a:t>
            </a:r>
            <a:r>
              <a:rPr spc="-5" dirty="0"/>
              <a:t> </a:t>
            </a:r>
            <a:r>
              <a:rPr dirty="0"/>
              <a:t>– </a:t>
            </a:r>
            <a:r>
              <a:rPr spc="-5" dirty="0"/>
              <a:t>Introduction</a:t>
            </a:r>
            <a:r>
              <a:rPr dirty="0"/>
              <a:t> to</a:t>
            </a:r>
            <a:r>
              <a:rPr spc="-30" dirty="0"/>
              <a:t> </a:t>
            </a:r>
            <a:r>
              <a:rPr spc="-5" dirty="0"/>
              <a:t>Tensors-</a:t>
            </a:r>
            <a:fld id="{81D60167-4931-47E6-BA6A-407CBD079E47}" type="slidenum">
              <a:rPr spc="-5" dirty="0"/>
              <a:pPr marL="12700">
                <a:lnSpc>
                  <a:spcPts val="163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92929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19</a:t>
            </a:r>
            <a:r>
              <a:rPr spc="-45" dirty="0"/>
              <a:t> </a:t>
            </a:r>
            <a:r>
              <a:rPr dirty="0"/>
              <a:t>June</a:t>
            </a:r>
            <a:r>
              <a:rPr spc="-50" dirty="0"/>
              <a:t> </a:t>
            </a:r>
            <a:r>
              <a:rPr dirty="0"/>
              <a:t>2013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92929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Min.</a:t>
            </a:r>
            <a:r>
              <a:rPr spc="-15" dirty="0"/>
              <a:t> </a:t>
            </a:r>
            <a:r>
              <a:rPr dirty="0"/>
              <a:t>&amp;</a:t>
            </a:r>
            <a:r>
              <a:rPr spc="-15" dirty="0"/>
              <a:t> Matr., </a:t>
            </a:r>
            <a:r>
              <a:rPr dirty="0"/>
              <a:t>SS</a:t>
            </a:r>
            <a:r>
              <a:rPr spc="-15" dirty="0"/>
              <a:t> </a:t>
            </a:r>
            <a:r>
              <a:rPr dirty="0"/>
              <a:t>13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92929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09</a:t>
            </a:r>
            <a:r>
              <a:rPr spc="-5" dirty="0"/>
              <a:t> </a:t>
            </a:r>
            <a:r>
              <a:rPr dirty="0"/>
              <a:t>– </a:t>
            </a:r>
            <a:r>
              <a:rPr spc="-5" dirty="0"/>
              <a:t>Introduction</a:t>
            </a:r>
            <a:r>
              <a:rPr dirty="0"/>
              <a:t> to</a:t>
            </a:r>
            <a:r>
              <a:rPr spc="-30" dirty="0"/>
              <a:t> </a:t>
            </a:r>
            <a:r>
              <a:rPr spc="-5" dirty="0"/>
              <a:t>Tensors-</a:t>
            </a:r>
            <a:fld id="{81D60167-4931-47E6-BA6A-407CBD079E47}" type="slidenum">
              <a:rPr spc="-5" dirty="0"/>
              <a:pPr marL="12700">
                <a:lnSpc>
                  <a:spcPts val="163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1300" y="76200"/>
            <a:ext cx="12522200" cy="970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0" i="0">
                <a:solidFill>
                  <a:srgbClr val="002F7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1871" y="2133262"/>
            <a:ext cx="9444355" cy="3156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28295" y="9423710"/>
            <a:ext cx="97409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92929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19</a:t>
            </a:r>
            <a:r>
              <a:rPr spc="-45" dirty="0"/>
              <a:t> </a:t>
            </a:r>
            <a:r>
              <a:rPr dirty="0"/>
              <a:t>June</a:t>
            </a:r>
            <a:r>
              <a:rPr spc="-50" dirty="0"/>
              <a:t> </a:t>
            </a:r>
            <a:r>
              <a:rPr dirty="0"/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41300" y="9423710"/>
            <a:ext cx="1863089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92929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Min.</a:t>
            </a:r>
            <a:r>
              <a:rPr spc="-15" dirty="0"/>
              <a:t> </a:t>
            </a:r>
            <a:r>
              <a:rPr dirty="0"/>
              <a:t>&amp;</a:t>
            </a:r>
            <a:r>
              <a:rPr spc="-15" dirty="0"/>
              <a:t> Matr., </a:t>
            </a:r>
            <a:r>
              <a:rPr dirty="0"/>
              <a:t>SS</a:t>
            </a:r>
            <a:r>
              <a:rPr spc="-15" dirty="0"/>
              <a:t> </a:t>
            </a:r>
            <a:r>
              <a:rPr dirty="0"/>
              <a:t>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466672" y="9430060"/>
            <a:ext cx="2310129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92929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09</a:t>
            </a:r>
            <a:r>
              <a:rPr spc="-5" dirty="0"/>
              <a:t> </a:t>
            </a:r>
            <a:r>
              <a:rPr dirty="0"/>
              <a:t>– </a:t>
            </a:r>
            <a:r>
              <a:rPr spc="-5" dirty="0"/>
              <a:t>Introduction</a:t>
            </a:r>
            <a:r>
              <a:rPr dirty="0"/>
              <a:t> to</a:t>
            </a:r>
            <a:r>
              <a:rPr spc="-30" dirty="0"/>
              <a:t> </a:t>
            </a:r>
            <a:r>
              <a:rPr spc="-5" dirty="0"/>
              <a:t>Tensors-</a:t>
            </a:r>
            <a:fld id="{81D60167-4931-47E6-BA6A-407CBD079E47}" type="slidenum">
              <a:rPr spc="-5" dirty="0"/>
              <a:pPr marL="12700">
                <a:lnSpc>
                  <a:spcPts val="1630"/>
                </a:lnSpc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66672" y="9410700"/>
            <a:ext cx="21958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929292"/>
                </a:solidFill>
                <a:latin typeface="Times New Roman"/>
                <a:cs typeface="Times New Roman"/>
              </a:rPr>
              <a:t>09</a:t>
            </a:r>
            <a:r>
              <a:rPr sz="1400" spc="-5" dirty="0">
                <a:solidFill>
                  <a:srgbClr val="92929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29292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929292"/>
                </a:solidFill>
                <a:latin typeface="Times New Roman"/>
                <a:cs typeface="Times New Roman"/>
              </a:rPr>
              <a:t>Introduction </a:t>
            </a:r>
            <a:r>
              <a:rPr sz="1400" dirty="0">
                <a:solidFill>
                  <a:srgbClr val="929292"/>
                </a:solidFill>
                <a:latin typeface="Times New Roman"/>
                <a:cs typeface="Times New Roman"/>
              </a:rPr>
              <a:t>to</a:t>
            </a:r>
            <a:r>
              <a:rPr sz="1400" spc="-30" dirty="0">
                <a:solidFill>
                  <a:srgbClr val="92929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29292"/>
                </a:solidFill>
                <a:latin typeface="Times New Roman"/>
                <a:cs typeface="Times New Roman"/>
              </a:rPr>
              <a:t>Tensors-1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3300" y="3550637"/>
            <a:ext cx="937387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6315" algn="l"/>
                <a:tab pos="1455420" algn="l"/>
              </a:tabLst>
            </a:pPr>
            <a:r>
              <a:rPr b="1" spc="-15" smtClean="0">
                <a:latin typeface="Times New Roman"/>
                <a:cs typeface="Times New Roman"/>
              </a:rPr>
              <a:t>Introduction </a:t>
            </a:r>
            <a:r>
              <a:rPr b="1" spc="-5" dirty="0">
                <a:latin typeface="Times New Roman"/>
                <a:cs typeface="Times New Roman"/>
              </a:rPr>
              <a:t>to</a:t>
            </a:r>
            <a:r>
              <a:rPr b="1" spc="-125" dirty="0">
                <a:latin typeface="Times New Roman"/>
                <a:cs typeface="Times New Roman"/>
              </a:rPr>
              <a:t> </a:t>
            </a:r>
            <a:r>
              <a:rPr b="1" spc="-85" dirty="0">
                <a:latin typeface="Times New Roman"/>
                <a:cs typeface="Times New Roman"/>
              </a:rPr>
              <a:t>Tensors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452628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Why</a:t>
            </a:r>
            <a:r>
              <a:rPr spc="-200" dirty="0"/>
              <a:t> </a:t>
            </a:r>
            <a:r>
              <a:rPr spc="-55" dirty="0"/>
              <a:t>Tensors?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300" y="1142914"/>
            <a:ext cx="12371705" cy="684085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355600" algn="l"/>
                <a:tab pos="3140075" algn="l"/>
                <a:tab pos="4971415" algn="l"/>
                <a:tab pos="6321425" algn="l"/>
              </a:tabLst>
            </a:pPr>
            <a:r>
              <a:rPr sz="4400" spc="-45" dirty="0">
                <a:latin typeface="Times New Roman"/>
                <a:cs typeface="Times New Roman"/>
              </a:rPr>
              <a:t>Tensors</a:t>
            </a:r>
            <a:r>
              <a:rPr sz="440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can	</a:t>
            </a:r>
            <a:r>
              <a:rPr sz="4400" dirty="0">
                <a:latin typeface="Times New Roman"/>
                <a:cs typeface="Times New Roman"/>
              </a:rPr>
              <a:t>be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used	when	matrices</a:t>
            </a:r>
            <a:r>
              <a:rPr sz="4400" spc="-1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are</a:t>
            </a:r>
            <a:r>
              <a:rPr sz="4400" spc="-2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not</a:t>
            </a:r>
            <a:r>
              <a:rPr sz="4400" spc="-1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enough</a:t>
            </a:r>
            <a:endParaRPr sz="4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19"/>
              </a:spcBef>
              <a:buFont typeface="Arial MT"/>
              <a:buChar char="•"/>
              <a:tabLst>
                <a:tab pos="355600" algn="l"/>
                <a:tab pos="2465705" algn="l"/>
                <a:tab pos="3380740" algn="l"/>
                <a:tab pos="7522845" algn="l"/>
              </a:tabLst>
            </a:pPr>
            <a:r>
              <a:rPr sz="4400" dirty="0">
                <a:latin typeface="Times New Roman"/>
                <a:cs typeface="Times New Roman"/>
              </a:rPr>
              <a:t>A</a:t>
            </a:r>
            <a:r>
              <a:rPr sz="4400" spc="-24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matrix	can	represent</a:t>
            </a:r>
            <a:r>
              <a:rPr sz="4400" spc="1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a</a:t>
            </a:r>
            <a:r>
              <a:rPr sz="4400" spc="1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binary	relation</a:t>
            </a:r>
            <a:endParaRPr sz="4400">
              <a:latin typeface="Times New Roman"/>
              <a:cs typeface="Times New Roman"/>
            </a:endParaRPr>
          </a:p>
          <a:p>
            <a:pPr marL="819150" lvl="1" indent="-349250">
              <a:lnSpc>
                <a:spcPct val="100000"/>
              </a:lnSpc>
              <a:spcBef>
                <a:spcPts val="815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dirty="0">
                <a:latin typeface="Times New Roman"/>
                <a:cs typeface="Times New Roman"/>
              </a:rPr>
              <a:t>A</a:t>
            </a:r>
            <a:r>
              <a:rPr sz="3800" spc="-21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tensor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can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represent</a:t>
            </a:r>
            <a:r>
              <a:rPr sz="3800" spc="-1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an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i="1" spc="-5" dirty="0">
                <a:latin typeface="Times New Roman"/>
                <a:cs typeface="Times New Roman"/>
              </a:rPr>
              <a:t>n</a:t>
            </a:r>
            <a:r>
              <a:rPr sz="3800" spc="-5" dirty="0">
                <a:latin typeface="Times New Roman"/>
                <a:cs typeface="Times New Roman"/>
              </a:rPr>
              <a:t>-ary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relation</a:t>
            </a:r>
            <a:endParaRPr sz="3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1155700" algn="l"/>
              </a:tabLst>
            </a:pPr>
            <a:r>
              <a:rPr sz="3400" spc="-5" dirty="0">
                <a:latin typeface="Times New Roman"/>
                <a:cs typeface="Times New Roman"/>
              </a:rPr>
              <a:t>E.g.</a:t>
            </a:r>
            <a:r>
              <a:rPr sz="3400" spc="-1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subject–predicate–object</a:t>
            </a:r>
            <a:r>
              <a:rPr sz="3400" spc="-1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data</a:t>
            </a:r>
            <a:endParaRPr sz="3400">
              <a:latin typeface="Times New Roman"/>
              <a:cs typeface="Times New Roman"/>
            </a:endParaRPr>
          </a:p>
          <a:p>
            <a:pPr marL="819150" lvl="1" indent="-34925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dirty="0">
                <a:latin typeface="Times New Roman"/>
                <a:cs typeface="Times New Roman"/>
              </a:rPr>
              <a:t>A</a:t>
            </a:r>
            <a:r>
              <a:rPr sz="3800" spc="-21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tensor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can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represent </a:t>
            </a:r>
            <a:r>
              <a:rPr sz="3800" dirty="0">
                <a:latin typeface="Times New Roman"/>
                <a:cs typeface="Times New Roman"/>
              </a:rPr>
              <a:t>a</a:t>
            </a:r>
            <a:r>
              <a:rPr sz="3800" spc="-5" dirty="0">
                <a:latin typeface="Times New Roman"/>
                <a:cs typeface="Times New Roman"/>
              </a:rPr>
              <a:t> set </a:t>
            </a:r>
            <a:r>
              <a:rPr sz="3800" dirty="0">
                <a:latin typeface="Times New Roman"/>
                <a:cs typeface="Times New Roman"/>
              </a:rPr>
              <a:t>of </a:t>
            </a:r>
            <a:r>
              <a:rPr sz="3800" spc="-5" dirty="0">
                <a:latin typeface="Times New Roman"/>
                <a:cs typeface="Times New Roman"/>
              </a:rPr>
              <a:t>binary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relations</a:t>
            </a:r>
            <a:endParaRPr sz="3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1155700" algn="l"/>
              </a:tabLst>
            </a:pPr>
            <a:r>
              <a:rPr sz="3400" dirty="0">
                <a:latin typeface="Times New Roman"/>
                <a:cs typeface="Times New Roman"/>
              </a:rPr>
              <a:t>Or</a:t>
            </a:r>
            <a:r>
              <a:rPr sz="3400" spc="-25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other</a:t>
            </a:r>
            <a:r>
              <a:rPr sz="3400" spc="-2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matrices</a:t>
            </a:r>
            <a:endParaRPr sz="3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5600" algn="l"/>
                <a:tab pos="2465705" algn="l"/>
                <a:tab pos="3380740" algn="l"/>
              </a:tabLst>
            </a:pPr>
            <a:r>
              <a:rPr sz="4400" dirty="0">
                <a:latin typeface="Times New Roman"/>
                <a:cs typeface="Times New Roman"/>
              </a:rPr>
              <a:t>A</a:t>
            </a:r>
            <a:r>
              <a:rPr sz="4400" spc="-24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matrix	can	represent</a:t>
            </a:r>
            <a:r>
              <a:rPr sz="4400" spc="-2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a</a:t>
            </a:r>
            <a:r>
              <a:rPr sz="4400" spc="-2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matrix</a:t>
            </a:r>
            <a:endParaRPr sz="4400">
              <a:latin typeface="Times New Roman"/>
              <a:cs typeface="Times New Roman"/>
            </a:endParaRPr>
          </a:p>
          <a:p>
            <a:pPr marL="819150" lvl="1" indent="-349250">
              <a:lnSpc>
                <a:spcPct val="100000"/>
              </a:lnSpc>
              <a:spcBef>
                <a:spcPts val="815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dirty="0">
                <a:latin typeface="Times New Roman"/>
                <a:cs typeface="Times New Roman"/>
              </a:rPr>
              <a:t>A</a:t>
            </a:r>
            <a:r>
              <a:rPr sz="3800" spc="-21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tensor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can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represent </a:t>
            </a:r>
            <a:r>
              <a:rPr sz="3800" dirty="0">
                <a:latin typeface="Times New Roman"/>
                <a:cs typeface="Times New Roman"/>
              </a:rPr>
              <a:t>a</a:t>
            </a:r>
            <a:r>
              <a:rPr sz="3800" spc="-1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series/set </a:t>
            </a:r>
            <a:r>
              <a:rPr sz="3800" dirty="0">
                <a:latin typeface="Times New Roman"/>
                <a:cs typeface="Times New Roman"/>
              </a:rPr>
              <a:t>of </a:t>
            </a:r>
            <a:r>
              <a:rPr sz="3800" spc="-5" dirty="0">
                <a:latin typeface="Times New Roman"/>
                <a:cs typeface="Times New Roman"/>
              </a:rPr>
              <a:t>matrices</a:t>
            </a:r>
            <a:endParaRPr sz="3800">
              <a:latin typeface="Times New Roman"/>
              <a:cs typeface="Times New Roman"/>
            </a:endParaRPr>
          </a:p>
          <a:p>
            <a:pPr marL="819150" marR="5080" lvl="1" indent="-349250">
              <a:lnSpc>
                <a:spcPts val="4380"/>
              </a:lnSpc>
              <a:spcBef>
                <a:spcPts val="1025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dirty="0">
                <a:latin typeface="Times New Roman"/>
                <a:cs typeface="Times New Roman"/>
              </a:rPr>
              <a:t>But</a:t>
            </a:r>
            <a:r>
              <a:rPr sz="3800" spc="-5" dirty="0">
                <a:latin typeface="Times New Roman"/>
                <a:cs typeface="Times New Roman"/>
              </a:rPr>
              <a:t> using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tensors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for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time series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should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be </a:t>
            </a:r>
            <a:r>
              <a:rPr sz="3800" spc="-5" dirty="0">
                <a:latin typeface="Times New Roman"/>
                <a:cs typeface="Times New Roman"/>
              </a:rPr>
              <a:t>approached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with </a:t>
            </a:r>
            <a:r>
              <a:rPr sz="3800" spc="-93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care</a:t>
            </a:r>
            <a:endParaRPr sz="3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4081779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300" y="1139560"/>
            <a:ext cx="11448415" cy="7074534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5"/>
              </a:spcBef>
              <a:buFont typeface="Arial MT"/>
              <a:buChar char="•"/>
              <a:tabLst>
                <a:tab pos="355600" algn="l"/>
                <a:tab pos="2110105" algn="l"/>
                <a:tab pos="4003040" algn="l"/>
                <a:tab pos="4515485" algn="l"/>
              </a:tabLst>
            </a:pPr>
            <a:r>
              <a:rPr sz="4400" spc="-180" dirty="0">
                <a:latin typeface="Times New Roman"/>
                <a:cs typeface="Times New Roman"/>
              </a:rPr>
              <a:t>We</a:t>
            </a:r>
            <a:r>
              <a:rPr sz="440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say	</a:t>
            </a:r>
            <a:r>
              <a:rPr sz="4400" dirty="0">
                <a:latin typeface="Times New Roman"/>
                <a:cs typeface="Times New Roman"/>
              </a:rPr>
              <a:t>a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tensor	is	</a:t>
            </a:r>
            <a:r>
              <a:rPr sz="4400" b="1" i="1" dirty="0">
                <a:solidFill>
                  <a:srgbClr val="002F73"/>
                </a:solidFill>
                <a:latin typeface="Times New Roman"/>
                <a:cs typeface="Times New Roman"/>
              </a:rPr>
              <a:t>N</a:t>
            </a:r>
            <a:r>
              <a:rPr sz="4400" b="1" dirty="0">
                <a:solidFill>
                  <a:srgbClr val="002F73"/>
                </a:solidFill>
                <a:latin typeface="Times New Roman"/>
                <a:cs typeface="Times New Roman"/>
              </a:rPr>
              <a:t>-way</a:t>
            </a:r>
            <a:r>
              <a:rPr sz="4400" b="1" spc="-40" dirty="0">
                <a:solidFill>
                  <a:srgbClr val="002F73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array</a:t>
            </a:r>
            <a:endParaRPr sz="4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815"/>
              </a:spcBef>
            </a:pPr>
            <a:r>
              <a:rPr sz="3800" dirty="0">
                <a:latin typeface="Arial MT"/>
                <a:cs typeface="Arial MT"/>
              </a:rPr>
              <a:t>–</a:t>
            </a:r>
            <a:r>
              <a:rPr sz="3800" spc="-420" dirty="0">
                <a:latin typeface="Arial MT"/>
                <a:cs typeface="Arial MT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E</a:t>
            </a:r>
            <a:r>
              <a:rPr sz="3800" dirty="0">
                <a:latin typeface="Times New Roman"/>
                <a:cs typeface="Times New Roman"/>
              </a:rPr>
              <a:t>.g. a</a:t>
            </a:r>
            <a:r>
              <a:rPr sz="3800" spc="-5" dirty="0">
                <a:latin typeface="Times New Roman"/>
                <a:cs typeface="Times New Roman"/>
              </a:rPr>
              <a:t> mat</a:t>
            </a:r>
            <a:r>
              <a:rPr sz="3800" dirty="0">
                <a:latin typeface="Times New Roman"/>
                <a:cs typeface="Times New Roman"/>
              </a:rPr>
              <a:t>r</a:t>
            </a:r>
            <a:r>
              <a:rPr sz="3800" spc="-5" dirty="0">
                <a:latin typeface="Times New Roman"/>
                <a:cs typeface="Times New Roman"/>
              </a:rPr>
              <a:t>i</a:t>
            </a:r>
            <a:r>
              <a:rPr sz="3800" dirty="0">
                <a:latin typeface="Times New Roman"/>
                <a:cs typeface="Times New Roman"/>
              </a:rPr>
              <a:t>x </a:t>
            </a:r>
            <a:r>
              <a:rPr sz="3800" spc="-5" dirty="0">
                <a:latin typeface="Times New Roman"/>
                <a:cs typeface="Times New Roman"/>
              </a:rPr>
              <a:t>i</a:t>
            </a:r>
            <a:r>
              <a:rPr sz="3800" dirty="0">
                <a:latin typeface="Times New Roman"/>
                <a:cs typeface="Times New Roman"/>
              </a:rPr>
              <a:t>s a</a:t>
            </a:r>
            <a:r>
              <a:rPr sz="3800" spc="-5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2-w</a:t>
            </a:r>
            <a:r>
              <a:rPr sz="3800" spc="-5" dirty="0">
                <a:latin typeface="Times New Roman"/>
                <a:cs typeface="Times New Roman"/>
              </a:rPr>
              <a:t>a</a:t>
            </a:r>
            <a:r>
              <a:rPr sz="3800" dirty="0">
                <a:latin typeface="Times New Roman"/>
                <a:cs typeface="Times New Roman"/>
              </a:rPr>
              <a:t>y </a:t>
            </a:r>
            <a:r>
              <a:rPr sz="3800" spc="-5" dirty="0">
                <a:latin typeface="Times New Roman"/>
                <a:cs typeface="Times New Roman"/>
              </a:rPr>
              <a:t>a</a:t>
            </a:r>
            <a:r>
              <a:rPr sz="3800" dirty="0">
                <a:latin typeface="Times New Roman"/>
                <a:cs typeface="Times New Roman"/>
              </a:rPr>
              <a:t>rr</a:t>
            </a:r>
            <a:r>
              <a:rPr sz="3800" spc="-5" dirty="0">
                <a:latin typeface="Times New Roman"/>
                <a:cs typeface="Times New Roman"/>
              </a:rPr>
              <a:t>a</a:t>
            </a:r>
            <a:r>
              <a:rPr sz="3800" dirty="0">
                <a:latin typeface="Times New Roman"/>
                <a:cs typeface="Times New Roman"/>
              </a:rPr>
              <a:t>y</a:t>
            </a:r>
            <a:endParaRPr sz="3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44"/>
              </a:spcBef>
              <a:buFont typeface="Arial MT"/>
              <a:buChar char="•"/>
              <a:tabLst>
                <a:tab pos="355600" algn="l"/>
                <a:tab pos="1767205" algn="l"/>
              </a:tabLst>
            </a:pPr>
            <a:r>
              <a:rPr sz="4400" spc="-5" dirty="0">
                <a:latin typeface="Times New Roman"/>
                <a:cs typeface="Times New Roman"/>
              </a:rPr>
              <a:t>Other	sources</a:t>
            </a:r>
            <a:r>
              <a:rPr sz="4400" spc="-6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use:</a:t>
            </a:r>
            <a:endParaRPr sz="4400">
              <a:latin typeface="Times New Roman"/>
              <a:cs typeface="Times New Roman"/>
            </a:endParaRPr>
          </a:p>
          <a:p>
            <a:pPr marL="819150" lvl="1" indent="-349250">
              <a:lnSpc>
                <a:spcPct val="100000"/>
              </a:lnSpc>
              <a:spcBef>
                <a:spcPts val="815"/>
              </a:spcBef>
              <a:buFont typeface="Arial"/>
              <a:buChar char="–"/>
              <a:tabLst>
                <a:tab pos="819150" algn="l"/>
              </a:tabLst>
            </a:pPr>
            <a:r>
              <a:rPr sz="3800" i="1" spc="-5" dirty="0">
                <a:latin typeface="Times New Roman"/>
                <a:cs typeface="Times New Roman"/>
              </a:rPr>
              <a:t>N</a:t>
            </a:r>
            <a:r>
              <a:rPr sz="3800" spc="-5" dirty="0">
                <a:latin typeface="Times New Roman"/>
                <a:cs typeface="Times New Roman"/>
              </a:rPr>
              <a:t>-dimensional</a:t>
            </a:r>
            <a:endParaRPr sz="3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1155700" algn="l"/>
              </a:tabLst>
            </a:pPr>
            <a:r>
              <a:rPr sz="3400" dirty="0">
                <a:latin typeface="Times New Roman"/>
                <a:cs typeface="Times New Roman"/>
              </a:rPr>
              <a:t>But</a:t>
            </a:r>
            <a:r>
              <a:rPr sz="3400" spc="-5" dirty="0">
                <a:latin typeface="Times New Roman"/>
                <a:cs typeface="Times New Roman"/>
              </a:rPr>
              <a:t> is</a:t>
            </a:r>
            <a:r>
              <a:rPr sz="3400" spc="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a</a:t>
            </a:r>
            <a:r>
              <a:rPr sz="3400" spc="-5" dirty="0">
                <a:latin typeface="Times New Roman"/>
                <a:cs typeface="Times New Roman"/>
              </a:rPr>
              <a:t> 3-dimensional</a:t>
            </a:r>
            <a:r>
              <a:rPr sz="340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vector</a:t>
            </a:r>
            <a:r>
              <a:rPr sz="3400" spc="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a</a:t>
            </a:r>
            <a:r>
              <a:rPr sz="3400" spc="-5" dirty="0">
                <a:latin typeface="Times New Roman"/>
                <a:cs typeface="Times New Roman"/>
              </a:rPr>
              <a:t> 1-dimensional</a:t>
            </a:r>
            <a:r>
              <a:rPr sz="340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tensor?</a:t>
            </a:r>
            <a:endParaRPr sz="3400">
              <a:latin typeface="Times New Roman"/>
              <a:cs typeface="Times New Roman"/>
            </a:endParaRPr>
          </a:p>
          <a:p>
            <a:pPr marL="819150" lvl="1" indent="-34925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819150" algn="l"/>
              </a:tabLst>
            </a:pPr>
            <a:r>
              <a:rPr sz="3800" spc="-5" dirty="0">
                <a:latin typeface="Times New Roman"/>
                <a:cs typeface="Times New Roman"/>
              </a:rPr>
              <a:t>rank-</a:t>
            </a:r>
            <a:r>
              <a:rPr sz="3800" i="1" spc="-5" dirty="0">
                <a:latin typeface="Times New Roman"/>
                <a:cs typeface="Times New Roman"/>
              </a:rPr>
              <a:t>N</a:t>
            </a:r>
            <a:endParaRPr sz="3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1155700" algn="l"/>
              </a:tabLst>
            </a:pPr>
            <a:r>
              <a:rPr sz="3400" dirty="0">
                <a:latin typeface="Times New Roman"/>
                <a:cs typeface="Times New Roman"/>
              </a:rPr>
              <a:t>But</a:t>
            </a:r>
            <a:r>
              <a:rPr sz="3400" spc="-1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we</a:t>
            </a:r>
            <a:r>
              <a:rPr sz="3400" spc="-1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have</a:t>
            </a:r>
            <a:r>
              <a:rPr sz="3400" spc="-1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a</a:t>
            </a:r>
            <a:r>
              <a:rPr sz="3400" spc="-10" dirty="0">
                <a:latin typeface="Times New Roman"/>
                <a:cs typeface="Times New Roman"/>
              </a:rPr>
              <a:t> different </a:t>
            </a:r>
            <a:r>
              <a:rPr sz="3400" dirty="0">
                <a:latin typeface="Times New Roman"/>
                <a:cs typeface="Times New Roman"/>
              </a:rPr>
              <a:t>use</a:t>
            </a:r>
            <a:r>
              <a:rPr sz="3400" spc="-1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for</a:t>
            </a:r>
            <a:r>
              <a:rPr sz="3400" spc="-1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the</a:t>
            </a:r>
            <a:r>
              <a:rPr sz="3400" spc="-1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word </a:t>
            </a:r>
            <a:r>
              <a:rPr sz="3400" i="1" dirty="0">
                <a:latin typeface="Times New Roman"/>
                <a:cs typeface="Times New Roman"/>
              </a:rPr>
              <a:t>rank</a:t>
            </a:r>
            <a:endParaRPr sz="3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2404110" algn="l"/>
                <a:tab pos="3909060" algn="l"/>
                <a:tab pos="4824095" algn="l"/>
                <a:tab pos="8703945" algn="l"/>
              </a:tabLst>
            </a:pPr>
            <a:r>
              <a:rPr sz="4400" dirty="0">
                <a:latin typeface="Times New Roman"/>
                <a:cs typeface="Times New Roman"/>
              </a:rPr>
              <a:t>A</a:t>
            </a:r>
            <a:r>
              <a:rPr sz="4400" spc="-24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3-way	tensor	can	</a:t>
            </a:r>
            <a:r>
              <a:rPr sz="4400" dirty="0">
                <a:latin typeface="Times New Roman"/>
                <a:cs typeface="Times New Roman"/>
              </a:rPr>
              <a:t>be</a:t>
            </a:r>
            <a:r>
              <a:rPr sz="4400" spc="-5" dirty="0">
                <a:latin typeface="Times New Roman"/>
                <a:cs typeface="Times New Roman"/>
              </a:rPr>
              <a:t> </a:t>
            </a:r>
            <a:r>
              <a:rPr sz="4400" i="1" dirty="0">
                <a:latin typeface="Times New Roman"/>
                <a:cs typeface="Times New Roman"/>
              </a:rPr>
              <a:t>N</a:t>
            </a:r>
            <a:r>
              <a:rPr sz="4400" dirty="0">
                <a:latin typeface="Times New Roman"/>
                <a:cs typeface="Times New Roman"/>
              </a:rPr>
              <a:t>-by-</a:t>
            </a:r>
            <a:r>
              <a:rPr sz="4400" i="1" dirty="0">
                <a:latin typeface="Times New Roman"/>
                <a:cs typeface="Times New Roman"/>
              </a:rPr>
              <a:t>M</a:t>
            </a:r>
            <a:r>
              <a:rPr sz="4400" dirty="0">
                <a:latin typeface="Times New Roman"/>
                <a:cs typeface="Times New Roman"/>
              </a:rPr>
              <a:t>-by-</a:t>
            </a:r>
            <a:r>
              <a:rPr sz="4400" i="1" dirty="0">
                <a:latin typeface="Times New Roman"/>
                <a:cs typeface="Times New Roman"/>
              </a:rPr>
              <a:t>K	</a:t>
            </a:r>
            <a:r>
              <a:rPr sz="4400" spc="-5" dirty="0">
                <a:latin typeface="Times New Roman"/>
                <a:cs typeface="Times New Roman"/>
              </a:rPr>
              <a:t>dimensional</a:t>
            </a:r>
            <a:endParaRPr sz="4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19"/>
              </a:spcBef>
              <a:buFont typeface="Arial"/>
              <a:buChar char="•"/>
              <a:tabLst>
                <a:tab pos="355600" algn="l"/>
                <a:tab pos="2404110" algn="l"/>
                <a:tab pos="3909060" algn="l"/>
              </a:tabLst>
            </a:pPr>
            <a:r>
              <a:rPr sz="4400" dirty="0">
                <a:latin typeface="Times New Roman"/>
                <a:cs typeface="Times New Roman"/>
              </a:rPr>
              <a:t>A</a:t>
            </a:r>
            <a:r>
              <a:rPr sz="4400" spc="-24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3-way	tensor	has</a:t>
            </a:r>
            <a:r>
              <a:rPr sz="4400" spc="-1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three</a:t>
            </a:r>
            <a:r>
              <a:rPr sz="4400" spc="-15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002F73"/>
                </a:solidFill>
                <a:latin typeface="Times New Roman"/>
                <a:cs typeface="Times New Roman"/>
              </a:rPr>
              <a:t>modes</a:t>
            </a:r>
            <a:endParaRPr sz="4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815"/>
              </a:spcBef>
            </a:pPr>
            <a:r>
              <a:rPr sz="3800" i="1" dirty="0">
                <a:latin typeface="Arial"/>
                <a:cs typeface="Arial"/>
              </a:rPr>
              <a:t>–</a:t>
            </a:r>
            <a:r>
              <a:rPr sz="3800" i="1" spc="-420" dirty="0">
                <a:latin typeface="Arial"/>
                <a:cs typeface="Arial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Co</a:t>
            </a:r>
            <a:r>
              <a:rPr sz="3800" spc="-5" dirty="0">
                <a:latin typeface="Times New Roman"/>
                <a:cs typeface="Times New Roman"/>
              </a:rPr>
              <a:t>l</a:t>
            </a:r>
            <a:r>
              <a:rPr sz="3800" dirty="0">
                <a:latin typeface="Times New Roman"/>
                <a:cs typeface="Times New Roman"/>
              </a:rPr>
              <a:t>u</a:t>
            </a:r>
            <a:r>
              <a:rPr sz="3800" spc="-5" dirty="0">
                <a:latin typeface="Times New Roman"/>
                <a:cs typeface="Times New Roman"/>
              </a:rPr>
              <a:t>m</a:t>
            </a:r>
            <a:r>
              <a:rPr sz="3800" dirty="0">
                <a:latin typeface="Times New Roman"/>
                <a:cs typeface="Times New Roman"/>
              </a:rPr>
              <a:t>ns, rows, </a:t>
            </a:r>
            <a:r>
              <a:rPr sz="3800" spc="-5" dirty="0">
                <a:latin typeface="Times New Roman"/>
                <a:cs typeface="Times New Roman"/>
              </a:rPr>
              <a:t>a</a:t>
            </a:r>
            <a:r>
              <a:rPr sz="3800" dirty="0">
                <a:latin typeface="Times New Roman"/>
                <a:cs typeface="Times New Roman"/>
              </a:rPr>
              <a:t>nd </a:t>
            </a:r>
            <a:r>
              <a:rPr sz="3800" spc="-5" dirty="0">
                <a:latin typeface="Times New Roman"/>
                <a:cs typeface="Times New Roman"/>
              </a:rPr>
              <a:t>t</a:t>
            </a:r>
            <a:r>
              <a:rPr sz="3800" dirty="0">
                <a:latin typeface="Times New Roman"/>
                <a:cs typeface="Times New Roman"/>
              </a:rPr>
              <a:t>ub</a:t>
            </a:r>
            <a:r>
              <a:rPr sz="3800" spc="-5" dirty="0">
                <a:latin typeface="Times New Roman"/>
                <a:cs typeface="Times New Roman"/>
              </a:rPr>
              <a:t>e</a:t>
            </a:r>
            <a:r>
              <a:rPr sz="3800" dirty="0">
                <a:latin typeface="Times New Roman"/>
                <a:cs typeface="Times New Roman"/>
              </a:rPr>
              <a:t>s</a:t>
            </a:r>
            <a:endParaRPr sz="3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540512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11550" algn="l"/>
              </a:tabLst>
            </a:pPr>
            <a:r>
              <a:rPr dirty="0"/>
              <a:t>F</a:t>
            </a:r>
            <a:r>
              <a:rPr spc="-5" dirty="0"/>
              <a:t>i</a:t>
            </a:r>
            <a:r>
              <a:rPr dirty="0"/>
              <a:t>br</a:t>
            </a:r>
            <a:r>
              <a:rPr spc="-5" dirty="0"/>
              <a:t>e</a:t>
            </a:r>
            <a:r>
              <a:rPr dirty="0"/>
              <a:t>s </a:t>
            </a:r>
            <a:r>
              <a:rPr spc="-5" dirty="0"/>
              <a:t>a</a:t>
            </a:r>
            <a:r>
              <a:rPr dirty="0"/>
              <a:t>nd	S</a:t>
            </a:r>
            <a:r>
              <a:rPr spc="-5" dirty="0"/>
              <a:t>lice</a:t>
            </a:r>
            <a:r>
              <a:rPr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78725" y="1974416"/>
            <a:ext cx="2845435" cy="2675255"/>
            <a:chOff x="2178725" y="1974416"/>
            <a:chExt cx="2845435" cy="2675255"/>
          </a:xfrm>
        </p:grpSpPr>
        <p:sp>
          <p:nvSpPr>
            <p:cNvPr id="4" name="object 4"/>
            <p:cNvSpPr/>
            <p:nvPr/>
          </p:nvSpPr>
          <p:spPr>
            <a:xfrm>
              <a:off x="2183611" y="2902457"/>
              <a:ext cx="0" cy="1742439"/>
            </a:xfrm>
            <a:custGeom>
              <a:avLst/>
              <a:gdLst/>
              <a:ahLst/>
              <a:cxnLst/>
              <a:rect l="l" t="t" r="r" b="b"/>
              <a:pathLst>
                <a:path h="1742439">
                  <a:moveTo>
                    <a:pt x="0" y="1741813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57564" y="2902457"/>
              <a:ext cx="0" cy="1742439"/>
            </a:xfrm>
            <a:custGeom>
              <a:avLst/>
              <a:gdLst/>
              <a:ahLst/>
              <a:cxnLst/>
              <a:rect l="l" t="t" r="r" b="b"/>
              <a:pathLst>
                <a:path h="1742439">
                  <a:moveTo>
                    <a:pt x="0" y="1741813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83611" y="4644271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83611" y="2902456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78725" y="29024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80027" y="29011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81475" y="28997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83046" y="28981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4764" y="28964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86604" y="28945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88569" y="28926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90679" y="28904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92915" y="28882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95296" y="28858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97799" y="28833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00451" y="28807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03225" y="28779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06122" y="28750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09166" y="28720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12333" y="28688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15647" y="28655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19083" y="28620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22643" y="28584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26350" y="28547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30180" y="28509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34157" y="28469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38256" y="28428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42503" y="28386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46873" y="28342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51389" y="28297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56030" y="28250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60792" y="28202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65677" y="28153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52678" y="29024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54004" y="29011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355429" y="28997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57000" y="28981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58717" y="28964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360559" y="28945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362523" y="28926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364634" y="28904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66893" y="28882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69249" y="28858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371778" y="28833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374404" y="28807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377178" y="28779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380076" y="28750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383120" y="28720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386310" y="28688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389601" y="28655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393038" y="28620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396621" y="28584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400329" y="28547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404158" y="28509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408135" y="28469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412235" y="28428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416456" y="28386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420852" y="28342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425344" y="28297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429983" y="28250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434746" y="28202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439655" y="28153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270587" y="2815373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352678" y="46442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354004" y="46429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355429" y="46415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357000" y="46399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358717" y="46382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360559" y="46363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362523" y="46344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364634" y="46323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366893" y="46300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369249" y="46276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371778" y="46251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374404" y="46225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377178" y="46197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380076" y="46168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383120" y="46137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386310" y="46106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389601" y="46073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393038" y="46038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96621" y="46002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00329" y="45965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404158" y="45927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408135" y="45887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412235" y="45846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416456" y="45804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420852" y="45760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425344" y="45715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429983" y="45668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434746" y="45621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439655" y="45571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444565" y="2815373"/>
              <a:ext cx="0" cy="1742439"/>
            </a:xfrm>
            <a:custGeom>
              <a:avLst/>
              <a:gdLst/>
              <a:ahLst/>
              <a:cxnLst/>
              <a:rect l="l" t="t" r="r" b="b"/>
              <a:pathLst>
                <a:path h="1742439">
                  <a:moveTo>
                    <a:pt x="0" y="1741813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392375" y="2693434"/>
              <a:ext cx="0" cy="122555"/>
            </a:xfrm>
            <a:custGeom>
              <a:avLst/>
              <a:gdLst/>
              <a:ahLst/>
              <a:cxnLst/>
              <a:rect l="l" t="t" r="r" b="b"/>
              <a:pathLst>
                <a:path h="122555">
                  <a:moveTo>
                    <a:pt x="0" y="121938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531542" y="2902457"/>
              <a:ext cx="0" cy="1742439"/>
            </a:xfrm>
            <a:custGeom>
              <a:avLst/>
              <a:gdLst/>
              <a:ahLst/>
              <a:cxnLst/>
              <a:rect l="l" t="t" r="r" b="b"/>
              <a:pathLst>
                <a:path h="1742439">
                  <a:moveTo>
                    <a:pt x="0" y="1741813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705497" y="2902457"/>
              <a:ext cx="0" cy="1742439"/>
            </a:xfrm>
            <a:custGeom>
              <a:avLst/>
              <a:gdLst/>
              <a:ahLst/>
              <a:cxnLst/>
              <a:rect l="l" t="t" r="r" b="b"/>
              <a:pathLst>
                <a:path h="1742439">
                  <a:moveTo>
                    <a:pt x="0" y="1741813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531542" y="4644271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531542" y="2902456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526657" y="29024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527958" y="29011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529406" y="28997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530977" y="28981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532697" y="28964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534537" y="28945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536502" y="28926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538613" y="28904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540846" y="28882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543228" y="28858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545732" y="28833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548358" y="28807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551158" y="28779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554055" y="28750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557099" y="28720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560265" y="28688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563580" y="28655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567016" y="28620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570576" y="28584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574282" y="28547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578112" y="28509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582088" y="28469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586188" y="28428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590436" y="28386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594805" y="28342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599298" y="28297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603962" y="28250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608724" y="28202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613610" y="28153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700611" y="29024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701913" y="29011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703361" y="28997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704932" y="28981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706650" y="28964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708492" y="28945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710455" y="28926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712567" y="28904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714825" y="28882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717182" y="28858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719685" y="28833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722337" y="28807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725111" y="28779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728008" y="28750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731052" y="28720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734219" y="28688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737533" y="28655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740969" y="28620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744554" y="28584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748260" y="28547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752091" y="28509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756067" y="28469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760167" y="28428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764389" y="28386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768784" y="28342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2773275" y="28297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777916" y="28250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782679" y="28202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787588" y="28153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618520" y="2815373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700611" y="46442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701913" y="46429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703361" y="46415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704932" y="46399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2706650" y="46382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708492" y="46363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2710455" y="46344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712567" y="46323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2714825" y="46300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2717182" y="46276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2719685" y="46251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2722337" y="46225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2725111" y="46197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2728008" y="46168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2731052" y="46137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2734219" y="46106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2737533" y="46073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2740969" y="46038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2744554" y="46002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2748260" y="45965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752091" y="45927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2756067" y="45887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2760167" y="45846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764389" y="45804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2768784" y="45760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2773275" y="45715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2777916" y="45668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2782679" y="45621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2787588" y="45571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2792498" y="2815373"/>
              <a:ext cx="0" cy="1742439"/>
            </a:xfrm>
            <a:custGeom>
              <a:avLst/>
              <a:gdLst/>
              <a:ahLst/>
              <a:cxnLst/>
              <a:rect l="l" t="t" r="r" b="b"/>
              <a:pathLst>
                <a:path h="1742439">
                  <a:moveTo>
                    <a:pt x="0" y="1741813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2566329" y="2693459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2392375" y="2693459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2387489" y="26934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388791" y="26921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390238" y="26907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2391809" y="26891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2393504" y="26874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2395345" y="26855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2397333" y="26836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2399445" y="26814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2401679" y="26792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2404060" y="26768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2406564" y="26743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2409191" y="26717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2411964" y="26689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2414885" y="26660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2417905" y="26629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2421097" y="26597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2424386" y="26564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2427823" y="26530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431407" y="26494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2435114" y="264575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438944" y="26419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442921" y="26379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2447020" y="26338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451267" y="26296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455637" y="26252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460129" y="26207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2464770" y="26160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2469556" y="26112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2474442" y="26063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2561443" y="26934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2562744" y="26921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2564193" y="26907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2565764" y="26891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2567482" y="26874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2569324" y="26855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2571287" y="26836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2573399" y="26814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2575632" y="26792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2578013" y="26768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2580517" y="26743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2583169" y="26717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2585943" y="26689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2588840" y="26660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2591884" y="26629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2595050" y="26597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2598365" y="26564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2601801" y="26530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2605385" y="26494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2609067" y="264575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2612923" y="26419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2616899" y="26379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2620999" y="26338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2625221" y="26296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2629591" y="26252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2634108" y="26207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2638747" y="26160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2643509" y="26112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2648420" y="26063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2479352" y="2606375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2653305" y="2606350"/>
              <a:ext cx="0" cy="209550"/>
            </a:xfrm>
            <a:custGeom>
              <a:avLst/>
              <a:gdLst/>
              <a:ahLst/>
              <a:cxnLst/>
              <a:rect l="l" t="t" r="r" b="b"/>
              <a:pathLst>
                <a:path h="209550">
                  <a:moveTo>
                    <a:pt x="0" y="209022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2740306" y="2693434"/>
              <a:ext cx="0" cy="122555"/>
            </a:xfrm>
            <a:custGeom>
              <a:avLst/>
              <a:gdLst/>
              <a:ahLst/>
              <a:cxnLst/>
              <a:rect l="l" t="t" r="r" b="b"/>
              <a:pathLst>
                <a:path h="122555">
                  <a:moveTo>
                    <a:pt x="0" y="121938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2879475" y="2902457"/>
              <a:ext cx="0" cy="1742439"/>
            </a:xfrm>
            <a:custGeom>
              <a:avLst/>
              <a:gdLst/>
              <a:ahLst/>
              <a:cxnLst/>
              <a:rect l="l" t="t" r="r" b="b"/>
              <a:pathLst>
                <a:path h="1742439">
                  <a:moveTo>
                    <a:pt x="0" y="1741813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3053429" y="2902457"/>
              <a:ext cx="0" cy="1742439"/>
            </a:xfrm>
            <a:custGeom>
              <a:avLst/>
              <a:gdLst/>
              <a:ahLst/>
              <a:cxnLst/>
              <a:rect l="l" t="t" r="r" b="b"/>
              <a:pathLst>
                <a:path h="1742439">
                  <a:moveTo>
                    <a:pt x="0" y="1741813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2879475" y="4644271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2879475" y="2902456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2874590" y="29024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2875890" y="29011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2877339" y="28997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2878910" y="28981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2880605" y="28964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2882445" y="28945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2884434" y="28926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2886546" y="28904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2888778" y="28882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2891161" y="28858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2893664" y="28833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2896291" y="28807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2899065" y="28779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2901986" y="28750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2905030" y="28720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2908198" y="28688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2911511" y="28655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2914948" y="28620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2918508" y="28584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2922215" y="28547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2926044" y="28509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2930021" y="28469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2934121" y="28428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2938368" y="28386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2942738" y="28342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2947230" y="28297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2951895" y="28250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2956657" y="28202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2961542" y="28153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3048543" y="29024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3049845" y="29011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3051292" y="28997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3052865" y="28981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3054583" y="28964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3056423" y="28945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3058388" y="28926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3060499" y="28904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3062733" y="28882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3065114" y="28858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3067618" y="28833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3070269" y="28807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3073044" y="28779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3075941" y="28750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3078985" y="28720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3082151" y="28688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3085466" y="28655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3088902" y="28620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3092486" y="28584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3096168" y="28547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3100022" y="28509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3104000" y="28469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3108100" y="28428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3112322" y="28386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3116717" y="28342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3121209" y="28297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3125848" y="28250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3130610" y="28202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3135520" y="28153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2966451" y="2815373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3048543" y="46442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3049845" y="46429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3051292" y="46415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3052865" y="46399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3054583" y="46382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3056423" y="46363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3058388" y="46344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3060499" y="46323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3062733" y="46300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3065114" y="46276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3067618" y="46251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3070269" y="46225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3073044" y="46197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3075941" y="46168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3078985" y="46137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3082151" y="46106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3085466" y="46073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3088902" y="46038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3092486" y="46002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3096168" y="45965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3100022" y="45927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3104000" y="45887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3108100" y="45846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3112322" y="45804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3116717" y="45760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3121209" y="45715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3125848" y="45668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3130610" y="45621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3135520" y="45571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3140430" y="2815373"/>
              <a:ext cx="0" cy="1742439"/>
            </a:xfrm>
            <a:custGeom>
              <a:avLst/>
              <a:gdLst/>
              <a:ahLst/>
              <a:cxnLst/>
              <a:rect l="l" t="t" r="r" b="b"/>
              <a:pathLst>
                <a:path h="1742439">
                  <a:moveTo>
                    <a:pt x="0" y="1741813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2914261" y="2693459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2740306" y="2693459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2735398" y="26934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2736722" y="26921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2738171" y="26907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2739742" y="26891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2741437" y="26874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2743277" y="26855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2745266" y="26836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2747376" y="26814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2749610" y="26792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2751992" y="26768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2754496" y="26743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2757122" y="26717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2759896" y="26689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2762818" y="26660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2765838" y="26629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2769029" y="26597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2772319" y="26564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2775756" y="26530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2779340" y="26494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2783047" y="264575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2786876" y="26419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2790854" y="26379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2794953" y="26338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2799200" y="26296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2803570" y="26252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2808062" y="26207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2812701" y="26160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2817489" y="26112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2822374" y="26063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2909375" y="26934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2910677" y="26921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2912125" y="26907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2913696" y="26891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2915415" y="26874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2917255" y="26855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2919219" y="26836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2921331" y="26814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2923565" y="26792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2925946" y="26768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2928450" y="26743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2931101" y="26717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2933876" y="26689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2936772" y="26660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2939816" y="26629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2942983" y="26597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2946297" y="26564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2949734" y="26530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2953293" y="26494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2957000" y="264575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2960854" y="26419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2964832" y="26379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2968932" y="26338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2973153" y="26296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2977523" y="26252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2982041" y="26207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2986680" y="26160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2991442" y="26112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2996352" y="26063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2827283" y="2606375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3001238" y="2606350"/>
              <a:ext cx="0" cy="209550"/>
            </a:xfrm>
            <a:custGeom>
              <a:avLst/>
              <a:gdLst/>
              <a:ahLst/>
              <a:cxnLst/>
              <a:rect l="l" t="t" r="r" b="b"/>
              <a:pathLst>
                <a:path h="209550">
                  <a:moveTo>
                    <a:pt x="0" y="209022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3088239" y="2693434"/>
              <a:ext cx="0" cy="122555"/>
            </a:xfrm>
            <a:custGeom>
              <a:avLst/>
              <a:gdLst/>
              <a:ahLst/>
              <a:cxnLst/>
              <a:rect l="l" t="t" r="r" b="b"/>
              <a:pathLst>
                <a:path h="122555">
                  <a:moveTo>
                    <a:pt x="0" y="121938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3227407" y="2902457"/>
              <a:ext cx="0" cy="1742439"/>
            </a:xfrm>
            <a:custGeom>
              <a:avLst/>
              <a:gdLst/>
              <a:ahLst/>
              <a:cxnLst/>
              <a:rect l="l" t="t" r="r" b="b"/>
              <a:pathLst>
                <a:path h="1742439">
                  <a:moveTo>
                    <a:pt x="0" y="1741813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3401360" y="2902457"/>
              <a:ext cx="0" cy="1742439"/>
            </a:xfrm>
            <a:custGeom>
              <a:avLst/>
              <a:gdLst/>
              <a:ahLst/>
              <a:cxnLst/>
              <a:rect l="l" t="t" r="r" b="b"/>
              <a:pathLst>
                <a:path h="1742439">
                  <a:moveTo>
                    <a:pt x="0" y="1741813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3227407" y="4644271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3227407" y="2902456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3222521" y="29024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3223823" y="29011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3225271" y="28997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3226843" y="28981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3228536" y="28964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3230378" y="28945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3232366" y="28926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3234477" y="28904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3236711" y="28882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3239093" y="28858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3241597" y="28833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3244223" y="28807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3246997" y="28779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3249919" y="28750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3252938" y="28720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3256130" y="28688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3259419" y="28655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3262855" y="28620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3266439" y="28584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3270147" y="28547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3273977" y="28509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3277953" y="28469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3282053" y="28428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3286300" y="28386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3290670" y="28342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3295162" y="28297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3299802" y="28250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3304589" y="28202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3309475" y="28153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3396476" y="29024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3397777" y="29011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3399225" y="28997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3400797" y="28981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3402515" y="28964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3404356" y="28945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3406320" y="28926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3408432" y="28904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3410666" y="28882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3413047" y="28858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3415550" y="28833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3418202" y="28807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3420976" y="28779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3423872" y="28750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3426916" y="28720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3430083" y="28688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3433397" y="28655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3436834" y="28620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3440419" y="28584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3444101" y="28547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3447955" y="28509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3451932" y="28469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3456031" y="28428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3460254" y="28386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3464624" y="28342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3469141" y="28297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3473781" y="28250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3478543" y="28202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3483453" y="28153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3314384" y="2815373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3396476" y="46442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3397777" y="46429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3399225" y="46415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3400797" y="46399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3402515" y="46382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3404356" y="46363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3406320" y="46344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3408432" y="46323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3410666" y="46300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3413047" y="46276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3415550" y="46251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3418202" y="46225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3420976" y="46197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3423872" y="46168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3426916" y="46137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3430083" y="46106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3433397" y="46073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3436834" y="46038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3440419" y="46002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3444101" y="45965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3447955" y="45927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3451932" y="45887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3456031" y="45846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3460254" y="45804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3464624" y="45760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3469141" y="45715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3473781" y="45668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3478543" y="45621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3483453" y="45571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3488363" y="2815373"/>
              <a:ext cx="0" cy="1742439"/>
            </a:xfrm>
            <a:custGeom>
              <a:avLst/>
              <a:gdLst/>
              <a:ahLst/>
              <a:cxnLst/>
              <a:rect l="l" t="t" r="r" b="b"/>
              <a:pathLst>
                <a:path h="1742439">
                  <a:moveTo>
                    <a:pt x="0" y="1741813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3262194" y="2693459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3088239" y="2693459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3083329" y="26934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3084655" y="26921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3086079" y="26907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3087674" y="26891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3089368" y="26874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3091210" y="26855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3093199" y="26836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3095309" y="26814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3097543" y="26792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3099899" y="26768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3102429" y="26743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3105055" y="26717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3107829" y="26689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3110750" y="26660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3113770" y="26629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3116962" y="26597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3120251" y="26564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3123687" y="26530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3127271" y="26494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3130979" y="264575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3134809" y="26419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26"/>
            <p:cNvSpPr/>
            <p:nvPr/>
          </p:nvSpPr>
          <p:spPr>
            <a:xfrm>
              <a:off x="3138785" y="26379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27"/>
            <p:cNvSpPr/>
            <p:nvPr/>
          </p:nvSpPr>
          <p:spPr>
            <a:xfrm>
              <a:off x="3142885" y="26338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3147132" y="26296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3151502" y="26252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3155994" y="26207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3160634" y="26160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3165397" y="26112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3170307" y="26063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3257308" y="26934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3258609" y="26921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3260057" y="26907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3261629" y="26891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3263347" y="26874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3265188" y="26855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3267152" y="26836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41"/>
            <p:cNvSpPr/>
            <p:nvPr/>
          </p:nvSpPr>
          <p:spPr>
            <a:xfrm>
              <a:off x="3269264" y="26814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42"/>
            <p:cNvSpPr/>
            <p:nvPr/>
          </p:nvSpPr>
          <p:spPr>
            <a:xfrm>
              <a:off x="3271496" y="26792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43"/>
            <p:cNvSpPr/>
            <p:nvPr/>
          </p:nvSpPr>
          <p:spPr>
            <a:xfrm>
              <a:off x="3273879" y="26768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44"/>
            <p:cNvSpPr/>
            <p:nvPr/>
          </p:nvSpPr>
          <p:spPr>
            <a:xfrm>
              <a:off x="3276382" y="26743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3279034" y="26717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546"/>
            <p:cNvSpPr/>
            <p:nvPr/>
          </p:nvSpPr>
          <p:spPr>
            <a:xfrm>
              <a:off x="3281808" y="26689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" name="object 547"/>
            <p:cNvSpPr/>
            <p:nvPr/>
          </p:nvSpPr>
          <p:spPr>
            <a:xfrm>
              <a:off x="3284705" y="26660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" name="object 548"/>
            <p:cNvSpPr/>
            <p:nvPr/>
          </p:nvSpPr>
          <p:spPr>
            <a:xfrm>
              <a:off x="3287749" y="26629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" name="object 549"/>
            <p:cNvSpPr/>
            <p:nvPr/>
          </p:nvSpPr>
          <p:spPr>
            <a:xfrm>
              <a:off x="3290916" y="26597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" name="object 550"/>
            <p:cNvSpPr/>
            <p:nvPr/>
          </p:nvSpPr>
          <p:spPr>
            <a:xfrm>
              <a:off x="3294230" y="26564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" name="object 551"/>
            <p:cNvSpPr/>
            <p:nvPr/>
          </p:nvSpPr>
          <p:spPr>
            <a:xfrm>
              <a:off x="3297666" y="26530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552"/>
            <p:cNvSpPr/>
            <p:nvPr/>
          </p:nvSpPr>
          <p:spPr>
            <a:xfrm>
              <a:off x="3301226" y="26494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3304933" y="264575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3308762" y="26419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555"/>
            <p:cNvSpPr/>
            <p:nvPr/>
          </p:nvSpPr>
          <p:spPr>
            <a:xfrm>
              <a:off x="3312738" y="26379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556"/>
            <p:cNvSpPr/>
            <p:nvPr/>
          </p:nvSpPr>
          <p:spPr>
            <a:xfrm>
              <a:off x="3316863" y="26338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557"/>
            <p:cNvSpPr/>
            <p:nvPr/>
          </p:nvSpPr>
          <p:spPr>
            <a:xfrm>
              <a:off x="3321086" y="26296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3325456" y="26252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3329973" y="26207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560"/>
            <p:cNvSpPr/>
            <p:nvPr/>
          </p:nvSpPr>
          <p:spPr>
            <a:xfrm>
              <a:off x="3334613" y="26160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561"/>
            <p:cNvSpPr/>
            <p:nvPr/>
          </p:nvSpPr>
          <p:spPr>
            <a:xfrm>
              <a:off x="3339376" y="26112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" name="object 562"/>
            <p:cNvSpPr/>
            <p:nvPr/>
          </p:nvSpPr>
          <p:spPr>
            <a:xfrm>
              <a:off x="3344285" y="26063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" name="object 563"/>
            <p:cNvSpPr/>
            <p:nvPr/>
          </p:nvSpPr>
          <p:spPr>
            <a:xfrm>
              <a:off x="3175217" y="2606375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" name="object 564"/>
            <p:cNvSpPr/>
            <p:nvPr/>
          </p:nvSpPr>
          <p:spPr>
            <a:xfrm>
              <a:off x="3349169" y="2606350"/>
              <a:ext cx="0" cy="209550"/>
            </a:xfrm>
            <a:custGeom>
              <a:avLst/>
              <a:gdLst/>
              <a:ahLst/>
              <a:cxnLst/>
              <a:rect l="l" t="t" r="r" b="b"/>
              <a:pathLst>
                <a:path h="209550">
                  <a:moveTo>
                    <a:pt x="0" y="209022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" name="object 565"/>
            <p:cNvSpPr/>
            <p:nvPr/>
          </p:nvSpPr>
          <p:spPr>
            <a:xfrm>
              <a:off x="3436171" y="2693434"/>
              <a:ext cx="0" cy="122555"/>
            </a:xfrm>
            <a:custGeom>
              <a:avLst/>
              <a:gdLst/>
              <a:ahLst/>
              <a:cxnLst/>
              <a:rect l="l" t="t" r="r" b="b"/>
              <a:pathLst>
                <a:path h="122555">
                  <a:moveTo>
                    <a:pt x="0" y="121938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" name="object 566"/>
            <p:cNvSpPr/>
            <p:nvPr/>
          </p:nvSpPr>
          <p:spPr>
            <a:xfrm>
              <a:off x="3575339" y="2902457"/>
              <a:ext cx="0" cy="1742439"/>
            </a:xfrm>
            <a:custGeom>
              <a:avLst/>
              <a:gdLst/>
              <a:ahLst/>
              <a:cxnLst/>
              <a:rect l="l" t="t" r="r" b="b"/>
              <a:pathLst>
                <a:path h="1742439">
                  <a:moveTo>
                    <a:pt x="0" y="1741813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" name="object 567"/>
            <p:cNvSpPr/>
            <p:nvPr/>
          </p:nvSpPr>
          <p:spPr>
            <a:xfrm>
              <a:off x="3749293" y="2902457"/>
              <a:ext cx="0" cy="1742439"/>
            </a:xfrm>
            <a:custGeom>
              <a:avLst/>
              <a:gdLst/>
              <a:ahLst/>
              <a:cxnLst/>
              <a:rect l="l" t="t" r="r" b="b"/>
              <a:pathLst>
                <a:path h="1742439">
                  <a:moveTo>
                    <a:pt x="0" y="1741813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" name="object 568"/>
            <p:cNvSpPr/>
            <p:nvPr/>
          </p:nvSpPr>
          <p:spPr>
            <a:xfrm>
              <a:off x="3575339" y="4644271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" name="object 569"/>
            <p:cNvSpPr/>
            <p:nvPr/>
          </p:nvSpPr>
          <p:spPr>
            <a:xfrm>
              <a:off x="3575339" y="2902456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570"/>
            <p:cNvSpPr/>
            <p:nvPr/>
          </p:nvSpPr>
          <p:spPr>
            <a:xfrm>
              <a:off x="3570430" y="29024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" name="object 571"/>
            <p:cNvSpPr/>
            <p:nvPr/>
          </p:nvSpPr>
          <p:spPr>
            <a:xfrm>
              <a:off x="3571755" y="29011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" name="object 572"/>
            <p:cNvSpPr/>
            <p:nvPr/>
          </p:nvSpPr>
          <p:spPr>
            <a:xfrm>
              <a:off x="3573204" y="28997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" name="object 573"/>
            <p:cNvSpPr/>
            <p:nvPr/>
          </p:nvSpPr>
          <p:spPr>
            <a:xfrm>
              <a:off x="3574775" y="28981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" name="object 574"/>
            <p:cNvSpPr/>
            <p:nvPr/>
          </p:nvSpPr>
          <p:spPr>
            <a:xfrm>
              <a:off x="3576469" y="28964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" name="object 575"/>
            <p:cNvSpPr/>
            <p:nvPr/>
          </p:nvSpPr>
          <p:spPr>
            <a:xfrm>
              <a:off x="3578310" y="28945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" name="object 576"/>
            <p:cNvSpPr/>
            <p:nvPr/>
          </p:nvSpPr>
          <p:spPr>
            <a:xfrm>
              <a:off x="3580298" y="28926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" name="object 577"/>
            <p:cNvSpPr/>
            <p:nvPr/>
          </p:nvSpPr>
          <p:spPr>
            <a:xfrm>
              <a:off x="3582410" y="28904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" name="object 578"/>
            <p:cNvSpPr/>
            <p:nvPr/>
          </p:nvSpPr>
          <p:spPr>
            <a:xfrm>
              <a:off x="3584644" y="28882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" name="object 579"/>
            <p:cNvSpPr/>
            <p:nvPr/>
          </p:nvSpPr>
          <p:spPr>
            <a:xfrm>
              <a:off x="3587025" y="28858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" name="object 580"/>
            <p:cNvSpPr/>
            <p:nvPr/>
          </p:nvSpPr>
          <p:spPr>
            <a:xfrm>
              <a:off x="3589529" y="28833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" name="object 581"/>
            <p:cNvSpPr/>
            <p:nvPr/>
          </p:nvSpPr>
          <p:spPr>
            <a:xfrm>
              <a:off x="3592156" y="28807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582"/>
            <p:cNvSpPr/>
            <p:nvPr/>
          </p:nvSpPr>
          <p:spPr>
            <a:xfrm>
              <a:off x="3594930" y="28779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583"/>
            <p:cNvSpPr/>
            <p:nvPr/>
          </p:nvSpPr>
          <p:spPr>
            <a:xfrm>
              <a:off x="3597851" y="28750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584"/>
            <p:cNvSpPr/>
            <p:nvPr/>
          </p:nvSpPr>
          <p:spPr>
            <a:xfrm>
              <a:off x="3600870" y="28720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" name="object 585"/>
            <p:cNvSpPr/>
            <p:nvPr/>
          </p:nvSpPr>
          <p:spPr>
            <a:xfrm>
              <a:off x="3604062" y="28688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" name="object 586"/>
            <p:cNvSpPr/>
            <p:nvPr/>
          </p:nvSpPr>
          <p:spPr>
            <a:xfrm>
              <a:off x="3607352" y="28655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" name="object 587"/>
            <p:cNvSpPr/>
            <p:nvPr/>
          </p:nvSpPr>
          <p:spPr>
            <a:xfrm>
              <a:off x="3610789" y="28620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" name="object 588"/>
            <p:cNvSpPr/>
            <p:nvPr/>
          </p:nvSpPr>
          <p:spPr>
            <a:xfrm>
              <a:off x="3614372" y="28584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" name="object 589"/>
            <p:cNvSpPr/>
            <p:nvPr/>
          </p:nvSpPr>
          <p:spPr>
            <a:xfrm>
              <a:off x="3618079" y="28547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" name="object 590"/>
            <p:cNvSpPr/>
            <p:nvPr/>
          </p:nvSpPr>
          <p:spPr>
            <a:xfrm>
              <a:off x="3621909" y="28509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" name="object 591"/>
            <p:cNvSpPr/>
            <p:nvPr/>
          </p:nvSpPr>
          <p:spPr>
            <a:xfrm>
              <a:off x="3625886" y="28469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" name="object 592"/>
            <p:cNvSpPr/>
            <p:nvPr/>
          </p:nvSpPr>
          <p:spPr>
            <a:xfrm>
              <a:off x="3629986" y="28428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" name="object 593"/>
            <p:cNvSpPr/>
            <p:nvPr/>
          </p:nvSpPr>
          <p:spPr>
            <a:xfrm>
              <a:off x="3634232" y="28386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" name="object 594"/>
            <p:cNvSpPr/>
            <p:nvPr/>
          </p:nvSpPr>
          <p:spPr>
            <a:xfrm>
              <a:off x="3638603" y="28342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" name="object 595"/>
            <p:cNvSpPr/>
            <p:nvPr/>
          </p:nvSpPr>
          <p:spPr>
            <a:xfrm>
              <a:off x="3643095" y="28297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" name="object 596"/>
            <p:cNvSpPr/>
            <p:nvPr/>
          </p:nvSpPr>
          <p:spPr>
            <a:xfrm>
              <a:off x="3647734" y="28250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" name="object 597"/>
            <p:cNvSpPr/>
            <p:nvPr/>
          </p:nvSpPr>
          <p:spPr>
            <a:xfrm>
              <a:off x="3652522" y="28202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" name="object 598"/>
            <p:cNvSpPr/>
            <p:nvPr/>
          </p:nvSpPr>
          <p:spPr>
            <a:xfrm>
              <a:off x="3657406" y="28153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" name="object 599"/>
            <p:cNvSpPr/>
            <p:nvPr/>
          </p:nvSpPr>
          <p:spPr>
            <a:xfrm>
              <a:off x="3744408" y="29024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" name="object 600"/>
            <p:cNvSpPr/>
            <p:nvPr/>
          </p:nvSpPr>
          <p:spPr>
            <a:xfrm>
              <a:off x="3745709" y="29011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" name="object 601"/>
            <p:cNvSpPr/>
            <p:nvPr/>
          </p:nvSpPr>
          <p:spPr>
            <a:xfrm>
              <a:off x="3747157" y="28997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" name="object 602"/>
            <p:cNvSpPr/>
            <p:nvPr/>
          </p:nvSpPr>
          <p:spPr>
            <a:xfrm>
              <a:off x="3748728" y="28981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" name="object 603"/>
            <p:cNvSpPr/>
            <p:nvPr/>
          </p:nvSpPr>
          <p:spPr>
            <a:xfrm>
              <a:off x="3750448" y="28964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" name="object 604"/>
            <p:cNvSpPr/>
            <p:nvPr/>
          </p:nvSpPr>
          <p:spPr>
            <a:xfrm>
              <a:off x="3752288" y="28945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" name="object 605"/>
            <p:cNvSpPr/>
            <p:nvPr/>
          </p:nvSpPr>
          <p:spPr>
            <a:xfrm>
              <a:off x="3754253" y="28926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" name="object 606"/>
            <p:cNvSpPr/>
            <p:nvPr/>
          </p:nvSpPr>
          <p:spPr>
            <a:xfrm>
              <a:off x="3756363" y="28904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" name="object 607"/>
            <p:cNvSpPr/>
            <p:nvPr/>
          </p:nvSpPr>
          <p:spPr>
            <a:xfrm>
              <a:off x="3758597" y="28882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" name="object 608"/>
            <p:cNvSpPr/>
            <p:nvPr/>
          </p:nvSpPr>
          <p:spPr>
            <a:xfrm>
              <a:off x="3760978" y="28858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" name="object 609"/>
            <p:cNvSpPr/>
            <p:nvPr/>
          </p:nvSpPr>
          <p:spPr>
            <a:xfrm>
              <a:off x="3763483" y="28833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" name="object 610"/>
            <p:cNvSpPr/>
            <p:nvPr/>
          </p:nvSpPr>
          <p:spPr>
            <a:xfrm>
              <a:off x="3766133" y="28807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" name="object 611"/>
            <p:cNvSpPr/>
            <p:nvPr/>
          </p:nvSpPr>
          <p:spPr>
            <a:xfrm>
              <a:off x="3768908" y="28779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" name="object 612"/>
            <p:cNvSpPr/>
            <p:nvPr/>
          </p:nvSpPr>
          <p:spPr>
            <a:xfrm>
              <a:off x="3771804" y="28750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" name="object 613"/>
            <p:cNvSpPr/>
            <p:nvPr/>
          </p:nvSpPr>
          <p:spPr>
            <a:xfrm>
              <a:off x="3774848" y="28720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" name="object 614"/>
            <p:cNvSpPr/>
            <p:nvPr/>
          </p:nvSpPr>
          <p:spPr>
            <a:xfrm>
              <a:off x="3778015" y="28688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" name="object 615"/>
            <p:cNvSpPr/>
            <p:nvPr/>
          </p:nvSpPr>
          <p:spPr>
            <a:xfrm>
              <a:off x="3781330" y="28655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" name="object 616"/>
            <p:cNvSpPr/>
            <p:nvPr/>
          </p:nvSpPr>
          <p:spPr>
            <a:xfrm>
              <a:off x="3784767" y="28620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" name="object 617"/>
            <p:cNvSpPr/>
            <p:nvPr/>
          </p:nvSpPr>
          <p:spPr>
            <a:xfrm>
              <a:off x="3788351" y="28584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" name="object 618"/>
            <p:cNvSpPr/>
            <p:nvPr/>
          </p:nvSpPr>
          <p:spPr>
            <a:xfrm>
              <a:off x="3792034" y="28547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" name="object 619"/>
            <p:cNvSpPr/>
            <p:nvPr/>
          </p:nvSpPr>
          <p:spPr>
            <a:xfrm>
              <a:off x="3795887" y="28509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0" name="object 620"/>
            <p:cNvSpPr/>
            <p:nvPr/>
          </p:nvSpPr>
          <p:spPr>
            <a:xfrm>
              <a:off x="3799865" y="28469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" name="object 621"/>
            <p:cNvSpPr/>
            <p:nvPr/>
          </p:nvSpPr>
          <p:spPr>
            <a:xfrm>
              <a:off x="3803965" y="28428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" name="object 622"/>
            <p:cNvSpPr/>
            <p:nvPr/>
          </p:nvSpPr>
          <p:spPr>
            <a:xfrm>
              <a:off x="3808186" y="28386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" name="object 623"/>
            <p:cNvSpPr/>
            <p:nvPr/>
          </p:nvSpPr>
          <p:spPr>
            <a:xfrm>
              <a:off x="3812556" y="28342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" name="object 624"/>
            <p:cNvSpPr/>
            <p:nvPr/>
          </p:nvSpPr>
          <p:spPr>
            <a:xfrm>
              <a:off x="3817073" y="28297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" name="object 625"/>
            <p:cNvSpPr/>
            <p:nvPr/>
          </p:nvSpPr>
          <p:spPr>
            <a:xfrm>
              <a:off x="3821713" y="28250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" name="object 626"/>
            <p:cNvSpPr/>
            <p:nvPr/>
          </p:nvSpPr>
          <p:spPr>
            <a:xfrm>
              <a:off x="3826475" y="28202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" name="object 627"/>
            <p:cNvSpPr/>
            <p:nvPr/>
          </p:nvSpPr>
          <p:spPr>
            <a:xfrm>
              <a:off x="3831385" y="28153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8" name="object 628"/>
            <p:cNvSpPr/>
            <p:nvPr/>
          </p:nvSpPr>
          <p:spPr>
            <a:xfrm>
              <a:off x="3662316" y="2815373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9" name="object 629"/>
            <p:cNvSpPr/>
            <p:nvPr/>
          </p:nvSpPr>
          <p:spPr>
            <a:xfrm>
              <a:off x="3744408" y="46442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0" name="object 630"/>
            <p:cNvSpPr/>
            <p:nvPr/>
          </p:nvSpPr>
          <p:spPr>
            <a:xfrm>
              <a:off x="3745709" y="46429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1" name="object 631"/>
            <p:cNvSpPr/>
            <p:nvPr/>
          </p:nvSpPr>
          <p:spPr>
            <a:xfrm>
              <a:off x="3747157" y="46415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2" name="object 632"/>
            <p:cNvSpPr/>
            <p:nvPr/>
          </p:nvSpPr>
          <p:spPr>
            <a:xfrm>
              <a:off x="3748728" y="46399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" name="object 633"/>
            <p:cNvSpPr/>
            <p:nvPr/>
          </p:nvSpPr>
          <p:spPr>
            <a:xfrm>
              <a:off x="3750448" y="46382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" name="object 634"/>
            <p:cNvSpPr/>
            <p:nvPr/>
          </p:nvSpPr>
          <p:spPr>
            <a:xfrm>
              <a:off x="3752288" y="46363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" name="object 635"/>
            <p:cNvSpPr/>
            <p:nvPr/>
          </p:nvSpPr>
          <p:spPr>
            <a:xfrm>
              <a:off x="3754253" y="46344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" name="object 636"/>
            <p:cNvSpPr/>
            <p:nvPr/>
          </p:nvSpPr>
          <p:spPr>
            <a:xfrm>
              <a:off x="3756363" y="46323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" name="object 637"/>
            <p:cNvSpPr/>
            <p:nvPr/>
          </p:nvSpPr>
          <p:spPr>
            <a:xfrm>
              <a:off x="3758597" y="46300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" name="object 638"/>
            <p:cNvSpPr/>
            <p:nvPr/>
          </p:nvSpPr>
          <p:spPr>
            <a:xfrm>
              <a:off x="3760978" y="46276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" name="object 639"/>
            <p:cNvSpPr/>
            <p:nvPr/>
          </p:nvSpPr>
          <p:spPr>
            <a:xfrm>
              <a:off x="3763483" y="46251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" name="object 640"/>
            <p:cNvSpPr/>
            <p:nvPr/>
          </p:nvSpPr>
          <p:spPr>
            <a:xfrm>
              <a:off x="3766133" y="46225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" name="object 641"/>
            <p:cNvSpPr/>
            <p:nvPr/>
          </p:nvSpPr>
          <p:spPr>
            <a:xfrm>
              <a:off x="3768908" y="46197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" name="object 642"/>
            <p:cNvSpPr/>
            <p:nvPr/>
          </p:nvSpPr>
          <p:spPr>
            <a:xfrm>
              <a:off x="3771804" y="46168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" name="object 643"/>
            <p:cNvSpPr/>
            <p:nvPr/>
          </p:nvSpPr>
          <p:spPr>
            <a:xfrm>
              <a:off x="3774848" y="46137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" name="object 644"/>
            <p:cNvSpPr/>
            <p:nvPr/>
          </p:nvSpPr>
          <p:spPr>
            <a:xfrm>
              <a:off x="3778015" y="46106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" name="object 645"/>
            <p:cNvSpPr/>
            <p:nvPr/>
          </p:nvSpPr>
          <p:spPr>
            <a:xfrm>
              <a:off x="3781330" y="46073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" name="object 646"/>
            <p:cNvSpPr/>
            <p:nvPr/>
          </p:nvSpPr>
          <p:spPr>
            <a:xfrm>
              <a:off x="3784767" y="46038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" name="object 647"/>
            <p:cNvSpPr/>
            <p:nvPr/>
          </p:nvSpPr>
          <p:spPr>
            <a:xfrm>
              <a:off x="3788351" y="46002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" name="object 648"/>
            <p:cNvSpPr/>
            <p:nvPr/>
          </p:nvSpPr>
          <p:spPr>
            <a:xfrm>
              <a:off x="3792034" y="45965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9" name="object 649"/>
            <p:cNvSpPr/>
            <p:nvPr/>
          </p:nvSpPr>
          <p:spPr>
            <a:xfrm>
              <a:off x="3795887" y="45927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0" name="object 650"/>
            <p:cNvSpPr/>
            <p:nvPr/>
          </p:nvSpPr>
          <p:spPr>
            <a:xfrm>
              <a:off x="3799865" y="45887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" name="object 651"/>
            <p:cNvSpPr/>
            <p:nvPr/>
          </p:nvSpPr>
          <p:spPr>
            <a:xfrm>
              <a:off x="3803965" y="45846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" name="object 652"/>
            <p:cNvSpPr/>
            <p:nvPr/>
          </p:nvSpPr>
          <p:spPr>
            <a:xfrm>
              <a:off x="3808186" y="45804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" name="object 653"/>
            <p:cNvSpPr/>
            <p:nvPr/>
          </p:nvSpPr>
          <p:spPr>
            <a:xfrm>
              <a:off x="3812556" y="45760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4" name="object 654"/>
            <p:cNvSpPr/>
            <p:nvPr/>
          </p:nvSpPr>
          <p:spPr>
            <a:xfrm>
              <a:off x="3817073" y="45715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5" name="object 655"/>
            <p:cNvSpPr/>
            <p:nvPr/>
          </p:nvSpPr>
          <p:spPr>
            <a:xfrm>
              <a:off x="3821713" y="45668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" name="object 656"/>
            <p:cNvSpPr/>
            <p:nvPr/>
          </p:nvSpPr>
          <p:spPr>
            <a:xfrm>
              <a:off x="3826475" y="45621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" name="object 657"/>
            <p:cNvSpPr/>
            <p:nvPr/>
          </p:nvSpPr>
          <p:spPr>
            <a:xfrm>
              <a:off x="3831385" y="45571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" name="object 658"/>
            <p:cNvSpPr/>
            <p:nvPr/>
          </p:nvSpPr>
          <p:spPr>
            <a:xfrm>
              <a:off x="3836271" y="2815373"/>
              <a:ext cx="0" cy="1742439"/>
            </a:xfrm>
            <a:custGeom>
              <a:avLst/>
              <a:gdLst/>
              <a:ahLst/>
              <a:cxnLst/>
              <a:rect l="l" t="t" r="r" b="b"/>
              <a:pathLst>
                <a:path h="1742439">
                  <a:moveTo>
                    <a:pt x="0" y="1741813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" name="object 659"/>
            <p:cNvSpPr/>
            <p:nvPr/>
          </p:nvSpPr>
          <p:spPr>
            <a:xfrm>
              <a:off x="3610126" y="2693459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" name="object 660"/>
            <p:cNvSpPr/>
            <p:nvPr/>
          </p:nvSpPr>
          <p:spPr>
            <a:xfrm>
              <a:off x="3436171" y="2693459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" name="object 661"/>
            <p:cNvSpPr/>
            <p:nvPr/>
          </p:nvSpPr>
          <p:spPr>
            <a:xfrm>
              <a:off x="3431263" y="26934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" name="object 662"/>
            <p:cNvSpPr/>
            <p:nvPr/>
          </p:nvSpPr>
          <p:spPr>
            <a:xfrm>
              <a:off x="3432587" y="26921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" name="object 663"/>
            <p:cNvSpPr/>
            <p:nvPr/>
          </p:nvSpPr>
          <p:spPr>
            <a:xfrm>
              <a:off x="3434011" y="26907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" name="object 664"/>
            <p:cNvSpPr/>
            <p:nvPr/>
          </p:nvSpPr>
          <p:spPr>
            <a:xfrm>
              <a:off x="3435607" y="26891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" name="object 665"/>
            <p:cNvSpPr/>
            <p:nvPr/>
          </p:nvSpPr>
          <p:spPr>
            <a:xfrm>
              <a:off x="3437300" y="26874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" name="object 666"/>
            <p:cNvSpPr/>
            <p:nvPr/>
          </p:nvSpPr>
          <p:spPr>
            <a:xfrm>
              <a:off x="3439142" y="26855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7" name="object 667"/>
            <p:cNvSpPr/>
            <p:nvPr/>
          </p:nvSpPr>
          <p:spPr>
            <a:xfrm>
              <a:off x="3441130" y="26836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8" name="object 668"/>
            <p:cNvSpPr/>
            <p:nvPr/>
          </p:nvSpPr>
          <p:spPr>
            <a:xfrm>
              <a:off x="3443217" y="26814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9" name="object 669"/>
            <p:cNvSpPr/>
            <p:nvPr/>
          </p:nvSpPr>
          <p:spPr>
            <a:xfrm>
              <a:off x="3445475" y="26792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0" name="object 670"/>
            <p:cNvSpPr/>
            <p:nvPr/>
          </p:nvSpPr>
          <p:spPr>
            <a:xfrm>
              <a:off x="3447832" y="26768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1" name="object 671"/>
            <p:cNvSpPr/>
            <p:nvPr/>
          </p:nvSpPr>
          <p:spPr>
            <a:xfrm>
              <a:off x="3450361" y="26743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2" name="object 672"/>
            <p:cNvSpPr/>
            <p:nvPr/>
          </p:nvSpPr>
          <p:spPr>
            <a:xfrm>
              <a:off x="3452987" y="26717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3" name="object 673"/>
            <p:cNvSpPr/>
            <p:nvPr/>
          </p:nvSpPr>
          <p:spPr>
            <a:xfrm>
              <a:off x="3455762" y="26689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4" name="object 674"/>
            <p:cNvSpPr/>
            <p:nvPr/>
          </p:nvSpPr>
          <p:spPr>
            <a:xfrm>
              <a:off x="3458659" y="26660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5" name="object 675"/>
            <p:cNvSpPr/>
            <p:nvPr/>
          </p:nvSpPr>
          <p:spPr>
            <a:xfrm>
              <a:off x="3461702" y="26629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6" name="object 676"/>
            <p:cNvSpPr/>
            <p:nvPr/>
          </p:nvSpPr>
          <p:spPr>
            <a:xfrm>
              <a:off x="3464894" y="26597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7" name="object 677"/>
            <p:cNvSpPr/>
            <p:nvPr/>
          </p:nvSpPr>
          <p:spPr>
            <a:xfrm>
              <a:off x="3468184" y="26564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8" name="object 678"/>
            <p:cNvSpPr/>
            <p:nvPr/>
          </p:nvSpPr>
          <p:spPr>
            <a:xfrm>
              <a:off x="3471621" y="26530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9" name="object 679"/>
            <p:cNvSpPr/>
            <p:nvPr/>
          </p:nvSpPr>
          <p:spPr>
            <a:xfrm>
              <a:off x="3475204" y="26494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0" name="object 680"/>
            <p:cNvSpPr/>
            <p:nvPr/>
          </p:nvSpPr>
          <p:spPr>
            <a:xfrm>
              <a:off x="3478912" y="264575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" name="object 681"/>
            <p:cNvSpPr/>
            <p:nvPr/>
          </p:nvSpPr>
          <p:spPr>
            <a:xfrm>
              <a:off x="3482741" y="26419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" name="object 682"/>
            <p:cNvSpPr/>
            <p:nvPr/>
          </p:nvSpPr>
          <p:spPr>
            <a:xfrm>
              <a:off x="3486717" y="26379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3" name="object 683"/>
            <p:cNvSpPr/>
            <p:nvPr/>
          </p:nvSpPr>
          <p:spPr>
            <a:xfrm>
              <a:off x="3490818" y="26338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4" name="object 684"/>
            <p:cNvSpPr/>
            <p:nvPr/>
          </p:nvSpPr>
          <p:spPr>
            <a:xfrm>
              <a:off x="3495039" y="26296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5" name="object 685"/>
            <p:cNvSpPr/>
            <p:nvPr/>
          </p:nvSpPr>
          <p:spPr>
            <a:xfrm>
              <a:off x="3499435" y="26252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6" name="object 686"/>
            <p:cNvSpPr/>
            <p:nvPr/>
          </p:nvSpPr>
          <p:spPr>
            <a:xfrm>
              <a:off x="3503927" y="26207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" name="object 687"/>
            <p:cNvSpPr/>
            <p:nvPr/>
          </p:nvSpPr>
          <p:spPr>
            <a:xfrm>
              <a:off x="3508566" y="26160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8" name="object 688"/>
            <p:cNvSpPr/>
            <p:nvPr/>
          </p:nvSpPr>
          <p:spPr>
            <a:xfrm>
              <a:off x="3513329" y="26112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9" name="object 689"/>
            <p:cNvSpPr/>
            <p:nvPr/>
          </p:nvSpPr>
          <p:spPr>
            <a:xfrm>
              <a:off x="3518239" y="26063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0" name="object 690"/>
            <p:cNvSpPr/>
            <p:nvPr/>
          </p:nvSpPr>
          <p:spPr>
            <a:xfrm>
              <a:off x="3605240" y="26934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1" name="object 691"/>
            <p:cNvSpPr/>
            <p:nvPr/>
          </p:nvSpPr>
          <p:spPr>
            <a:xfrm>
              <a:off x="3606541" y="26921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2" name="object 692"/>
            <p:cNvSpPr/>
            <p:nvPr/>
          </p:nvSpPr>
          <p:spPr>
            <a:xfrm>
              <a:off x="3607989" y="26907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3" name="object 693"/>
            <p:cNvSpPr/>
            <p:nvPr/>
          </p:nvSpPr>
          <p:spPr>
            <a:xfrm>
              <a:off x="3609560" y="26891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4" name="object 694"/>
            <p:cNvSpPr/>
            <p:nvPr/>
          </p:nvSpPr>
          <p:spPr>
            <a:xfrm>
              <a:off x="3611280" y="26874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5" name="object 695"/>
            <p:cNvSpPr/>
            <p:nvPr/>
          </p:nvSpPr>
          <p:spPr>
            <a:xfrm>
              <a:off x="3613120" y="26855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" name="object 696"/>
            <p:cNvSpPr/>
            <p:nvPr/>
          </p:nvSpPr>
          <p:spPr>
            <a:xfrm>
              <a:off x="3615083" y="26836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7" name="object 697"/>
            <p:cNvSpPr/>
            <p:nvPr/>
          </p:nvSpPr>
          <p:spPr>
            <a:xfrm>
              <a:off x="3617195" y="26814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8" name="object 698"/>
            <p:cNvSpPr/>
            <p:nvPr/>
          </p:nvSpPr>
          <p:spPr>
            <a:xfrm>
              <a:off x="3619430" y="26792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9" name="object 699"/>
            <p:cNvSpPr/>
            <p:nvPr/>
          </p:nvSpPr>
          <p:spPr>
            <a:xfrm>
              <a:off x="3621811" y="26768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0" name="object 700"/>
            <p:cNvSpPr/>
            <p:nvPr/>
          </p:nvSpPr>
          <p:spPr>
            <a:xfrm>
              <a:off x="3624315" y="26743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1" name="object 701"/>
            <p:cNvSpPr/>
            <p:nvPr/>
          </p:nvSpPr>
          <p:spPr>
            <a:xfrm>
              <a:off x="3626966" y="26717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2" name="object 702"/>
            <p:cNvSpPr/>
            <p:nvPr/>
          </p:nvSpPr>
          <p:spPr>
            <a:xfrm>
              <a:off x="3629740" y="26689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3" name="object 703"/>
            <p:cNvSpPr/>
            <p:nvPr/>
          </p:nvSpPr>
          <p:spPr>
            <a:xfrm>
              <a:off x="3632636" y="26660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4" name="object 704"/>
            <p:cNvSpPr/>
            <p:nvPr/>
          </p:nvSpPr>
          <p:spPr>
            <a:xfrm>
              <a:off x="3635680" y="26629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5" name="object 705"/>
            <p:cNvSpPr/>
            <p:nvPr/>
          </p:nvSpPr>
          <p:spPr>
            <a:xfrm>
              <a:off x="3638848" y="26597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6" name="object 706"/>
            <p:cNvSpPr/>
            <p:nvPr/>
          </p:nvSpPr>
          <p:spPr>
            <a:xfrm>
              <a:off x="3642161" y="26564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7" name="object 707"/>
            <p:cNvSpPr/>
            <p:nvPr/>
          </p:nvSpPr>
          <p:spPr>
            <a:xfrm>
              <a:off x="3645599" y="26530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8" name="object 708"/>
            <p:cNvSpPr/>
            <p:nvPr/>
          </p:nvSpPr>
          <p:spPr>
            <a:xfrm>
              <a:off x="3649159" y="26494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9" name="object 709"/>
            <p:cNvSpPr/>
            <p:nvPr/>
          </p:nvSpPr>
          <p:spPr>
            <a:xfrm>
              <a:off x="3652865" y="264575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0" name="object 710"/>
            <p:cNvSpPr/>
            <p:nvPr/>
          </p:nvSpPr>
          <p:spPr>
            <a:xfrm>
              <a:off x="3656695" y="26419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1" name="object 711"/>
            <p:cNvSpPr/>
            <p:nvPr/>
          </p:nvSpPr>
          <p:spPr>
            <a:xfrm>
              <a:off x="3660672" y="26379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2" name="object 712"/>
            <p:cNvSpPr/>
            <p:nvPr/>
          </p:nvSpPr>
          <p:spPr>
            <a:xfrm>
              <a:off x="3664771" y="26338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3" name="object 713"/>
            <p:cNvSpPr/>
            <p:nvPr/>
          </p:nvSpPr>
          <p:spPr>
            <a:xfrm>
              <a:off x="3669018" y="26296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4" name="object 714"/>
            <p:cNvSpPr/>
            <p:nvPr/>
          </p:nvSpPr>
          <p:spPr>
            <a:xfrm>
              <a:off x="3673388" y="26252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5" name="object 715"/>
            <p:cNvSpPr/>
            <p:nvPr/>
          </p:nvSpPr>
          <p:spPr>
            <a:xfrm>
              <a:off x="3677905" y="26207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6" name="object 716"/>
            <p:cNvSpPr/>
            <p:nvPr/>
          </p:nvSpPr>
          <p:spPr>
            <a:xfrm>
              <a:off x="3682545" y="26160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7" name="object 717"/>
            <p:cNvSpPr/>
            <p:nvPr/>
          </p:nvSpPr>
          <p:spPr>
            <a:xfrm>
              <a:off x="3687307" y="26112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8" name="object 718"/>
            <p:cNvSpPr/>
            <p:nvPr/>
          </p:nvSpPr>
          <p:spPr>
            <a:xfrm>
              <a:off x="3692193" y="26063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9" name="object 719"/>
            <p:cNvSpPr/>
            <p:nvPr/>
          </p:nvSpPr>
          <p:spPr>
            <a:xfrm>
              <a:off x="3523148" y="2606375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0" name="object 720"/>
            <p:cNvSpPr/>
            <p:nvPr/>
          </p:nvSpPr>
          <p:spPr>
            <a:xfrm>
              <a:off x="3697103" y="2606350"/>
              <a:ext cx="0" cy="209550"/>
            </a:xfrm>
            <a:custGeom>
              <a:avLst/>
              <a:gdLst/>
              <a:ahLst/>
              <a:cxnLst/>
              <a:rect l="l" t="t" r="r" b="b"/>
              <a:pathLst>
                <a:path h="209550">
                  <a:moveTo>
                    <a:pt x="0" y="209022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1" name="object 721"/>
            <p:cNvSpPr/>
            <p:nvPr/>
          </p:nvSpPr>
          <p:spPr>
            <a:xfrm>
              <a:off x="3784079" y="2693434"/>
              <a:ext cx="0" cy="122555"/>
            </a:xfrm>
            <a:custGeom>
              <a:avLst/>
              <a:gdLst/>
              <a:ahLst/>
              <a:cxnLst/>
              <a:rect l="l" t="t" r="r" b="b"/>
              <a:pathLst>
                <a:path h="122555">
                  <a:moveTo>
                    <a:pt x="0" y="121938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2" name="object 722"/>
            <p:cNvSpPr/>
            <p:nvPr/>
          </p:nvSpPr>
          <p:spPr>
            <a:xfrm>
              <a:off x="3923272" y="2902457"/>
              <a:ext cx="0" cy="1742439"/>
            </a:xfrm>
            <a:custGeom>
              <a:avLst/>
              <a:gdLst/>
              <a:ahLst/>
              <a:cxnLst/>
              <a:rect l="l" t="t" r="r" b="b"/>
              <a:pathLst>
                <a:path h="1742439">
                  <a:moveTo>
                    <a:pt x="0" y="1741813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3" name="object 723"/>
            <p:cNvSpPr/>
            <p:nvPr/>
          </p:nvSpPr>
          <p:spPr>
            <a:xfrm>
              <a:off x="4097225" y="2902457"/>
              <a:ext cx="0" cy="1742439"/>
            </a:xfrm>
            <a:custGeom>
              <a:avLst/>
              <a:gdLst/>
              <a:ahLst/>
              <a:cxnLst/>
              <a:rect l="l" t="t" r="r" b="b"/>
              <a:pathLst>
                <a:path h="1742439">
                  <a:moveTo>
                    <a:pt x="0" y="1741813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4" name="object 724"/>
            <p:cNvSpPr/>
            <p:nvPr/>
          </p:nvSpPr>
          <p:spPr>
            <a:xfrm>
              <a:off x="3923272" y="4644271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5" name="object 725"/>
            <p:cNvSpPr/>
            <p:nvPr/>
          </p:nvSpPr>
          <p:spPr>
            <a:xfrm>
              <a:off x="3923272" y="2902456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6" name="object 726"/>
            <p:cNvSpPr/>
            <p:nvPr/>
          </p:nvSpPr>
          <p:spPr>
            <a:xfrm>
              <a:off x="3918362" y="29024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7" name="object 727"/>
            <p:cNvSpPr/>
            <p:nvPr/>
          </p:nvSpPr>
          <p:spPr>
            <a:xfrm>
              <a:off x="3919688" y="29011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8" name="object 728"/>
            <p:cNvSpPr/>
            <p:nvPr/>
          </p:nvSpPr>
          <p:spPr>
            <a:xfrm>
              <a:off x="3921112" y="28997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9" name="object 729"/>
            <p:cNvSpPr/>
            <p:nvPr/>
          </p:nvSpPr>
          <p:spPr>
            <a:xfrm>
              <a:off x="3922707" y="28981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0" name="object 730"/>
            <p:cNvSpPr/>
            <p:nvPr/>
          </p:nvSpPr>
          <p:spPr>
            <a:xfrm>
              <a:off x="3924401" y="28964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1" name="object 731"/>
            <p:cNvSpPr/>
            <p:nvPr/>
          </p:nvSpPr>
          <p:spPr>
            <a:xfrm>
              <a:off x="3926242" y="28945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2" name="object 732"/>
            <p:cNvSpPr/>
            <p:nvPr/>
          </p:nvSpPr>
          <p:spPr>
            <a:xfrm>
              <a:off x="3928230" y="28926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3" name="object 733"/>
            <p:cNvSpPr/>
            <p:nvPr/>
          </p:nvSpPr>
          <p:spPr>
            <a:xfrm>
              <a:off x="3930342" y="28904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4" name="object 734"/>
            <p:cNvSpPr/>
            <p:nvPr/>
          </p:nvSpPr>
          <p:spPr>
            <a:xfrm>
              <a:off x="3932576" y="28882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5" name="object 735"/>
            <p:cNvSpPr/>
            <p:nvPr/>
          </p:nvSpPr>
          <p:spPr>
            <a:xfrm>
              <a:off x="3934933" y="28858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6" name="object 736"/>
            <p:cNvSpPr/>
            <p:nvPr/>
          </p:nvSpPr>
          <p:spPr>
            <a:xfrm>
              <a:off x="3937461" y="28833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7" name="object 737"/>
            <p:cNvSpPr/>
            <p:nvPr/>
          </p:nvSpPr>
          <p:spPr>
            <a:xfrm>
              <a:off x="3940088" y="28807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8" name="object 738"/>
            <p:cNvSpPr/>
            <p:nvPr/>
          </p:nvSpPr>
          <p:spPr>
            <a:xfrm>
              <a:off x="3942862" y="28779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9" name="object 739"/>
            <p:cNvSpPr/>
            <p:nvPr/>
          </p:nvSpPr>
          <p:spPr>
            <a:xfrm>
              <a:off x="3945784" y="28750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0" name="object 740"/>
            <p:cNvSpPr/>
            <p:nvPr/>
          </p:nvSpPr>
          <p:spPr>
            <a:xfrm>
              <a:off x="3948803" y="28720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1" name="object 741"/>
            <p:cNvSpPr/>
            <p:nvPr/>
          </p:nvSpPr>
          <p:spPr>
            <a:xfrm>
              <a:off x="3951994" y="28688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2" name="object 742"/>
            <p:cNvSpPr/>
            <p:nvPr/>
          </p:nvSpPr>
          <p:spPr>
            <a:xfrm>
              <a:off x="3955283" y="28655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3" name="object 743"/>
            <p:cNvSpPr/>
            <p:nvPr/>
          </p:nvSpPr>
          <p:spPr>
            <a:xfrm>
              <a:off x="3958720" y="28620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4" name="object 744"/>
            <p:cNvSpPr/>
            <p:nvPr/>
          </p:nvSpPr>
          <p:spPr>
            <a:xfrm>
              <a:off x="3962305" y="28584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5" name="object 745"/>
            <p:cNvSpPr/>
            <p:nvPr/>
          </p:nvSpPr>
          <p:spPr>
            <a:xfrm>
              <a:off x="3966011" y="28547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6" name="object 746"/>
            <p:cNvSpPr/>
            <p:nvPr/>
          </p:nvSpPr>
          <p:spPr>
            <a:xfrm>
              <a:off x="3969841" y="28509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7" name="object 747"/>
            <p:cNvSpPr/>
            <p:nvPr/>
          </p:nvSpPr>
          <p:spPr>
            <a:xfrm>
              <a:off x="3973818" y="28469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8" name="object 748"/>
            <p:cNvSpPr/>
            <p:nvPr/>
          </p:nvSpPr>
          <p:spPr>
            <a:xfrm>
              <a:off x="3977918" y="28428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9" name="object 749"/>
            <p:cNvSpPr/>
            <p:nvPr/>
          </p:nvSpPr>
          <p:spPr>
            <a:xfrm>
              <a:off x="3982164" y="28386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0" name="object 750"/>
            <p:cNvSpPr/>
            <p:nvPr/>
          </p:nvSpPr>
          <p:spPr>
            <a:xfrm>
              <a:off x="3986534" y="28342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1" name="object 751"/>
            <p:cNvSpPr/>
            <p:nvPr/>
          </p:nvSpPr>
          <p:spPr>
            <a:xfrm>
              <a:off x="3991026" y="28297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2" name="object 752"/>
            <p:cNvSpPr/>
            <p:nvPr/>
          </p:nvSpPr>
          <p:spPr>
            <a:xfrm>
              <a:off x="3995667" y="28250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3" name="object 753"/>
            <p:cNvSpPr/>
            <p:nvPr/>
          </p:nvSpPr>
          <p:spPr>
            <a:xfrm>
              <a:off x="4000454" y="28202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4" name="object 754"/>
            <p:cNvSpPr/>
            <p:nvPr/>
          </p:nvSpPr>
          <p:spPr>
            <a:xfrm>
              <a:off x="4005339" y="28153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5" name="object 755"/>
            <p:cNvSpPr/>
            <p:nvPr/>
          </p:nvSpPr>
          <p:spPr>
            <a:xfrm>
              <a:off x="4092341" y="29024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6" name="object 756"/>
            <p:cNvSpPr/>
            <p:nvPr/>
          </p:nvSpPr>
          <p:spPr>
            <a:xfrm>
              <a:off x="4093641" y="29011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7" name="object 757"/>
            <p:cNvSpPr/>
            <p:nvPr/>
          </p:nvSpPr>
          <p:spPr>
            <a:xfrm>
              <a:off x="4095090" y="28997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8" name="object 758"/>
            <p:cNvSpPr/>
            <p:nvPr/>
          </p:nvSpPr>
          <p:spPr>
            <a:xfrm>
              <a:off x="4096661" y="28981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9" name="object 759"/>
            <p:cNvSpPr/>
            <p:nvPr/>
          </p:nvSpPr>
          <p:spPr>
            <a:xfrm>
              <a:off x="4098380" y="28964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0" name="object 760"/>
            <p:cNvSpPr/>
            <p:nvPr/>
          </p:nvSpPr>
          <p:spPr>
            <a:xfrm>
              <a:off x="4100221" y="28945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1" name="object 761"/>
            <p:cNvSpPr/>
            <p:nvPr/>
          </p:nvSpPr>
          <p:spPr>
            <a:xfrm>
              <a:off x="4102185" y="28926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2" name="object 762"/>
            <p:cNvSpPr/>
            <p:nvPr/>
          </p:nvSpPr>
          <p:spPr>
            <a:xfrm>
              <a:off x="4104296" y="28904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3" name="object 763"/>
            <p:cNvSpPr/>
            <p:nvPr/>
          </p:nvSpPr>
          <p:spPr>
            <a:xfrm>
              <a:off x="4106529" y="28882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4" name="object 764"/>
            <p:cNvSpPr/>
            <p:nvPr/>
          </p:nvSpPr>
          <p:spPr>
            <a:xfrm>
              <a:off x="4108910" y="28858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5" name="object 765"/>
            <p:cNvSpPr/>
            <p:nvPr/>
          </p:nvSpPr>
          <p:spPr>
            <a:xfrm>
              <a:off x="4111415" y="28833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6" name="object 766"/>
            <p:cNvSpPr/>
            <p:nvPr/>
          </p:nvSpPr>
          <p:spPr>
            <a:xfrm>
              <a:off x="4114067" y="28807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7" name="object 767"/>
            <p:cNvSpPr/>
            <p:nvPr/>
          </p:nvSpPr>
          <p:spPr>
            <a:xfrm>
              <a:off x="4116840" y="28779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8" name="object 768"/>
            <p:cNvSpPr/>
            <p:nvPr/>
          </p:nvSpPr>
          <p:spPr>
            <a:xfrm>
              <a:off x="4119737" y="28750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9" name="object 769"/>
            <p:cNvSpPr/>
            <p:nvPr/>
          </p:nvSpPr>
          <p:spPr>
            <a:xfrm>
              <a:off x="4122781" y="28720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0" name="object 770"/>
            <p:cNvSpPr/>
            <p:nvPr/>
          </p:nvSpPr>
          <p:spPr>
            <a:xfrm>
              <a:off x="4125947" y="28688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1" name="object 771"/>
            <p:cNvSpPr/>
            <p:nvPr/>
          </p:nvSpPr>
          <p:spPr>
            <a:xfrm>
              <a:off x="4129262" y="28655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2" name="object 772"/>
            <p:cNvSpPr/>
            <p:nvPr/>
          </p:nvSpPr>
          <p:spPr>
            <a:xfrm>
              <a:off x="4132699" y="28620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3" name="object 773"/>
            <p:cNvSpPr/>
            <p:nvPr/>
          </p:nvSpPr>
          <p:spPr>
            <a:xfrm>
              <a:off x="4136259" y="28584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4" name="object 774"/>
            <p:cNvSpPr/>
            <p:nvPr/>
          </p:nvSpPr>
          <p:spPr>
            <a:xfrm>
              <a:off x="4139966" y="28547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5" name="object 775"/>
            <p:cNvSpPr/>
            <p:nvPr/>
          </p:nvSpPr>
          <p:spPr>
            <a:xfrm>
              <a:off x="4143820" y="28509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6" name="object 776"/>
            <p:cNvSpPr/>
            <p:nvPr/>
          </p:nvSpPr>
          <p:spPr>
            <a:xfrm>
              <a:off x="4147772" y="28469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7" name="object 777"/>
            <p:cNvSpPr/>
            <p:nvPr/>
          </p:nvSpPr>
          <p:spPr>
            <a:xfrm>
              <a:off x="4151896" y="28428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8" name="object 778"/>
            <p:cNvSpPr/>
            <p:nvPr/>
          </p:nvSpPr>
          <p:spPr>
            <a:xfrm>
              <a:off x="4156119" y="28386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9" name="object 779"/>
            <p:cNvSpPr/>
            <p:nvPr/>
          </p:nvSpPr>
          <p:spPr>
            <a:xfrm>
              <a:off x="4160489" y="28342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0" name="object 780"/>
            <p:cNvSpPr/>
            <p:nvPr/>
          </p:nvSpPr>
          <p:spPr>
            <a:xfrm>
              <a:off x="4165005" y="28297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1" name="object 781"/>
            <p:cNvSpPr/>
            <p:nvPr/>
          </p:nvSpPr>
          <p:spPr>
            <a:xfrm>
              <a:off x="4169644" y="28250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2" name="object 782"/>
            <p:cNvSpPr/>
            <p:nvPr/>
          </p:nvSpPr>
          <p:spPr>
            <a:xfrm>
              <a:off x="4174407" y="28202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3" name="object 783"/>
            <p:cNvSpPr/>
            <p:nvPr/>
          </p:nvSpPr>
          <p:spPr>
            <a:xfrm>
              <a:off x="4179316" y="28153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4" name="object 784"/>
            <p:cNvSpPr/>
            <p:nvPr/>
          </p:nvSpPr>
          <p:spPr>
            <a:xfrm>
              <a:off x="4010249" y="2815373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5" name="object 785"/>
            <p:cNvSpPr/>
            <p:nvPr/>
          </p:nvSpPr>
          <p:spPr>
            <a:xfrm>
              <a:off x="4092341" y="46442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6" name="object 786"/>
            <p:cNvSpPr/>
            <p:nvPr/>
          </p:nvSpPr>
          <p:spPr>
            <a:xfrm>
              <a:off x="4093641" y="46429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7" name="object 787"/>
            <p:cNvSpPr/>
            <p:nvPr/>
          </p:nvSpPr>
          <p:spPr>
            <a:xfrm>
              <a:off x="4095090" y="46415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8" name="object 788"/>
            <p:cNvSpPr/>
            <p:nvPr/>
          </p:nvSpPr>
          <p:spPr>
            <a:xfrm>
              <a:off x="4096661" y="46399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9" name="object 789"/>
            <p:cNvSpPr/>
            <p:nvPr/>
          </p:nvSpPr>
          <p:spPr>
            <a:xfrm>
              <a:off x="4098380" y="46382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0" name="object 790"/>
            <p:cNvSpPr/>
            <p:nvPr/>
          </p:nvSpPr>
          <p:spPr>
            <a:xfrm>
              <a:off x="4100221" y="46363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1" name="object 791"/>
            <p:cNvSpPr/>
            <p:nvPr/>
          </p:nvSpPr>
          <p:spPr>
            <a:xfrm>
              <a:off x="4102185" y="46344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2" name="object 792"/>
            <p:cNvSpPr/>
            <p:nvPr/>
          </p:nvSpPr>
          <p:spPr>
            <a:xfrm>
              <a:off x="4104296" y="46323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3" name="object 793"/>
            <p:cNvSpPr/>
            <p:nvPr/>
          </p:nvSpPr>
          <p:spPr>
            <a:xfrm>
              <a:off x="4106529" y="46300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4" name="object 794"/>
            <p:cNvSpPr/>
            <p:nvPr/>
          </p:nvSpPr>
          <p:spPr>
            <a:xfrm>
              <a:off x="4108910" y="46276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5" name="object 795"/>
            <p:cNvSpPr/>
            <p:nvPr/>
          </p:nvSpPr>
          <p:spPr>
            <a:xfrm>
              <a:off x="4111415" y="46251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6" name="object 796"/>
            <p:cNvSpPr/>
            <p:nvPr/>
          </p:nvSpPr>
          <p:spPr>
            <a:xfrm>
              <a:off x="4114067" y="46225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7" name="object 797"/>
            <p:cNvSpPr/>
            <p:nvPr/>
          </p:nvSpPr>
          <p:spPr>
            <a:xfrm>
              <a:off x="4116840" y="46197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8" name="object 798"/>
            <p:cNvSpPr/>
            <p:nvPr/>
          </p:nvSpPr>
          <p:spPr>
            <a:xfrm>
              <a:off x="4119737" y="46168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9" name="object 799"/>
            <p:cNvSpPr/>
            <p:nvPr/>
          </p:nvSpPr>
          <p:spPr>
            <a:xfrm>
              <a:off x="4122781" y="46137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0" name="object 800"/>
            <p:cNvSpPr/>
            <p:nvPr/>
          </p:nvSpPr>
          <p:spPr>
            <a:xfrm>
              <a:off x="4125947" y="46106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1" name="object 801"/>
            <p:cNvSpPr/>
            <p:nvPr/>
          </p:nvSpPr>
          <p:spPr>
            <a:xfrm>
              <a:off x="4129262" y="46073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2" name="object 802"/>
            <p:cNvSpPr/>
            <p:nvPr/>
          </p:nvSpPr>
          <p:spPr>
            <a:xfrm>
              <a:off x="4132699" y="46038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3" name="object 803"/>
            <p:cNvSpPr/>
            <p:nvPr/>
          </p:nvSpPr>
          <p:spPr>
            <a:xfrm>
              <a:off x="4136259" y="46002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4" name="object 804"/>
            <p:cNvSpPr/>
            <p:nvPr/>
          </p:nvSpPr>
          <p:spPr>
            <a:xfrm>
              <a:off x="4139966" y="45965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5" name="object 805"/>
            <p:cNvSpPr/>
            <p:nvPr/>
          </p:nvSpPr>
          <p:spPr>
            <a:xfrm>
              <a:off x="4143820" y="45927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6" name="object 806"/>
            <p:cNvSpPr/>
            <p:nvPr/>
          </p:nvSpPr>
          <p:spPr>
            <a:xfrm>
              <a:off x="4147772" y="45887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7" name="object 807"/>
            <p:cNvSpPr/>
            <p:nvPr/>
          </p:nvSpPr>
          <p:spPr>
            <a:xfrm>
              <a:off x="4151896" y="45846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8" name="object 808"/>
            <p:cNvSpPr/>
            <p:nvPr/>
          </p:nvSpPr>
          <p:spPr>
            <a:xfrm>
              <a:off x="4156119" y="45804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9" name="object 809"/>
            <p:cNvSpPr/>
            <p:nvPr/>
          </p:nvSpPr>
          <p:spPr>
            <a:xfrm>
              <a:off x="4160489" y="45760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0" name="object 810"/>
            <p:cNvSpPr/>
            <p:nvPr/>
          </p:nvSpPr>
          <p:spPr>
            <a:xfrm>
              <a:off x="4165005" y="45715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1" name="object 811"/>
            <p:cNvSpPr/>
            <p:nvPr/>
          </p:nvSpPr>
          <p:spPr>
            <a:xfrm>
              <a:off x="4169644" y="45668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2" name="object 812"/>
            <p:cNvSpPr/>
            <p:nvPr/>
          </p:nvSpPr>
          <p:spPr>
            <a:xfrm>
              <a:off x="4174407" y="45621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3" name="object 813"/>
            <p:cNvSpPr/>
            <p:nvPr/>
          </p:nvSpPr>
          <p:spPr>
            <a:xfrm>
              <a:off x="4179316" y="45571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4" name="object 814"/>
            <p:cNvSpPr/>
            <p:nvPr/>
          </p:nvSpPr>
          <p:spPr>
            <a:xfrm>
              <a:off x="4184202" y="2815373"/>
              <a:ext cx="0" cy="1742439"/>
            </a:xfrm>
            <a:custGeom>
              <a:avLst/>
              <a:gdLst/>
              <a:ahLst/>
              <a:cxnLst/>
              <a:rect l="l" t="t" r="r" b="b"/>
              <a:pathLst>
                <a:path h="1742439">
                  <a:moveTo>
                    <a:pt x="0" y="1741813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5" name="object 815"/>
            <p:cNvSpPr/>
            <p:nvPr/>
          </p:nvSpPr>
          <p:spPr>
            <a:xfrm>
              <a:off x="3958057" y="2693459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6" name="object 816"/>
            <p:cNvSpPr/>
            <p:nvPr/>
          </p:nvSpPr>
          <p:spPr>
            <a:xfrm>
              <a:off x="3784079" y="2693459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7" name="object 817"/>
            <p:cNvSpPr/>
            <p:nvPr/>
          </p:nvSpPr>
          <p:spPr>
            <a:xfrm>
              <a:off x="3779194" y="26934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8" name="object 818"/>
            <p:cNvSpPr/>
            <p:nvPr/>
          </p:nvSpPr>
          <p:spPr>
            <a:xfrm>
              <a:off x="3780520" y="26921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9" name="object 819"/>
            <p:cNvSpPr/>
            <p:nvPr/>
          </p:nvSpPr>
          <p:spPr>
            <a:xfrm>
              <a:off x="3781944" y="26907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0" name="object 820"/>
            <p:cNvSpPr/>
            <p:nvPr/>
          </p:nvSpPr>
          <p:spPr>
            <a:xfrm>
              <a:off x="3783515" y="26891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1" name="object 821"/>
            <p:cNvSpPr/>
            <p:nvPr/>
          </p:nvSpPr>
          <p:spPr>
            <a:xfrm>
              <a:off x="3785233" y="26874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2" name="object 822"/>
            <p:cNvSpPr/>
            <p:nvPr/>
          </p:nvSpPr>
          <p:spPr>
            <a:xfrm>
              <a:off x="3787074" y="26855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3" name="object 823"/>
            <p:cNvSpPr/>
            <p:nvPr/>
          </p:nvSpPr>
          <p:spPr>
            <a:xfrm>
              <a:off x="3789038" y="26836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4" name="object 824"/>
            <p:cNvSpPr/>
            <p:nvPr/>
          </p:nvSpPr>
          <p:spPr>
            <a:xfrm>
              <a:off x="3791149" y="26814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5" name="object 825"/>
            <p:cNvSpPr/>
            <p:nvPr/>
          </p:nvSpPr>
          <p:spPr>
            <a:xfrm>
              <a:off x="3793408" y="26792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6" name="object 826"/>
            <p:cNvSpPr/>
            <p:nvPr/>
          </p:nvSpPr>
          <p:spPr>
            <a:xfrm>
              <a:off x="3795765" y="26768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7" name="object 827"/>
            <p:cNvSpPr/>
            <p:nvPr/>
          </p:nvSpPr>
          <p:spPr>
            <a:xfrm>
              <a:off x="3798293" y="26743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8" name="object 828"/>
            <p:cNvSpPr/>
            <p:nvPr/>
          </p:nvSpPr>
          <p:spPr>
            <a:xfrm>
              <a:off x="3800920" y="26717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9" name="object 829"/>
            <p:cNvSpPr/>
            <p:nvPr/>
          </p:nvSpPr>
          <p:spPr>
            <a:xfrm>
              <a:off x="3803694" y="26689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0" name="object 830"/>
            <p:cNvSpPr/>
            <p:nvPr/>
          </p:nvSpPr>
          <p:spPr>
            <a:xfrm>
              <a:off x="3806591" y="26660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1" name="object 831"/>
            <p:cNvSpPr/>
            <p:nvPr/>
          </p:nvSpPr>
          <p:spPr>
            <a:xfrm>
              <a:off x="3809635" y="26629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2" name="object 832"/>
            <p:cNvSpPr/>
            <p:nvPr/>
          </p:nvSpPr>
          <p:spPr>
            <a:xfrm>
              <a:off x="3812826" y="26597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3" name="object 833"/>
            <p:cNvSpPr/>
            <p:nvPr/>
          </p:nvSpPr>
          <p:spPr>
            <a:xfrm>
              <a:off x="3816116" y="26564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4" name="object 834"/>
            <p:cNvSpPr/>
            <p:nvPr/>
          </p:nvSpPr>
          <p:spPr>
            <a:xfrm>
              <a:off x="3819552" y="26530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5" name="object 835"/>
            <p:cNvSpPr/>
            <p:nvPr/>
          </p:nvSpPr>
          <p:spPr>
            <a:xfrm>
              <a:off x="3823136" y="26494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6" name="object 836"/>
            <p:cNvSpPr/>
            <p:nvPr/>
          </p:nvSpPr>
          <p:spPr>
            <a:xfrm>
              <a:off x="3826843" y="264575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7" name="object 837"/>
            <p:cNvSpPr/>
            <p:nvPr/>
          </p:nvSpPr>
          <p:spPr>
            <a:xfrm>
              <a:off x="3830673" y="26419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8" name="object 838"/>
            <p:cNvSpPr/>
            <p:nvPr/>
          </p:nvSpPr>
          <p:spPr>
            <a:xfrm>
              <a:off x="3834650" y="26379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9" name="object 839"/>
            <p:cNvSpPr/>
            <p:nvPr/>
          </p:nvSpPr>
          <p:spPr>
            <a:xfrm>
              <a:off x="3838749" y="26338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0" name="object 840"/>
            <p:cNvSpPr/>
            <p:nvPr/>
          </p:nvSpPr>
          <p:spPr>
            <a:xfrm>
              <a:off x="3842972" y="26296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1" name="object 841"/>
            <p:cNvSpPr/>
            <p:nvPr/>
          </p:nvSpPr>
          <p:spPr>
            <a:xfrm>
              <a:off x="3847366" y="26252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2" name="object 842"/>
            <p:cNvSpPr/>
            <p:nvPr/>
          </p:nvSpPr>
          <p:spPr>
            <a:xfrm>
              <a:off x="3851858" y="26207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3" name="object 843"/>
            <p:cNvSpPr/>
            <p:nvPr/>
          </p:nvSpPr>
          <p:spPr>
            <a:xfrm>
              <a:off x="3856499" y="26160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4" name="object 844"/>
            <p:cNvSpPr/>
            <p:nvPr/>
          </p:nvSpPr>
          <p:spPr>
            <a:xfrm>
              <a:off x="3861261" y="26112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5" name="object 845"/>
            <p:cNvSpPr/>
            <p:nvPr/>
          </p:nvSpPr>
          <p:spPr>
            <a:xfrm>
              <a:off x="3866170" y="26063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6" name="object 846"/>
            <p:cNvSpPr/>
            <p:nvPr/>
          </p:nvSpPr>
          <p:spPr>
            <a:xfrm>
              <a:off x="3953173" y="26934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7" name="object 847"/>
            <p:cNvSpPr/>
            <p:nvPr/>
          </p:nvSpPr>
          <p:spPr>
            <a:xfrm>
              <a:off x="3954473" y="26921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8" name="object 848"/>
            <p:cNvSpPr/>
            <p:nvPr/>
          </p:nvSpPr>
          <p:spPr>
            <a:xfrm>
              <a:off x="3955922" y="26907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9" name="object 849"/>
            <p:cNvSpPr/>
            <p:nvPr/>
          </p:nvSpPr>
          <p:spPr>
            <a:xfrm>
              <a:off x="3957493" y="26891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0" name="object 850"/>
            <p:cNvSpPr/>
            <p:nvPr/>
          </p:nvSpPr>
          <p:spPr>
            <a:xfrm>
              <a:off x="3959212" y="26874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1" name="object 851"/>
            <p:cNvSpPr/>
            <p:nvPr/>
          </p:nvSpPr>
          <p:spPr>
            <a:xfrm>
              <a:off x="3961053" y="26855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2" name="object 852"/>
            <p:cNvSpPr/>
            <p:nvPr/>
          </p:nvSpPr>
          <p:spPr>
            <a:xfrm>
              <a:off x="3963017" y="26836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3" name="object 853"/>
            <p:cNvSpPr/>
            <p:nvPr/>
          </p:nvSpPr>
          <p:spPr>
            <a:xfrm>
              <a:off x="3965127" y="26814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4" name="object 854"/>
            <p:cNvSpPr/>
            <p:nvPr/>
          </p:nvSpPr>
          <p:spPr>
            <a:xfrm>
              <a:off x="3967361" y="26792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5" name="object 855"/>
            <p:cNvSpPr/>
            <p:nvPr/>
          </p:nvSpPr>
          <p:spPr>
            <a:xfrm>
              <a:off x="3969742" y="26768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6" name="object 856"/>
            <p:cNvSpPr/>
            <p:nvPr/>
          </p:nvSpPr>
          <p:spPr>
            <a:xfrm>
              <a:off x="3972247" y="26743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7" name="object 857"/>
            <p:cNvSpPr/>
            <p:nvPr/>
          </p:nvSpPr>
          <p:spPr>
            <a:xfrm>
              <a:off x="3974873" y="26717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8" name="object 858"/>
            <p:cNvSpPr/>
            <p:nvPr/>
          </p:nvSpPr>
          <p:spPr>
            <a:xfrm>
              <a:off x="3977672" y="26689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9" name="object 859"/>
            <p:cNvSpPr/>
            <p:nvPr/>
          </p:nvSpPr>
          <p:spPr>
            <a:xfrm>
              <a:off x="3980569" y="26660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0" name="object 860"/>
            <p:cNvSpPr/>
            <p:nvPr/>
          </p:nvSpPr>
          <p:spPr>
            <a:xfrm>
              <a:off x="3983613" y="26629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1" name="object 861"/>
            <p:cNvSpPr/>
            <p:nvPr/>
          </p:nvSpPr>
          <p:spPr>
            <a:xfrm>
              <a:off x="3986779" y="26597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2" name="object 862"/>
            <p:cNvSpPr/>
            <p:nvPr/>
          </p:nvSpPr>
          <p:spPr>
            <a:xfrm>
              <a:off x="3990094" y="26564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3" name="object 863"/>
            <p:cNvSpPr/>
            <p:nvPr/>
          </p:nvSpPr>
          <p:spPr>
            <a:xfrm>
              <a:off x="3993531" y="26530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4" name="object 864"/>
            <p:cNvSpPr/>
            <p:nvPr/>
          </p:nvSpPr>
          <p:spPr>
            <a:xfrm>
              <a:off x="3997091" y="26494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5" name="object 865"/>
            <p:cNvSpPr/>
            <p:nvPr/>
          </p:nvSpPr>
          <p:spPr>
            <a:xfrm>
              <a:off x="4000798" y="264575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6" name="object 866"/>
            <p:cNvSpPr/>
            <p:nvPr/>
          </p:nvSpPr>
          <p:spPr>
            <a:xfrm>
              <a:off x="4004627" y="26419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7" name="object 867"/>
            <p:cNvSpPr/>
            <p:nvPr/>
          </p:nvSpPr>
          <p:spPr>
            <a:xfrm>
              <a:off x="4008604" y="26379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8" name="object 868"/>
            <p:cNvSpPr/>
            <p:nvPr/>
          </p:nvSpPr>
          <p:spPr>
            <a:xfrm>
              <a:off x="4012704" y="26338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9" name="object 869"/>
            <p:cNvSpPr/>
            <p:nvPr/>
          </p:nvSpPr>
          <p:spPr>
            <a:xfrm>
              <a:off x="4016951" y="26296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0" name="object 870"/>
            <p:cNvSpPr/>
            <p:nvPr/>
          </p:nvSpPr>
          <p:spPr>
            <a:xfrm>
              <a:off x="4021320" y="26252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1" name="object 871"/>
            <p:cNvSpPr/>
            <p:nvPr/>
          </p:nvSpPr>
          <p:spPr>
            <a:xfrm>
              <a:off x="4025813" y="26207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2" name="object 872"/>
            <p:cNvSpPr/>
            <p:nvPr/>
          </p:nvSpPr>
          <p:spPr>
            <a:xfrm>
              <a:off x="4030477" y="26160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3" name="object 873"/>
            <p:cNvSpPr/>
            <p:nvPr/>
          </p:nvSpPr>
          <p:spPr>
            <a:xfrm>
              <a:off x="4035239" y="26112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4" name="object 874"/>
            <p:cNvSpPr/>
            <p:nvPr/>
          </p:nvSpPr>
          <p:spPr>
            <a:xfrm>
              <a:off x="4040125" y="26063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5" name="object 875"/>
            <p:cNvSpPr/>
            <p:nvPr/>
          </p:nvSpPr>
          <p:spPr>
            <a:xfrm>
              <a:off x="3871081" y="2606375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6" name="object 876"/>
            <p:cNvSpPr/>
            <p:nvPr/>
          </p:nvSpPr>
          <p:spPr>
            <a:xfrm>
              <a:off x="4045034" y="2606350"/>
              <a:ext cx="0" cy="209550"/>
            </a:xfrm>
            <a:custGeom>
              <a:avLst/>
              <a:gdLst/>
              <a:ahLst/>
              <a:cxnLst/>
              <a:rect l="l" t="t" r="r" b="b"/>
              <a:pathLst>
                <a:path h="209550">
                  <a:moveTo>
                    <a:pt x="0" y="209022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7" name="object 877"/>
            <p:cNvSpPr/>
            <p:nvPr/>
          </p:nvSpPr>
          <p:spPr>
            <a:xfrm>
              <a:off x="4132012" y="2693434"/>
              <a:ext cx="0" cy="122555"/>
            </a:xfrm>
            <a:custGeom>
              <a:avLst/>
              <a:gdLst/>
              <a:ahLst/>
              <a:cxnLst/>
              <a:rect l="l" t="t" r="r" b="b"/>
              <a:pathLst>
                <a:path h="122555">
                  <a:moveTo>
                    <a:pt x="0" y="121938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8" name="object 878"/>
            <p:cNvSpPr/>
            <p:nvPr/>
          </p:nvSpPr>
          <p:spPr>
            <a:xfrm>
              <a:off x="4305990" y="2693435"/>
              <a:ext cx="0" cy="1742439"/>
            </a:xfrm>
            <a:custGeom>
              <a:avLst/>
              <a:gdLst/>
              <a:ahLst/>
              <a:cxnLst/>
              <a:rect l="l" t="t" r="r" b="b"/>
              <a:pathLst>
                <a:path h="1742439">
                  <a:moveTo>
                    <a:pt x="0" y="1741814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9" name="object 879"/>
            <p:cNvSpPr/>
            <p:nvPr/>
          </p:nvSpPr>
          <p:spPr>
            <a:xfrm>
              <a:off x="4184202" y="4435249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>
                  <a:moveTo>
                    <a:pt x="0" y="0"/>
                  </a:moveTo>
                  <a:lnTo>
                    <a:pt x="121787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0" name="object 880"/>
            <p:cNvSpPr/>
            <p:nvPr/>
          </p:nvSpPr>
          <p:spPr>
            <a:xfrm>
              <a:off x="4132012" y="2693459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1" name="object 881"/>
            <p:cNvSpPr/>
            <p:nvPr/>
          </p:nvSpPr>
          <p:spPr>
            <a:xfrm>
              <a:off x="4127126" y="26934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2" name="object 882"/>
            <p:cNvSpPr/>
            <p:nvPr/>
          </p:nvSpPr>
          <p:spPr>
            <a:xfrm>
              <a:off x="4128428" y="26921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3" name="object 883"/>
            <p:cNvSpPr/>
            <p:nvPr/>
          </p:nvSpPr>
          <p:spPr>
            <a:xfrm>
              <a:off x="4129876" y="26907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4" name="object 884"/>
            <p:cNvSpPr/>
            <p:nvPr/>
          </p:nvSpPr>
          <p:spPr>
            <a:xfrm>
              <a:off x="4131446" y="26891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5" name="object 885"/>
            <p:cNvSpPr/>
            <p:nvPr/>
          </p:nvSpPr>
          <p:spPr>
            <a:xfrm>
              <a:off x="4133165" y="26874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6" name="object 886"/>
            <p:cNvSpPr/>
            <p:nvPr/>
          </p:nvSpPr>
          <p:spPr>
            <a:xfrm>
              <a:off x="4135006" y="26855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7" name="object 887"/>
            <p:cNvSpPr/>
            <p:nvPr/>
          </p:nvSpPr>
          <p:spPr>
            <a:xfrm>
              <a:off x="4136971" y="26836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8" name="object 888"/>
            <p:cNvSpPr/>
            <p:nvPr/>
          </p:nvSpPr>
          <p:spPr>
            <a:xfrm>
              <a:off x="4139082" y="26814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9" name="object 889"/>
            <p:cNvSpPr/>
            <p:nvPr/>
          </p:nvSpPr>
          <p:spPr>
            <a:xfrm>
              <a:off x="4141340" y="26792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0" name="object 890"/>
            <p:cNvSpPr/>
            <p:nvPr/>
          </p:nvSpPr>
          <p:spPr>
            <a:xfrm>
              <a:off x="4143697" y="26768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1" name="object 891"/>
            <p:cNvSpPr/>
            <p:nvPr/>
          </p:nvSpPr>
          <p:spPr>
            <a:xfrm>
              <a:off x="4146201" y="26743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2" name="object 892"/>
            <p:cNvSpPr/>
            <p:nvPr/>
          </p:nvSpPr>
          <p:spPr>
            <a:xfrm>
              <a:off x="4148852" y="26717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3" name="object 893"/>
            <p:cNvSpPr/>
            <p:nvPr/>
          </p:nvSpPr>
          <p:spPr>
            <a:xfrm>
              <a:off x="4151625" y="26689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4" name="object 894"/>
            <p:cNvSpPr/>
            <p:nvPr/>
          </p:nvSpPr>
          <p:spPr>
            <a:xfrm>
              <a:off x="4154522" y="26660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5" name="object 895"/>
            <p:cNvSpPr/>
            <p:nvPr/>
          </p:nvSpPr>
          <p:spPr>
            <a:xfrm>
              <a:off x="4157568" y="26629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6" name="object 896"/>
            <p:cNvSpPr/>
            <p:nvPr/>
          </p:nvSpPr>
          <p:spPr>
            <a:xfrm>
              <a:off x="4160734" y="26597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7" name="object 897"/>
            <p:cNvSpPr/>
            <p:nvPr/>
          </p:nvSpPr>
          <p:spPr>
            <a:xfrm>
              <a:off x="4164047" y="26564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8" name="object 898"/>
            <p:cNvSpPr/>
            <p:nvPr/>
          </p:nvSpPr>
          <p:spPr>
            <a:xfrm>
              <a:off x="4167485" y="26530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9" name="object 899"/>
            <p:cNvSpPr/>
            <p:nvPr/>
          </p:nvSpPr>
          <p:spPr>
            <a:xfrm>
              <a:off x="4171069" y="26494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0" name="object 900"/>
            <p:cNvSpPr/>
            <p:nvPr/>
          </p:nvSpPr>
          <p:spPr>
            <a:xfrm>
              <a:off x="4174776" y="264575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1" name="object 901"/>
            <p:cNvSpPr/>
            <p:nvPr/>
          </p:nvSpPr>
          <p:spPr>
            <a:xfrm>
              <a:off x="4178605" y="26419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2" name="object 902"/>
            <p:cNvSpPr/>
            <p:nvPr/>
          </p:nvSpPr>
          <p:spPr>
            <a:xfrm>
              <a:off x="4182582" y="26379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3" name="object 903"/>
            <p:cNvSpPr/>
            <p:nvPr/>
          </p:nvSpPr>
          <p:spPr>
            <a:xfrm>
              <a:off x="4186682" y="26338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4" name="object 904"/>
            <p:cNvSpPr/>
            <p:nvPr/>
          </p:nvSpPr>
          <p:spPr>
            <a:xfrm>
              <a:off x="4190905" y="26296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5" name="object 905"/>
            <p:cNvSpPr/>
            <p:nvPr/>
          </p:nvSpPr>
          <p:spPr>
            <a:xfrm>
              <a:off x="4195300" y="26252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6" name="object 906"/>
            <p:cNvSpPr/>
            <p:nvPr/>
          </p:nvSpPr>
          <p:spPr>
            <a:xfrm>
              <a:off x="4199792" y="26207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7" name="object 907"/>
            <p:cNvSpPr/>
            <p:nvPr/>
          </p:nvSpPr>
          <p:spPr>
            <a:xfrm>
              <a:off x="4204431" y="26160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8" name="object 908"/>
            <p:cNvSpPr/>
            <p:nvPr/>
          </p:nvSpPr>
          <p:spPr>
            <a:xfrm>
              <a:off x="4209193" y="26112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9" name="object 909"/>
            <p:cNvSpPr/>
            <p:nvPr/>
          </p:nvSpPr>
          <p:spPr>
            <a:xfrm>
              <a:off x="4214103" y="26063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0" name="object 910"/>
            <p:cNvSpPr/>
            <p:nvPr/>
          </p:nvSpPr>
          <p:spPr>
            <a:xfrm>
              <a:off x="4301105" y="26934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1" name="object 911"/>
            <p:cNvSpPr/>
            <p:nvPr/>
          </p:nvSpPr>
          <p:spPr>
            <a:xfrm>
              <a:off x="4302406" y="26921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2" name="object 912"/>
            <p:cNvSpPr/>
            <p:nvPr/>
          </p:nvSpPr>
          <p:spPr>
            <a:xfrm>
              <a:off x="4303854" y="26907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3" name="object 913"/>
            <p:cNvSpPr/>
            <p:nvPr/>
          </p:nvSpPr>
          <p:spPr>
            <a:xfrm>
              <a:off x="4305425" y="26891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4" name="object 914"/>
            <p:cNvSpPr/>
            <p:nvPr/>
          </p:nvSpPr>
          <p:spPr>
            <a:xfrm>
              <a:off x="4307119" y="26874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5" name="object 915"/>
            <p:cNvSpPr/>
            <p:nvPr/>
          </p:nvSpPr>
          <p:spPr>
            <a:xfrm>
              <a:off x="4308961" y="26855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6" name="object 916"/>
            <p:cNvSpPr/>
            <p:nvPr/>
          </p:nvSpPr>
          <p:spPr>
            <a:xfrm>
              <a:off x="4310950" y="26836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7" name="object 917"/>
            <p:cNvSpPr/>
            <p:nvPr/>
          </p:nvSpPr>
          <p:spPr>
            <a:xfrm>
              <a:off x="4313060" y="26814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8" name="object 918"/>
            <p:cNvSpPr/>
            <p:nvPr/>
          </p:nvSpPr>
          <p:spPr>
            <a:xfrm>
              <a:off x="4315294" y="26792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9" name="object 919"/>
            <p:cNvSpPr/>
            <p:nvPr/>
          </p:nvSpPr>
          <p:spPr>
            <a:xfrm>
              <a:off x="4317675" y="26768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0" name="object 920"/>
            <p:cNvSpPr/>
            <p:nvPr/>
          </p:nvSpPr>
          <p:spPr>
            <a:xfrm>
              <a:off x="4320180" y="26743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1" name="object 921"/>
            <p:cNvSpPr/>
            <p:nvPr/>
          </p:nvSpPr>
          <p:spPr>
            <a:xfrm>
              <a:off x="4322806" y="26717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2" name="object 922"/>
            <p:cNvSpPr/>
            <p:nvPr/>
          </p:nvSpPr>
          <p:spPr>
            <a:xfrm>
              <a:off x="4325580" y="26689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3" name="object 923"/>
            <p:cNvSpPr/>
            <p:nvPr/>
          </p:nvSpPr>
          <p:spPr>
            <a:xfrm>
              <a:off x="4328501" y="26660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4" name="object 924"/>
            <p:cNvSpPr/>
            <p:nvPr/>
          </p:nvSpPr>
          <p:spPr>
            <a:xfrm>
              <a:off x="4331545" y="26629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5" name="object 925"/>
            <p:cNvSpPr/>
            <p:nvPr/>
          </p:nvSpPr>
          <p:spPr>
            <a:xfrm>
              <a:off x="4334711" y="26597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6" name="object 926"/>
            <p:cNvSpPr/>
            <p:nvPr/>
          </p:nvSpPr>
          <p:spPr>
            <a:xfrm>
              <a:off x="4338026" y="26564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7" name="object 927"/>
            <p:cNvSpPr/>
            <p:nvPr/>
          </p:nvSpPr>
          <p:spPr>
            <a:xfrm>
              <a:off x="4341463" y="26530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8" name="object 928"/>
            <p:cNvSpPr/>
            <p:nvPr/>
          </p:nvSpPr>
          <p:spPr>
            <a:xfrm>
              <a:off x="4345022" y="26494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9" name="object 929"/>
            <p:cNvSpPr/>
            <p:nvPr/>
          </p:nvSpPr>
          <p:spPr>
            <a:xfrm>
              <a:off x="4348730" y="264575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0" name="object 930"/>
            <p:cNvSpPr/>
            <p:nvPr/>
          </p:nvSpPr>
          <p:spPr>
            <a:xfrm>
              <a:off x="4352558" y="26419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1" name="object 931"/>
            <p:cNvSpPr/>
            <p:nvPr/>
          </p:nvSpPr>
          <p:spPr>
            <a:xfrm>
              <a:off x="4356536" y="26379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2" name="object 932"/>
            <p:cNvSpPr/>
            <p:nvPr/>
          </p:nvSpPr>
          <p:spPr>
            <a:xfrm>
              <a:off x="4360636" y="26338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3" name="object 933"/>
            <p:cNvSpPr/>
            <p:nvPr/>
          </p:nvSpPr>
          <p:spPr>
            <a:xfrm>
              <a:off x="4364883" y="26296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4" name="object 934"/>
            <p:cNvSpPr/>
            <p:nvPr/>
          </p:nvSpPr>
          <p:spPr>
            <a:xfrm>
              <a:off x="4369251" y="26252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5" name="object 935"/>
            <p:cNvSpPr/>
            <p:nvPr/>
          </p:nvSpPr>
          <p:spPr>
            <a:xfrm>
              <a:off x="4373745" y="26207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6" name="object 936"/>
            <p:cNvSpPr/>
            <p:nvPr/>
          </p:nvSpPr>
          <p:spPr>
            <a:xfrm>
              <a:off x="4378409" y="26160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7" name="object 937"/>
            <p:cNvSpPr/>
            <p:nvPr/>
          </p:nvSpPr>
          <p:spPr>
            <a:xfrm>
              <a:off x="4383172" y="26112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8" name="object 938"/>
            <p:cNvSpPr/>
            <p:nvPr/>
          </p:nvSpPr>
          <p:spPr>
            <a:xfrm>
              <a:off x="4388056" y="26063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9" name="object 939"/>
            <p:cNvSpPr/>
            <p:nvPr/>
          </p:nvSpPr>
          <p:spPr>
            <a:xfrm>
              <a:off x="4219013" y="2606375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0" name="object 940"/>
            <p:cNvSpPr/>
            <p:nvPr/>
          </p:nvSpPr>
          <p:spPr>
            <a:xfrm>
              <a:off x="4301105" y="44352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1" name="object 941"/>
            <p:cNvSpPr/>
            <p:nvPr/>
          </p:nvSpPr>
          <p:spPr>
            <a:xfrm>
              <a:off x="4302406" y="44339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2" name="object 942"/>
            <p:cNvSpPr/>
            <p:nvPr/>
          </p:nvSpPr>
          <p:spPr>
            <a:xfrm>
              <a:off x="4303854" y="44324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3" name="object 943"/>
            <p:cNvSpPr/>
            <p:nvPr/>
          </p:nvSpPr>
          <p:spPr>
            <a:xfrm>
              <a:off x="4305425" y="44309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4" name="object 944"/>
            <p:cNvSpPr/>
            <p:nvPr/>
          </p:nvSpPr>
          <p:spPr>
            <a:xfrm>
              <a:off x="4307119" y="44292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5" name="object 945"/>
            <p:cNvSpPr/>
            <p:nvPr/>
          </p:nvSpPr>
          <p:spPr>
            <a:xfrm>
              <a:off x="4308961" y="44273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6" name="object 946"/>
            <p:cNvSpPr/>
            <p:nvPr/>
          </p:nvSpPr>
          <p:spPr>
            <a:xfrm>
              <a:off x="4310950" y="44253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7" name="object 947"/>
            <p:cNvSpPr/>
            <p:nvPr/>
          </p:nvSpPr>
          <p:spPr>
            <a:xfrm>
              <a:off x="4313060" y="44232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8" name="object 948"/>
            <p:cNvSpPr/>
            <p:nvPr/>
          </p:nvSpPr>
          <p:spPr>
            <a:xfrm>
              <a:off x="4315294" y="44210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9" name="object 949"/>
            <p:cNvSpPr/>
            <p:nvPr/>
          </p:nvSpPr>
          <p:spPr>
            <a:xfrm>
              <a:off x="4317675" y="44186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0" name="object 950"/>
            <p:cNvSpPr/>
            <p:nvPr/>
          </p:nvSpPr>
          <p:spPr>
            <a:xfrm>
              <a:off x="4320180" y="441615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1" name="object 951"/>
            <p:cNvSpPr/>
            <p:nvPr/>
          </p:nvSpPr>
          <p:spPr>
            <a:xfrm>
              <a:off x="4322806" y="44135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2" name="object 952"/>
            <p:cNvSpPr/>
            <p:nvPr/>
          </p:nvSpPr>
          <p:spPr>
            <a:xfrm>
              <a:off x="4325580" y="44107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3" name="object 953"/>
            <p:cNvSpPr/>
            <p:nvPr/>
          </p:nvSpPr>
          <p:spPr>
            <a:xfrm>
              <a:off x="4328501" y="44078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4" name="object 954"/>
            <p:cNvSpPr/>
            <p:nvPr/>
          </p:nvSpPr>
          <p:spPr>
            <a:xfrm>
              <a:off x="4331545" y="44047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5" name="object 955"/>
            <p:cNvSpPr/>
            <p:nvPr/>
          </p:nvSpPr>
          <p:spPr>
            <a:xfrm>
              <a:off x="4334711" y="44015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6" name="object 956"/>
            <p:cNvSpPr/>
            <p:nvPr/>
          </p:nvSpPr>
          <p:spPr>
            <a:xfrm>
              <a:off x="4338026" y="43982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7" name="object 957"/>
            <p:cNvSpPr/>
            <p:nvPr/>
          </p:nvSpPr>
          <p:spPr>
            <a:xfrm>
              <a:off x="4341463" y="43948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8" name="object 958"/>
            <p:cNvSpPr/>
            <p:nvPr/>
          </p:nvSpPr>
          <p:spPr>
            <a:xfrm>
              <a:off x="4345022" y="43912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9" name="object 959"/>
            <p:cNvSpPr/>
            <p:nvPr/>
          </p:nvSpPr>
          <p:spPr>
            <a:xfrm>
              <a:off x="4348730" y="43875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0" name="object 960"/>
            <p:cNvSpPr/>
            <p:nvPr/>
          </p:nvSpPr>
          <p:spPr>
            <a:xfrm>
              <a:off x="4352558" y="43837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1" name="object 961"/>
            <p:cNvSpPr/>
            <p:nvPr/>
          </p:nvSpPr>
          <p:spPr>
            <a:xfrm>
              <a:off x="4356536" y="43797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2" name="object 962"/>
            <p:cNvSpPr/>
            <p:nvPr/>
          </p:nvSpPr>
          <p:spPr>
            <a:xfrm>
              <a:off x="4360636" y="437564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3" name="object 963"/>
            <p:cNvSpPr/>
            <p:nvPr/>
          </p:nvSpPr>
          <p:spPr>
            <a:xfrm>
              <a:off x="4364883" y="43713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4" name="object 964"/>
            <p:cNvSpPr/>
            <p:nvPr/>
          </p:nvSpPr>
          <p:spPr>
            <a:xfrm>
              <a:off x="4369251" y="43670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5" name="object 965"/>
            <p:cNvSpPr/>
            <p:nvPr/>
          </p:nvSpPr>
          <p:spPr>
            <a:xfrm>
              <a:off x="4373745" y="43625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6" name="object 966"/>
            <p:cNvSpPr/>
            <p:nvPr/>
          </p:nvSpPr>
          <p:spPr>
            <a:xfrm>
              <a:off x="4378409" y="43578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7" name="object 967"/>
            <p:cNvSpPr/>
            <p:nvPr/>
          </p:nvSpPr>
          <p:spPr>
            <a:xfrm>
              <a:off x="4383172" y="43530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8" name="object 968"/>
            <p:cNvSpPr/>
            <p:nvPr/>
          </p:nvSpPr>
          <p:spPr>
            <a:xfrm>
              <a:off x="4388056" y="43481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9" name="object 969"/>
            <p:cNvSpPr/>
            <p:nvPr/>
          </p:nvSpPr>
          <p:spPr>
            <a:xfrm>
              <a:off x="4392966" y="2606349"/>
              <a:ext cx="0" cy="1742439"/>
            </a:xfrm>
            <a:custGeom>
              <a:avLst/>
              <a:gdLst/>
              <a:ahLst/>
              <a:cxnLst/>
              <a:rect l="l" t="t" r="r" b="b"/>
              <a:pathLst>
                <a:path h="1742439">
                  <a:moveTo>
                    <a:pt x="0" y="1741814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0" name="object 970"/>
            <p:cNvSpPr/>
            <p:nvPr/>
          </p:nvSpPr>
          <p:spPr>
            <a:xfrm>
              <a:off x="2601138" y="2484437"/>
              <a:ext cx="0" cy="122555"/>
            </a:xfrm>
            <a:custGeom>
              <a:avLst/>
              <a:gdLst/>
              <a:ahLst/>
              <a:cxnLst/>
              <a:rect l="l" t="t" r="r" b="b"/>
              <a:pathLst>
                <a:path h="122555">
                  <a:moveTo>
                    <a:pt x="0" y="121938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1" name="object 971"/>
            <p:cNvSpPr/>
            <p:nvPr/>
          </p:nvSpPr>
          <p:spPr>
            <a:xfrm>
              <a:off x="2775093" y="2484437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2" name="object 972"/>
            <p:cNvSpPr/>
            <p:nvPr/>
          </p:nvSpPr>
          <p:spPr>
            <a:xfrm>
              <a:off x="2601138" y="2484436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3" name="object 973"/>
            <p:cNvSpPr/>
            <p:nvPr/>
          </p:nvSpPr>
          <p:spPr>
            <a:xfrm>
              <a:off x="2596229" y="24844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4" name="object 974"/>
            <p:cNvSpPr/>
            <p:nvPr/>
          </p:nvSpPr>
          <p:spPr>
            <a:xfrm>
              <a:off x="2597555" y="24831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5" name="object 975"/>
            <p:cNvSpPr/>
            <p:nvPr/>
          </p:nvSpPr>
          <p:spPr>
            <a:xfrm>
              <a:off x="2598978" y="24816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6" name="object 976"/>
            <p:cNvSpPr/>
            <p:nvPr/>
          </p:nvSpPr>
          <p:spPr>
            <a:xfrm>
              <a:off x="2600574" y="24801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7" name="object 977"/>
            <p:cNvSpPr/>
            <p:nvPr/>
          </p:nvSpPr>
          <p:spPr>
            <a:xfrm>
              <a:off x="2602267" y="24783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8" name="object 978"/>
            <p:cNvSpPr/>
            <p:nvPr/>
          </p:nvSpPr>
          <p:spPr>
            <a:xfrm>
              <a:off x="2604109" y="24765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9" name="object 979"/>
            <p:cNvSpPr/>
            <p:nvPr/>
          </p:nvSpPr>
          <p:spPr>
            <a:xfrm>
              <a:off x="2606098" y="24745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0" name="object 980"/>
            <p:cNvSpPr/>
            <p:nvPr/>
          </p:nvSpPr>
          <p:spPr>
            <a:xfrm>
              <a:off x="2608184" y="24724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1" name="object 981"/>
            <p:cNvSpPr/>
            <p:nvPr/>
          </p:nvSpPr>
          <p:spPr>
            <a:xfrm>
              <a:off x="2610442" y="24702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2" name="object 982"/>
            <p:cNvSpPr/>
            <p:nvPr/>
          </p:nvSpPr>
          <p:spPr>
            <a:xfrm>
              <a:off x="2612800" y="2467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3" name="object 983"/>
            <p:cNvSpPr/>
            <p:nvPr/>
          </p:nvSpPr>
          <p:spPr>
            <a:xfrm>
              <a:off x="2615328" y="24653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4" name="object 984"/>
            <p:cNvSpPr/>
            <p:nvPr/>
          </p:nvSpPr>
          <p:spPr>
            <a:xfrm>
              <a:off x="2617954" y="24626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5" name="object 985"/>
            <p:cNvSpPr/>
            <p:nvPr/>
          </p:nvSpPr>
          <p:spPr>
            <a:xfrm>
              <a:off x="2620729" y="24599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6" name="object 986"/>
            <p:cNvSpPr/>
            <p:nvPr/>
          </p:nvSpPr>
          <p:spPr>
            <a:xfrm>
              <a:off x="2623625" y="24570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7" name="object 987"/>
            <p:cNvSpPr/>
            <p:nvPr/>
          </p:nvSpPr>
          <p:spPr>
            <a:xfrm>
              <a:off x="2626669" y="24539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8" name="object 988"/>
            <p:cNvSpPr/>
            <p:nvPr/>
          </p:nvSpPr>
          <p:spPr>
            <a:xfrm>
              <a:off x="2629861" y="24507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9" name="object 989"/>
            <p:cNvSpPr/>
            <p:nvPr/>
          </p:nvSpPr>
          <p:spPr>
            <a:xfrm>
              <a:off x="2633150" y="24474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0" name="object 990"/>
            <p:cNvSpPr/>
            <p:nvPr/>
          </p:nvSpPr>
          <p:spPr>
            <a:xfrm>
              <a:off x="2636588" y="24440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1" name="object 991"/>
            <p:cNvSpPr/>
            <p:nvPr/>
          </p:nvSpPr>
          <p:spPr>
            <a:xfrm>
              <a:off x="2640172" y="24404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2" name="object 992"/>
            <p:cNvSpPr/>
            <p:nvPr/>
          </p:nvSpPr>
          <p:spPr>
            <a:xfrm>
              <a:off x="2643879" y="24367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3" name="object 993"/>
            <p:cNvSpPr/>
            <p:nvPr/>
          </p:nvSpPr>
          <p:spPr>
            <a:xfrm>
              <a:off x="2647708" y="24328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4" name="object 994"/>
            <p:cNvSpPr/>
            <p:nvPr/>
          </p:nvSpPr>
          <p:spPr>
            <a:xfrm>
              <a:off x="2651686" y="24289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5" name="object 995"/>
            <p:cNvSpPr/>
            <p:nvPr/>
          </p:nvSpPr>
          <p:spPr>
            <a:xfrm>
              <a:off x="2655784" y="24248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6" name="object 996"/>
            <p:cNvSpPr/>
            <p:nvPr/>
          </p:nvSpPr>
          <p:spPr>
            <a:xfrm>
              <a:off x="2660007" y="24205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7" name="object 997"/>
            <p:cNvSpPr/>
            <p:nvPr/>
          </p:nvSpPr>
          <p:spPr>
            <a:xfrm>
              <a:off x="2664401" y="24162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8" name="object 998"/>
            <p:cNvSpPr/>
            <p:nvPr/>
          </p:nvSpPr>
          <p:spPr>
            <a:xfrm>
              <a:off x="2668894" y="24116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9" name="object 999"/>
            <p:cNvSpPr/>
            <p:nvPr/>
          </p:nvSpPr>
          <p:spPr>
            <a:xfrm>
              <a:off x="2673533" y="24070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0" name="object 1000"/>
            <p:cNvSpPr/>
            <p:nvPr/>
          </p:nvSpPr>
          <p:spPr>
            <a:xfrm>
              <a:off x="2678296" y="24022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1" name="object 1001"/>
            <p:cNvSpPr/>
            <p:nvPr/>
          </p:nvSpPr>
          <p:spPr>
            <a:xfrm>
              <a:off x="2683206" y="23973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2" name="object 1002"/>
            <p:cNvSpPr/>
            <p:nvPr/>
          </p:nvSpPr>
          <p:spPr>
            <a:xfrm>
              <a:off x="2770207" y="24844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3" name="object 1003"/>
            <p:cNvSpPr/>
            <p:nvPr/>
          </p:nvSpPr>
          <p:spPr>
            <a:xfrm>
              <a:off x="2771509" y="24831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4" name="object 1004"/>
            <p:cNvSpPr/>
            <p:nvPr/>
          </p:nvSpPr>
          <p:spPr>
            <a:xfrm>
              <a:off x="2772957" y="24816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5" name="object 1005"/>
            <p:cNvSpPr/>
            <p:nvPr/>
          </p:nvSpPr>
          <p:spPr>
            <a:xfrm>
              <a:off x="2774528" y="24801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6" name="object 1006"/>
            <p:cNvSpPr/>
            <p:nvPr/>
          </p:nvSpPr>
          <p:spPr>
            <a:xfrm>
              <a:off x="2776246" y="24783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7" name="object 1007"/>
            <p:cNvSpPr/>
            <p:nvPr/>
          </p:nvSpPr>
          <p:spPr>
            <a:xfrm>
              <a:off x="2778087" y="24765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8" name="object 1008"/>
            <p:cNvSpPr/>
            <p:nvPr/>
          </p:nvSpPr>
          <p:spPr>
            <a:xfrm>
              <a:off x="2780051" y="24745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9" name="object 1009"/>
            <p:cNvSpPr/>
            <p:nvPr/>
          </p:nvSpPr>
          <p:spPr>
            <a:xfrm>
              <a:off x="2782163" y="24724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0" name="object 1010"/>
            <p:cNvSpPr/>
            <p:nvPr/>
          </p:nvSpPr>
          <p:spPr>
            <a:xfrm>
              <a:off x="2784397" y="24702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1" name="object 1011"/>
            <p:cNvSpPr/>
            <p:nvPr/>
          </p:nvSpPr>
          <p:spPr>
            <a:xfrm>
              <a:off x="2786778" y="2467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2" name="object 1012"/>
            <p:cNvSpPr/>
            <p:nvPr/>
          </p:nvSpPr>
          <p:spPr>
            <a:xfrm>
              <a:off x="2789283" y="24653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3" name="object 1013"/>
            <p:cNvSpPr/>
            <p:nvPr/>
          </p:nvSpPr>
          <p:spPr>
            <a:xfrm>
              <a:off x="2791933" y="24626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4" name="object 1014"/>
            <p:cNvSpPr/>
            <p:nvPr/>
          </p:nvSpPr>
          <p:spPr>
            <a:xfrm>
              <a:off x="2794707" y="24599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5" name="object 1015"/>
            <p:cNvSpPr/>
            <p:nvPr/>
          </p:nvSpPr>
          <p:spPr>
            <a:xfrm>
              <a:off x="2797604" y="24570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6" name="object 1016"/>
            <p:cNvSpPr/>
            <p:nvPr/>
          </p:nvSpPr>
          <p:spPr>
            <a:xfrm>
              <a:off x="2800648" y="24539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7" name="object 1017"/>
            <p:cNvSpPr/>
            <p:nvPr/>
          </p:nvSpPr>
          <p:spPr>
            <a:xfrm>
              <a:off x="2803815" y="24507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8" name="object 1018"/>
            <p:cNvSpPr/>
            <p:nvPr/>
          </p:nvSpPr>
          <p:spPr>
            <a:xfrm>
              <a:off x="2807129" y="24474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9" name="object 1019"/>
            <p:cNvSpPr/>
            <p:nvPr/>
          </p:nvSpPr>
          <p:spPr>
            <a:xfrm>
              <a:off x="2810566" y="24440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0" name="object 1020"/>
            <p:cNvSpPr/>
            <p:nvPr/>
          </p:nvSpPr>
          <p:spPr>
            <a:xfrm>
              <a:off x="2814125" y="24404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1" name="object 1021"/>
            <p:cNvSpPr/>
            <p:nvPr/>
          </p:nvSpPr>
          <p:spPr>
            <a:xfrm>
              <a:off x="2817832" y="24367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2" name="object 1022"/>
            <p:cNvSpPr/>
            <p:nvPr/>
          </p:nvSpPr>
          <p:spPr>
            <a:xfrm>
              <a:off x="2821662" y="24328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3" name="object 1023"/>
            <p:cNvSpPr/>
            <p:nvPr/>
          </p:nvSpPr>
          <p:spPr>
            <a:xfrm>
              <a:off x="2825639" y="24289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4" name="object 1024"/>
            <p:cNvSpPr/>
            <p:nvPr/>
          </p:nvSpPr>
          <p:spPr>
            <a:xfrm>
              <a:off x="2829738" y="24248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5" name="object 1025"/>
            <p:cNvSpPr/>
            <p:nvPr/>
          </p:nvSpPr>
          <p:spPr>
            <a:xfrm>
              <a:off x="2833985" y="24205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6" name="object 1026"/>
            <p:cNvSpPr/>
            <p:nvPr/>
          </p:nvSpPr>
          <p:spPr>
            <a:xfrm>
              <a:off x="2838355" y="24162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7" name="object 1027"/>
            <p:cNvSpPr/>
            <p:nvPr/>
          </p:nvSpPr>
          <p:spPr>
            <a:xfrm>
              <a:off x="2842873" y="24116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8" name="object 1028"/>
            <p:cNvSpPr/>
            <p:nvPr/>
          </p:nvSpPr>
          <p:spPr>
            <a:xfrm>
              <a:off x="2847512" y="24070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9" name="object 1029"/>
            <p:cNvSpPr/>
            <p:nvPr/>
          </p:nvSpPr>
          <p:spPr>
            <a:xfrm>
              <a:off x="2852275" y="24022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0" name="object 1030"/>
            <p:cNvSpPr/>
            <p:nvPr/>
          </p:nvSpPr>
          <p:spPr>
            <a:xfrm>
              <a:off x="2857160" y="23973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1" name="object 1031"/>
            <p:cNvSpPr/>
            <p:nvPr/>
          </p:nvSpPr>
          <p:spPr>
            <a:xfrm>
              <a:off x="2688116" y="239735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2" name="object 1032"/>
            <p:cNvSpPr/>
            <p:nvPr/>
          </p:nvSpPr>
          <p:spPr>
            <a:xfrm>
              <a:off x="2862070" y="2397353"/>
              <a:ext cx="0" cy="209550"/>
            </a:xfrm>
            <a:custGeom>
              <a:avLst/>
              <a:gdLst/>
              <a:ahLst/>
              <a:cxnLst/>
              <a:rect l="l" t="t" r="r" b="b"/>
              <a:pathLst>
                <a:path h="209550">
                  <a:moveTo>
                    <a:pt x="0" y="209022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3" name="object 1033"/>
            <p:cNvSpPr/>
            <p:nvPr/>
          </p:nvSpPr>
          <p:spPr>
            <a:xfrm>
              <a:off x="2949047" y="2484437"/>
              <a:ext cx="0" cy="122555"/>
            </a:xfrm>
            <a:custGeom>
              <a:avLst/>
              <a:gdLst/>
              <a:ahLst/>
              <a:cxnLst/>
              <a:rect l="l" t="t" r="r" b="b"/>
              <a:pathLst>
                <a:path h="122555">
                  <a:moveTo>
                    <a:pt x="0" y="121938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4" name="object 1034"/>
            <p:cNvSpPr/>
            <p:nvPr/>
          </p:nvSpPr>
          <p:spPr>
            <a:xfrm>
              <a:off x="3123025" y="2484437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5" name="object 1035"/>
            <p:cNvSpPr/>
            <p:nvPr/>
          </p:nvSpPr>
          <p:spPr>
            <a:xfrm>
              <a:off x="2949047" y="2484436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6" name="object 1036"/>
            <p:cNvSpPr/>
            <p:nvPr/>
          </p:nvSpPr>
          <p:spPr>
            <a:xfrm>
              <a:off x="2944162" y="24844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7" name="object 1037"/>
            <p:cNvSpPr/>
            <p:nvPr/>
          </p:nvSpPr>
          <p:spPr>
            <a:xfrm>
              <a:off x="2945488" y="24831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8" name="object 1038"/>
            <p:cNvSpPr/>
            <p:nvPr/>
          </p:nvSpPr>
          <p:spPr>
            <a:xfrm>
              <a:off x="2946911" y="24816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9" name="object 1039"/>
            <p:cNvSpPr/>
            <p:nvPr/>
          </p:nvSpPr>
          <p:spPr>
            <a:xfrm>
              <a:off x="2948482" y="24801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0" name="object 1040"/>
            <p:cNvSpPr/>
            <p:nvPr/>
          </p:nvSpPr>
          <p:spPr>
            <a:xfrm>
              <a:off x="2950200" y="24783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1" name="object 1041"/>
            <p:cNvSpPr/>
            <p:nvPr/>
          </p:nvSpPr>
          <p:spPr>
            <a:xfrm>
              <a:off x="2952042" y="24765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2" name="object 1042"/>
            <p:cNvSpPr/>
            <p:nvPr/>
          </p:nvSpPr>
          <p:spPr>
            <a:xfrm>
              <a:off x="2954005" y="24745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3" name="object 1043"/>
            <p:cNvSpPr/>
            <p:nvPr/>
          </p:nvSpPr>
          <p:spPr>
            <a:xfrm>
              <a:off x="2956117" y="24724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4" name="object 1044"/>
            <p:cNvSpPr/>
            <p:nvPr/>
          </p:nvSpPr>
          <p:spPr>
            <a:xfrm>
              <a:off x="2958375" y="24702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5" name="object 1045"/>
            <p:cNvSpPr/>
            <p:nvPr/>
          </p:nvSpPr>
          <p:spPr>
            <a:xfrm>
              <a:off x="2960732" y="2467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6" name="object 1046"/>
            <p:cNvSpPr/>
            <p:nvPr/>
          </p:nvSpPr>
          <p:spPr>
            <a:xfrm>
              <a:off x="2963236" y="24653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7" name="object 1047"/>
            <p:cNvSpPr/>
            <p:nvPr/>
          </p:nvSpPr>
          <p:spPr>
            <a:xfrm>
              <a:off x="2965887" y="24626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" name="object 1048"/>
            <p:cNvSpPr/>
            <p:nvPr/>
          </p:nvSpPr>
          <p:spPr>
            <a:xfrm>
              <a:off x="2968661" y="24599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9" name="object 1049"/>
            <p:cNvSpPr/>
            <p:nvPr/>
          </p:nvSpPr>
          <p:spPr>
            <a:xfrm>
              <a:off x="2971558" y="24570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0" name="object 1050"/>
            <p:cNvSpPr/>
            <p:nvPr/>
          </p:nvSpPr>
          <p:spPr>
            <a:xfrm>
              <a:off x="2974602" y="24539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1" name="object 1051"/>
            <p:cNvSpPr/>
            <p:nvPr/>
          </p:nvSpPr>
          <p:spPr>
            <a:xfrm>
              <a:off x="2977794" y="24507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2" name="object 1052"/>
            <p:cNvSpPr/>
            <p:nvPr/>
          </p:nvSpPr>
          <p:spPr>
            <a:xfrm>
              <a:off x="2981083" y="24474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3" name="object 1053"/>
            <p:cNvSpPr/>
            <p:nvPr/>
          </p:nvSpPr>
          <p:spPr>
            <a:xfrm>
              <a:off x="2984520" y="24440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4" name="object 1054"/>
            <p:cNvSpPr/>
            <p:nvPr/>
          </p:nvSpPr>
          <p:spPr>
            <a:xfrm>
              <a:off x="2988104" y="24404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5" name="object 1055"/>
            <p:cNvSpPr/>
            <p:nvPr/>
          </p:nvSpPr>
          <p:spPr>
            <a:xfrm>
              <a:off x="2991811" y="24367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6" name="object 1056"/>
            <p:cNvSpPr/>
            <p:nvPr/>
          </p:nvSpPr>
          <p:spPr>
            <a:xfrm>
              <a:off x="2995641" y="24328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7" name="object 1057"/>
            <p:cNvSpPr/>
            <p:nvPr/>
          </p:nvSpPr>
          <p:spPr>
            <a:xfrm>
              <a:off x="2999617" y="24289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8" name="object 1058"/>
            <p:cNvSpPr/>
            <p:nvPr/>
          </p:nvSpPr>
          <p:spPr>
            <a:xfrm>
              <a:off x="3003717" y="24248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9" name="object 1059"/>
            <p:cNvSpPr/>
            <p:nvPr/>
          </p:nvSpPr>
          <p:spPr>
            <a:xfrm>
              <a:off x="3007940" y="24205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0" name="object 1060"/>
            <p:cNvSpPr/>
            <p:nvPr/>
          </p:nvSpPr>
          <p:spPr>
            <a:xfrm>
              <a:off x="3012334" y="24162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1" name="object 1061"/>
            <p:cNvSpPr/>
            <p:nvPr/>
          </p:nvSpPr>
          <p:spPr>
            <a:xfrm>
              <a:off x="3016826" y="24116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2" name="object 1062"/>
            <p:cNvSpPr/>
            <p:nvPr/>
          </p:nvSpPr>
          <p:spPr>
            <a:xfrm>
              <a:off x="3021466" y="24070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3" name="object 1063"/>
            <p:cNvSpPr/>
            <p:nvPr/>
          </p:nvSpPr>
          <p:spPr>
            <a:xfrm>
              <a:off x="3026229" y="24022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4" name="object 1064"/>
            <p:cNvSpPr/>
            <p:nvPr/>
          </p:nvSpPr>
          <p:spPr>
            <a:xfrm>
              <a:off x="3031139" y="23973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5" name="object 1065"/>
            <p:cNvSpPr/>
            <p:nvPr/>
          </p:nvSpPr>
          <p:spPr>
            <a:xfrm>
              <a:off x="3118140" y="24844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6" name="object 1066"/>
            <p:cNvSpPr/>
            <p:nvPr/>
          </p:nvSpPr>
          <p:spPr>
            <a:xfrm>
              <a:off x="3119441" y="24831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7" name="object 1067"/>
            <p:cNvSpPr/>
            <p:nvPr/>
          </p:nvSpPr>
          <p:spPr>
            <a:xfrm>
              <a:off x="3120890" y="24816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8" name="object 1068"/>
            <p:cNvSpPr/>
            <p:nvPr/>
          </p:nvSpPr>
          <p:spPr>
            <a:xfrm>
              <a:off x="3122461" y="24801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9" name="object 1069"/>
            <p:cNvSpPr/>
            <p:nvPr/>
          </p:nvSpPr>
          <p:spPr>
            <a:xfrm>
              <a:off x="3124179" y="24783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0" name="object 1070"/>
            <p:cNvSpPr/>
            <p:nvPr/>
          </p:nvSpPr>
          <p:spPr>
            <a:xfrm>
              <a:off x="3126021" y="24765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1" name="object 1071"/>
            <p:cNvSpPr/>
            <p:nvPr/>
          </p:nvSpPr>
          <p:spPr>
            <a:xfrm>
              <a:off x="3127984" y="24745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2" name="object 1072"/>
            <p:cNvSpPr/>
            <p:nvPr/>
          </p:nvSpPr>
          <p:spPr>
            <a:xfrm>
              <a:off x="3130095" y="24724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3" name="object 1073"/>
            <p:cNvSpPr/>
            <p:nvPr/>
          </p:nvSpPr>
          <p:spPr>
            <a:xfrm>
              <a:off x="3132329" y="24702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4" name="object 1074"/>
            <p:cNvSpPr/>
            <p:nvPr/>
          </p:nvSpPr>
          <p:spPr>
            <a:xfrm>
              <a:off x="3134710" y="2467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5" name="object 1075"/>
            <p:cNvSpPr/>
            <p:nvPr/>
          </p:nvSpPr>
          <p:spPr>
            <a:xfrm>
              <a:off x="3137214" y="24653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6" name="object 1076"/>
            <p:cNvSpPr/>
            <p:nvPr/>
          </p:nvSpPr>
          <p:spPr>
            <a:xfrm>
              <a:off x="3139841" y="24626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7" name="object 1077"/>
            <p:cNvSpPr/>
            <p:nvPr/>
          </p:nvSpPr>
          <p:spPr>
            <a:xfrm>
              <a:off x="3142640" y="24599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8" name="object 1078"/>
            <p:cNvSpPr/>
            <p:nvPr/>
          </p:nvSpPr>
          <p:spPr>
            <a:xfrm>
              <a:off x="3145537" y="24570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9" name="object 1079"/>
            <p:cNvSpPr/>
            <p:nvPr/>
          </p:nvSpPr>
          <p:spPr>
            <a:xfrm>
              <a:off x="3148581" y="24539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0" name="object 1080"/>
            <p:cNvSpPr/>
            <p:nvPr/>
          </p:nvSpPr>
          <p:spPr>
            <a:xfrm>
              <a:off x="3151747" y="24507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1" name="object 1081"/>
            <p:cNvSpPr/>
            <p:nvPr/>
          </p:nvSpPr>
          <p:spPr>
            <a:xfrm>
              <a:off x="3155062" y="24474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2" name="object 1082"/>
            <p:cNvSpPr/>
            <p:nvPr/>
          </p:nvSpPr>
          <p:spPr>
            <a:xfrm>
              <a:off x="3158498" y="24440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3" name="object 1083"/>
            <p:cNvSpPr/>
            <p:nvPr/>
          </p:nvSpPr>
          <p:spPr>
            <a:xfrm>
              <a:off x="3162058" y="24404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4" name="object 1084"/>
            <p:cNvSpPr/>
            <p:nvPr/>
          </p:nvSpPr>
          <p:spPr>
            <a:xfrm>
              <a:off x="3165765" y="24367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5" name="object 1085"/>
            <p:cNvSpPr/>
            <p:nvPr/>
          </p:nvSpPr>
          <p:spPr>
            <a:xfrm>
              <a:off x="3169594" y="24328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6" name="object 1086"/>
            <p:cNvSpPr/>
            <p:nvPr/>
          </p:nvSpPr>
          <p:spPr>
            <a:xfrm>
              <a:off x="3173572" y="24289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7" name="object 1087"/>
            <p:cNvSpPr/>
            <p:nvPr/>
          </p:nvSpPr>
          <p:spPr>
            <a:xfrm>
              <a:off x="3177671" y="24248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8" name="object 1088"/>
            <p:cNvSpPr/>
            <p:nvPr/>
          </p:nvSpPr>
          <p:spPr>
            <a:xfrm>
              <a:off x="3181918" y="24205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9" name="object 1089"/>
            <p:cNvSpPr/>
            <p:nvPr/>
          </p:nvSpPr>
          <p:spPr>
            <a:xfrm>
              <a:off x="3186288" y="24162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0" name="object 1090"/>
            <p:cNvSpPr/>
            <p:nvPr/>
          </p:nvSpPr>
          <p:spPr>
            <a:xfrm>
              <a:off x="3190780" y="24116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1" name="object 1091"/>
            <p:cNvSpPr/>
            <p:nvPr/>
          </p:nvSpPr>
          <p:spPr>
            <a:xfrm>
              <a:off x="3195444" y="24070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2" name="object 1092"/>
            <p:cNvSpPr/>
            <p:nvPr/>
          </p:nvSpPr>
          <p:spPr>
            <a:xfrm>
              <a:off x="3200206" y="24022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3" name="object 1093"/>
            <p:cNvSpPr/>
            <p:nvPr/>
          </p:nvSpPr>
          <p:spPr>
            <a:xfrm>
              <a:off x="3205092" y="23973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4" name="object 1094"/>
            <p:cNvSpPr/>
            <p:nvPr/>
          </p:nvSpPr>
          <p:spPr>
            <a:xfrm>
              <a:off x="3036049" y="239735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5" name="object 1095"/>
            <p:cNvSpPr/>
            <p:nvPr/>
          </p:nvSpPr>
          <p:spPr>
            <a:xfrm>
              <a:off x="3210002" y="2397353"/>
              <a:ext cx="0" cy="209550"/>
            </a:xfrm>
            <a:custGeom>
              <a:avLst/>
              <a:gdLst/>
              <a:ahLst/>
              <a:cxnLst/>
              <a:rect l="l" t="t" r="r" b="b"/>
              <a:pathLst>
                <a:path h="209550">
                  <a:moveTo>
                    <a:pt x="0" y="209022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6" name="object 1096"/>
            <p:cNvSpPr/>
            <p:nvPr/>
          </p:nvSpPr>
          <p:spPr>
            <a:xfrm>
              <a:off x="3296979" y="2484437"/>
              <a:ext cx="0" cy="122555"/>
            </a:xfrm>
            <a:custGeom>
              <a:avLst/>
              <a:gdLst/>
              <a:ahLst/>
              <a:cxnLst/>
              <a:rect l="l" t="t" r="r" b="b"/>
              <a:pathLst>
                <a:path h="122555">
                  <a:moveTo>
                    <a:pt x="0" y="121938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7" name="object 1097"/>
            <p:cNvSpPr/>
            <p:nvPr/>
          </p:nvSpPr>
          <p:spPr>
            <a:xfrm>
              <a:off x="3470958" y="2484437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8" name="object 1098"/>
            <p:cNvSpPr/>
            <p:nvPr/>
          </p:nvSpPr>
          <p:spPr>
            <a:xfrm>
              <a:off x="3296979" y="2484436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9" name="object 1099"/>
            <p:cNvSpPr/>
            <p:nvPr/>
          </p:nvSpPr>
          <p:spPr>
            <a:xfrm>
              <a:off x="3292093" y="24844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0" name="object 1100"/>
            <p:cNvSpPr/>
            <p:nvPr/>
          </p:nvSpPr>
          <p:spPr>
            <a:xfrm>
              <a:off x="3293395" y="24831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1" name="object 1101"/>
            <p:cNvSpPr/>
            <p:nvPr/>
          </p:nvSpPr>
          <p:spPr>
            <a:xfrm>
              <a:off x="3294843" y="24816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2" name="object 1102"/>
            <p:cNvSpPr/>
            <p:nvPr/>
          </p:nvSpPr>
          <p:spPr>
            <a:xfrm>
              <a:off x="3296414" y="24801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3" name="object 1103"/>
            <p:cNvSpPr/>
            <p:nvPr/>
          </p:nvSpPr>
          <p:spPr>
            <a:xfrm>
              <a:off x="3298134" y="24783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4" name="object 1104"/>
            <p:cNvSpPr/>
            <p:nvPr/>
          </p:nvSpPr>
          <p:spPr>
            <a:xfrm>
              <a:off x="3299974" y="24765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5" name="object 1105"/>
            <p:cNvSpPr/>
            <p:nvPr/>
          </p:nvSpPr>
          <p:spPr>
            <a:xfrm>
              <a:off x="3301937" y="24745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6" name="object 1106"/>
            <p:cNvSpPr/>
            <p:nvPr/>
          </p:nvSpPr>
          <p:spPr>
            <a:xfrm>
              <a:off x="3304049" y="24724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7" name="object 1107"/>
            <p:cNvSpPr/>
            <p:nvPr/>
          </p:nvSpPr>
          <p:spPr>
            <a:xfrm>
              <a:off x="3306307" y="24702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8" name="object 1108"/>
            <p:cNvSpPr/>
            <p:nvPr/>
          </p:nvSpPr>
          <p:spPr>
            <a:xfrm>
              <a:off x="3308664" y="2467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9" name="object 1109"/>
            <p:cNvSpPr/>
            <p:nvPr/>
          </p:nvSpPr>
          <p:spPr>
            <a:xfrm>
              <a:off x="3311169" y="24653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0" name="object 1110"/>
            <p:cNvSpPr/>
            <p:nvPr/>
          </p:nvSpPr>
          <p:spPr>
            <a:xfrm>
              <a:off x="3313819" y="24626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1" name="object 1111"/>
            <p:cNvSpPr/>
            <p:nvPr/>
          </p:nvSpPr>
          <p:spPr>
            <a:xfrm>
              <a:off x="3316593" y="24599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2" name="object 1112"/>
            <p:cNvSpPr/>
            <p:nvPr/>
          </p:nvSpPr>
          <p:spPr>
            <a:xfrm>
              <a:off x="3319490" y="24570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3" name="object 1113"/>
            <p:cNvSpPr/>
            <p:nvPr/>
          </p:nvSpPr>
          <p:spPr>
            <a:xfrm>
              <a:off x="3322534" y="24539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4" name="object 1114"/>
            <p:cNvSpPr/>
            <p:nvPr/>
          </p:nvSpPr>
          <p:spPr>
            <a:xfrm>
              <a:off x="3325701" y="24507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5" name="object 1115"/>
            <p:cNvSpPr/>
            <p:nvPr/>
          </p:nvSpPr>
          <p:spPr>
            <a:xfrm>
              <a:off x="3329015" y="24474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6" name="object 1116"/>
            <p:cNvSpPr/>
            <p:nvPr/>
          </p:nvSpPr>
          <p:spPr>
            <a:xfrm>
              <a:off x="3332453" y="24440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7" name="object 1117"/>
            <p:cNvSpPr/>
            <p:nvPr/>
          </p:nvSpPr>
          <p:spPr>
            <a:xfrm>
              <a:off x="3336036" y="24404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8" name="object 1118"/>
            <p:cNvSpPr/>
            <p:nvPr/>
          </p:nvSpPr>
          <p:spPr>
            <a:xfrm>
              <a:off x="3339743" y="24367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9" name="object 1119"/>
            <p:cNvSpPr/>
            <p:nvPr/>
          </p:nvSpPr>
          <p:spPr>
            <a:xfrm>
              <a:off x="3343573" y="24328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0" name="object 1120"/>
            <p:cNvSpPr/>
            <p:nvPr/>
          </p:nvSpPr>
          <p:spPr>
            <a:xfrm>
              <a:off x="3347549" y="24289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1" name="object 1121"/>
            <p:cNvSpPr/>
            <p:nvPr/>
          </p:nvSpPr>
          <p:spPr>
            <a:xfrm>
              <a:off x="3351650" y="24248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2" name="object 1122"/>
            <p:cNvSpPr/>
            <p:nvPr/>
          </p:nvSpPr>
          <p:spPr>
            <a:xfrm>
              <a:off x="3355871" y="24205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3" name="object 1123"/>
            <p:cNvSpPr/>
            <p:nvPr/>
          </p:nvSpPr>
          <p:spPr>
            <a:xfrm>
              <a:off x="3360266" y="24162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4" name="object 1124"/>
            <p:cNvSpPr/>
            <p:nvPr/>
          </p:nvSpPr>
          <p:spPr>
            <a:xfrm>
              <a:off x="3364759" y="24116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5" name="object 1125"/>
            <p:cNvSpPr/>
            <p:nvPr/>
          </p:nvSpPr>
          <p:spPr>
            <a:xfrm>
              <a:off x="3369398" y="24070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6" name="object 1126"/>
            <p:cNvSpPr/>
            <p:nvPr/>
          </p:nvSpPr>
          <p:spPr>
            <a:xfrm>
              <a:off x="3374161" y="24022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7" name="object 1127"/>
            <p:cNvSpPr/>
            <p:nvPr/>
          </p:nvSpPr>
          <p:spPr>
            <a:xfrm>
              <a:off x="3379071" y="23973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8" name="object 1128"/>
            <p:cNvSpPr/>
            <p:nvPr/>
          </p:nvSpPr>
          <p:spPr>
            <a:xfrm>
              <a:off x="3466072" y="24844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9" name="object 1129"/>
            <p:cNvSpPr/>
            <p:nvPr/>
          </p:nvSpPr>
          <p:spPr>
            <a:xfrm>
              <a:off x="3467374" y="24831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0" name="object 1130"/>
            <p:cNvSpPr/>
            <p:nvPr/>
          </p:nvSpPr>
          <p:spPr>
            <a:xfrm>
              <a:off x="3468821" y="24816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1" name="object 1131"/>
            <p:cNvSpPr/>
            <p:nvPr/>
          </p:nvSpPr>
          <p:spPr>
            <a:xfrm>
              <a:off x="3470392" y="24801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2" name="object 1132"/>
            <p:cNvSpPr/>
            <p:nvPr/>
          </p:nvSpPr>
          <p:spPr>
            <a:xfrm>
              <a:off x="3472087" y="24783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3" name="object 1133"/>
            <p:cNvSpPr/>
            <p:nvPr/>
          </p:nvSpPr>
          <p:spPr>
            <a:xfrm>
              <a:off x="3473928" y="24765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4" name="object 1134"/>
            <p:cNvSpPr/>
            <p:nvPr/>
          </p:nvSpPr>
          <p:spPr>
            <a:xfrm>
              <a:off x="3475917" y="24745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5" name="object 1135"/>
            <p:cNvSpPr/>
            <p:nvPr/>
          </p:nvSpPr>
          <p:spPr>
            <a:xfrm>
              <a:off x="3478028" y="24724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6" name="object 1136"/>
            <p:cNvSpPr/>
            <p:nvPr/>
          </p:nvSpPr>
          <p:spPr>
            <a:xfrm>
              <a:off x="3480260" y="24702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7" name="object 1137"/>
            <p:cNvSpPr/>
            <p:nvPr/>
          </p:nvSpPr>
          <p:spPr>
            <a:xfrm>
              <a:off x="3482642" y="2467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8" name="object 1138"/>
            <p:cNvSpPr/>
            <p:nvPr/>
          </p:nvSpPr>
          <p:spPr>
            <a:xfrm>
              <a:off x="3485147" y="24653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9" name="object 1139"/>
            <p:cNvSpPr/>
            <p:nvPr/>
          </p:nvSpPr>
          <p:spPr>
            <a:xfrm>
              <a:off x="3487774" y="24626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0" name="object 1140"/>
            <p:cNvSpPr/>
            <p:nvPr/>
          </p:nvSpPr>
          <p:spPr>
            <a:xfrm>
              <a:off x="3490547" y="24599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1" name="object 1141"/>
            <p:cNvSpPr/>
            <p:nvPr/>
          </p:nvSpPr>
          <p:spPr>
            <a:xfrm>
              <a:off x="3493468" y="24570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2" name="object 1142"/>
            <p:cNvSpPr/>
            <p:nvPr/>
          </p:nvSpPr>
          <p:spPr>
            <a:xfrm>
              <a:off x="3496512" y="24539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3" name="object 1143"/>
            <p:cNvSpPr/>
            <p:nvPr/>
          </p:nvSpPr>
          <p:spPr>
            <a:xfrm>
              <a:off x="3499680" y="24507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4" name="object 1144"/>
            <p:cNvSpPr/>
            <p:nvPr/>
          </p:nvSpPr>
          <p:spPr>
            <a:xfrm>
              <a:off x="3502969" y="24474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5" name="object 1145"/>
            <p:cNvSpPr/>
            <p:nvPr/>
          </p:nvSpPr>
          <p:spPr>
            <a:xfrm>
              <a:off x="3506406" y="24440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6" name="object 1146"/>
            <p:cNvSpPr/>
            <p:nvPr/>
          </p:nvSpPr>
          <p:spPr>
            <a:xfrm>
              <a:off x="3509991" y="24404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7" name="object 1147"/>
            <p:cNvSpPr/>
            <p:nvPr/>
          </p:nvSpPr>
          <p:spPr>
            <a:xfrm>
              <a:off x="3513697" y="24367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8" name="object 1148"/>
            <p:cNvSpPr/>
            <p:nvPr/>
          </p:nvSpPr>
          <p:spPr>
            <a:xfrm>
              <a:off x="3517527" y="24328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9" name="object 1149"/>
            <p:cNvSpPr/>
            <p:nvPr/>
          </p:nvSpPr>
          <p:spPr>
            <a:xfrm>
              <a:off x="3521504" y="24289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0" name="object 1150"/>
            <p:cNvSpPr/>
            <p:nvPr/>
          </p:nvSpPr>
          <p:spPr>
            <a:xfrm>
              <a:off x="3525603" y="24248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1" name="object 1151"/>
            <p:cNvSpPr/>
            <p:nvPr/>
          </p:nvSpPr>
          <p:spPr>
            <a:xfrm>
              <a:off x="3529850" y="24205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2" name="object 1152"/>
            <p:cNvSpPr/>
            <p:nvPr/>
          </p:nvSpPr>
          <p:spPr>
            <a:xfrm>
              <a:off x="3534220" y="24162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3" name="object 1153"/>
            <p:cNvSpPr/>
            <p:nvPr/>
          </p:nvSpPr>
          <p:spPr>
            <a:xfrm>
              <a:off x="3538713" y="24116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4" name="object 1154"/>
            <p:cNvSpPr/>
            <p:nvPr/>
          </p:nvSpPr>
          <p:spPr>
            <a:xfrm>
              <a:off x="3543377" y="24070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5" name="object 1155"/>
            <p:cNvSpPr/>
            <p:nvPr/>
          </p:nvSpPr>
          <p:spPr>
            <a:xfrm>
              <a:off x="3548139" y="24022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6" name="object 1156"/>
            <p:cNvSpPr/>
            <p:nvPr/>
          </p:nvSpPr>
          <p:spPr>
            <a:xfrm>
              <a:off x="3553024" y="23973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7" name="object 1157"/>
            <p:cNvSpPr/>
            <p:nvPr/>
          </p:nvSpPr>
          <p:spPr>
            <a:xfrm>
              <a:off x="3383980" y="239735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8" name="object 1158"/>
            <p:cNvSpPr/>
            <p:nvPr/>
          </p:nvSpPr>
          <p:spPr>
            <a:xfrm>
              <a:off x="3557933" y="2397353"/>
              <a:ext cx="0" cy="209550"/>
            </a:xfrm>
            <a:custGeom>
              <a:avLst/>
              <a:gdLst/>
              <a:ahLst/>
              <a:cxnLst/>
              <a:rect l="l" t="t" r="r" b="b"/>
              <a:pathLst>
                <a:path h="209550">
                  <a:moveTo>
                    <a:pt x="0" y="209022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9" name="object 1159"/>
            <p:cNvSpPr/>
            <p:nvPr/>
          </p:nvSpPr>
          <p:spPr>
            <a:xfrm>
              <a:off x="3644911" y="2484437"/>
              <a:ext cx="0" cy="122555"/>
            </a:xfrm>
            <a:custGeom>
              <a:avLst/>
              <a:gdLst/>
              <a:ahLst/>
              <a:cxnLst/>
              <a:rect l="l" t="t" r="r" b="b"/>
              <a:pathLst>
                <a:path h="122555">
                  <a:moveTo>
                    <a:pt x="0" y="121938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0" name="object 1160"/>
            <p:cNvSpPr/>
            <p:nvPr/>
          </p:nvSpPr>
          <p:spPr>
            <a:xfrm>
              <a:off x="3818889" y="2484437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1" name="object 1161"/>
            <p:cNvSpPr/>
            <p:nvPr/>
          </p:nvSpPr>
          <p:spPr>
            <a:xfrm>
              <a:off x="3644911" y="2484436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2" name="object 1162"/>
            <p:cNvSpPr/>
            <p:nvPr/>
          </p:nvSpPr>
          <p:spPr>
            <a:xfrm>
              <a:off x="3640026" y="24844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3" name="object 1163"/>
            <p:cNvSpPr/>
            <p:nvPr/>
          </p:nvSpPr>
          <p:spPr>
            <a:xfrm>
              <a:off x="3641327" y="24831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4" name="object 1164"/>
            <p:cNvSpPr/>
            <p:nvPr/>
          </p:nvSpPr>
          <p:spPr>
            <a:xfrm>
              <a:off x="3642776" y="24816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5" name="object 1165"/>
            <p:cNvSpPr/>
            <p:nvPr/>
          </p:nvSpPr>
          <p:spPr>
            <a:xfrm>
              <a:off x="3644347" y="24801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6" name="object 1166"/>
            <p:cNvSpPr/>
            <p:nvPr/>
          </p:nvSpPr>
          <p:spPr>
            <a:xfrm>
              <a:off x="3646065" y="24783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7" name="object 1167"/>
            <p:cNvSpPr/>
            <p:nvPr/>
          </p:nvSpPr>
          <p:spPr>
            <a:xfrm>
              <a:off x="3647906" y="24765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8" name="object 1168"/>
            <p:cNvSpPr/>
            <p:nvPr/>
          </p:nvSpPr>
          <p:spPr>
            <a:xfrm>
              <a:off x="3649870" y="24745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9" name="object 1169"/>
            <p:cNvSpPr/>
            <p:nvPr/>
          </p:nvSpPr>
          <p:spPr>
            <a:xfrm>
              <a:off x="3651981" y="24724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0" name="object 1170"/>
            <p:cNvSpPr/>
            <p:nvPr/>
          </p:nvSpPr>
          <p:spPr>
            <a:xfrm>
              <a:off x="3654215" y="24702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1" name="object 1171"/>
            <p:cNvSpPr/>
            <p:nvPr/>
          </p:nvSpPr>
          <p:spPr>
            <a:xfrm>
              <a:off x="3656597" y="2467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2" name="object 1172"/>
            <p:cNvSpPr/>
            <p:nvPr/>
          </p:nvSpPr>
          <p:spPr>
            <a:xfrm>
              <a:off x="3659100" y="24653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3" name="object 1173"/>
            <p:cNvSpPr/>
            <p:nvPr/>
          </p:nvSpPr>
          <p:spPr>
            <a:xfrm>
              <a:off x="3661752" y="24626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4" name="object 1174"/>
            <p:cNvSpPr/>
            <p:nvPr/>
          </p:nvSpPr>
          <p:spPr>
            <a:xfrm>
              <a:off x="3664526" y="24599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5" name="object 1175"/>
            <p:cNvSpPr/>
            <p:nvPr/>
          </p:nvSpPr>
          <p:spPr>
            <a:xfrm>
              <a:off x="3667423" y="24570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6" name="object 1176"/>
            <p:cNvSpPr/>
            <p:nvPr/>
          </p:nvSpPr>
          <p:spPr>
            <a:xfrm>
              <a:off x="3670467" y="24539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7" name="object 1177"/>
            <p:cNvSpPr/>
            <p:nvPr/>
          </p:nvSpPr>
          <p:spPr>
            <a:xfrm>
              <a:off x="3673633" y="24507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8" name="object 1178"/>
            <p:cNvSpPr/>
            <p:nvPr/>
          </p:nvSpPr>
          <p:spPr>
            <a:xfrm>
              <a:off x="3676948" y="24474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9" name="object 1179"/>
            <p:cNvSpPr/>
            <p:nvPr/>
          </p:nvSpPr>
          <p:spPr>
            <a:xfrm>
              <a:off x="3680384" y="24440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0" name="object 1180"/>
            <p:cNvSpPr/>
            <p:nvPr/>
          </p:nvSpPr>
          <p:spPr>
            <a:xfrm>
              <a:off x="3683968" y="24404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1" name="object 1181"/>
            <p:cNvSpPr/>
            <p:nvPr/>
          </p:nvSpPr>
          <p:spPr>
            <a:xfrm>
              <a:off x="3687651" y="24367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2" name="object 1182"/>
            <p:cNvSpPr/>
            <p:nvPr/>
          </p:nvSpPr>
          <p:spPr>
            <a:xfrm>
              <a:off x="3691505" y="24328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3" name="object 1183"/>
            <p:cNvSpPr/>
            <p:nvPr/>
          </p:nvSpPr>
          <p:spPr>
            <a:xfrm>
              <a:off x="3695482" y="24289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4" name="object 1184"/>
            <p:cNvSpPr/>
            <p:nvPr/>
          </p:nvSpPr>
          <p:spPr>
            <a:xfrm>
              <a:off x="3699582" y="24248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5" name="object 1185"/>
            <p:cNvSpPr/>
            <p:nvPr/>
          </p:nvSpPr>
          <p:spPr>
            <a:xfrm>
              <a:off x="3703805" y="24205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6" name="object 1186"/>
            <p:cNvSpPr/>
            <p:nvPr/>
          </p:nvSpPr>
          <p:spPr>
            <a:xfrm>
              <a:off x="3708198" y="24162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7" name="object 1187"/>
            <p:cNvSpPr/>
            <p:nvPr/>
          </p:nvSpPr>
          <p:spPr>
            <a:xfrm>
              <a:off x="3712691" y="24116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8" name="object 1188"/>
            <p:cNvSpPr/>
            <p:nvPr/>
          </p:nvSpPr>
          <p:spPr>
            <a:xfrm>
              <a:off x="3717331" y="24070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9" name="object 1189"/>
            <p:cNvSpPr/>
            <p:nvPr/>
          </p:nvSpPr>
          <p:spPr>
            <a:xfrm>
              <a:off x="3722094" y="24022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0" name="object 1190"/>
            <p:cNvSpPr/>
            <p:nvPr/>
          </p:nvSpPr>
          <p:spPr>
            <a:xfrm>
              <a:off x="3727002" y="23973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1" name="object 1191"/>
            <p:cNvSpPr/>
            <p:nvPr/>
          </p:nvSpPr>
          <p:spPr>
            <a:xfrm>
              <a:off x="3814005" y="24844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2" name="object 1192"/>
            <p:cNvSpPr/>
            <p:nvPr/>
          </p:nvSpPr>
          <p:spPr>
            <a:xfrm>
              <a:off x="3815305" y="24831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3" name="object 1193"/>
            <p:cNvSpPr/>
            <p:nvPr/>
          </p:nvSpPr>
          <p:spPr>
            <a:xfrm>
              <a:off x="3816753" y="24816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4" name="object 1194"/>
            <p:cNvSpPr/>
            <p:nvPr/>
          </p:nvSpPr>
          <p:spPr>
            <a:xfrm>
              <a:off x="3818326" y="24801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5" name="object 1195"/>
            <p:cNvSpPr/>
            <p:nvPr/>
          </p:nvSpPr>
          <p:spPr>
            <a:xfrm>
              <a:off x="3820019" y="24783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6" name="object 1196"/>
            <p:cNvSpPr/>
            <p:nvPr/>
          </p:nvSpPr>
          <p:spPr>
            <a:xfrm>
              <a:off x="3821860" y="24765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7" name="object 1197"/>
            <p:cNvSpPr/>
            <p:nvPr/>
          </p:nvSpPr>
          <p:spPr>
            <a:xfrm>
              <a:off x="3823849" y="24745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8" name="object 1198"/>
            <p:cNvSpPr/>
            <p:nvPr/>
          </p:nvSpPr>
          <p:spPr>
            <a:xfrm>
              <a:off x="3825959" y="24724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9" name="object 1199"/>
            <p:cNvSpPr/>
            <p:nvPr/>
          </p:nvSpPr>
          <p:spPr>
            <a:xfrm>
              <a:off x="3828193" y="24702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0" name="object 1200"/>
            <p:cNvSpPr/>
            <p:nvPr/>
          </p:nvSpPr>
          <p:spPr>
            <a:xfrm>
              <a:off x="3830574" y="2467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1" name="object 1201"/>
            <p:cNvSpPr/>
            <p:nvPr/>
          </p:nvSpPr>
          <p:spPr>
            <a:xfrm>
              <a:off x="3833079" y="24653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2" name="object 1202"/>
            <p:cNvSpPr/>
            <p:nvPr/>
          </p:nvSpPr>
          <p:spPr>
            <a:xfrm>
              <a:off x="3835705" y="24626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3" name="object 1203"/>
            <p:cNvSpPr/>
            <p:nvPr/>
          </p:nvSpPr>
          <p:spPr>
            <a:xfrm>
              <a:off x="3838480" y="24599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4" name="object 1204"/>
            <p:cNvSpPr/>
            <p:nvPr/>
          </p:nvSpPr>
          <p:spPr>
            <a:xfrm>
              <a:off x="3841401" y="24570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5" name="object 1205"/>
            <p:cNvSpPr/>
            <p:nvPr/>
          </p:nvSpPr>
          <p:spPr>
            <a:xfrm>
              <a:off x="3844421" y="24539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6" name="object 1206"/>
            <p:cNvSpPr/>
            <p:nvPr/>
          </p:nvSpPr>
          <p:spPr>
            <a:xfrm>
              <a:off x="3847612" y="24507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7" name="object 1207"/>
            <p:cNvSpPr/>
            <p:nvPr/>
          </p:nvSpPr>
          <p:spPr>
            <a:xfrm>
              <a:off x="3850901" y="24474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8" name="object 1208"/>
            <p:cNvSpPr/>
            <p:nvPr/>
          </p:nvSpPr>
          <p:spPr>
            <a:xfrm>
              <a:off x="3854339" y="24440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9" name="object 1209"/>
            <p:cNvSpPr/>
            <p:nvPr/>
          </p:nvSpPr>
          <p:spPr>
            <a:xfrm>
              <a:off x="3857923" y="24404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0" name="object 1210"/>
            <p:cNvSpPr/>
            <p:nvPr/>
          </p:nvSpPr>
          <p:spPr>
            <a:xfrm>
              <a:off x="3861630" y="24367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1" name="object 1211"/>
            <p:cNvSpPr/>
            <p:nvPr/>
          </p:nvSpPr>
          <p:spPr>
            <a:xfrm>
              <a:off x="3865459" y="24328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2" name="object 1212"/>
            <p:cNvSpPr/>
            <p:nvPr/>
          </p:nvSpPr>
          <p:spPr>
            <a:xfrm>
              <a:off x="3869437" y="24289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3" name="object 1213"/>
            <p:cNvSpPr/>
            <p:nvPr/>
          </p:nvSpPr>
          <p:spPr>
            <a:xfrm>
              <a:off x="3873536" y="24248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4" name="object 1214"/>
            <p:cNvSpPr/>
            <p:nvPr/>
          </p:nvSpPr>
          <p:spPr>
            <a:xfrm>
              <a:off x="3877782" y="24205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5" name="object 1215"/>
            <p:cNvSpPr/>
            <p:nvPr/>
          </p:nvSpPr>
          <p:spPr>
            <a:xfrm>
              <a:off x="3882152" y="24162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6" name="object 1216"/>
            <p:cNvSpPr/>
            <p:nvPr/>
          </p:nvSpPr>
          <p:spPr>
            <a:xfrm>
              <a:off x="3886645" y="24116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7" name="object 1217"/>
            <p:cNvSpPr/>
            <p:nvPr/>
          </p:nvSpPr>
          <p:spPr>
            <a:xfrm>
              <a:off x="3891284" y="24070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8" name="object 1218"/>
            <p:cNvSpPr/>
            <p:nvPr/>
          </p:nvSpPr>
          <p:spPr>
            <a:xfrm>
              <a:off x="3896071" y="24022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9" name="object 1219"/>
            <p:cNvSpPr/>
            <p:nvPr/>
          </p:nvSpPr>
          <p:spPr>
            <a:xfrm>
              <a:off x="3900957" y="23973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0" name="object 1220"/>
            <p:cNvSpPr/>
            <p:nvPr/>
          </p:nvSpPr>
          <p:spPr>
            <a:xfrm>
              <a:off x="3731912" y="239735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1" name="object 1221"/>
            <p:cNvSpPr/>
            <p:nvPr/>
          </p:nvSpPr>
          <p:spPr>
            <a:xfrm>
              <a:off x="3905867" y="2397353"/>
              <a:ext cx="0" cy="209550"/>
            </a:xfrm>
            <a:custGeom>
              <a:avLst/>
              <a:gdLst/>
              <a:ahLst/>
              <a:cxnLst/>
              <a:rect l="l" t="t" r="r" b="b"/>
              <a:pathLst>
                <a:path h="209550">
                  <a:moveTo>
                    <a:pt x="0" y="209022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2" name="object 1222"/>
            <p:cNvSpPr/>
            <p:nvPr/>
          </p:nvSpPr>
          <p:spPr>
            <a:xfrm>
              <a:off x="3992844" y="2484437"/>
              <a:ext cx="0" cy="122555"/>
            </a:xfrm>
            <a:custGeom>
              <a:avLst/>
              <a:gdLst/>
              <a:ahLst/>
              <a:cxnLst/>
              <a:rect l="l" t="t" r="r" b="b"/>
              <a:pathLst>
                <a:path h="122555">
                  <a:moveTo>
                    <a:pt x="0" y="121938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3" name="object 1223"/>
            <p:cNvSpPr/>
            <p:nvPr/>
          </p:nvSpPr>
          <p:spPr>
            <a:xfrm>
              <a:off x="4166822" y="2484437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4" name="object 1224"/>
            <p:cNvSpPr/>
            <p:nvPr/>
          </p:nvSpPr>
          <p:spPr>
            <a:xfrm>
              <a:off x="3992844" y="2484436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5" name="object 1225"/>
            <p:cNvSpPr/>
            <p:nvPr/>
          </p:nvSpPr>
          <p:spPr>
            <a:xfrm>
              <a:off x="3987958" y="24844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6" name="object 1226"/>
            <p:cNvSpPr/>
            <p:nvPr/>
          </p:nvSpPr>
          <p:spPr>
            <a:xfrm>
              <a:off x="3989260" y="24831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7" name="object 1227"/>
            <p:cNvSpPr/>
            <p:nvPr/>
          </p:nvSpPr>
          <p:spPr>
            <a:xfrm>
              <a:off x="3990708" y="24816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8" name="object 1228"/>
            <p:cNvSpPr/>
            <p:nvPr/>
          </p:nvSpPr>
          <p:spPr>
            <a:xfrm>
              <a:off x="3992278" y="24801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9" name="object 1229"/>
            <p:cNvSpPr/>
            <p:nvPr/>
          </p:nvSpPr>
          <p:spPr>
            <a:xfrm>
              <a:off x="3993997" y="24783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0" name="object 1230"/>
            <p:cNvSpPr/>
            <p:nvPr/>
          </p:nvSpPr>
          <p:spPr>
            <a:xfrm>
              <a:off x="3995839" y="24765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1" name="object 1231"/>
            <p:cNvSpPr/>
            <p:nvPr/>
          </p:nvSpPr>
          <p:spPr>
            <a:xfrm>
              <a:off x="3997802" y="24745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2" name="object 1232"/>
            <p:cNvSpPr/>
            <p:nvPr/>
          </p:nvSpPr>
          <p:spPr>
            <a:xfrm>
              <a:off x="3999914" y="24724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3" name="object 1233"/>
            <p:cNvSpPr/>
            <p:nvPr/>
          </p:nvSpPr>
          <p:spPr>
            <a:xfrm>
              <a:off x="4002148" y="24702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4" name="object 1234"/>
            <p:cNvSpPr/>
            <p:nvPr/>
          </p:nvSpPr>
          <p:spPr>
            <a:xfrm>
              <a:off x="4004529" y="2467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5" name="object 1235"/>
            <p:cNvSpPr/>
            <p:nvPr/>
          </p:nvSpPr>
          <p:spPr>
            <a:xfrm>
              <a:off x="4007032" y="24653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6" name="object 1236"/>
            <p:cNvSpPr/>
            <p:nvPr/>
          </p:nvSpPr>
          <p:spPr>
            <a:xfrm>
              <a:off x="4009684" y="24626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7" name="object 1237"/>
            <p:cNvSpPr/>
            <p:nvPr/>
          </p:nvSpPr>
          <p:spPr>
            <a:xfrm>
              <a:off x="4012457" y="24599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8" name="object 1238"/>
            <p:cNvSpPr/>
            <p:nvPr/>
          </p:nvSpPr>
          <p:spPr>
            <a:xfrm>
              <a:off x="4015354" y="24570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9" name="object 1239"/>
            <p:cNvSpPr/>
            <p:nvPr/>
          </p:nvSpPr>
          <p:spPr>
            <a:xfrm>
              <a:off x="4018399" y="24539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0" name="object 1240"/>
            <p:cNvSpPr/>
            <p:nvPr/>
          </p:nvSpPr>
          <p:spPr>
            <a:xfrm>
              <a:off x="4021566" y="24507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1" name="object 1241"/>
            <p:cNvSpPr/>
            <p:nvPr/>
          </p:nvSpPr>
          <p:spPr>
            <a:xfrm>
              <a:off x="4024879" y="24474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2" name="object 1242"/>
            <p:cNvSpPr/>
            <p:nvPr/>
          </p:nvSpPr>
          <p:spPr>
            <a:xfrm>
              <a:off x="4028317" y="24440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3" name="object 1243"/>
            <p:cNvSpPr/>
            <p:nvPr/>
          </p:nvSpPr>
          <p:spPr>
            <a:xfrm>
              <a:off x="4031901" y="24404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4" name="object 1244"/>
            <p:cNvSpPr/>
            <p:nvPr/>
          </p:nvSpPr>
          <p:spPr>
            <a:xfrm>
              <a:off x="4035583" y="24367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5" name="object 1245"/>
            <p:cNvSpPr/>
            <p:nvPr/>
          </p:nvSpPr>
          <p:spPr>
            <a:xfrm>
              <a:off x="4039437" y="24328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6" name="object 1246"/>
            <p:cNvSpPr/>
            <p:nvPr/>
          </p:nvSpPr>
          <p:spPr>
            <a:xfrm>
              <a:off x="4043415" y="24289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7" name="object 1247"/>
            <p:cNvSpPr/>
            <p:nvPr/>
          </p:nvSpPr>
          <p:spPr>
            <a:xfrm>
              <a:off x="4047513" y="24248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8" name="object 1248"/>
            <p:cNvSpPr/>
            <p:nvPr/>
          </p:nvSpPr>
          <p:spPr>
            <a:xfrm>
              <a:off x="4051736" y="24205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9" name="object 1249"/>
            <p:cNvSpPr/>
            <p:nvPr/>
          </p:nvSpPr>
          <p:spPr>
            <a:xfrm>
              <a:off x="4056106" y="24162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0" name="object 1250"/>
            <p:cNvSpPr/>
            <p:nvPr/>
          </p:nvSpPr>
          <p:spPr>
            <a:xfrm>
              <a:off x="4060624" y="24116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1" name="object 1251"/>
            <p:cNvSpPr/>
            <p:nvPr/>
          </p:nvSpPr>
          <p:spPr>
            <a:xfrm>
              <a:off x="4065263" y="24070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2" name="object 1252"/>
            <p:cNvSpPr/>
            <p:nvPr/>
          </p:nvSpPr>
          <p:spPr>
            <a:xfrm>
              <a:off x="4070025" y="24022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3" name="object 1253"/>
            <p:cNvSpPr/>
            <p:nvPr/>
          </p:nvSpPr>
          <p:spPr>
            <a:xfrm>
              <a:off x="4074935" y="23973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4" name="object 1254"/>
            <p:cNvSpPr/>
            <p:nvPr/>
          </p:nvSpPr>
          <p:spPr>
            <a:xfrm>
              <a:off x="4161913" y="24844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5" name="object 1255"/>
            <p:cNvSpPr/>
            <p:nvPr/>
          </p:nvSpPr>
          <p:spPr>
            <a:xfrm>
              <a:off x="4163238" y="24831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6" name="object 1256"/>
            <p:cNvSpPr/>
            <p:nvPr/>
          </p:nvSpPr>
          <p:spPr>
            <a:xfrm>
              <a:off x="4164686" y="24816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7" name="object 1257"/>
            <p:cNvSpPr/>
            <p:nvPr/>
          </p:nvSpPr>
          <p:spPr>
            <a:xfrm>
              <a:off x="4166257" y="24801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8" name="object 1258"/>
            <p:cNvSpPr/>
            <p:nvPr/>
          </p:nvSpPr>
          <p:spPr>
            <a:xfrm>
              <a:off x="4167951" y="24783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9" name="object 1259"/>
            <p:cNvSpPr/>
            <p:nvPr/>
          </p:nvSpPr>
          <p:spPr>
            <a:xfrm>
              <a:off x="4169793" y="24765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0" name="object 1260"/>
            <p:cNvSpPr/>
            <p:nvPr/>
          </p:nvSpPr>
          <p:spPr>
            <a:xfrm>
              <a:off x="4171781" y="24745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1" name="object 1261"/>
            <p:cNvSpPr/>
            <p:nvPr/>
          </p:nvSpPr>
          <p:spPr>
            <a:xfrm>
              <a:off x="4173893" y="24724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2" name="object 1262"/>
            <p:cNvSpPr/>
            <p:nvPr/>
          </p:nvSpPr>
          <p:spPr>
            <a:xfrm>
              <a:off x="4176126" y="24702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3" name="object 1263"/>
            <p:cNvSpPr/>
            <p:nvPr/>
          </p:nvSpPr>
          <p:spPr>
            <a:xfrm>
              <a:off x="4178508" y="2467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4" name="object 1264"/>
            <p:cNvSpPr/>
            <p:nvPr/>
          </p:nvSpPr>
          <p:spPr>
            <a:xfrm>
              <a:off x="4181012" y="24653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5" name="object 1265"/>
            <p:cNvSpPr/>
            <p:nvPr/>
          </p:nvSpPr>
          <p:spPr>
            <a:xfrm>
              <a:off x="4183637" y="24626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6" name="object 1266"/>
            <p:cNvSpPr/>
            <p:nvPr/>
          </p:nvSpPr>
          <p:spPr>
            <a:xfrm>
              <a:off x="4186412" y="24599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7" name="object 1267"/>
            <p:cNvSpPr/>
            <p:nvPr/>
          </p:nvSpPr>
          <p:spPr>
            <a:xfrm>
              <a:off x="4189333" y="24570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8" name="object 1268"/>
            <p:cNvSpPr/>
            <p:nvPr/>
          </p:nvSpPr>
          <p:spPr>
            <a:xfrm>
              <a:off x="4192353" y="24539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9" name="object 1269"/>
            <p:cNvSpPr/>
            <p:nvPr/>
          </p:nvSpPr>
          <p:spPr>
            <a:xfrm>
              <a:off x="4195543" y="24507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0" name="object 1270"/>
            <p:cNvSpPr/>
            <p:nvPr/>
          </p:nvSpPr>
          <p:spPr>
            <a:xfrm>
              <a:off x="4198834" y="24474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1" name="object 1271"/>
            <p:cNvSpPr/>
            <p:nvPr/>
          </p:nvSpPr>
          <p:spPr>
            <a:xfrm>
              <a:off x="4202271" y="24440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2" name="object 1272"/>
            <p:cNvSpPr/>
            <p:nvPr/>
          </p:nvSpPr>
          <p:spPr>
            <a:xfrm>
              <a:off x="4205855" y="24404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3" name="object 1273"/>
            <p:cNvSpPr/>
            <p:nvPr/>
          </p:nvSpPr>
          <p:spPr>
            <a:xfrm>
              <a:off x="4209562" y="24367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4" name="object 1274"/>
            <p:cNvSpPr/>
            <p:nvPr/>
          </p:nvSpPr>
          <p:spPr>
            <a:xfrm>
              <a:off x="4213392" y="24328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5" name="object 1275"/>
            <p:cNvSpPr/>
            <p:nvPr/>
          </p:nvSpPr>
          <p:spPr>
            <a:xfrm>
              <a:off x="4217368" y="24289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6" name="object 1276"/>
            <p:cNvSpPr/>
            <p:nvPr/>
          </p:nvSpPr>
          <p:spPr>
            <a:xfrm>
              <a:off x="4221468" y="24248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7" name="object 1277"/>
            <p:cNvSpPr/>
            <p:nvPr/>
          </p:nvSpPr>
          <p:spPr>
            <a:xfrm>
              <a:off x="4225715" y="24205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8" name="object 1278"/>
            <p:cNvSpPr/>
            <p:nvPr/>
          </p:nvSpPr>
          <p:spPr>
            <a:xfrm>
              <a:off x="4230085" y="24162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9" name="object 1279"/>
            <p:cNvSpPr/>
            <p:nvPr/>
          </p:nvSpPr>
          <p:spPr>
            <a:xfrm>
              <a:off x="4234577" y="24116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0" name="object 1280"/>
            <p:cNvSpPr/>
            <p:nvPr/>
          </p:nvSpPr>
          <p:spPr>
            <a:xfrm>
              <a:off x="4239216" y="24070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1" name="object 1281"/>
            <p:cNvSpPr/>
            <p:nvPr/>
          </p:nvSpPr>
          <p:spPr>
            <a:xfrm>
              <a:off x="4244004" y="24022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2" name="object 1282"/>
            <p:cNvSpPr/>
            <p:nvPr/>
          </p:nvSpPr>
          <p:spPr>
            <a:xfrm>
              <a:off x="4248890" y="23973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3" name="object 1283"/>
            <p:cNvSpPr/>
            <p:nvPr/>
          </p:nvSpPr>
          <p:spPr>
            <a:xfrm>
              <a:off x="4079821" y="239735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4" name="object 1284"/>
            <p:cNvSpPr/>
            <p:nvPr/>
          </p:nvSpPr>
          <p:spPr>
            <a:xfrm>
              <a:off x="4253800" y="2397353"/>
              <a:ext cx="0" cy="209550"/>
            </a:xfrm>
            <a:custGeom>
              <a:avLst/>
              <a:gdLst/>
              <a:ahLst/>
              <a:cxnLst/>
              <a:rect l="l" t="t" r="r" b="b"/>
              <a:pathLst>
                <a:path h="209550">
                  <a:moveTo>
                    <a:pt x="0" y="209022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5" name="object 1285"/>
            <p:cNvSpPr/>
            <p:nvPr/>
          </p:nvSpPr>
          <p:spPr>
            <a:xfrm>
              <a:off x="4340775" y="2484437"/>
              <a:ext cx="0" cy="122555"/>
            </a:xfrm>
            <a:custGeom>
              <a:avLst/>
              <a:gdLst/>
              <a:ahLst/>
              <a:cxnLst/>
              <a:rect l="l" t="t" r="r" b="b"/>
              <a:pathLst>
                <a:path h="122555">
                  <a:moveTo>
                    <a:pt x="0" y="121938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6" name="object 1286"/>
            <p:cNvSpPr/>
            <p:nvPr/>
          </p:nvSpPr>
          <p:spPr>
            <a:xfrm>
              <a:off x="4514754" y="2484436"/>
              <a:ext cx="0" cy="1742439"/>
            </a:xfrm>
            <a:custGeom>
              <a:avLst/>
              <a:gdLst/>
              <a:ahLst/>
              <a:cxnLst/>
              <a:rect l="l" t="t" r="r" b="b"/>
              <a:pathLst>
                <a:path h="1742439">
                  <a:moveTo>
                    <a:pt x="0" y="1741813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7" name="object 1287"/>
            <p:cNvSpPr/>
            <p:nvPr/>
          </p:nvSpPr>
          <p:spPr>
            <a:xfrm>
              <a:off x="4392966" y="4226250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>
                  <a:moveTo>
                    <a:pt x="0" y="0"/>
                  </a:moveTo>
                  <a:lnTo>
                    <a:pt x="121787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8" name="object 1288"/>
            <p:cNvSpPr/>
            <p:nvPr/>
          </p:nvSpPr>
          <p:spPr>
            <a:xfrm>
              <a:off x="4340775" y="2484436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9" name="object 1289"/>
            <p:cNvSpPr/>
            <p:nvPr/>
          </p:nvSpPr>
          <p:spPr>
            <a:xfrm>
              <a:off x="4335891" y="24844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0" name="object 1290"/>
            <p:cNvSpPr/>
            <p:nvPr/>
          </p:nvSpPr>
          <p:spPr>
            <a:xfrm>
              <a:off x="4337192" y="24831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1" name="object 1291"/>
            <p:cNvSpPr/>
            <p:nvPr/>
          </p:nvSpPr>
          <p:spPr>
            <a:xfrm>
              <a:off x="4338639" y="24816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2" name="object 1292"/>
            <p:cNvSpPr/>
            <p:nvPr/>
          </p:nvSpPr>
          <p:spPr>
            <a:xfrm>
              <a:off x="4340212" y="24801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3" name="object 1293"/>
            <p:cNvSpPr/>
            <p:nvPr/>
          </p:nvSpPr>
          <p:spPr>
            <a:xfrm>
              <a:off x="4341930" y="24783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4" name="object 1294"/>
            <p:cNvSpPr/>
            <p:nvPr/>
          </p:nvSpPr>
          <p:spPr>
            <a:xfrm>
              <a:off x="4343771" y="24765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5" name="object 1295"/>
            <p:cNvSpPr/>
            <p:nvPr/>
          </p:nvSpPr>
          <p:spPr>
            <a:xfrm>
              <a:off x="4345735" y="24745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6" name="object 1296"/>
            <p:cNvSpPr/>
            <p:nvPr/>
          </p:nvSpPr>
          <p:spPr>
            <a:xfrm>
              <a:off x="4347846" y="24724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7" name="object 1297"/>
            <p:cNvSpPr/>
            <p:nvPr/>
          </p:nvSpPr>
          <p:spPr>
            <a:xfrm>
              <a:off x="4350080" y="24702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8" name="object 1298"/>
            <p:cNvSpPr/>
            <p:nvPr/>
          </p:nvSpPr>
          <p:spPr>
            <a:xfrm>
              <a:off x="4352461" y="2467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9" name="object 1299"/>
            <p:cNvSpPr/>
            <p:nvPr/>
          </p:nvSpPr>
          <p:spPr>
            <a:xfrm>
              <a:off x="4354964" y="24653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0" name="object 1300"/>
            <p:cNvSpPr/>
            <p:nvPr/>
          </p:nvSpPr>
          <p:spPr>
            <a:xfrm>
              <a:off x="4357616" y="24626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1" name="object 1301"/>
            <p:cNvSpPr/>
            <p:nvPr/>
          </p:nvSpPr>
          <p:spPr>
            <a:xfrm>
              <a:off x="4360389" y="24599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2" name="object 1302"/>
            <p:cNvSpPr/>
            <p:nvPr/>
          </p:nvSpPr>
          <p:spPr>
            <a:xfrm>
              <a:off x="4363286" y="24570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3" name="object 1303"/>
            <p:cNvSpPr/>
            <p:nvPr/>
          </p:nvSpPr>
          <p:spPr>
            <a:xfrm>
              <a:off x="4366330" y="24539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4" name="object 1304"/>
            <p:cNvSpPr/>
            <p:nvPr/>
          </p:nvSpPr>
          <p:spPr>
            <a:xfrm>
              <a:off x="4369498" y="24507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5" name="object 1305"/>
            <p:cNvSpPr/>
            <p:nvPr/>
          </p:nvSpPr>
          <p:spPr>
            <a:xfrm>
              <a:off x="4372811" y="24474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6" name="object 1306"/>
            <p:cNvSpPr/>
            <p:nvPr/>
          </p:nvSpPr>
          <p:spPr>
            <a:xfrm>
              <a:off x="4376248" y="24440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7" name="object 1307"/>
            <p:cNvSpPr/>
            <p:nvPr/>
          </p:nvSpPr>
          <p:spPr>
            <a:xfrm>
              <a:off x="4379808" y="24404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8" name="object 1308"/>
            <p:cNvSpPr/>
            <p:nvPr/>
          </p:nvSpPr>
          <p:spPr>
            <a:xfrm>
              <a:off x="4383515" y="24367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9" name="object 1309"/>
            <p:cNvSpPr/>
            <p:nvPr/>
          </p:nvSpPr>
          <p:spPr>
            <a:xfrm>
              <a:off x="4387369" y="24328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0" name="object 1310"/>
            <p:cNvSpPr/>
            <p:nvPr/>
          </p:nvSpPr>
          <p:spPr>
            <a:xfrm>
              <a:off x="4391346" y="24289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1" name="object 1311"/>
            <p:cNvSpPr/>
            <p:nvPr/>
          </p:nvSpPr>
          <p:spPr>
            <a:xfrm>
              <a:off x="4395445" y="24248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2" name="object 1312"/>
            <p:cNvSpPr/>
            <p:nvPr/>
          </p:nvSpPr>
          <p:spPr>
            <a:xfrm>
              <a:off x="4399668" y="24205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3" name="object 1313"/>
            <p:cNvSpPr/>
            <p:nvPr/>
          </p:nvSpPr>
          <p:spPr>
            <a:xfrm>
              <a:off x="4404038" y="24162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4" name="object 1314"/>
            <p:cNvSpPr/>
            <p:nvPr/>
          </p:nvSpPr>
          <p:spPr>
            <a:xfrm>
              <a:off x="4408554" y="24116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5" name="object 1315"/>
            <p:cNvSpPr/>
            <p:nvPr/>
          </p:nvSpPr>
          <p:spPr>
            <a:xfrm>
              <a:off x="4413195" y="24070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6" name="object 1316"/>
            <p:cNvSpPr/>
            <p:nvPr/>
          </p:nvSpPr>
          <p:spPr>
            <a:xfrm>
              <a:off x="4417957" y="24022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7" name="object 1317"/>
            <p:cNvSpPr/>
            <p:nvPr/>
          </p:nvSpPr>
          <p:spPr>
            <a:xfrm>
              <a:off x="4422867" y="23973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8" name="object 1318"/>
            <p:cNvSpPr/>
            <p:nvPr/>
          </p:nvSpPr>
          <p:spPr>
            <a:xfrm>
              <a:off x="4509844" y="24844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9" name="object 1319"/>
            <p:cNvSpPr/>
            <p:nvPr/>
          </p:nvSpPr>
          <p:spPr>
            <a:xfrm>
              <a:off x="4511169" y="24831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0" name="object 1320"/>
            <p:cNvSpPr/>
            <p:nvPr/>
          </p:nvSpPr>
          <p:spPr>
            <a:xfrm>
              <a:off x="4512594" y="24816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1" name="object 1321"/>
            <p:cNvSpPr/>
            <p:nvPr/>
          </p:nvSpPr>
          <p:spPr>
            <a:xfrm>
              <a:off x="4514189" y="24801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2" name="object 1322"/>
            <p:cNvSpPr/>
            <p:nvPr/>
          </p:nvSpPr>
          <p:spPr>
            <a:xfrm>
              <a:off x="4515883" y="24783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3" name="object 1323"/>
            <p:cNvSpPr/>
            <p:nvPr/>
          </p:nvSpPr>
          <p:spPr>
            <a:xfrm>
              <a:off x="4517723" y="24765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4" name="object 1324"/>
            <p:cNvSpPr/>
            <p:nvPr/>
          </p:nvSpPr>
          <p:spPr>
            <a:xfrm>
              <a:off x="4519712" y="24745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5" name="object 1325"/>
            <p:cNvSpPr/>
            <p:nvPr/>
          </p:nvSpPr>
          <p:spPr>
            <a:xfrm>
              <a:off x="4521824" y="24724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6" name="object 1326"/>
            <p:cNvSpPr/>
            <p:nvPr/>
          </p:nvSpPr>
          <p:spPr>
            <a:xfrm>
              <a:off x="4524058" y="24702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7" name="object 1327"/>
            <p:cNvSpPr/>
            <p:nvPr/>
          </p:nvSpPr>
          <p:spPr>
            <a:xfrm>
              <a:off x="4526414" y="2467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8" name="object 1328"/>
            <p:cNvSpPr/>
            <p:nvPr/>
          </p:nvSpPr>
          <p:spPr>
            <a:xfrm>
              <a:off x="4528942" y="24653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9" name="object 1329"/>
            <p:cNvSpPr/>
            <p:nvPr/>
          </p:nvSpPr>
          <p:spPr>
            <a:xfrm>
              <a:off x="4531570" y="24626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0" name="object 1330"/>
            <p:cNvSpPr/>
            <p:nvPr/>
          </p:nvSpPr>
          <p:spPr>
            <a:xfrm>
              <a:off x="4534344" y="24599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1" name="object 1331"/>
            <p:cNvSpPr/>
            <p:nvPr/>
          </p:nvSpPr>
          <p:spPr>
            <a:xfrm>
              <a:off x="4537265" y="24570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2" name="object 1332"/>
            <p:cNvSpPr/>
            <p:nvPr/>
          </p:nvSpPr>
          <p:spPr>
            <a:xfrm>
              <a:off x="4540284" y="24539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3" name="object 1333"/>
            <p:cNvSpPr/>
            <p:nvPr/>
          </p:nvSpPr>
          <p:spPr>
            <a:xfrm>
              <a:off x="4543476" y="24507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4" name="object 1334"/>
            <p:cNvSpPr/>
            <p:nvPr/>
          </p:nvSpPr>
          <p:spPr>
            <a:xfrm>
              <a:off x="4546766" y="24474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5" name="object 1335"/>
            <p:cNvSpPr/>
            <p:nvPr/>
          </p:nvSpPr>
          <p:spPr>
            <a:xfrm>
              <a:off x="4550202" y="24440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6" name="object 1336"/>
            <p:cNvSpPr/>
            <p:nvPr/>
          </p:nvSpPr>
          <p:spPr>
            <a:xfrm>
              <a:off x="4553786" y="24404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7" name="object 1337"/>
            <p:cNvSpPr/>
            <p:nvPr/>
          </p:nvSpPr>
          <p:spPr>
            <a:xfrm>
              <a:off x="4557494" y="24367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8" name="object 1338"/>
            <p:cNvSpPr/>
            <p:nvPr/>
          </p:nvSpPr>
          <p:spPr>
            <a:xfrm>
              <a:off x="4561322" y="24328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9" name="object 1339"/>
            <p:cNvSpPr/>
            <p:nvPr/>
          </p:nvSpPr>
          <p:spPr>
            <a:xfrm>
              <a:off x="4565300" y="24289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0" name="object 1340"/>
            <p:cNvSpPr/>
            <p:nvPr/>
          </p:nvSpPr>
          <p:spPr>
            <a:xfrm>
              <a:off x="4569400" y="24248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1" name="object 1341"/>
            <p:cNvSpPr/>
            <p:nvPr/>
          </p:nvSpPr>
          <p:spPr>
            <a:xfrm>
              <a:off x="4573647" y="24205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2" name="object 1342"/>
            <p:cNvSpPr/>
            <p:nvPr/>
          </p:nvSpPr>
          <p:spPr>
            <a:xfrm>
              <a:off x="4578017" y="24162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3" name="object 1343"/>
            <p:cNvSpPr/>
            <p:nvPr/>
          </p:nvSpPr>
          <p:spPr>
            <a:xfrm>
              <a:off x="4582509" y="24116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4" name="object 1344"/>
            <p:cNvSpPr/>
            <p:nvPr/>
          </p:nvSpPr>
          <p:spPr>
            <a:xfrm>
              <a:off x="4587148" y="24070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5" name="object 1345"/>
            <p:cNvSpPr/>
            <p:nvPr/>
          </p:nvSpPr>
          <p:spPr>
            <a:xfrm>
              <a:off x="4591910" y="24022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6" name="object 1346"/>
            <p:cNvSpPr/>
            <p:nvPr/>
          </p:nvSpPr>
          <p:spPr>
            <a:xfrm>
              <a:off x="4596820" y="23973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7" name="object 1347"/>
            <p:cNvSpPr/>
            <p:nvPr/>
          </p:nvSpPr>
          <p:spPr>
            <a:xfrm>
              <a:off x="4427752" y="239735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8" name="object 1348"/>
            <p:cNvSpPr/>
            <p:nvPr/>
          </p:nvSpPr>
          <p:spPr>
            <a:xfrm>
              <a:off x="4509844" y="42262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9" name="object 1349"/>
            <p:cNvSpPr/>
            <p:nvPr/>
          </p:nvSpPr>
          <p:spPr>
            <a:xfrm>
              <a:off x="4511169" y="42249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0" name="object 1350"/>
            <p:cNvSpPr/>
            <p:nvPr/>
          </p:nvSpPr>
          <p:spPr>
            <a:xfrm>
              <a:off x="4512594" y="42234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1" name="object 1351"/>
            <p:cNvSpPr/>
            <p:nvPr/>
          </p:nvSpPr>
          <p:spPr>
            <a:xfrm>
              <a:off x="4514189" y="42218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2" name="object 1352"/>
            <p:cNvSpPr/>
            <p:nvPr/>
          </p:nvSpPr>
          <p:spPr>
            <a:xfrm>
              <a:off x="4515883" y="42202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3" name="object 1353"/>
            <p:cNvSpPr/>
            <p:nvPr/>
          </p:nvSpPr>
          <p:spPr>
            <a:xfrm>
              <a:off x="4517723" y="42183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4" name="object 1354"/>
            <p:cNvSpPr/>
            <p:nvPr/>
          </p:nvSpPr>
          <p:spPr>
            <a:xfrm>
              <a:off x="4519712" y="42163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5" name="object 1355"/>
            <p:cNvSpPr/>
            <p:nvPr/>
          </p:nvSpPr>
          <p:spPr>
            <a:xfrm>
              <a:off x="4521824" y="42142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6" name="object 1356"/>
            <p:cNvSpPr/>
            <p:nvPr/>
          </p:nvSpPr>
          <p:spPr>
            <a:xfrm>
              <a:off x="4524058" y="42120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7" name="object 1357"/>
            <p:cNvSpPr/>
            <p:nvPr/>
          </p:nvSpPr>
          <p:spPr>
            <a:xfrm>
              <a:off x="4526414" y="42096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8" name="object 1358"/>
            <p:cNvSpPr/>
            <p:nvPr/>
          </p:nvSpPr>
          <p:spPr>
            <a:xfrm>
              <a:off x="4528942" y="42071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9" name="object 1359"/>
            <p:cNvSpPr/>
            <p:nvPr/>
          </p:nvSpPr>
          <p:spPr>
            <a:xfrm>
              <a:off x="4531570" y="42044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0" name="object 1360"/>
            <p:cNvSpPr/>
            <p:nvPr/>
          </p:nvSpPr>
          <p:spPr>
            <a:xfrm>
              <a:off x="4534344" y="42017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1" name="object 1361"/>
            <p:cNvSpPr/>
            <p:nvPr/>
          </p:nvSpPr>
          <p:spPr>
            <a:xfrm>
              <a:off x="4537265" y="41987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2" name="object 1362"/>
            <p:cNvSpPr/>
            <p:nvPr/>
          </p:nvSpPr>
          <p:spPr>
            <a:xfrm>
              <a:off x="4540284" y="41957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3" name="object 1363"/>
            <p:cNvSpPr/>
            <p:nvPr/>
          </p:nvSpPr>
          <p:spPr>
            <a:xfrm>
              <a:off x="4543476" y="41925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4" name="object 1364"/>
            <p:cNvSpPr/>
            <p:nvPr/>
          </p:nvSpPr>
          <p:spPr>
            <a:xfrm>
              <a:off x="4546766" y="41892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5" name="object 1365"/>
            <p:cNvSpPr/>
            <p:nvPr/>
          </p:nvSpPr>
          <p:spPr>
            <a:xfrm>
              <a:off x="4550202" y="41858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6" name="object 1366"/>
            <p:cNvSpPr/>
            <p:nvPr/>
          </p:nvSpPr>
          <p:spPr>
            <a:xfrm>
              <a:off x="4553786" y="41822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7" name="object 1367"/>
            <p:cNvSpPr/>
            <p:nvPr/>
          </p:nvSpPr>
          <p:spPr>
            <a:xfrm>
              <a:off x="4557494" y="417854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8" name="object 1368"/>
            <p:cNvSpPr/>
            <p:nvPr/>
          </p:nvSpPr>
          <p:spPr>
            <a:xfrm>
              <a:off x="4561322" y="41747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9" name="object 1369"/>
            <p:cNvSpPr/>
            <p:nvPr/>
          </p:nvSpPr>
          <p:spPr>
            <a:xfrm>
              <a:off x="4565300" y="41707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0" name="object 1370"/>
            <p:cNvSpPr/>
            <p:nvPr/>
          </p:nvSpPr>
          <p:spPr>
            <a:xfrm>
              <a:off x="4569400" y="41666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1" name="object 1371"/>
            <p:cNvSpPr/>
            <p:nvPr/>
          </p:nvSpPr>
          <p:spPr>
            <a:xfrm>
              <a:off x="4573647" y="41623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2" name="object 1372"/>
            <p:cNvSpPr/>
            <p:nvPr/>
          </p:nvSpPr>
          <p:spPr>
            <a:xfrm>
              <a:off x="4578017" y="41579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3" name="object 1373"/>
            <p:cNvSpPr/>
            <p:nvPr/>
          </p:nvSpPr>
          <p:spPr>
            <a:xfrm>
              <a:off x="4582509" y="41534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4" name="object 1374"/>
            <p:cNvSpPr/>
            <p:nvPr/>
          </p:nvSpPr>
          <p:spPr>
            <a:xfrm>
              <a:off x="4587148" y="41488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5" name="object 1375"/>
            <p:cNvSpPr/>
            <p:nvPr/>
          </p:nvSpPr>
          <p:spPr>
            <a:xfrm>
              <a:off x="4591910" y="41440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6" name="object 1376"/>
            <p:cNvSpPr/>
            <p:nvPr/>
          </p:nvSpPr>
          <p:spPr>
            <a:xfrm>
              <a:off x="4596820" y="41391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7" name="object 1377"/>
            <p:cNvSpPr/>
            <p:nvPr/>
          </p:nvSpPr>
          <p:spPr>
            <a:xfrm>
              <a:off x="4601730" y="2397326"/>
              <a:ext cx="0" cy="1742439"/>
            </a:xfrm>
            <a:custGeom>
              <a:avLst/>
              <a:gdLst/>
              <a:ahLst/>
              <a:cxnLst/>
              <a:rect l="l" t="t" r="r" b="b"/>
              <a:pathLst>
                <a:path h="1742439">
                  <a:moveTo>
                    <a:pt x="0" y="1741814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8" name="object 1378"/>
            <p:cNvSpPr/>
            <p:nvPr/>
          </p:nvSpPr>
          <p:spPr>
            <a:xfrm>
              <a:off x="2809878" y="2275414"/>
              <a:ext cx="0" cy="122555"/>
            </a:xfrm>
            <a:custGeom>
              <a:avLst/>
              <a:gdLst/>
              <a:ahLst/>
              <a:cxnLst/>
              <a:rect l="l" t="t" r="r" b="b"/>
              <a:pathLst>
                <a:path h="122555">
                  <a:moveTo>
                    <a:pt x="0" y="121938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9" name="object 1379"/>
            <p:cNvSpPr/>
            <p:nvPr/>
          </p:nvSpPr>
          <p:spPr>
            <a:xfrm>
              <a:off x="2983857" y="2275438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0" name="object 1380"/>
            <p:cNvSpPr/>
            <p:nvPr/>
          </p:nvSpPr>
          <p:spPr>
            <a:xfrm>
              <a:off x="2809878" y="2275414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1" name="object 1381"/>
            <p:cNvSpPr/>
            <p:nvPr/>
          </p:nvSpPr>
          <p:spPr>
            <a:xfrm>
              <a:off x="2804994" y="22754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2" name="object 1382"/>
            <p:cNvSpPr/>
            <p:nvPr/>
          </p:nvSpPr>
          <p:spPr>
            <a:xfrm>
              <a:off x="2806294" y="22741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3" name="object 1383"/>
            <p:cNvSpPr/>
            <p:nvPr/>
          </p:nvSpPr>
          <p:spPr>
            <a:xfrm>
              <a:off x="2807743" y="22726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4" name="object 1384"/>
            <p:cNvSpPr/>
            <p:nvPr/>
          </p:nvSpPr>
          <p:spPr>
            <a:xfrm>
              <a:off x="2809314" y="22710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5" name="object 1385"/>
            <p:cNvSpPr/>
            <p:nvPr/>
          </p:nvSpPr>
          <p:spPr>
            <a:xfrm>
              <a:off x="2811033" y="22693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6" name="object 1386"/>
            <p:cNvSpPr/>
            <p:nvPr/>
          </p:nvSpPr>
          <p:spPr>
            <a:xfrm>
              <a:off x="2812874" y="22675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7" name="object 1387"/>
            <p:cNvSpPr/>
            <p:nvPr/>
          </p:nvSpPr>
          <p:spPr>
            <a:xfrm>
              <a:off x="2814838" y="22655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8" name="object 1388"/>
            <p:cNvSpPr/>
            <p:nvPr/>
          </p:nvSpPr>
          <p:spPr>
            <a:xfrm>
              <a:off x="2816948" y="22634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9" name="object 1389"/>
            <p:cNvSpPr/>
            <p:nvPr/>
          </p:nvSpPr>
          <p:spPr>
            <a:xfrm>
              <a:off x="2819182" y="22612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0" name="object 1390"/>
            <p:cNvSpPr/>
            <p:nvPr/>
          </p:nvSpPr>
          <p:spPr>
            <a:xfrm>
              <a:off x="2821564" y="22588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1" name="object 1391"/>
            <p:cNvSpPr/>
            <p:nvPr/>
          </p:nvSpPr>
          <p:spPr>
            <a:xfrm>
              <a:off x="2824068" y="22563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2" name="object 1392"/>
            <p:cNvSpPr/>
            <p:nvPr/>
          </p:nvSpPr>
          <p:spPr>
            <a:xfrm>
              <a:off x="2826720" y="22536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3" name="object 1393"/>
            <p:cNvSpPr/>
            <p:nvPr/>
          </p:nvSpPr>
          <p:spPr>
            <a:xfrm>
              <a:off x="2829493" y="22508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4" name="object 1394"/>
            <p:cNvSpPr/>
            <p:nvPr/>
          </p:nvSpPr>
          <p:spPr>
            <a:xfrm>
              <a:off x="2832390" y="22479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5" name="object 1395"/>
            <p:cNvSpPr/>
            <p:nvPr/>
          </p:nvSpPr>
          <p:spPr>
            <a:xfrm>
              <a:off x="2835434" y="22449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6" name="object 1396"/>
            <p:cNvSpPr/>
            <p:nvPr/>
          </p:nvSpPr>
          <p:spPr>
            <a:xfrm>
              <a:off x="2838601" y="22417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7" name="object 1397"/>
            <p:cNvSpPr/>
            <p:nvPr/>
          </p:nvSpPr>
          <p:spPr>
            <a:xfrm>
              <a:off x="2841915" y="22384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8" name="object 1398"/>
            <p:cNvSpPr/>
            <p:nvPr/>
          </p:nvSpPr>
          <p:spPr>
            <a:xfrm>
              <a:off x="2845352" y="22350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9" name="object 1399"/>
            <p:cNvSpPr/>
            <p:nvPr/>
          </p:nvSpPr>
          <p:spPr>
            <a:xfrm>
              <a:off x="2848936" y="22314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0" name="object 1400"/>
            <p:cNvSpPr/>
            <p:nvPr/>
          </p:nvSpPr>
          <p:spPr>
            <a:xfrm>
              <a:off x="2852619" y="22277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1" name="object 1401"/>
            <p:cNvSpPr/>
            <p:nvPr/>
          </p:nvSpPr>
          <p:spPr>
            <a:xfrm>
              <a:off x="2856472" y="22238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2" name="object 1402"/>
            <p:cNvSpPr/>
            <p:nvPr/>
          </p:nvSpPr>
          <p:spPr>
            <a:xfrm>
              <a:off x="2860450" y="22199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3" name="object 1403"/>
            <p:cNvSpPr/>
            <p:nvPr/>
          </p:nvSpPr>
          <p:spPr>
            <a:xfrm>
              <a:off x="2864549" y="22158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4" name="object 1404"/>
            <p:cNvSpPr/>
            <p:nvPr/>
          </p:nvSpPr>
          <p:spPr>
            <a:xfrm>
              <a:off x="2868772" y="22115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5" name="object 1405"/>
            <p:cNvSpPr/>
            <p:nvPr/>
          </p:nvSpPr>
          <p:spPr>
            <a:xfrm>
              <a:off x="2873166" y="22071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6" name="object 1406"/>
            <p:cNvSpPr/>
            <p:nvPr/>
          </p:nvSpPr>
          <p:spPr>
            <a:xfrm>
              <a:off x="2877658" y="22026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7" name="object 1407"/>
            <p:cNvSpPr/>
            <p:nvPr/>
          </p:nvSpPr>
          <p:spPr>
            <a:xfrm>
              <a:off x="2882299" y="21980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8" name="object 1408"/>
            <p:cNvSpPr/>
            <p:nvPr/>
          </p:nvSpPr>
          <p:spPr>
            <a:xfrm>
              <a:off x="2887060" y="21932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9" name="object 1409"/>
            <p:cNvSpPr/>
            <p:nvPr/>
          </p:nvSpPr>
          <p:spPr>
            <a:xfrm>
              <a:off x="2891970" y="21883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0" name="object 1410"/>
            <p:cNvSpPr/>
            <p:nvPr/>
          </p:nvSpPr>
          <p:spPr>
            <a:xfrm>
              <a:off x="2978972" y="22754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1" name="object 1411"/>
            <p:cNvSpPr/>
            <p:nvPr/>
          </p:nvSpPr>
          <p:spPr>
            <a:xfrm>
              <a:off x="2980273" y="22741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2" name="object 1412"/>
            <p:cNvSpPr/>
            <p:nvPr/>
          </p:nvSpPr>
          <p:spPr>
            <a:xfrm>
              <a:off x="2981721" y="22726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3" name="object 1413"/>
            <p:cNvSpPr/>
            <p:nvPr/>
          </p:nvSpPr>
          <p:spPr>
            <a:xfrm>
              <a:off x="2983293" y="22710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4" name="object 1414"/>
            <p:cNvSpPr/>
            <p:nvPr/>
          </p:nvSpPr>
          <p:spPr>
            <a:xfrm>
              <a:off x="2984986" y="22693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5" name="object 1415"/>
            <p:cNvSpPr/>
            <p:nvPr/>
          </p:nvSpPr>
          <p:spPr>
            <a:xfrm>
              <a:off x="2986827" y="22675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6" name="object 1416"/>
            <p:cNvSpPr/>
            <p:nvPr/>
          </p:nvSpPr>
          <p:spPr>
            <a:xfrm>
              <a:off x="2988816" y="22655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7" name="object 1417"/>
            <p:cNvSpPr/>
            <p:nvPr/>
          </p:nvSpPr>
          <p:spPr>
            <a:xfrm>
              <a:off x="2990927" y="22634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8" name="object 1418"/>
            <p:cNvSpPr/>
            <p:nvPr/>
          </p:nvSpPr>
          <p:spPr>
            <a:xfrm>
              <a:off x="2993161" y="22612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9" name="object 1419"/>
            <p:cNvSpPr/>
            <p:nvPr/>
          </p:nvSpPr>
          <p:spPr>
            <a:xfrm>
              <a:off x="2995542" y="22588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0" name="object 1420"/>
            <p:cNvSpPr/>
            <p:nvPr/>
          </p:nvSpPr>
          <p:spPr>
            <a:xfrm>
              <a:off x="2998046" y="22563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1" name="object 1421"/>
            <p:cNvSpPr/>
            <p:nvPr/>
          </p:nvSpPr>
          <p:spPr>
            <a:xfrm>
              <a:off x="3000673" y="22536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2" name="object 1422"/>
            <p:cNvSpPr/>
            <p:nvPr/>
          </p:nvSpPr>
          <p:spPr>
            <a:xfrm>
              <a:off x="3003447" y="22508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3" name="object 1423"/>
            <p:cNvSpPr/>
            <p:nvPr/>
          </p:nvSpPr>
          <p:spPr>
            <a:xfrm>
              <a:off x="3006369" y="22479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4" name="object 1424"/>
            <p:cNvSpPr/>
            <p:nvPr/>
          </p:nvSpPr>
          <p:spPr>
            <a:xfrm>
              <a:off x="3009388" y="22449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5" name="object 1425"/>
            <p:cNvSpPr/>
            <p:nvPr/>
          </p:nvSpPr>
          <p:spPr>
            <a:xfrm>
              <a:off x="3012579" y="22417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6" name="object 1426"/>
            <p:cNvSpPr/>
            <p:nvPr/>
          </p:nvSpPr>
          <p:spPr>
            <a:xfrm>
              <a:off x="3015868" y="22384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7" name="object 1427"/>
            <p:cNvSpPr/>
            <p:nvPr/>
          </p:nvSpPr>
          <p:spPr>
            <a:xfrm>
              <a:off x="3019306" y="22350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8" name="object 1428"/>
            <p:cNvSpPr/>
            <p:nvPr/>
          </p:nvSpPr>
          <p:spPr>
            <a:xfrm>
              <a:off x="3022890" y="22314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9" name="object 1429"/>
            <p:cNvSpPr/>
            <p:nvPr/>
          </p:nvSpPr>
          <p:spPr>
            <a:xfrm>
              <a:off x="3026597" y="22277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0" name="object 1430"/>
            <p:cNvSpPr/>
            <p:nvPr/>
          </p:nvSpPr>
          <p:spPr>
            <a:xfrm>
              <a:off x="3030426" y="22238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1" name="object 1431"/>
            <p:cNvSpPr/>
            <p:nvPr/>
          </p:nvSpPr>
          <p:spPr>
            <a:xfrm>
              <a:off x="3034403" y="22199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2" name="object 1432"/>
            <p:cNvSpPr/>
            <p:nvPr/>
          </p:nvSpPr>
          <p:spPr>
            <a:xfrm>
              <a:off x="3038503" y="22158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3" name="object 1433"/>
            <p:cNvSpPr/>
            <p:nvPr/>
          </p:nvSpPr>
          <p:spPr>
            <a:xfrm>
              <a:off x="3042750" y="22115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4" name="object 1434"/>
            <p:cNvSpPr/>
            <p:nvPr/>
          </p:nvSpPr>
          <p:spPr>
            <a:xfrm>
              <a:off x="3047119" y="22071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5" name="object 1435"/>
            <p:cNvSpPr/>
            <p:nvPr/>
          </p:nvSpPr>
          <p:spPr>
            <a:xfrm>
              <a:off x="3051612" y="22026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6" name="object 1436"/>
            <p:cNvSpPr/>
            <p:nvPr/>
          </p:nvSpPr>
          <p:spPr>
            <a:xfrm>
              <a:off x="3056252" y="21980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7" name="object 1437"/>
            <p:cNvSpPr/>
            <p:nvPr/>
          </p:nvSpPr>
          <p:spPr>
            <a:xfrm>
              <a:off x="3061038" y="21932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8" name="object 1438"/>
            <p:cNvSpPr/>
            <p:nvPr/>
          </p:nvSpPr>
          <p:spPr>
            <a:xfrm>
              <a:off x="3065924" y="21883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9" name="object 1439"/>
            <p:cNvSpPr/>
            <p:nvPr/>
          </p:nvSpPr>
          <p:spPr>
            <a:xfrm>
              <a:off x="2896880" y="2188330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0" name="object 1440"/>
            <p:cNvSpPr/>
            <p:nvPr/>
          </p:nvSpPr>
          <p:spPr>
            <a:xfrm>
              <a:off x="3070834" y="2188329"/>
              <a:ext cx="0" cy="209550"/>
            </a:xfrm>
            <a:custGeom>
              <a:avLst/>
              <a:gdLst/>
              <a:ahLst/>
              <a:cxnLst/>
              <a:rect l="l" t="t" r="r" b="b"/>
              <a:pathLst>
                <a:path h="209550">
                  <a:moveTo>
                    <a:pt x="0" y="209022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1" name="object 1441"/>
            <p:cNvSpPr/>
            <p:nvPr/>
          </p:nvSpPr>
          <p:spPr>
            <a:xfrm>
              <a:off x="3157811" y="2275414"/>
              <a:ext cx="0" cy="122555"/>
            </a:xfrm>
            <a:custGeom>
              <a:avLst/>
              <a:gdLst/>
              <a:ahLst/>
              <a:cxnLst/>
              <a:rect l="l" t="t" r="r" b="b"/>
              <a:pathLst>
                <a:path h="122555">
                  <a:moveTo>
                    <a:pt x="0" y="121938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2" name="object 1442"/>
            <p:cNvSpPr/>
            <p:nvPr/>
          </p:nvSpPr>
          <p:spPr>
            <a:xfrm>
              <a:off x="3331790" y="2275438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3" name="object 1443"/>
            <p:cNvSpPr/>
            <p:nvPr/>
          </p:nvSpPr>
          <p:spPr>
            <a:xfrm>
              <a:off x="3157811" y="2275414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4" name="object 1444"/>
            <p:cNvSpPr/>
            <p:nvPr/>
          </p:nvSpPr>
          <p:spPr>
            <a:xfrm>
              <a:off x="3152925" y="22754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5" name="object 1445"/>
            <p:cNvSpPr/>
            <p:nvPr/>
          </p:nvSpPr>
          <p:spPr>
            <a:xfrm>
              <a:off x="3154227" y="22741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6" name="object 1446"/>
            <p:cNvSpPr/>
            <p:nvPr/>
          </p:nvSpPr>
          <p:spPr>
            <a:xfrm>
              <a:off x="3155675" y="22726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7" name="object 1447"/>
            <p:cNvSpPr/>
            <p:nvPr/>
          </p:nvSpPr>
          <p:spPr>
            <a:xfrm>
              <a:off x="3157246" y="22710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8" name="object 1448"/>
            <p:cNvSpPr/>
            <p:nvPr/>
          </p:nvSpPr>
          <p:spPr>
            <a:xfrm>
              <a:off x="3158964" y="22693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9" name="object 1449"/>
            <p:cNvSpPr/>
            <p:nvPr/>
          </p:nvSpPr>
          <p:spPr>
            <a:xfrm>
              <a:off x="3160806" y="22675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0" name="object 1450"/>
            <p:cNvSpPr/>
            <p:nvPr/>
          </p:nvSpPr>
          <p:spPr>
            <a:xfrm>
              <a:off x="3162769" y="22655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1" name="object 1451"/>
            <p:cNvSpPr/>
            <p:nvPr/>
          </p:nvSpPr>
          <p:spPr>
            <a:xfrm>
              <a:off x="3164881" y="22634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2" name="object 1452"/>
            <p:cNvSpPr/>
            <p:nvPr/>
          </p:nvSpPr>
          <p:spPr>
            <a:xfrm>
              <a:off x="3167115" y="22612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3" name="object 1453"/>
            <p:cNvSpPr/>
            <p:nvPr/>
          </p:nvSpPr>
          <p:spPr>
            <a:xfrm>
              <a:off x="3169497" y="22588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4" name="object 1454"/>
            <p:cNvSpPr/>
            <p:nvPr/>
          </p:nvSpPr>
          <p:spPr>
            <a:xfrm>
              <a:off x="3172001" y="22563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5" name="object 1455"/>
            <p:cNvSpPr/>
            <p:nvPr/>
          </p:nvSpPr>
          <p:spPr>
            <a:xfrm>
              <a:off x="3174651" y="22536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6" name="object 1456"/>
            <p:cNvSpPr/>
            <p:nvPr/>
          </p:nvSpPr>
          <p:spPr>
            <a:xfrm>
              <a:off x="3177425" y="22508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7" name="object 1457"/>
            <p:cNvSpPr/>
            <p:nvPr/>
          </p:nvSpPr>
          <p:spPr>
            <a:xfrm>
              <a:off x="3180322" y="22479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8" name="object 1458"/>
            <p:cNvSpPr/>
            <p:nvPr/>
          </p:nvSpPr>
          <p:spPr>
            <a:xfrm>
              <a:off x="3183366" y="22449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9" name="object 1459"/>
            <p:cNvSpPr/>
            <p:nvPr/>
          </p:nvSpPr>
          <p:spPr>
            <a:xfrm>
              <a:off x="3186533" y="22417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0" name="object 1460"/>
            <p:cNvSpPr/>
            <p:nvPr/>
          </p:nvSpPr>
          <p:spPr>
            <a:xfrm>
              <a:off x="3189847" y="22384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1" name="object 1461"/>
            <p:cNvSpPr/>
            <p:nvPr/>
          </p:nvSpPr>
          <p:spPr>
            <a:xfrm>
              <a:off x="3193284" y="22350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2" name="object 1462"/>
            <p:cNvSpPr/>
            <p:nvPr/>
          </p:nvSpPr>
          <p:spPr>
            <a:xfrm>
              <a:off x="3196869" y="22314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3" name="object 1463"/>
            <p:cNvSpPr/>
            <p:nvPr/>
          </p:nvSpPr>
          <p:spPr>
            <a:xfrm>
              <a:off x="3200550" y="22277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4" name="object 1464"/>
            <p:cNvSpPr/>
            <p:nvPr/>
          </p:nvSpPr>
          <p:spPr>
            <a:xfrm>
              <a:off x="3204405" y="22238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5" name="object 1465"/>
            <p:cNvSpPr/>
            <p:nvPr/>
          </p:nvSpPr>
          <p:spPr>
            <a:xfrm>
              <a:off x="3208381" y="22199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6" name="object 1466"/>
            <p:cNvSpPr/>
            <p:nvPr/>
          </p:nvSpPr>
          <p:spPr>
            <a:xfrm>
              <a:off x="3212481" y="22158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7" name="object 1467"/>
            <p:cNvSpPr/>
            <p:nvPr/>
          </p:nvSpPr>
          <p:spPr>
            <a:xfrm>
              <a:off x="3216704" y="22115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8" name="object 1468"/>
            <p:cNvSpPr/>
            <p:nvPr/>
          </p:nvSpPr>
          <p:spPr>
            <a:xfrm>
              <a:off x="3221074" y="22071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9" name="object 1469"/>
            <p:cNvSpPr/>
            <p:nvPr/>
          </p:nvSpPr>
          <p:spPr>
            <a:xfrm>
              <a:off x="3225591" y="22026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0" name="object 1470"/>
            <p:cNvSpPr/>
            <p:nvPr/>
          </p:nvSpPr>
          <p:spPr>
            <a:xfrm>
              <a:off x="3230230" y="21980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1" name="object 1471"/>
            <p:cNvSpPr/>
            <p:nvPr/>
          </p:nvSpPr>
          <p:spPr>
            <a:xfrm>
              <a:off x="3234993" y="21932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2" name="object 1472"/>
            <p:cNvSpPr/>
            <p:nvPr/>
          </p:nvSpPr>
          <p:spPr>
            <a:xfrm>
              <a:off x="3239903" y="21883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3" name="object 1473"/>
            <p:cNvSpPr/>
            <p:nvPr/>
          </p:nvSpPr>
          <p:spPr>
            <a:xfrm>
              <a:off x="3326880" y="22754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4" name="object 1474"/>
            <p:cNvSpPr/>
            <p:nvPr/>
          </p:nvSpPr>
          <p:spPr>
            <a:xfrm>
              <a:off x="3328205" y="22741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5" name="object 1475"/>
            <p:cNvSpPr/>
            <p:nvPr/>
          </p:nvSpPr>
          <p:spPr>
            <a:xfrm>
              <a:off x="3329654" y="22726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6" name="object 1476"/>
            <p:cNvSpPr/>
            <p:nvPr/>
          </p:nvSpPr>
          <p:spPr>
            <a:xfrm>
              <a:off x="3331225" y="22710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7" name="object 1477"/>
            <p:cNvSpPr/>
            <p:nvPr/>
          </p:nvSpPr>
          <p:spPr>
            <a:xfrm>
              <a:off x="3332919" y="22693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8" name="object 1478"/>
            <p:cNvSpPr/>
            <p:nvPr/>
          </p:nvSpPr>
          <p:spPr>
            <a:xfrm>
              <a:off x="3334760" y="22675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9" name="object 1479"/>
            <p:cNvSpPr/>
            <p:nvPr/>
          </p:nvSpPr>
          <p:spPr>
            <a:xfrm>
              <a:off x="3336748" y="22655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0" name="object 1480"/>
            <p:cNvSpPr/>
            <p:nvPr/>
          </p:nvSpPr>
          <p:spPr>
            <a:xfrm>
              <a:off x="3338860" y="22634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1" name="object 1481"/>
            <p:cNvSpPr/>
            <p:nvPr/>
          </p:nvSpPr>
          <p:spPr>
            <a:xfrm>
              <a:off x="3341094" y="22612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2" name="object 1482"/>
            <p:cNvSpPr/>
            <p:nvPr/>
          </p:nvSpPr>
          <p:spPr>
            <a:xfrm>
              <a:off x="3343451" y="22588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3" name="object 1483"/>
            <p:cNvSpPr/>
            <p:nvPr/>
          </p:nvSpPr>
          <p:spPr>
            <a:xfrm>
              <a:off x="3345979" y="22563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4" name="object 1484"/>
            <p:cNvSpPr/>
            <p:nvPr/>
          </p:nvSpPr>
          <p:spPr>
            <a:xfrm>
              <a:off x="3348606" y="22536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5" name="object 1485"/>
            <p:cNvSpPr/>
            <p:nvPr/>
          </p:nvSpPr>
          <p:spPr>
            <a:xfrm>
              <a:off x="3351380" y="22508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6" name="object 1486"/>
            <p:cNvSpPr/>
            <p:nvPr/>
          </p:nvSpPr>
          <p:spPr>
            <a:xfrm>
              <a:off x="3354301" y="22479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7" name="object 1487"/>
            <p:cNvSpPr/>
            <p:nvPr/>
          </p:nvSpPr>
          <p:spPr>
            <a:xfrm>
              <a:off x="3357320" y="22449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8" name="object 1488"/>
            <p:cNvSpPr/>
            <p:nvPr/>
          </p:nvSpPr>
          <p:spPr>
            <a:xfrm>
              <a:off x="3360512" y="22417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9" name="object 1489"/>
            <p:cNvSpPr/>
            <p:nvPr/>
          </p:nvSpPr>
          <p:spPr>
            <a:xfrm>
              <a:off x="3363801" y="22384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0" name="object 1490"/>
            <p:cNvSpPr/>
            <p:nvPr/>
          </p:nvSpPr>
          <p:spPr>
            <a:xfrm>
              <a:off x="3367238" y="22350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1" name="object 1491"/>
            <p:cNvSpPr/>
            <p:nvPr/>
          </p:nvSpPr>
          <p:spPr>
            <a:xfrm>
              <a:off x="3370822" y="22314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2" name="object 1492"/>
            <p:cNvSpPr/>
            <p:nvPr/>
          </p:nvSpPr>
          <p:spPr>
            <a:xfrm>
              <a:off x="3374529" y="22277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3" name="object 1493"/>
            <p:cNvSpPr/>
            <p:nvPr/>
          </p:nvSpPr>
          <p:spPr>
            <a:xfrm>
              <a:off x="3378358" y="22238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4" name="object 1494"/>
            <p:cNvSpPr/>
            <p:nvPr/>
          </p:nvSpPr>
          <p:spPr>
            <a:xfrm>
              <a:off x="3382336" y="22199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5" name="object 1495"/>
            <p:cNvSpPr/>
            <p:nvPr/>
          </p:nvSpPr>
          <p:spPr>
            <a:xfrm>
              <a:off x="3386435" y="22158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6" name="object 1496"/>
            <p:cNvSpPr/>
            <p:nvPr/>
          </p:nvSpPr>
          <p:spPr>
            <a:xfrm>
              <a:off x="3390682" y="22115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7" name="object 1497"/>
            <p:cNvSpPr/>
            <p:nvPr/>
          </p:nvSpPr>
          <p:spPr>
            <a:xfrm>
              <a:off x="3395052" y="22071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8" name="object 1498"/>
            <p:cNvSpPr/>
            <p:nvPr/>
          </p:nvSpPr>
          <p:spPr>
            <a:xfrm>
              <a:off x="3399544" y="22026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9" name="object 1499"/>
            <p:cNvSpPr/>
            <p:nvPr/>
          </p:nvSpPr>
          <p:spPr>
            <a:xfrm>
              <a:off x="3404184" y="21980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0" name="object 1500"/>
            <p:cNvSpPr/>
            <p:nvPr/>
          </p:nvSpPr>
          <p:spPr>
            <a:xfrm>
              <a:off x="3408971" y="21932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1" name="object 1501"/>
            <p:cNvSpPr/>
            <p:nvPr/>
          </p:nvSpPr>
          <p:spPr>
            <a:xfrm>
              <a:off x="3413857" y="21883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2" name="object 1502"/>
            <p:cNvSpPr/>
            <p:nvPr/>
          </p:nvSpPr>
          <p:spPr>
            <a:xfrm>
              <a:off x="3244788" y="2188330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3" name="object 1503"/>
            <p:cNvSpPr/>
            <p:nvPr/>
          </p:nvSpPr>
          <p:spPr>
            <a:xfrm>
              <a:off x="3418766" y="2188329"/>
              <a:ext cx="0" cy="209550"/>
            </a:xfrm>
            <a:custGeom>
              <a:avLst/>
              <a:gdLst/>
              <a:ahLst/>
              <a:cxnLst/>
              <a:rect l="l" t="t" r="r" b="b"/>
              <a:pathLst>
                <a:path h="209550">
                  <a:moveTo>
                    <a:pt x="0" y="209022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4" name="object 1504"/>
            <p:cNvSpPr/>
            <p:nvPr/>
          </p:nvSpPr>
          <p:spPr>
            <a:xfrm>
              <a:off x="3505743" y="2275414"/>
              <a:ext cx="0" cy="122555"/>
            </a:xfrm>
            <a:custGeom>
              <a:avLst/>
              <a:gdLst/>
              <a:ahLst/>
              <a:cxnLst/>
              <a:rect l="l" t="t" r="r" b="b"/>
              <a:pathLst>
                <a:path h="122555">
                  <a:moveTo>
                    <a:pt x="0" y="121938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5" name="object 1505"/>
            <p:cNvSpPr/>
            <p:nvPr/>
          </p:nvSpPr>
          <p:spPr>
            <a:xfrm>
              <a:off x="3679722" y="2275438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6" name="object 1506"/>
            <p:cNvSpPr/>
            <p:nvPr/>
          </p:nvSpPr>
          <p:spPr>
            <a:xfrm>
              <a:off x="3505743" y="2275414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7" name="object 1507"/>
            <p:cNvSpPr/>
            <p:nvPr/>
          </p:nvSpPr>
          <p:spPr>
            <a:xfrm>
              <a:off x="3500858" y="22754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8" name="object 1508"/>
            <p:cNvSpPr/>
            <p:nvPr/>
          </p:nvSpPr>
          <p:spPr>
            <a:xfrm>
              <a:off x="3502159" y="22741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9" name="object 1509"/>
            <p:cNvSpPr/>
            <p:nvPr/>
          </p:nvSpPr>
          <p:spPr>
            <a:xfrm>
              <a:off x="3503608" y="22726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0" name="object 1510"/>
            <p:cNvSpPr/>
            <p:nvPr/>
          </p:nvSpPr>
          <p:spPr>
            <a:xfrm>
              <a:off x="3505179" y="22710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1" name="object 1511"/>
            <p:cNvSpPr/>
            <p:nvPr/>
          </p:nvSpPr>
          <p:spPr>
            <a:xfrm>
              <a:off x="3506897" y="22693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2" name="object 1512"/>
            <p:cNvSpPr/>
            <p:nvPr/>
          </p:nvSpPr>
          <p:spPr>
            <a:xfrm>
              <a:off x="3508739" y="22675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3" name="object 1513"/>
            <p:cNvSpPr/>
            <p:nvPr/>
          </p:nvSpPr>
          <p:spPr>
            <a:xfrm>
              <a:off x="3510702" y="22655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4" name="object 1514"/>
            <p:cNvSpPr/>
            <p:nvPr/>
          </p:nvSpPr>
          <p:spPr>
            <a:xfrm>
              <a:off x="3512813" y="22634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5" name="object 1515"/>
            <p:cNvSpPr/>
            <p:nvPr/>
          </p:nvSpPr>
          <p:spPr>
            <a:xfrm>
              <a:off x="3515047" y="22612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6" name="object 1516"/>
            <p:cNvSpPr/>
            <p:nvPr/>
          </p:nvSpPr>
          <p:spPr>
            <a:xfrm>
              <a:off x="3517428" y="22588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7" name="object 1517"/>
            <p:cNvSpPr/>
            <p:nvPr/>
          </p:nvSpPr>
          <p:spPr>
            <a:xfrm>
              <a:off x="3519933" y="22563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8" name="object 1518"/>
            <p:cNvSpPr/>
            <p:nvPr/>
          </p:nvSpPr>
          <p:spPr>
            <a:xfrm>
              <a:off x="3522584" y="22536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9" name="object 1519"/>
            <p:cNvSpPr/>
            <p:nvPr/>
          </p:nvSpPr>
          <p:spPr>
            <a:xfrm>
              <a:off x="3525358" y="22508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0" name="object 1520"/>
            <p:cNvSpPr/>
            <p:nvPr/>
          </p:nvSpPr>
          <p:spPr>
            <a:xfrm>
              <a:off x="3528255" y="22479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1" name="object 1521"/>
            <p:cNvSpPr/>
            <p:nvPr/>
          </p:nvSpPr>
          <p:spPr>
            <a:xfrm>
              <a:off x="3531299" y="22449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2" name="object 1522"/>
            <p:cNvSpPr/>
            <p:nvPr/>
          </p:nvSpPr>
          <p:spPr>
            <a:xfrm>
              <a:off x="3534465" y="22417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3" name="object 1523"/>
            <p:cNvSpPr/>
            <p:nvPr/>
          </p:nvSpPr>
          <p:spPr>
            <a:xfrm>
              <a:off x="3537780" y="22384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4" name="object 1524"/>
            <p:cNvSpPr/>
            <p:nvPr/>
          </p:nvSpPr>
          <p:spPr>
            <a:xfrm>
              <a:off x="3541216" y="22350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5" name="object 1525"/>
            <p:cNvSpPr/>
            <p:nvPr/>
          </p:nvSpPr>
          <p:spPr>
            <a:xfrm>
              <a:off x="3544776" y="22314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6" name="object 1526"/>
            <p:cNvSpPr/>
            <p:nvPr/>
          </p:nvSpPr>
          <p:spPr>
            <a:xfrm>
              <a:off x="3548484" y="22277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7" name="object 1527"/>
            <p:cNvSpPr/>
            <p:nvPr/>
          </p:nvSpPr>
          <p:spPr>
            <a:xfrm>
              <a:off x="3552337" y="22238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8" name="object 1528"/>
            <p:cNvSpPr/>
            <p:nvPr/>
          </p:nvSpPr>
          <p:spPr>
            <a:xfrm>
              <a:off x="3556314" y="22199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9" name="object 1529"/>
            <p:cNvSpPr/>
            <p:nvPr/>
          </p:nvSpPr>
          <p:spPr>
            <a:xfrm>
              <a:off x="3560414" y="22158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0" name="object 1530"/>
            <p:cNvSpPr/>
            <p:nvPr/>
          </p:nvSpPr>
          <p:spPr>
            <a:xfrm>
              <a:off x="3564637" y="22115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1" name="object 1531"/>
            <p:cNvSpPr/>
            <p:nvPr/>
          </p:nvSpPr>
          <p:spPr>
            <a:xfrm>
              <a:off x="3569005" y="22071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2" name="object 1532"/>
            <p:cNvSpPr/>
            <p:nvPr/>
          </p:nvSpPr>
          <p:spPr>
            <a:xfrm>
              <a:off x="3573523" y="22026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3" name="object 1533"/>
            <p:cNvSpPr/>
            <p:nvPr/>
          </p:nvSpPr>
          <p:spPr>
            <a:xfrm>
              <a:off x="3578162" y="21980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4" name="object 1534"/>
            <p:cNvSpPr/>
            <p:nvPr/>
          </p:nvSpPr>
          <p:spPr>
            <a:xfrm>
              <a:off x="3582925" y="21932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5" name="object 1535"/>
            <p:cNvSpPr/>
            <p:nvPr/>
          </p:nvSpPr>
          <p:spPr>
            <a:xfrm>
              <a:off x="3587835" y="21883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6" name="object 1536"/>
            <p:cNvSpPr/>
            <p:nvPr/>
          </p:nvSpPr>
          <p:spPr>
            <a:xfrm>
              <a:off x="3674812" y="22754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7" name="object 1537"/>
            <p:cNvSpPr/>
            <p:nvPr/>
          </p:nvSpPr>
          <p:spPr>
            <a:xfrm>
              <a:off x="3676137" y="22741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8" name="object 1538"/>
            <p:cNvSpPr/>
            <p:nvPr/>
          </p:nvSpPr>
          <p:spPr>
            <a:xfrm>
              <a:off x="3677561" y="22726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9" name="object 1539"/>
            <p:cNvSpPr/>
            <p:nvPr/>
          </p:nvSpPr>
          <p:spPr>
            <a:xfrm>
              <a:off x="3679156" y="22710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0" name="object 1540"/>
            <p:cNvSpPr/>
            <p:nvPr/>
          </p:nvSpPr>
          <p:spPr>
            <a:xfrm>
              <a:off x="3680851" y="22693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1" name="object 1541"/>
            <p:cNvSpPr/>
            <p:nvPr/>
          </p:nvSpPr>
          <p:spPr>
            <a:xfrm>
              <a:off x="3682692" y="22675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2" name="object 1542"/>
            <p:cNvSpPr/>
            <p:nvPr/>
          </p:nvSpPr>
          <p:spPr>
            <a:xfrm>
              <a:off x="3684681" y="22655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3" name="object 1543"/>
            <p:cNvSpPr/>
            <p:nvPr/>
          </p:nvSpPr>
          <p:spPr>
            <a:xfrm>
              <a:off x="3686791" y="22634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4" name="object 1544"/>
            <p:cNvSpPr/>
            <p:nvPr/>
          </p:nvSpPr>
          <p:spPr>
            <a:xfrm>
              <a:off x="3689025" y="22612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5" name="object 1545"/>
            <p:cNvSpPr/>
            <p:nvPr/>
          </p:nvSpPr>
          <p:spPr>
            <a:xfrm>
              <a:off x="3691383" y="22588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6" name="object 1546"/>
            <p:cNvSpPr/>
            <p:nvPr/>
          </p:nvSpPr>
          <p:spPr>
            <a:xfrm>
              <a:off x="3693911" y="22563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7" name="object 1547"/>
            <p:cNvSpPr/>
            <p:nvPr/>
          </p:nvSpPr>
          <p:spPr>
            <a:xfrm>
              <a:off x="3696537" y="22536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8" name="object 1548"/>
            <p:cNvSpPr/>
            <p:nvPr/>
          </p:nvSpPr>
          <p:spPr>
            <a:xfrm>
              <a:off x="3699312" y="22508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9" name="object 1549"/>
            <p:cNvSpPr/>
            <p:nvPr/>
          </p:nvSpPr>
          <p:spPr>
            <a:xfrm>
              <a:off x="3702233" y="22479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0" name="object 1550"/>
            <p:cNvSpPr/>
            <p:nvPr/>
          </p:nvSpPr>
          <p:spPr>
            <a:xfrm>
              <a:off x="3705252" y="22449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1" name="object 1551"/>
            <p:cNvSpPr/>
            <p:nvPr/>
          </p:nvSpPr>
          <p:spPr>
            <a:xfrm>
              <a:off x="3708444" y="22417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2" name="object 1552"/>
            <p:cNvSpPr/>
            <p:nvPr/>
          </p:nvSpPr>
          <p:spPr>
            <a:xfrm>
              <a:off x="3711733" y="22384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3" name="object 1553"/>
            <p:cNvSpPr/>
            <p:nvPr/>
          </p:nvSpPr>
          <p:spPr>
            <a:xfrm>
              <a:off x="3715170" y="22350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4" name="object 1554"/>
            <p:cNvSpPr/>
            <p:nvPr/>
          </p:nvSpPr>
          <p:spPr>
            <a:xfrm>
              <a:off x="3718755" y="22314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5" name="object 1555"/>
            <p:cNvSpPr/>
            <p:nvPr/>
          </p:nvSpPr>
          <p:spPr>
            <a:xfrm>
              <a:off x="3722461" y="22277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6" name="object 1556"/>
            <p:cNvSpPr/>
            <p:nvPr/>
          </p:nvSpPr>
          <p:spPr>
            <a:xfrm>
              <a:off x="3726291" y="22238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7" name="object 1557"/>
            <p:cNvSpPr/>
            <p:nvPr/>
          </p:nvSpPr>
          <p:spPr>
            <a:xfrm>
              <a:off x="3730269" y="22199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8" name="object 1558"/>
            <p:cNvSpPr/>
            <p:nvPr/>
          </p:nvSpPr>
          <p:spPr>
            <a:xfrm>
              <a:off x="3734368" y="22158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9" name="object 1559"/>
            <p:cNvSpPr/>
            <p:nvPr/>
          </p:nvSpPr>
          <p:spPr>
            <a:xfrm>
              <a:off x="3738615" y="22115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0" name="object 1560"/>
            <p:cNvSpPr/>
            <p:nvPr/>
          </p:nvSpPr>
          <p:spPr>
            <a:xfrm>
              <a:off x="3742984" y="22071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1" name="object 1561"/>
            <p:cNvSpPr/>
            <p:nvPr/>
          </p:nvSpPr>
          <p:spPr>
            <a:xfrm>
              <a:off x="3747477" y="22026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2" name="object 1562"/>
            <p:cNvSpPr/>
            <p:nvPr/>
          </p:nvSpPr>
          <p:spPr>
            <a:xfrm>
              <a:off x="3752117" y="21980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3" name="object 1563"/>
            <p:cNvSpPr/>
            <p:nvPr/>
          </p:nvSpPr>
          <p:spPr>
            <a:xfrm>
              <a:off x="3756879" y="21932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4" name="object 1564"/>
            <p:cNvSpPr/>
            <p:nvPr/>
          </p:nvSpPr>
          <p:spPr>
            <a:xfrm>
              <a:off x="3761789" y="21883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5" name="object 1565"/>
            <p:cNvSpPr/>
            <p:nvPr/>
          </p:nvSpPr>
          <p:spPr>
            <a:xfrm>
              <a:off x="3592720" y="2188330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6" name="object 1566"/>
            <p:cNvSpPr/>
            <p:nvPr/>
          </p:nvSpPr>
          <p:spPr>
            <a:xfrm>
              <a:off x="3766699" y="2188329"/>
              <a:ext cx="0" cy="209550"/>
            </a:xfrm>
            <a:custGeom>
              <a:avLst/>
              <a:gdLst/>
              <a:ahLst/>
              <a:cxnLst/>
              <a:rect l="l" t="t" r="r" b="b"/>
              <a:pathLst>
                <a:path h="209550">
                  <a:moveTo>
                    <a:pt x="0" y="209022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7" name="object 1567"/>
            <p:cNvSpPr/>
            <p:nvPr/>
          </p:nvSpPr>
          <p:spPr>
            <a:xfrm>
              <a:off x="3853676" y="2275414"/>
              <a:ext cx="0" cy="122555"/>
            </a:xfrm>
            <a:custGeom>
              <a:avLst/>
              <a:gdLst/>
              <a:ahLst/>
              <a:cxnLst/>
              <a:rect l="l" t="t" r="r" b="b"/>
              <a:pathLst>
                <a:path h="122555">
                  <a:moveTo>
                    <a:pt x="0" y="121938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8" name="object 1568"/>
            <p:cNvSpPr/>
            <p:nvPr/>
          </p:nvSpPr>
          <p:spPr>
            <a:xfrm>
              <a:off x="4027654" y="2275438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9" name="object 1569"/>
            <p:cNvSpPr/>
            <p:nvPr/>
          </p:nvSpPr>
          <p:spPr>
            <a:xfrm>
              <a:off x="3853676" y="2275414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0" name="object 1570"/>
            <p:cNvSpPr/>
            <p:nvPr/>
          </p:nvSpPr>
          <p:spPr>
            <a:xfrm>
              <a:off x="3848790" y="22754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1" name="object 1571"/>
            <p:cNvSpPr/>
            <p:nvPr/>
          </p:nvSpPr>
          <p:spPr>
            <a:xfrm>
              <a:off x="3850092" y="22741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2" name="object 1572"/>
            <p:cNvSpPr/>
            <p:nvPr/>
          </p:nvSpPr>
          <p:spPr>
            <a:xfrm>
              <a:off x="3851540" y="22726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3" name="object 1573"/>
            <p:cNvSpPr/>
            <p:nvPr/>
          </p:nvSpPr>
          <p:spPr>
            <a:xfrm>
              <a:off x="3853111" y="22710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4" name="object 1574"/>
            <p:cNvSpPr/>
            <p:nvPr/>
          </p:nvSpPr>
          <p:spPr>
            <a:xfrm>
              <a:off x="3854829" y="22693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5" name="object 1575"/>
            <p:cNvSpPr/>
            <p:nvPr/>
          </p:nvSpPr>
          <p:spPr>
            <a:xfrm>
              <a:off x="3856670" y="22675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6" name="object 1576"/>
            <p:cNvSpPr/>
            <p:nvPr/>
          </p:nvSpPr>
          <p:spPr>
            <a:xfrm>
              <a:off x="3858634" y="22655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7" name="object 1577"/>
            <p:cNvSpPr/>
            <p:nvPr/>
          </p:nvSpPr>
          <p:spPr>
            <a:xfrm>
              <a:off x="3860746" y="22634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8" name="object 1578"/>
            <p:cNvSpPr/>
            <p:nvPr/>
          </p:nvSpPr>
          <p:spPr>
            <a:xfrm>
              <a:off x="3862980" y="22612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9" name="object 1579"/>
            <p:cNvSpPr/>
            <p:nvPr/>
          </p:nvSpPr>
          <p:spPr>
            <a:xfrm>
              <a:off x="3865361" y="22588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0" name="object 1580"/>
            <p:cNvSpPr/>
            <p:nvPr/>
          </p:nvSpPr>
          <p:spPr>
            <a:xfrm>
              <a:off x="3867864" y="22563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1" name="object 1581"/>
            <p:cNvSpPr/>
            <p:nvPr/>
          </p:nvSpPr>
          <p:spPr>
            <a:xfrm>
              <a:off x="3870516" y="22536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2" name="object 1582"/>
            <p:cNvSpPr/>
            <p:nvPr/>
          </p:nvSpPr>
          <p:spPr>
            <a:xfrm>
              <a:off x="3873290" y="22508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3" name="object 1583"/>
            <p:cNvSpPr/>
            <p:nvPr/>
          </p:nvSpPr>
          <p:spPr>
            <a:xfrm>
              <a:off x="3876187" y="22479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4" name="object 1584"/>
            <p:cNvSpPr/>
            <p:nvPr/>
          </p:nvSpPr>
          <p:spPr>
            <a:xfrm>
              <a:off x="3879231" y="22449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5" name="object 1585"/>
            <p:cNvSpPr/>
            <p:nvPr/>
          </p:nvSpPr>
          <p:spPr>
            <a:xfrm>
              <a:off x="3882398" y="22417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6" name="object 1586"/>
            <p:cNvSpPr/>
            <p:nvPr/>
          </p:nvSpPr>
          <p:spPr>
            <a:xfrm>
              <a:off x="3885712" y="22384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7" name="object 1587"/>
            <p:cNvSpPr/>
            <p:nvPr/>
          </p:nvSpPr>
          <p:spPr>
            <a:xfrm>
              <a:off x="3889148" y="22350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8" name="object 1588"/>
            <p:cNvSpPr/>
            <p:nvPr/>
          </p:nvSpPr>
          <p:spPr>
            <a:xfrm>
              <a:off x="3892708" y="22314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9" name="object 1589"/>
            <p:cNvSpPr/>
            <p:nvPr/>
          </p:nvSpPr>
          <p:spPr>
            <a:xfrm>
              <a:off x="3896415" y="22277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0" name="object 1590"/>
            <p:cNvSpPr/>
            <p:nvPr/>
          </p:nvSpPr>
          <p:spPr>
            <a:xfrm>
              <a:off x="3900245" y="22238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1" name="object 1591"/>
            <p:cNvSpPr/>
            <p:nvPr/>
          </p:nvSpPr>
          <p:spPr>
            <a:xfrm>
              <a:off x="3904222" y="22199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2" name="object 1592"/>
            <p:cNvSpPr/>
            <p:nvPr/>
          </p:nvSpPr>
          <p:spPr>
            <a:xfrm>
              <a:off x="3908346" y="22158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3" name="object 1593"/>
            <p:cNvSpPr/>
            <p:nvPr/>
          </p:nvSpPr>
          <p:spPr>
            <a:xfrm>
              <a:off x="3912568" y="22115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4" name="object 1594"/>
            <p:cNvSpPr/>
            <p:nvPr/>
          </p:nvSpPr>
          <p:spPr>
            <a:xfrm>
              <a:off x="3916938" y="22071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5" name="object 1595"/>
            <p:cNvSpPr/>
            <p:nvPr/>
          </p:nvSpPr>
          <p:spPr>
            <a:xfrm>
              <a:off x="3921454" y="22026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6" name="object 1596"/>
            <p:cNvSpPr/>
            <p:nvPr/>
          </p:nvSpPr>
          <p:spPr>
            <a:xfrm>
              <a:off x="3926095" y="21980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7" name="object 1597"/>
            <p:cNvSpPr/>
            <p:nvPr/>
          </p:nvSpPr>
          <p:spPr>
            <a:xfrm>
              <a:off x="3930857" y="21932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8" name="object 1598"/>
            <p:cNvSpPr/>
            <p:nvPr/>
          </p:nvSpPr>
          <p:spPr>
            <a:xfrm>
              <a:off x="3935767" y="21883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9" name="object 1599"/>
            <p:cNvSpPr/>
            <p:nvPr/>
          </p:nvSpPr>
          <p:spPr>
            <a:xfrm>
              <a:off x="4022744" y="22754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0" name="object 1600"/>
            <p:cNvSpPr/>
            <p:nvPr/>
          </p:nvSpPr>
          <p:spPr>
            <a:xfrm>
              <a:off x="4024069" y="22741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1" name="object 1601"/>
            <p:cNvSpPr/>
            <p:nvPr/>
          </p:nvSpPr>
          <p:spPr>
            <a:xfrm>
              <a:off x="4025494" y="22726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2" name="object 1602"/>
            <p:cNvSpPr/>
            <p:nvPr/>
          </p:nvSpPr>
          <p:spPr>
            <a:xfrm>
              <a:off x="4027089" y="22710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3" name="object 1603"/>
            <p:cNvSpPr/>
            <p:nvPr/>
          </p:nvSpPr>
          <p:spPr>
            <a:xfrm>
              <a:off x="4028783" y="22693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4" name="object 1604"/>
            <p:cNvSpPr/>
            <p:nvPr/>
          </p:nvSpPr>
          <p:spPr>
            <a:xfrm>
              <a:off x="4030625" y="22675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5" name="object 1605"/>
            <p:cNvSpPr/>
            <p:nvPr/>
          </p:nvSpPr>
          <p:spPr>
            <a:xfrm>
              <a:off x="4032614" y="22655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6" name="object 1606"/>
            <p:cNvSpPr/>
            <p:nvPr/>
          </p:nvSpPr>
          <p:spPr>
            <a:xfrm>
              <a:off x="4034699" y="22634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7" name="object 1607"/>
            <p:cNvSpPr/>
            <p:nvPr/>
          </p:nvSpPr>
          <p:spPr>
            <a:xfrm>
              <a:off x="4036959" y="22612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8" name="object 1608"/>
            <p:cNvSpPr/>
            <p:nvPr/>
          </p:nvSpPr>
          <p:spPr>
            <a:xfrm>
              <a:off x="4039314" y="22588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9" name="object 1609"/>
            <p:cNvSpPr/>
            <p:nvPr/>
          </p:nvSpPr>
          <p:spPr>
            <a:xfrm>
              <a:off x="4041843" y="22563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0" name="object 1610"/>
            <p:cNvSpPr/>
            <p:nvPr/>
          </p:nvSpPr>
          <p:spPr>
            <a:xfrm>
              <a:off x="4044469" y="22536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1" name="object 1611"/>
            <p:cNvSpPr/>
            <p:nvPr/>
          </p:nvSpPr>
          <p:spPr>
            <a:xfrm>
              <a:off x="4047244" y="22508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2" name="object 1612"/>
            <p:cNvSpPr/>
            <p:nvPr/>
          </p:nvSpPr>
          <p:spPr>
            <a:xfrm>
              <a:off x="4050141" y="22479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3" name="object 1613"/>
            <p:cNvSpPr/>
            <p:nvPr/>
          </p:nvSpPr>
          <p:spPr>
            <a:xfrm>
              <a:off x="4053185" y="22449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4" name="object 1614"/>
            <p:cNvSpPr/>
            <p:nvPr/>
          </p:nvSpPr>
          <p:spPr>
            <a:xfrm>
              <a:off x="4056376" y="22417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5" name="object 1615"/>
            <p:cNvSpPr/>
            <p:nvPr/>
          </p:nvSpPr>
          <p:spPr>
            <a:xfrm>
              <a:off x="4059666" y="22384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6" name="object 1616"/>
            <p:cNvSpPr/>
            <p:nvPr/>
          </p:nvSpPr>
          <p:spPr>
            <a:xfrm>
              <a:off x="4063103" y="22350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7" name="object 1617"/>
            <p:cNvSpPr/>
            <p:nvPr/>
          </p:nvSpPr>
          <p:spPr>
            <a:xfrm>
              <a:off x="4066687" y="22314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8" name="object 1618"/>
            <p:cNvSpPr/>
            <p:nvPr/>
          </p:nvSpPr>
          <p:spPr>
            <a:xfrm>
              <a:off x="4070394" y="22277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9" name="object 1619"/>
            <p:cNvSpPr/>
            <p:nvPr/>
          </p:nvSpPr>
          <p:spPr>
            <a:xfrm>
              <a:off x="4074224" y="22238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0" name="object 1620"/>
            <p:cNvSpPr/>
            <p:nvPr/>
          </p:nvSpPr>
          <p:spPr>
            <a:xfrm>
              <a:off x="4078201" y="22199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1" name="object 1621"/>
            <p:cNvSpPr/>
            <p:nvPr/>
          </p:nvSpPr>
          <p:spPr>
            <a:xfrm>
              <a:off x="4082300" y="22158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2" name="object 1622"/>
            <p:cNvSpPr/>
            <p:nvPr/>
          </p:nvSpPr>
          <p:spPr>
            <a:xfrm>
              <a:off x="4086522" y="22115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3" name="object 1623"/>
            <p:cNvSpPr/>
            <p:nvPr/>
          </p:nvSpPr>
          <p:spPr>
            <a:xfrm>
              <a:off x="4090917" y="22071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4" name="object 1624"/>
            <p:cNvSpPr/>
            <p:nvPr/>
          </p:nvSpPr>
          <p:spPr>
            <a:xfrm>
              <a:off x="4095409" y="22026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5" name="object 1625"/>
            <p:cNvSpPr/>
            <p:nvPr/>
          </p:nvSpPr>
          <p:spPr>
            <a:xfrm>
              <a:off x="4100048" y="21980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6" name="object 1626"/>
            <p:cNvSpPr/>
            <p:nvPr/>
          </p:nvSpPr>
          <p:spPr>
            <a:xfrm>
              <a:off x="4104811" y="21932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7" name="object 1627"/>
            <p:cNvSpPr/>
            <p:nvPr/>
          </p:nvSpPr>
          <p:spPr>
            <a:xfrm>
              <a:off x="4109722" y="21883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8" name="object 1628"/>
            <p:cNvSpPr/>
            <p:nvPr/>
          </p:nvSpPr>
          <p:spPr>
            <a:xfrm>
              <a:off x="3940653" y="2188330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9" name="object 1629"/>
            <p:cNvSpPr/>
            <p:nvPr/>
          </p:nvSpPr>
          <p:spPr>
            <a:xfrm>
              <a:off x="4114630" y="2188329"/>
              <a:ext cx="0" cy="209550"/>
            </a:xfrm>
            <a:custGeom>
              <a:avLst/>
              <a:gdLst/>
              <a:ahLst/>
              <a:cxnLst/>
              <a:rect l="l" t="t" r="r" b="b"/>
              <a:pathLst>
                <a:path h="209550">
                  <a:moveTo>
                    <a:pt x="0" y="209022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0" name="object 1630"/>
            <p:cNvSpPr/>
            <p:nvPr/>
          </p:nvSpPr>
          <p:spPr>
            <a:xfrm>
              <a:off x="4201607" y="2275414"/>
              <a:ext cx="0" cy="122555"/>
            </a:xfrm>
            <a:custGeom>
              <a:avLst/>
              <a:gdLst/>
              <a:ahLst/>
              <a:cxnLst/>
              <a:rect l="l" t="t" r="r" b="b"/>
              <a:pathLst>
                <a:path h="122555">
                  <a:moveTo>
                    <a:pt x="0" y="121938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1" name="object 1631"/>
            <p:cNvSpPr/>
            <p:nvPr/>
          </p:nvSpPr>
          <p:spPr>
            <a:xfrm>
              <a:off x="4375561" y="2275438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2" name="object 1632"/>
            <p:cNvSpPr/>
            <p:nvPr/>
          </p:nvSpPr>
          <p:spPr>
            <a:xfrm>
              <a:off x="4201607" y="2275414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3" name="object 1633"/>
            <p:cNvSpPr/>
            <p:nvPr/>
          </p:nvSpPr>
          <p:spPr>
            <a:xfrm>
              <a:off x="4196723" y="22754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4" name="object 1634"/>
            <p:cNvSpPr/>
            <p:nvPr/>
          </p:nvSpPr>
          <p:spPr>
            <a:xfrm>
              <a:off x="4198024" y="22741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5" name="object 1635"/>
            <p:cNvSpPr/>
            <p:nvPr/>
          </p:nvSpPr>
          <p:spPr>
            <a:xfrm>
              <a:off x="4199473" y="22726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6" name="object 1636"/>
            <p:cNvSpPr/>
            <p:nvPr/>
          </p:nvSpPr>
          <p:spPr>
            <a:xfrm>
              <a:off x="4201044" y="22710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7" name="object 1637"/>
            <p:cNvSpPr/>
            <p:nvPr/>
          </p:nvSpPr>
          <p:spPr>
            <a:xfrm>
              <a:off x="4202762" y="22693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8" name="object 1638"/>
            <p:cNvSpPr/>
            <p:nvPr/>
          </p:nvSpPr>
          <p:spPr>
            <a:xfrm>
              <a:off x="4204602" y="22675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9" name="object 1639"/>
            <p:cNvSpPr/>
            <p:nvPr/>
          </p:nvSpPr>
          <p:spPr>
            <a:xfrm>
              <a:off x="4206567" y="22655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0" name="object 1640"/>
            <p:cNvSpPr/>
            <p:nvPr/>
          </p:nvSpPr>
          <p:spPr>
            <a:xfrm>
              <a:off x="4208678" y="22634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1" name="object 1641"/>
            <p:cNvSpPr/>
            <p:nvPr/>
          </p:nvSpPr>
          <p:spPr>
            <a:xfrm>
              <a:off x="4210911" y="22612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2" name="object 1642"/>
            <p:cNvSpPr/>
            <p:nvPr/>
          </p:nvSpPr>
          <p:spPr>
            <a:xfrm>
              <a:off x="4213293" y="22588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3" name="object 1643"/>
            <p:cNvSpPr/>
            <p:nvPr/>
          </p:nvSpPr>
          <p:spPr>
            <a:xfrm>
              <a:off x="4215797" y="22563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4" name="object 1644"/>
            <p:cNvSpPr/>
            <p:nvPr/>
          </p:nvSpPr>
          <p:spPr>
            <a:xfrm>
              <a:off x="4218448" y="22536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5" name="object 1645"/>
            <p:cNvSpPr/>
            <p:nvPr/>
          </p:nvSpPr>
          <p:spPr>
            <a:xfrm>
              <a:off x="4221223" y="22508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6" name="object 1646"/>
            <p:cNvSpPr/>
            <p:nvPr/>
          </p:nvSpPr>
          <p:spPr>
            <a:xfrm>
              <a:off x="4224120" y="22479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7" name="object 1647"/>
            <p:cNvSpPr/>
            <p:nvPr/>
          </p:nvSpPr>
          <p:spPr>
            <a:xfrm>
              <a:off x="4227164" y="22449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8" name="object 1648"/>
            <p:cNvSpPr/>
            <p:nvPr/>
          </p:nvSpPr>
          <p:spPr>
            <a:xfrm>
              <a:off x="4230330" y="22417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9" name="object 1649"/>
            <p:cNvSpPr/>
            <p:nvPr/>
          </p:nvSpPr>
          <p:spPr>
            <a:xfrm>
              <a:off x="4233645" y="22384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0" name="object 1650"/>
            <p:cNvSpPr/>
            <p:nvPr/>
          </p:nvSpPr>
          <p:spPr>
            <a:xfrm>
              <a:off x="4237081" y="22350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1" name="object 1651"/>
            <p:cNvSpPr/>
            <p:nvPr/>
          </p:nvSpPr>
          <p:spPr>
            <a:xfrm>
              <a:off x="4240641" y="22314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2" name="object 1652"/>
            <p:cNvSpPr/>
            <p:nvPr/>
          </p:nvSpPr>
          <p:spPr>
            <a:xfrm>
              <a:off x="4244348" y="22277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3" name="object 1653"/>
            <p:cNvSpPr/>
            <p:nvPr/>
          </p:nvSpPr>
          <p:spPr>
            <a:xfrm>
              <a:off x="4248177" y="22238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4" name="object 1654"/>
            <p:cNvSpPr/>
            <p:nvPr/>
          </p:nvSpPr>
          <p:spPr>
            <a:xfrm>
              <a:off x="4252154" y="22199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5" name="object 1655"/>
            <p:cNvSpPr/>
            <p:nvPr/>
          </p:nvSpPr>
          <p:spPr>
            <a:xfrm>
              <a:off x="4256253" y="22158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6" name="object 1656"/>
            <p:cNvSpPr/>
            <p:nvPr/>
          </p:nvSpPr>
          <p:spPr>
            <a:xfrm>
              <a:off x="4260501" y="22115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7" name="object 1657"/>
            <p:cNvSpPr/>
            <p:nvPr/>
          </p:nvSpPr>
          <p:spPr>
            <a:xfrm>
              <a:off x="4264872" y="22071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8" name="object 1658"/>
            <p:cNvSpPr/>
            <p:nvPr/>
          </p:nvSpPr>
          <p:spPr>
            <a:xfrm>
              <a:off x="4269388" y="22026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9" name="object 1659"/>
            <p:cNvSpPr/>
            <p:nvPr/>
          </p:nvSpPr>
          <p:spPr>
            <a:xfrm>
              <a:off x="4274028" y="21980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0" name="object 1660"/>
            <p:cNvSpPr/>
            <p:nvPr/>
          </p:nvSpPr>
          <p:spPr>
            <a:xfrm>
              <a:off x="4278791" y="21932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1" name="object 1661"/>
            <p:cNvSpPr/>
            <p:nvPr/>
          </p:nvSpPr>
          <p:spPr>
            <a:xfrm>
              <a:off x="4283675" y="21883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2" name="object 1662"/>
            <p:cNvSpPr/>
            <p:nvPr/>
          </p:nvSpPr>
          <p:spPr>
            <a:xfrm>
              <a:off x="4370675" y="22754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3" name="object 1663"/>
            <p:cNvSpPr/>
            <p:nvPr/>
          </p:nvSpPr>
          <p:spPr>
            <a:xfrm>
              <a:off x="4372001" y="22741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4" name="object 1664"/>
            <p:cNvSpPr/>
            <p:nvPr/>
          </p:nvSpPr>
          <p:spPr>
            <a:xfrm>
              <a:off x="4373426" y="22726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5" name="object 1665"/>
            <p:cNvSpPr/>
            <p:nvPr/>
          </p:nvSpPr>
          <p:spPr>
            <a:xfrm>
              <a:off x="4374997" y="22710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6" name="object 1666"/>
            <p:cNvSpPr/>
            <p:nvPr/>
          </p:nvSpPr>
          <p:spPr>
            <a:xfrm>
              <a:off x="4376715" y="22693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7" name="object 1667"/>
            <p:cNvSpPr/>
            <p:nvPr/>
          </p:nvSpPr>
          <p:spPr>
            <a:xfrm>
              <a:off x="4378555" y="22675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8" name="object 1668"/>
            <p:cNvSpPr/>
            <p:nvPr/>
          </p:nvSpPr>
          <p:spPr>
            <a:xfrm>
              <a:off x="4380520" y="22655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9" name="object 1669"/>
            <p:cNvSpPr/>
            <p:nvPr/>
          </p:nvSpPr>
          <p:spPr>
            <a:xfrm>
              <a:off x="4382631" y="22634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0" name="object 1670"/>
            <p:cNvSpPr/>
            <p:nvPr/>
          </p:nvSpPr>
          <p:spPr>
            <a:xfrm>
              <a:off x="4384890" y="22612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1" name="object 1671"/>
            <p:cNvSpPr/>
            <p:nvPr/>
          </p:nvSpPr>
          <p:spPr>
            <a:xfrm>
              <a:off x="4387246" y="22588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2" name="object 1672"/>
            <p:cNvSpPr/>
            <p:nvPr/>
          </p:nvSpPr>
          <p:spPr>
            <a:xfrm>
              <a:off x="4389751" y="22563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3" name="object 1673"/>
            <p:cNvSpPr/>
            <p:nvPr/>
          </p:nvSpPr>
          <p:spPr>
            <a:xfrm>
              <a:off x="4392402" y="22536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4" name="object 1674"/>
            <p:cNvSpPr/>
            <p:nvPr/>
          </p:nvSpPr>
          <p:spPr>
            <a:xfrm>
              <a:off x="4395176" y="22508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5" name="object 1675"/>
            <p:cNvSpPr/>
            <p:nvPr/>
          </p:nvSpPr>
          <p:spPr>
            <a:xfrm>
              <a:off x="4398073" y="22479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6" name="object 1676"/>
            <p:cNvSpPr/>
            <p:nvPr/>
          </p:nvSpPr>
          <p:spPr>
            <a:xfrm>
              <a:off x="4401116" y="22449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7" name="object 1677"/>
            <p:cNvSpPr/>
            <p:nvPr/>
          </p:nvSpPr>
          <p:spPr>
            <a:xfrm>
              <a:off x="4404308" y="22417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8" name="object 1678"/>
            <p:cNvSpPr/>
            <p:nvPr/>
          </p:nvSpPr>
          <p:spPr>
            <a:xfrm>
              <a:off x="4407598" y="22384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9" name="object 1679"/>
            <p:cNvSpPr/>
            <p:nvPr/>
          </p:nvSpPr>
          <p:spPr>
            <a:xfrm>
              <a:off x="4411035" y="22350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0" name="object 1680"/>
            <p:cNvSpPr/>
            <p:nvPr/>
          </p:nvSpPr>
          <p:spPr>
            <a:xfrm>
              <a:off x="4414618" y="22314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1" name="object 1681"/>
            <p:cNvSpPr/>
            <p:nvPr/>
          </p:nvSpPr>
          <p:spPr>
            <a:xfrm>
              <a:off x="4418326" y="22277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2" name="object 1682"/>
            <p:cNvSpPr/>
            <p:nvPr/>
          </p:nvSpPr>
          <p:spPr>
            <a:xfrm>
              <a:off x="4422154" y="22238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3" name="object 1683"/>
            <p:cNvSpPr/>
            <p:nvPr/>
          </p:nvSpPr>
          <p:spPr>
            <a:xfrm>
              <a:off x="4426132" y="22199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4" name="object 1684"/>
            <p:cNvSpPr/>
            <p:nvPr/>
          </p:nvSpPr>
          <p:spPr>
            <a:xfrm>
              <a:off x="4430232" y="22158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5" name="object 1685"/>
            <p:cNvSpPr/>
            <p:nvPr/>
          </p:nvSpPr>
          <p:spPr>
            <a:xfrm>
              <a:off x="4434453" y="22115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6" name="object 1686"/>
            <p:cNvSpPr/>
            <p:nvPr/>
          </p:nvSpPr>
          <p:spPr>
            <a:xfrm>
              <a:off x="4438849" y="22071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7" name="object 1687"/>
            <p:cNvSpPr/>
            <p:nvPr/>
          </p:nvSpPr>
          <p:spPr>
            <a:xfrm>
              <a:off x="4443341" y="22026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8" name="object 1688"/>
            <p:cNvSpPr/>
            <p:nvPr/>
          </p:nvSpPr>
          <p:spPr>
            <a:xfrm>
              <a:off x="4447980" y="21980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9" name="object 1689"/>
            <p:cNvSpPr/>
            <p:nvPr/>
          </p:nvSpPr>
          <p:spPr>
            <a:xfrm>
              <a:off x="4452742" y="21932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0" name="object 1690"/>
            <p:cNvSpPr/>
            <p:nvPr/>
          </p:nvSpPr>
          <p:spPr>
            <a:xfrm>
              <a:off x="4457652" y="21883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1" name="object 1691"/>
            <p:cNvSpPr/>
            <p:nvPr/>
          </p:nvSpPr>
          <p:spPr>
            <a:xfrm>
              <a:off x="4288585" y="2188330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2" name="object 1692"/>
            <p:cNvSpPr/>
            <p:nvPr/>
          </p:nvSpPr>
          <p:spPr>
            <a:xfrm>
              <a:off x="4462562" y="2188329"/>
              <a:ext cx="0" cy="209550"/>
            </a:xfrm>
            <a:custGeom>
              <a:avLst/>
              <a:gdLst/>
              <a:ahLst/>
              <a:cxnLst/>
              <a:rect l="l" t="t" r="r" b="b"/>
              <a:pathLst>
                <a:path h="209550">
                  <a:moveTo>
                    <a:pt x="0" y="209022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3" name="object 1693"/>
            <p:cNvSpPr/>
            <p:nvPr/>
          </p:nvSpPr>
          <p:spPr>
            <a:xfrm>
              <a:off x="4549539" y="2275414"/>
              <a:ext cx="0" cy="122555"/>
            </a:xfrm>
            <a:custGeom>
              <a:avLst/>
              <a:gdLst/>
              <a:ahLst/>
              <a:cxnLst/>
              <a:rect l="l" t="t" r="r" b="b"/>
              <a:pathLst>
                <a:path h="122555">
                  <a:moveTo>
                    <a:pt x="0" y="121938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4" name="object 1694"/>
            <p:cNvSpPr/>
            <p:nvPr/>
          </p:nvSpPr>
          <p:spPr>
            <a:xfrm>
              <a:off x="4723492" y="2275413"/>
              <a:ext cx="0" cy="1742439"/>
            </a:xfrm>
            <a:custGeom>
              <a:avLst/>
              <a:gdLst/>
              <a:ahLst/>
              <a:cxnLst/>
              <a:rect l="l" t="t" r="r" b="b"/>
              <a:pathLst>
                <a:path h="1742439">
                  <a:moveTo>
                    <a:pt x="0" y="1741814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5" name="object 1695"/>
            <p:cNvSpPr/>
            <p:nvPr/>
          </p:nvSpPr>
          <p:spPr>
            <a:xfrm>
              <a:off x="4601730" y="4017227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>
                  <a:moveTo>
                    <a:pt x="0" y="0"/>
                  </a:moveTo>
                  <a:lnTo>
                    <a:pt x="121787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6" name="object 1696"/>
            <p:cNvSpPr/>
            <p:nvPr/>
          </p:nvSpPr>
          <p:spPr>
            <a:xfrm>
              <a:off x="4549539" y="2275414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7" name="object 1697"/>
            <p:cNvSpPr/>
            <p:nvPr/>
          </p:nvSpPr>
          <p:spPr>
            <a:xfrm>
              <a:off x="4544654" y="22754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8" name="object 1698"/>
            <p:cNvSpPr/>
            <p:nvPr/>
          </p:nvSpPr>
          <p:spPr>
            <a:xfrm>
              <a:off x="4545956" y="22741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9" name="object 1699"/>
            <p:cNvSpPr/>
            <p:nvPr/>
          </p:nvSpPr>
          <p:spPr>
            <a:xfrm>
              <a:off x="4547403" y="22726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0" name="object 1700"/>
            <p:cNvSpPr/>
            <p:nvPr/>
          </p:nvSpPr>
          <p:spPr>
            <a:xfrm>
              <a:off x="4548974" y="22710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1" name="object 1701"/>
            <p:cNvSpPr/>
            <p:nvPr/>
          </p:nvSpPr>
          <p:spPr>
            <a:xfrm>
              <a:off x="4550694" y="22693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2" name="object 1702"/>
            <p:cNvSpPr/>
            <p:nvPr/>
          </p:nvSpPr>
          <p:spPr>
            <a:xfrm>
              <a:off x="4552534" y="22675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3" name="object 1703"/>
            <p:cNvSpPr/>
            <p:nvPr/>
          </p:nvSpPr>
          <p:spPr>
            <a:xfrm>
              <a:off x="4554499" y="22655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4" name="object 1704"/>
            <p:cNvSpPr/>
            <p:nvPr/>
          </p:nvSpPr>
          <p:spPr>
            <a:xfrm>
              <a:off x="4556610" y="22634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5" name="object 1705"/>
            <p:cNvSpPr/>
            <p:nvPr/>
          </p:nvSpPr>
          <p:spPr>
            <a:xfrm>
              <a:off x="4558844" y="22612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6" name="object 1706"/>
            <p:cNvSpPr/>
            <p:nvPr/>
          </p:nvSpPr>
          <p:spPr>
            <a:xfrm>
              <a:off x="4561225" y="22588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7" name="object 1707"/>
            <p:cNvSpPr/>
            <p:nvPr/>
          </p:nvSpPr>
          <p:spPr>
            <a:xfrm>
              <a:off x="4563729" y="22563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8" name="object 1708"/>
            <p:cNvSpPr/>
            <p:nvPr/>
          </p:nvSpPr>
          <p:spPr>
            <a:xfrm>
              <a:off x="4566355" y="22536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9" name="object 1709"/>
            <p:cNvSpPr/>
            <p:nvPr/>
          </p:nvSpPr>
          <p:spPr>
            <a:xfrm>
              <a:off x="4569154" y="22508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0" name="object 1710"/>
            <p:cNvSpPr/>
            <p:nvPr/>
          </p:nvSpPr>
          <p:spPr>
            <a:xfrm>
              <a:off x="4572051" y="22479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1" name="object 1711"/>
            <p:cNvSpPr/>
            <p:nvPr/>
          </p:nvSpPr>
          <p:spPr>
            <a:xfrm>
              <a:off x="4575094" y="22449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2" name="object 1712"/>
            <p:cNvSpPr/>
            <p:nvPr/>
          </p:nvSpPr>
          <p:spPr>
            <a:xfrm>
              <a:off x="4578262" y="22417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3" name="object 1713"/>
            <p:cNvSpPr/>
            <p:nvPr/>
          </p:nvSpPr>
          <p:spPr>
            <a:xfrm>
              <a:off x="4581576" y="22384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4" name="object 1714"/>
            <p:cNvSpPr/>
            <p:nvPr/>
          </p:nvSpPr>
          <p:spPr>
            <a:xfrm>
              <a:off x="4585013" y="22350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5" name="object 1715"/>
            <p:cNvSpPr/>
            <p:nvPr/>
          </p:nvSpPr>
          <p:spPr>
            <a:xfrm>
              <a:off x="4588573" y="22314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6" name="object 1716"/>
            <p:cNvSpPr/>
            <p:nvPr/>
          </p:nvSpPr>
          <p:spPr>
            <a:xfrm>
              <a:off x="4592279" y="22277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7" name="object 1717"/>
            <p:cNvSpPr/>
            <p:nvPr/>
          </p:nvSpPr>
          <p:spPr>
            <a:xfrm>
              <a:off x="4596109" y="22238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8" name="object 1718"/>
            <p:cNvSpPr/>
            <p:nvPr/>
          </p:nvSpPr>
          <p:spPr>
            <a:xfrm>
              <a:off x="4600085" y="22199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9" name="object 1719"/>
            <p:cNvSpPr/>
            <p:nvPr/>
          </p:nvSpPr>
          <p:spPr>
            <a:xfrm>
              <a:off x="4604185" y="22158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0" name="object 1720"/>
            <p:cNvSpPr/>
            <p:nvPr/>
          </p:nvSpPr>
          <p:spPr>
            <a:xfrm>
              <a:off x="4608432" y="22115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1" name="object 1721"/>
            <p:cNvSpPr/>
            <p:nvPr/>
          </p:nvSpPr>
          <p:spPr>
            <a:xfrm>
              <a:off x="4612802" y="22071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2" name="object 1722"/>
            <p:cNvSpPr/>
            <p:nvPr/>
          </p:nvSpPr>
          <p:spPr>
            <a:xfrm>
              <a:off x="4617295" y="22026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3" name="object 1723"/>
            <p:cNvSpPr/>
            <p:nvPr/>
          </p:nvSpPr>
          <p:spPr>
            <a:xfrm>
              <a:off x="4621958" y="21980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4" name="object 1724"/>
            <p:cNvSpPr/>
            <p:nvPr/>
          </p:nvSpPr>
          <p:spPr>
            <a:xfrm>
              <a:off x="4626721" y="21932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5" name="object 1725"/>
            <p:cNvSpPr/>
            <p:nvPr/>
          </p:nvSpPr>
          <p:spPr>
            <a:xfrm>
              <a:off x="4631607" y="21883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6" name="object 1726"/>
            <p:cNvSpPr/>
            <p:nvPr/>
          </p:nvSpPr>
          <p:spPr>
            <a:xfrm>
              <a:off x="4718608" y="22754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7" name="object 1727"/>
            <p:cNvSpPr/>
            <p:nvPr/>
          </p:nvSpPr>
          <p:spPr>
            <a:xfrm>
              <a:off x="4719910" y="22741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8" name="object 1728"/>
            <p:cNvSpPr/>
            <p:nvPr/>
          </p:nvSpPr>
          <p:spPr>
            <a:xfrm>
              <a:off x="4721357" y="22726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9" name="object 1729"/>
            <p:cNvSpPr/>
            <p:nvPr/>
          </p:nvSpPr>
          <p:spPr>
            <a:xfrm>
              <a:off x="4722929" y="22710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0" name="object 1730"/>
            <p:cNvSpPr/>
            <p:nvPr/>
          </p:nvSpPr>
          <p:spPr>
            <a:xfrm>
              <a:off x="4724647" y="22693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1" name="object 1731"/>
            <p:cNvSpPr/>
            <p:nvPr/>
          </p:nvSpPr>
          <p:spPr>
            <a:xfrm>
              <a:off x="4726488" y="22675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2" name="object 1732"/>
            <p:cNvSpPr/>
            <p:nvPr/>
          </p:nvSpPr>
          <p:spPr>
            <a:xfrm>
              <a:off x="4728452" y="22655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3" name="object 1733"/>
            <p:cNvSpPr/>
            <p:nvPr/>
          </p:nvSpPr>
          <p:spPr>
            <a:xfrm>
              <a:off x="4730564" y="22634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4" name="object 1734"/>
            <p:cNvSpPr/>
            <p:nvPr/>
          </p:nvSpPr>
          <p:spPr>
            <a:xfrm>
              <a:off x="4732822" y="22612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5" name="object 1735"/>
            <p:cNvSpPr/>
            <p:nvPr/>
          </p:nvSpPr>
          <p:spPr>
            <a:xfrm>
              <a:off x="4735179" y="22588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6" name="object 1736"/>
            <p:cNvSpPr/>
            <p:nvPr/>
          </p:nvSpPr>
          <p:spPr>
            <a:xfrm>
              <a:off x="4737682" y="22563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7" name="object 1737"/>
            <p:cNvSpPr/>
            <p:nvPr/>
          </p:nvSpPr>
          <p:spPr>
            <a:xfrm>
              <a:off x="4740334" y="22536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8" name="object 1738"/>
            <p:cNvSpPr/>
            <p:nvPr/>
          </p:nvSpPr>
          <p:spPr>
            <a:xfrm>
              <a:off x="4743108" y="22508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9" name="object 1739"/>
            <p:cNvSpPr/>
            <p:nvPr/>
          </p:nvSpPr>
          <p:spPr>
            <a:xfrm>
              <a:off x="4746005" y="22479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0" name="object 1740"/>
            <p:cNvSpPr/>
            <p:nvPr/>
          </p:nvSpPr>
          <p:spPr>
            <a:xfrm>
              <a:off x="4749049" y="22449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1" name="object 1741"/>
            <p:cNvSpPr/>
            <p:nvPr/>
          </p:nvSpPr>
          <p:spPr>
            <a:xfrm>
              <a:off x="4752215" y="22417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2" name="object 1742"/>
            <p:cNvSpPr/>
            <p:nvPr/>
          </p:nvSpPr>
          <p:spPr>
            <a:xfrm>
              <a:off x="4755530" y="22384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3" name="object 1743"/>
            <p:cNvSpPr/>
            <p:nvPr/>
          </p:nvSpPr>
          <p:spPr>
            <a:xfrm>
              <a:off x="4758966" y="22350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4" name="object 1744"/>
            <p:cNvSpPr/>
            <p:nvPr/>
          </p:nvSpPr>
          <p:spPr>
            <a:xfrm>
              <a:off x="4762550" y="22314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5" name="object 1745"/>
            <p:cNvSpPr/>
            <p:nvPr/>
          </p:nvSpPr>
          <p:spPr>
            <a:xfrm>
              <a:off x="4766257" y="22277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6" name="object 1746"/>
            <p:cNvSpPr/>
            <p:nvPr/>
          </p:nvSpPr>
          <p:spPr>
            <a:xfrm>
              <a:off x="4770088" y="22238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7" name="object 1747"/>
            <p:cNvSpPr/>
            <p:nvPr/>
          </p:nvSpPr>
          <p:spPr>
            <a:xfrm>
              <a:off x="4774064" y="22199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8" name="object 1748"/>
            <p:cNvSpPr/>
            <p:nvPr/>
          </p:nvSpPr>
          <p:spPr>
            <a:xfrm>
              <a:off x="4778163" y="22158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9" name="object 1749"/>
            <p:cNvSpPr/>
            <p:nvPr/>
          </p:nvSpPr>
          <p:spPr>
            <a:xfrm>
              <a:off x="4782386" y="22115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0" name="object 1750"/>
            <p:cNvSpPr/>
            <p:nvPr/>
          </p:nvSpPr>
          <p:spPr>
            <a:xfrm>
              <a:off x="4786780" y="22071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1" name="object 1751"/>
            <p:cNvSpPr/>
            <p:nvPr/>
          </p:nvSpPr>
          <p:spPr>
            <a:xfrm>
              <a:off x="4791274" y="22026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2" name="object 1752"/>
            <p:cNvSpPr/>
            <p:nvPr/>
          </p:nvSpPr>
          <p:spPr>
            <a:xfrm>
              <a:off x="4795913" y="21980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3" name="object 1753"/>
            <p:cNvSpPr/>
            <p:nvPr/>
          </p:nvSpPr>
          <p:spPr>
            <a:xfrm>
              <a:off x="4800676" y="21932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4" name="object 1754"/>
            <p:cNvSpPr/>
            <p:nvPr/>
          </p:nvSpPr>
          <p:spPr>
            <a:xfrm>
              <a:off x="4805585" y="21883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5" name="object 1755"/>
            <p:cNvSpPr/>
            <p:nvPr/>
          </p:nvSpPr>
          <p:spPr>
            <a:xfrm>
              <a:off x="4636516" y="2188330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6" name="object 1756"/>
            <p:cNvSpPr/>
            <p:nvPr/>
          </p:nvSpPr>
          <p:spPr>
            <a:xfrm>
              <a:off x="4718608" y="40172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7" name="object 1757"/>
            <p:cNvSpPr/>
            <p:nvPr/>
          </p:nvSpPr>
          <p:spPr>
            <a:xfrm>
              <a:off x="4719910" y="40159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8" name="object 1758"/>
            <p:cNvSpPr/>
            <p:nvPr/>
          </p:nvSpPr>
          <p:spPr>
            <a:xfrm>
              <a:off x="4721357" y="40144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9" name="object 1759"/>
            <p:cNvSpPr/>
            <p:nvPr/>
          </p:nvSpPr>
          <p:spPr>
            <a:xfrm>
              <a:off x="4722929" y="40129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0" name="object 1760"/>
            <p:cNvSpPr/>
            <p:nvPr/>
          </p:nvSpPr>
          <p:spPr>
            <a:xfrm>
              <a:off x="4724647" y="40111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1" name="object 1761"/>
            <p:cNvSpPr/>
            <p:nvPr/>
          </p:nvSpPr>
          <p:spPr>
            <a:xfrm>
              <a:off x="4726488" y="40093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2" name="object 1762"/>
            <p:cNvSpPr/>
            <p:nvPr/>
          </p:nvSpPr>
          <p:spPr>
            <a:xfrm>
              <a:off x="4728452" y="40073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3" name="object 1763"/>
            <p:cNvSpPr/>
            <p:nvPr/>
          </p:nvSpPr>
          <p:spPr>
            <a:xfrm>
              <a:off x="4730564" y="40052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4" name="object 1764"/>
            <p:cNvSpPr/>
            <p:nvPr/>
          </p:nvSpPr>
          <p:spPr>
            <a:xfrm>
              <a:off x="4732822" y="40029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5" name="object 1765"/>
            <p:cNvSpPr/>
            <p:nvPr/>
          </p:nvSpPr>
          <p:spPr>
            <a:xfrm>
              <a:off x="4735179" y="40006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6" name="object 1766"/>
            <p:cNvSpPr/>
            <p:nvPr/>
          </p:nvSpPr>
          <p:spPr>
            <a:xfrm>
              <a:off x="4737682" y="39981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7" name="object 1767"/>
            <p:cNvSpPr/>
            <p:nvPr/>
          </p:nvSpPr>
          <p:spPr>
            <a:xfrm>
              <a:off x="4740334" y="39954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8" name="object 1768"/>
            <p:cNvSpPr/>
            <p:nvPr/>
          </p:nvSpPr>
          <p:spPr>
            <a:xfrm>
              <a:off x="4743108" y="39926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9" name="object 1769"/>
            <p:cNvSpPr/>
            <p:nvPr/>
          </p:nvSpPr>
          <p:spPr>
            <a:xfrm>
              <a:off x="4746005" y="39897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0" name="object 1770"/>
            <p:cNvSpPr/>
            <p:nvPr/>
          </p:nvSpPr>
          <p:spPr>
            <a:xfrm>
              <a:off x="4749049" y="39867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1" name="object 1771"/>
            <p:cNvSpPr/>
            <p:nvPr/>
          </p:nvSpPr>
          <p:spPr>
            <a:xfrm>
              <a:off x="4752215" y="39835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2" name="object 1772"/>
            <p:cNvSpPr/>
            <p:nvPr/>
          </p:nvSpPr>
          <p:spPr>
            <a:xfrm>
              <a:off x="4755530" y="39802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3" name="object 1773"/>
            <p:cNvSpPr/>
            <p:nvPr/>
          </p:nvSpPr>
          <p:spPr>
            <a:xfrm>
              <a:off x="4758966" y="39768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4" name="object 1774"/>
            <p:cNvSpPr/>
            <p:nvPr/>
          </p:nvSpPr>
          <p:spPr>
            <a:xfrm>
              <a:off x="4762550" y="39732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5" name="object 1775"/>
            <p:cNvSpPr/>
            <p:nvPr/>
          </p:nvSpPr>
          <p:spPr>
            <a:xfrm>
              <a:off x="4766257" y="39695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6" name="object 1776"/>
            <p:cNvSpPr/>
            <p:nvPr/>
          </p:nvSpPr>
          <p:spPr>
            <a:xfrm>
              <a:off x="4770088" y="39656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7" name="object 1777"/>
            <p:cNvSpPr/>
            <p:nvPr/>
          </p:nvSpPr>
          <p:spPr>
            <a:xfrm>
              <a:off x="4774064" y="39617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8" name="object 1778"/>
            <p:cNvSpPr/>
            <p:nvPr/>
          </p:nvSpPr>
          <p:spPr>
            <a:xfrm>
              <a:off x="4778163" y="39575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9" name="object 1779"/>
            <p:cNvSpPr/>
            <p:nvPr/>
          </p:nvSpPr>
          <p:spPr>
            <a:xfrm>
              <a:off x="4782386" y="39533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0" name="object 1780"/>
            <p:cNvSpPr/>
            <p:nvPr/>
          </p:nvSpPr>
          <p:spPr>
            <a:xfrm>
              <a:off x="4786780" y="39489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1" name="object 1781"/>
            <p:cNvSpPr/>
            <p:nvPr/>
          </p:nvSpPr>
          <p:spPr>
            <a:xfrm>
              <a:off x="4791274" y="39444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2" name="object 1782"/>
            <p:cNvSpPr/>
            <p:nvPr/>
          </p:nvSpPr>
          <p:spPr>
            <a:xfrm>
              <a:off x="4795913" y="39398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3" name="object 1783"/>
            <p:cNvSpPr/>
            <p:nvPr/>
          </p:nvSpPr>
          <p:spPr>
            <a:xfrm>
              <a:off x="4800676" y="39350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4" name="object 1784"/>
            <p:cNvSpPr/>
            <p:nvPr/>
          </p:nvSpPr>
          <p:spPr>
            <a:xfrm>
              <a:off x="4805585" y="39301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5" name="object 1785"/>
            <p:cNvSpPr/>
            <p:nvPr/>
          </p:nvSpPr>
          <p:spPr>
            <a:xfrm>
              <a:off x="4810495" y="2188329"/>
              <a:ext cx="0" cy="1742439"/>
            </a:xfrm>
            <a:custGeom>
              <a:avLst/>
              <a:gdLst/>
              <a:ahLst/>
              <a:cxnLst/>
              <a:rect l="l" t="t" r="r" b="b"/>
              <a:pathLst>
                <a:path h="1742439">
                  <a:moveTo>
                    <a:pt x="0" y="1741814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6" name="object 1786"/>
            <p:cNvSpPr/>
            <p:nvPr/>
          </p:nvSpPr>
          <p:spPr>
            <a:xfrm>
              <a:off x="3018642" y="2066391"/>
              <a:ext cx="0" cy="122555"/>
            </a:xfrm>
            <a:custGeom>
              <a:avLst/>
              <a:gdLst/>
              <a:ahLst/>
              <a:cxnLst/>
              <a:rect l="l" t="t" r="r" b="b"/>
              <a:pathLst>
                <a:path h="122555">
                  <a:moveTo>
                    <a:pt x="0" y="121938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7" name="object 1787"/>
            <p:cNvSpPr/>
            <p:nvPr/>
          </p:nvSpPr>
          <p:spPr>
            <a:xfrm>
              <a:off x="3192622" y="2066416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8" name="object 1788"/>
            <p:cNvSpPr/>
            <p:nvPr/>
          </p:nvSpPr>
          <p:spPr>
            <a:xfrm>
              <a:off x="3018642" y="206639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9" name="object 1789"/>
            <p:cNvSpPr/>
            <p:nvPr/>
          </p:nvSpPr>
          <p:spPr>
            <a:xfrm>
              <a:off x="3013758" y="20663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0" name="object 1790"/>
            <p:cNvSpPr/>
            <p:nvPr/>
          </p:nvSpPr>
          <p:spPr>
            <a:xfrm>
              <a:off x="3015058" y="20650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1" name="object 1791"/>
            <p:cNvSpPr/>
            <p:nvPr/>
          </p:nvSpPr>
          <p:spPr>
            <a:xfrm>
              <a:off x="3016507" y="20636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2" name="object 1792"/>
            <p:cNvSpPr/>
            <p:nvPr/>
          </p:nvSpPr>
          <p:spPr>
            <a:xfrm>
              <a:off x="3018078" y="20620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3" name="object 1793"/>
            <p:cNvSpPr/>
            <p:nvPr/>
          </p:nvSpPr>
          <p:spPr>
            <a:xfrm>
              <a:off x="3019796" y="20603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4" name="object 1794"/>
            <p:cNvSpPr/>
            <p:nvPr/>
          </p:nvSpPr>
          <p:spPr>
            <a:xfrm>
              <a:off x="3021638" y="20585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5" name="object 1795"/>
            <p:cNvSpPr/>
            <p:nvPr/>
          </p:nvSpPr>
          <p:spPr>
            <a:xfrm>
              <a:off x="3023601" y="20565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6" name="object 1796"/>
            <p:cNvSpPr/>
            <p:nvPr/>
          </p:nvSpPr>
          <p:spPr>
            <a:xfrm>
              <a:off x="3025713" y="20544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7" name="object 1797"/>
            <p:cNvSpPr/>
            <p:nvPr/>
          </p:nvSpPr>
          <p:spPr>
            <a:xfrm>
              <a:off x="3027947" y="20521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8" name="object 1798"/>
            <p:cNvSpPr/>
            <p:nvPr/>
          </p:nvSpPr>
          <p:spPr>
            <a:xfrm>
              <a:off x="3030329" y="20498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9" name="object 1799"/>
            <p:cNvSpPr/>
            <p:nvPr/>
          </p:nvSpPr>
          <p:spPr>
            <a:xfrm>
              <a:off x="3032832" y="20472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0" name="object 1800"/>
            <p:cNvSpPr/>
            <p:nvPr/>
          </p:nvSpPr>
          <p:spPr>
            <a:xfrm>
              <a:off x="3035484" y="20446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1" name="object 1801"/>
            <p:cNvSpPr/>
            <p:nvPr/>
          </p:nvSpPr>
          <p:spPr>
            <a:xfrm>
              <a:off x="3038257" y="20418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2" name="object 1802"/>
            <p:cNvSpPr/>
            <p:nvPr/>
          </p:nvSpPr>
          <p:spPr>
            <a:xfrm>
              <a:off x="3041154" y="20389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3" name="object 1803"/>
            <p:cNvSpPr/>
            <p:nvPr/>
          </p:nvSpPr>
          <p:spPr>
            <a:xfrm>
              <a:off x="3044198" y="20359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4" name="object 1804"/>
            <p:cNvSpPr/>
            <p:nvPr/>
          </p:nvSpPr>
          <p:spPr>
            <a:xfrm>
              <a:off x="3047364" y="20327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5" name="object 1805"/>
            <p:cNvSpPr/>
            <p:nvPr/>
          </p:nvSpPr>
          <p:spPr>
            <a:xfrm>
              <a:off x="3050679" y="20294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6" name="object 1806"/>
            <p:cNvSpPr/>
            <p:nvPr/>
          </p:nvSpPr>
          <p:spPr>
            <a:xfrm>
              <a:off x="3054116" y="20260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7" name="object 1807"/>
            <p:cNvSpPr/>
            <p:nvPr/>
          </p:nvSpPr>
          <p:spPr>
            <a:xfrm>
              <a:off x="3057676" y="20224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8" name="object 1808"/>
            <p:cNvSpPr/>
            <p:nvPr/>
          </p:nvSpPr>
          <p:spPr>
            <a:xfrm>
              <a:off x="3061383" y="20187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9" name="object 1809"/>
            <p:cNvSpPr/>
            <p:nvPr/>
          </p:nvSpPr>
          <p:spPr>
            <a:xfrm>
              <a:off x="3065212" y="20148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0" name="object 1810"/>
            <p:cNvSpPr/>
            <p:nvPr/>
          </p:nvSpPr>
          <p:spPr>
            <a:xfrm>
              <a:off x="3069189" y="20108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1" name="object 1811"/>
            <p:cNvSpPr/>
            <p:nvPr/>
          </p:nvSpPr>
          <p:spPr>
            <a:xfrm>
              <a:off x="3073289" y="20067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2" name="object 1812"/>
            <p:cNvSpPr/>
            <p:nvPr/>
          </p:nvSpPr>
          <p:spPr>
            <a:xfrm>
              <a:off x="3077536" y="20025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3" name="object 1813"/>
            <p:cNvSpPr/>
            <p:nvPr/>
          </p:nvSpPr>
          <p:spPr>
            <a:xfrm>
              <a:off x="3081906" y="19981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4" name="object 1814"/>
            <p:cNvSpPr/>
            <p:nvPr/>
          </p:nvSpPr>
          <p:spPr>
            <a:xfrm>
              <a:off x="3086423" y="19936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5" name="object 1815"/>
            <p:cNvSpPr/>
            <p:nvPr/>
          </p:nvSpPr>
          <p:spPr>
            <a:xfrm>
              <a:off x="3091062" y="19890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6" name="object 1816"/>
            <p:cNvSpPr/>
            <p:nvPr/>
          </p:nvSpPr>
          <p:spPr>
            <a:xfrm>
              <a:off x="3095825" y="19842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7" name="object 1817"/>
            <p:cNvSpPr/>
            <p:nvPr/>
          </p:nvSpPr>
          <p:spPr>
            <a:xfrm>
              <a:off x="3100711" y="19793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8" name="object 1818"/>
            <p:cNvSpPr/>
            <p:nvPr/>
          </p:nvSpPr>
          <p:spPr>
            <a:xfrm>
              <a:off x="3187712" y="20663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9" name="object 1819"/>
            <p:cNvSpPr/>
            <p:nvPr/>
          </p:nvSpPr>
          <p:spPr>
            <a:xfrm>
              <a:off x="3189037" y="20650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0" name="object 1820"/>
            <p:cNvSpPr/>
            <p:nvPr/>
          </p:nvSpPr>
          <p:spPr>
            <a:xfrm>
              <a:off x="3190462" y="20636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1" name="object 1821"/>
            <p:cNvSpPr/>
            <p:nvPr/>
          </p:nvSpPr>
          <p:spPr>
            <a:xfrm>
              <a:off x="3192033" y="20620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2" name="object 1822"/>
            <p:cNvSpPr/>
            <p:nvPr/>
          </p:nvSpPr>
          <p:spPr>
            <a:xfrm>
              <a:off x="3193751" y="20603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3" name="object 1823"/>
            <p:cNvSpPr/>
            <p:nvPr/>
          </p:nvSpPr>
          <p:spPr>
            <a:xfrm>
              <a:off x="3195591" y="20585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4" name="object 1824"/>
            <p:cNvSpPr/>
            <p:nvPr/>
          </p:nvSpPr>
          <p:spPr>
            <a:xfrm>
              <a:off x="3197580" y="20565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5" name="object 1825"/>
            <p:cNvSpPr/>
            <p:nvPr/>
          </p:nvSpPr>
          <p:spPr>
            <a:xfrm>
              <a:off x="3199667" y="20544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6" name="object 1826"/>
            <p:cNvSpPr/>
            <p:nvPr/>
          </p:nvSpPr>
          <p:spPr>
            <a:xfrm>
              <a:off x="3201926" y="20521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7" name="object 1827"/>
            <p:cNvSpPr/>
            <p:nvPr/>
          </p:nvSpPr>
          <p:spPr>
            <a:xfrm>
              <a:off x="3204282" y="20498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8" name="object 1828"/>
            <p:cNvSpPr/>
            <p:nvPr/>
          </p:nvSpPr>
          <p:spPr>
            <a:xfrm>
              <a:off x="3206810" y="20472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9" name="object 1829"/>
            <p:cNvSpPr/>
            <p:nvPr/>
          </p:nvSpPr>
          <p:spPr>
            <a:xfrm>
              <a:off x="3209438" y="20446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0" name="object 1830"/>
            <p:cNvSpPr/>
            <p:nvPr/>
          </p:nvSpPr>
          <p:spPr>
            <a:xfrm>
              <a:off x="3212212" y="20418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1" name="object 1831"/>
            <p:cNvSpPr/>
            <p:nvPr/>
          </p:nvSpPr>
          <p:spPr>
            <a:xfrm>
              <a:off x="3215108" y="20389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2" name="object 1832"/>
            <p:cNvSpPr/>
            <p:nvPr/>
          </p:nvSpPr>
          <p:spPr>
            <a:xfrm>
              <a:off x="3218153" y="20359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3" name="object 1833"/>
            <p:cNvSpPr/>
            <p:nvPr/>
          </p:nvSpPr>
          <p:spPr>
            <a:xfrm>
              <a:off x="3221344" y="20327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4" name="object 1834"/>
            <p:cNvSpPr/>
            <p:nvPr/>
          </p:nvSpPr>
          <p:spPr>
            <a:xfrm>
              <a:off x="3224633" y="20294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5" name="object 1835"/>
            <p:cNvSpPr/>
            <p:nvPr/>
          </p:nvSpPr>
          <p:spPr>
            <a:xfrm>
              <a:off x="3228070" y="20260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6" name="object 1836"/>
            <p:cNvSpPr/>
            <p:nvPr/>
          </p:nvSpPr>
          <p:spPr>
            <a:xfrm>
              <a:off x="3231654" y="20224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7" name="object 1837"/>
            <p:cNvSpPr/>
            <p:nvPr/>
          </p:nvSpPr>
          <p:spPr>
            <a:xfrm>
              <a:off x="3235361" y="20187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8" name="object 1838"/>
            <p:cNvSpPr/>
            <p:nvPr/>
          </p:nvSpPr>
          <p:spPr>
            <a:xfrm>
              <a:off x="3239190" y="20148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9" name="object 1839"/>
            <p:cNvSpPr/>
            <p:nvPr/>
          </p:nvSpPr>
          <p:spPr>
            <a:xfrm>
              <a:off x="3243168" y="20108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0" name="object 1840"/>
            <p:cNvSpPr/>
            <p:nvPr/>
          </p:nvSpPr>
          <p:spPr>
            <a:xfrm>
              <a:off x="3247267" y="20067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1" name="object 1841"/>
            <p:cNvSpPr/>
            <p:nvPr/>
          </p:nvSpPr>
          <p:spPr>
            <a:xfrm>
              <a:off x="3251490" y="20025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2" name="object 1842"/>
            <p:cNvSpPr/>
            <p:nvPr/>
          </p:nvSpPr>
          <p:spPr>
            <a:xfrm>
              <a:off x="3255884" y="19981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3" name="object 1843"/>
            <p:cNvSpPr/>
            <p:nvPr/>
          </p:nvSpPr>
          <p:spPr>
            <a:xfrm>
              <a:off x="3260376" y="19936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4" name="object 1844"/>
            <p:cNvSpPr/>
            <p:nvPr/>
          </p:nvSpPr>
          <p:spPr>
            <a:xfrm>
              <a:off x="3265017" y="19890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5" name="object 1845"/>
            <p:cNvSpPr/>
            <p:nvPr/>
          </p:nvSpPr>
          <p:spPr>
            <a:xfrm>
              <a:off x="3269778" y="19842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6" name="object 1846"/>
            <p:cNvSpPr/>
            <p:nvPr/>
          </p:nvSpPr>
          <p:spPr>
            <a:xfrm>
              <a:off x="3274688" y="19793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7" name="object 1847"/>
            <p:cNvSpPr/>
            <p:nvPr/>
          </p:nvSpPr>
          <p:spPr>
            <a:xfrm>
              <a:off x="3105619" y="1979308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8" name="object 1848"/>
            <p:cNvSpPr/>
            <p:nvPr/>
          </p:nvSpPr>
          <p:spPr>
            <a:xfrm>
              <a:off x="3279598" y="1979307"/>
              <a:ext cx="0" cy="209550"/>
            </a:xfrm>
            <a:custGeom>
              <a:avLst/>
              <a:gdLst/>
              <a:ahLst/>
              <a:cxnLst/>
              <a:rect l="l" t="t" r="r" b="b"/>
              <a:pathLst>
                <a:path h="209550">
                  <a:moveTo>
                    <a:pt x="0" y="209022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9" name="object 1849"/>
            <p:cNvSpPr/>
            <p:nvPr/>
          </p:nvSpPr>
          <p:spPr>
            <a:xfrm>
              <a:off x="3366575" y="2066391"/>
              <a:ext cx="0" cy="122555"/>
            </a:xfrm>
            <a:custGeom>
              <a:avLst/>
              <a:gdLst/>
              <a:ahLst/>
              <a:cxnLst/>
              <a:rect l="l" t="t" r="r" b="b"/>
              <a:pathLst>
                <a:path h="122555">
                  <a:moveTo>
                    <a:pt x="0" y="121938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0" name="object 1850"/>
            <p:cNvSpPr/>
            <p:nvPr/>
          </p:nvSpPr>
          <p:spPr>
            <a:xfrm>
              <a:off x="3540529" y="2066416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1" name="object 1851"/>
            <p:cNvSpPr/>
            <p:nvPr/>
          </p:nvSpPr>
          <p:spPr>
            <a:xfrm>
              <a:off x="3366575" y="206639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2" name="object 1852"/>
            <p:cNvSpPr/>
            <p:nvPr/>
          </p:nvSpPr>
          <p:spPr>
            <a:xfrm>
              <a:off x="3361691" y="20663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3" name="object 1853"/>
            <p:cNvSpPr/>
            <p:nvPr/>
          </p:nvSpPr>
          <p:spPr>
            <a:xfrm>
              <a:off x="3362991" y="20650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4" name="object 1854"/>
            <p:cNvSpPr/>
            <p:nvPr/>
          </p:nvSpPr>
          <p:spPr>
            <a:xfrm>
              <a:off x="3364440" y="20636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5" name="object 1855"/>
            <p:cNvSpPr/>
            <p:nvPr/>
          </p:nvSpPr>
          <p:spPr>
            <a:xfrm>
              <a:off x="3366010" y="20620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6" name="object 1856"/>
            <p:cNvSpPr/>
            <p:nvPr/>
          </p:nvSpPr>
          <p:spPr>
            <a:xfrm>
              <a:off x="3367728" y="20603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7" name="object 1857"/>
            <p:cNvSpPr/>
            <p:nvPr/>
          </p:nvSpPr>
          <p:spPr>
            <a:xfrm>
              <a:off x="3369571" y="20585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8" name="object 1858"/>
            <p:cNvSpPr/>
            <p:nvPr/>
          </p:nvSpPr>
          <p:spPr>
            <a:xfrm>
              <a:off x="3371534" y="20565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9" name="object 1859"/>
            <p:cNvSpPr/>
            <p:nvPr/>
          </p:nvSpPr>
          <p:spPr>
            <a:xfrm>
              <a:off x="3373645" y="20544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0" name="object 1860"/>
            <p:cNvSpPr/>
            <p:nvPr/>
          </p:nvSpPr>
          <p:spPr>
            <a:xfrm>
              <a:off x="3375879" y="20521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1" name="object 1861"/>
            <p:cNvSpPr/>
            <p:nvPr/>
          </p:nvSpPr>
          <p:spPr>
            <a:xfrm>
              <a:off x="3378260" y="20498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2" name="object 1862"/>
            <p:cNvSpPr/>
            <p:nvPr/>
          </p:nvSpPr>
          <p:spPr>
            <a:xfrm>
              <a:off x="3380765" y="20472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3" name="object 1863"/>
            <p:cNvSpPr/>
            <p:nvPr/>
          </p:nvSpPr>
          <p:spPr>
            <a:xfrm>
              <a:off x="3383391" y="20446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4" name="object 1864"/>
            <p:cNvSpPr/>
            <p:nvPr/>
          </p:nvSpPr>
          <p:spPr>
            <a:xfrm>
              <a:off x="3386190" y="20418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5" name="object 1865"/>
            <p:cNvSpPr/>
            <p:nvPr/>
          </p:nvSpPr>
          <p:spPr>
            <a:xfrm>
              <a:off x="3389086" y="20389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6" name="object 1866"/>
            <p:cNvSpPr/>
            <p:nvPr/>
          </p:nvSpPr>
          <p:spPr>
            <a:xfrm>
              <a:off x="3392131" y="20359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7" name="object 1867"/>
            <p:cNvSpPr/>
            <p:nvPr/>
          </p:nvSpPr>
          <p:spPr>
            <a:xfrm>
              <a:off x="3395297" y="20327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8" name="object 1868"/>
            <p:cNvSpPr/>
            <p:nvPr/>
          </p:nvSpPr>
          <p:spPr>
            <a:xfrm>
              <a:off x="3398612" y="20294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9" name="object 1869"/>
            <p:cNvSpPr/>
            <p:nvPr/>
          </p:nvSpPr>
          <p:spPr>
            <a:xfrm>
              <a:off x="3402049" y="20260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0" name="object 1870"/>
            <p:cNvSpPr/>
            <p:nvPr/>
          </p:nvSpPr>
          <p:spPr>
            <a:xfrm>
              <a:off x="3405607" y="20224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1" name="object 1871"/>
            <p:cNvSpPr/>
            <p:nvPr/>
          </p:nvSpPr>
          <p:spPr>
            <a:xfrm>
              <a:off x="3409314" y="20187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2" name="object 1872"/>
            <p:cNvSpPr/>
            <p:nvPr/>
          </p:nvSpPr>
          <p:spPr>
            <a:xfrm>
              <a:off x="3413145" y="20148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3" name="object 1873"/>
            <p:cNvSpPr/>
            <p:nvPr/>
          </p:nvSpPr>
          <p:spPr>
            <a:xfrm>
              <a:off x="3417121" y="20108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4" name="object 1874"/>
            <p:cNvSpPr/>
            <p:nvPr/>
          </p:nvSpPr>
          <p:spPr>
            <a:xfrm>
              <a:off x="3421221" y="20067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5" name="object 1875"/>
            <p:cNvSpPr/>
            <p:nvPr/>
          </p:nvSpPr>
          <p:spPr>
            <a:xfrm>
              <a:off x="3425469" y="20025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6" name="object 1876"/>
            <p:cNvSpPr/>
            <p:nvPr/>
          </p:nvSpPr>
          <p:spPr>
            <a:xfrm>
              <a:off x="3429838" y="19981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7" name="object 1877"/>
            <p:cNvSpPr/>
            <p:nvPr/>
          </p:nvSpPr>
          <p:spPr>
            <a:xfrm>
              <a:off x="3434355" y="19936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8" name="object 1878"/>
            <p:cNvSpPr/>
            <p:nvPr/>
          </p:nvSpPr>
          <p:spPr>
            <a:xfrm>
              <a:off x="3438994" y="19890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9" name="object 1879"/>
            <p:cNvSpPr/>
            <p:nvPr/>
          </p:nvSpPr>
          <p:spPr>
            <a:xfrm>
              <a:off x="3443757" y="19842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0" name="object 1880"/>
            <p:cNvSpPr/>
            <p:nvPr/>
          </p:nvSpPr>
          <p:spPr>
            <a:xfrm>
              <a:off x="3448642" y="19793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1" name="object 1881"/>
            <p:cNvSpPr/>
            <p:nvPr/>
          </p:nvSpPr>
          <p:spPr>
            <a:xfrm>
              <a:off x="3535644" y="20663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2" name="object 1882"/>
            <p:cNvSpPr/>
            <p:nvPr/>
          </p:nvSpPr>
          <p:spPr>
            <a:xfrm>
              <a:off x="3536970" y="20650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3" name="object 1883"/>
            <p:cNvSpPr/>
            <p:nvPr/>
          </p:nvSpPr>
          <p:spPr>
            <a:xfrm>
              <a:off x="3538393" y="20636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4" name="object 1884"/>
            <p:cNvSpPr/>
            <p:nvPr/>
          </p:nvSpPr>
          <p:spPr>
            <a:xfrm>
              <a:off x="3539964" y="20620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5" name="object 1885"/>
            <p:cNvSpPr/>
            <p:nvPr/>
          </p:nvSpPr>
          <p:spPr>
            <a:xfrm>
              <a:off x="3541683" y="20603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6" name="object 1886"/>
            <p:cNvSpPr/>
            <p:nvPr/>
          </p:nvSpPr>
          <p:spPr>
            <a:xfrm>
              <a:off x="3543524" y="20585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7" name="object 1887"/>
            <p:cNvSpPr/>
            <p:nvPr/>
          </p:nvSpPr>
          <p:spPr>
            <a:xfrm>
              <a:off x="3545489" y="20565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8" name="object 1888"/>
            <p:cNvSpPr/>
            <p:nvPr/>
          </p:nvSpPr>
          <p:spPr>
            <a:xfrm>
              <a:off x="3547600" y="20544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9" name="object 1889"/>
            <p:cNvSpPr/>
            <p:nvPr/>
          </p:nvSpPr>
          <p:spPr>
            <a:xfrm>
              <a:off x="3549858" y="20521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0" name="object 1890"/>
            <p:cNvSpPr/>
            <p:nvPr/>
          </p:nvSpPr>
          <p:spPr>
            <a:xfrm>
              <a:off x="3552213" y="20498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1" name="object 1891"/>
            <p:cNvSpPr/>
            <p:nvPr/>
          </p:nvSpPr>
          <p:spPr>
            <a:xfrm>
              <a:off x="3554718" y="20472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2" name="object 1892"/>
            <p:cNvSpPr/>
            <p:nvPr/>
          </p:nvSpPr>
          <p:spPr>
            <a:xfrm>
              <a:off x="3557370" y="20446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3" name="object 1893"/>
            <p:cNvSpPr/>
            <p:nvPr/>
          </p:nvSpPr>
          <p:spPr>
            <a:xfrm>
              <a:off x="3560144" y="20418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4" name="object 1894"/>
            <p:cNvSpPr/>
            <p:nvPr/>
          </p:nvSpPr>
          <p:spPr>
            <a:xfrm>
              <a:off x="3563040" y="20389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5" name="object 1895"/>
            <p:cNvSpPr/>
            <p:nvPr/>
          </p:nvSpPr>
          <p:spPr>
            <a:xfrm>
              <a:off x="3566084" y="20359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6" name="object 1896"/>
            <p:cNvSpPr/>
            <p:nvPr/>
          </p:nvSpPr>
          <p:spPr>
            <a:xfrm>
              <a:off x="3569252" y="20327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7" name="object 1897"/>
            <p:cNvSpPr/>
            <p:nvPr/>
          </p:nvSpPr>
          <p:spPr>
            <a:xfrm>
              <a:off x="3572565" y="20294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8" name="object 1898"/>
            <p:cNvSpPr/>
            <p:nvPr/>
          </p:nvSpPr>
          <p:spPr>
            <a:xfrm>
              <a:off x="3576002" y="20260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9" name="object 1899"/>
            <p:cNvSpPr/>
            <p:nvPr/>
          </p:nvSpPr>
          <p:spPr>
            <a:xfrm>
              <a:off x="3579586" y="20224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0" name="object 1900"/>
            <p:cNvSpPr/>
            <p:nvPr/>
          </p:nvSpPr>
          <p:spPr>
            <a:xfrm>
              <a:off x="3583293" y="20187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1" name="object 1901"/>
            <p:cNvSpPr/>
            <p:nvPr/>
          </p:nvSpPr>
          <p:spPr>
            <a:xfrm>
              <a:off x="3587123" y="20148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2" name="object 1902"/>
            <p:cNvSpPr/>
            <p:nvPr/>
          </p:nvSpPr>
          <p:spPr>
            <a:xfrm>
              <a:off x="3591100" y="20108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3" name="object 1903"/>
            <p:cNvSpPr/>
            <p:nvPr/>
          </p:nvSpPr>
          <p:spPr>
            <a:xfrm>
              <a:off x="3595199" y="20067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4" name="object 1904"/>
            <p:cNvSpPr/>
            <p:nvPr/>
          </p:nvSpPr>
          <p:spPr>
            <a:xfrm>
              <a:off x="3599422" y="20025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5" name="object 1905"/>
            <p:cNvSpPr/>
            <p:nvPr/>
          </p:nvSpPr>
          <p:spPr>
            <a:xfrm>
              <a:off x="3603816" y="19981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6" name="object 1906"/>
            <p:cNvSpPr/>
            <p:nvPr/>
          </p:nvSpPr>
          <p:spPr>
            <a:xfrm>
              <a:off x="3608308" y="19936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7" name="object 1907"/>
            <p:cNvSpPr/>
            <p:nvPr/>
          </p:nvSpPr>
          <p:spPr>
            <a:xfrm>
              <a:off x="3612949" y="19890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8" name="object 1908"/>
            <p:cNvSpPr/>
            <p:nvPr/>
          </p:nvSpPr>
          <p:spPr>
            <a:xfrm>
              <a:off x="3617711" y="19842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9" name="object 1909"/>
            <p:cNvSpPr/>
            <p:nvPr/>
          </p:nvSpPr>
          <p:spPr>
            <a:xfrm>
              <a:off x="3622621" y="19793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0" name="object 1910"/>
            <p:cNvSpPr/>
            <p:nvPr/>
          </p:nvSpPr>
          <p:spPr>
            <a:xfrm>
              <a:off x="3453552" y="1979308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1" name="object 1911"/>
            <p:cNvSpPr/>
            <p:nvPr/>
          </p:nvSpPr>
          <p:spPr>
            <a:xfrm>
              <a:off x="3627531" y="1979307"/>
              <a:ext cx="0" cy="209550"/>
            </a:xfrm>
            <a:custGeom>
              <a:avLst/>
              <a:gdLst/>
              <a:ahLst/>
              <a:cxnLst/>
              <a:rect l="l" t="t" r="r" b="b"/>
              <a:pathLst>
                <a:path h="209550">
                  <a:moveTo>
                    <a:pt x="0" y="209022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2" name="object 1912"/>
            <p:cNvSpPr/>
            <p:nvPr/>
          </p:nvSpPr>
          <p:spPr>
            <a:xfrm>
              <a:off x="3714508" y="2066391"/>
              <a:ext cx="0" cy="122555"/>
            </a:xfrm>
            <a:custGeom>
              <a:avLst/>
              <a:gdLst/>
              <a:ahLst/>
              <a:cxnLst/>
              <a:rect l="l" t="t" r="r" b="b"/>
              <a:pathLst>
                <a:path h="122555">
                  <a:moveTo>
                    <a:pt x="0" y="121938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3" name="object 1913"/>
            <p:cNvSpPr/>
            <p:nvPr/>
          </p:nvSpPr>
          <p:spPr>
            <a:xfrm>
              <a:off x="3888461" y="2066416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4" name="object 1914"/>
            <p:cNvSpPr/>
            <p:nvPr/>
          </p:nvSpPr>
          <p:spPr>
            <a:xfrm>
              <a:off x="3714508" y="206639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5" name="object 1915"/>
            <p:cNvSpPr/>
            <p:nvPr/>
          </p:nvSpPr>
          <p:spPr>
            <a:xfrm>
              <a:off x="3709622" y="20663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6" name="object 1916"/>
            <p:cNvSpPr/>
            <p:nvPr/>
          </p:nvSpPr>
          <p:spPr>
            <a:xfrm>
              <a:off x="3710923" y="20650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7" name="object 1917"/>
            <p:cNvSpPr/>
            <p:nvPr/>
          </p:nvSpPr>
          <p:spPr>
            <a:xfrm>
              <a:off x="3712372" y="20636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8" name="object 1918"/>
            <p:cNvSpPr/>
            <p:nvPr/>
          </p:nvSpPr>
          <p:spPr>
            <a:xfrm>
              <a:off x="3713943" y="20620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9" name="object 1919"/>
            <p:cNvSpPr/>
            <p:nvPr/>
          </p:nvSpPr>
          <p:spPr>
            <a:xfrm>
              <a:off x="3715637" y="20603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0" name="object 1920"/>
            <p:cNvSpPr/>
            <p:nvPr/>
          </p:nvSpPr>
          <p:spPr>
            <a:xfrm>
              <a:off x="3717477" y="20585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1" name="object 1921"/>
            <p:cNvSpPr/>
            <p:nvPr/>
          </p:nvSpPr>
          <p:spPr>
            <a:xfrm>
              <a:off x="3719466" y="20565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2" name="object 1922"/>
            <p:cNvSpPr/>
            <p:nvPr/>
          </p:nvSpPr>
          <p:spPr>
            <a:xfrm>
              <a:off x="3721578" y="20544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3" name="object 1923"/>
            <p:cNvSpPr/>
            <p:nvPr/>
          </p:nvSpPr>
          <p:spPr>
            <a:xfrm>
              <a:off x="3723812" y="20521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4" name="object 1924"/>
            <p:cNvSpPr/>
            <p:nvPr/>
          </p:nvSpPr>
          <p:spPr>
            <a:xfrm>
              <a:off x="3726193" y="20498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5" name="object 1925"/>
            <p:cNvSpPr/>
            <p:nvPr/>
          </p:nvSpPr>
          <p:spPr>
            <a:xfrm>
              <a:off x="3728697" y="20472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6" name="object 1926"/>
            <p:cNvSpPr/>
            <p:nvPr/>
          </p:nvSpPr>
          <p:spPr>
            <a:xfrm>
              <a:off x="3731324" y="20446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7" name="object 1927"/>
            <p:cNvSpPr/>
            <p:nvPr/>
          </p:nvSpPr>
          <p:spPr>
            <a:xfrm>
              <a:off x="3734098" y="20418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8" name="object 1928"/>
            <p:cNvSpPr/>
            <p:nvPr/>
          </p:nvSpPr>
          <p:spPr>
            <a:xfrm>
              <a:off x="3737019" y="20389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9" name="object 1929"/>
            <p:cNvSpPr/>
            <p:nvPr/>
          </p:nvSpPr>
          <p:spPr>
            <a:xfrm>
              <a:off x="3740063" y="20359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0" name="object 1930"/>
            <p:cNvSpPr/>
            <p:nvPr/>
          </p:nvSpPr>
          <p:spPr>
            <a:xfrm>
              <a:off x="3743230" y="20327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1" name="object 1931"/>
            <p:cNvSpPr/>
            <p:nvPr/>
          </p:nvSpPr>
          <p:spPr>
            <a:xfrm>
              <a:off x="3746544" y="20294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2" name="object 1932"/>
            <p:cNvSpPr/>
            <p:nvPr/>
          </p:nvSpPr>
          <p:spPr>
            <a:xfrm>
              <a:off x="3749980" y="20260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3" name="object 1933"/>
            <p:cNvSpPr/>
            <p:nvPr/>
          </p:nvSpPr>
          <p:spPr>
            <a:xfrm>
              <a:off x="3753540" y="20224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4" name="object 1934"/>
            <p:cNvSpPr/>
            <p:nvPr/>
          </p:nvSpPr>
          <p:spPr>
            <a:xfrm>
              <a:off x="3757247" y="20187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5" name="object 1935"/>
            <p:cNvSpPr/>
            <p:nvPr/>
          </p:nvSpPr>
          <p:spPr>
            <a:xfrm>
              <a:off x="3761077" y="20148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6" name="object 1936"/>
            <p:cNvSpPr/>
            <p:nvPr/>
          </p:nvSpPr>
          <p:spPr>
            <a:xfrm>
              <a:off x="3765054" y="20108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7" name="object 1937"/>
            <p:cNvSpPr/>
            <p:nvPr/>
          </p:nvSpPr>
          <p:spPr>
            <a:xfrm>
              <a:off x="3769153" y="20067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8" name="object 1938"/>
            <p:cNvSpPr/>
            <p:nvPr/>
          </p:nvSpPr>
          <p:spPr>
            <a:xfrm>
              <a:off x="3773400" y="20025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9" name="object 1939"/>
            <p:cNvSpPr/>
            <p:nvPr/>
          </p:nvSpPr>
          <p:spPr>
            <a:xfrm>
              <a:off x="3777770" y="19981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0" name="object 1940"/>
            <p:cNvSpPr/>
            <p:nvPr/>
          </p:nvSpPr>
          <p:spPr>
            <a:xfrm>
              <a:off x="3782263" y="19936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1" name="object 1941"/>
            <p:cNvSpPr/>
            <p:nvPr/>
          </p:nvSpPr>
          <p:spPr>
            <a:xfrm>
              <a:off x="3786927" y="19890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2" name="object 1942"/>
            <p:cNvSpPr/>
            <p:nvPr/>
          </p:nvSpPr>
          <p:spPr>
            <a:xfrm>
              <a:off x="3791690" y="19842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3" name="object 1943"/>
            <p:cNvSpPr/>
            <p:nvPr/>
          </p:nvSpPr>
          <p:spPr>
            <a:xfrm>
              <a:off x="3796574" y="19793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4" name="object 1944"/>
            <p:cNvSpPr/>
            <p:nvPr/>
          </p:nvSpPr>
          <p:spPr>
            <a:xfrm>
              <a:off x="3883575" y="20663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5" name="object 1945"/>
            <p:cNvSpPr/>
            <p:nvPr/>
          </p:nvSpPr>
          <p:spPr>
            <a:xfrm>
              <a:off x="3884877" y="20650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6" name="object 1946"/>
            <p:cNvSpPr/>
            <p:nvPr/>
          </p:nvSpPr>
          <p:spPr>
            <a:xfrm>
              <a:off x="3886325" y="20636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7" name="object 1947"/>
            <p:cNvSpPr/>
            <p:nvPr/>
          </p:nvSpPr>
          <p:spPr>
            <a:xfrm>
              <a:off x="3887897" y="20620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8" name="object 1948"/>
            <p:cNvSpPr/>
            <p:nvPr/>
          </p:nvSpPr>
          <p:spPr>
            <a:xfrm>
              <a:off x="3889616" y="20603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9" name="object 1949"/>
            <p:cNvSpPr/>
            <p:nvPr/>
          </p:nvSpPr>
          <p:spPr>
            <a:xfrm>
              <a:off x="3891456" y="20585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0" name="object 1950"/>
            <p:cNvSpPr/>
            <p:nvPr/>
          </p:nvSpPr>
          <p:spPr>
            <a:xfrm>
              <a:off x="3893421" y="20565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1" name="object 1951"/>
            <p:cNvSpPr/>
            <p:nvPr/>
          </p:nvSpPr>
          <p:spPr>
            <a:xfrm>
              <a:off x="3895531" y="20544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2" name="object 1952"/>
            <p:cNvSpPr/>
            <p:nvPr/>
          </p:nvSpPr>
          <p:spPr>
            <a:xfrm>
              <a:off x="3897791" y="20521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3" name="object 1953"/>
            <p:cNvSpPr/>
            <p:nvPr/>
          </p:nvSpPr>
          <p:spPr>
            <a:xfrm>
              <a:off x="3900146" y="20498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4" name="object 1954"/>
            <p:cNvSpPr/>
            <p:nvPr/>
          </p:nvSpPr>
          <p:spPr>
            <a:xfrm>
              <a:off x="3902649" y="20472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5" name="object 1955"/>
            <p:cNvSpPr/>
            <p:nvPr/>
          </p:nvSpPr>
          <p:spPr>
            <a:xfrm>
              <a:off x="3905303" y="20446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6" name="object 1956"/>
            <p:cNvSpPr/>
            <p:nvPr/>
          </p:nvSpPr>
          <p:spPr>
            <a:xfrm>
              <a:off x="3908076" y="20418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7" name="object 1957"/>
            <p:cNvSpPr/>
            <p:nvPr/>
          </p:nvSpPr>
          <p:spPr>
            <a:xfrm>
              <a:off x="3910973" y="20389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8" name="object 1958"/>
            <p:cNvSpPr/>
            <p:nvPr/>
          </p:nvSpPr>
          <p:spPr>
            <a:xfrm>
              <a:off x="3914018" y="20359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9" name="object 1959"/>
            <p:cNvSpPr/>
            <p:nvPr/>
          </p:nvSpPr>
          <p:spPr>
            <a:xfrm>
              <a:off x="3917183" y="20327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0" name="object 1960"/>
            <p:cNvSpPr/>
            <p:nvPr/>
          </p:nvSpPr>
          <p:spPr>
            <a:xfrm>
              <a:off x="3920498" y="20294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1" name="object 1961"/>
            <p:cNvSpPr/>
            <p:nvPr/>
          </p:nvSpPr>
          <p:spPr>
            <a:xfrm>
              <a:off x="3923935" y="20260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2" name="object 1962"/>
            <p:cNvSpPr/>
            <p:nvPr/>
          </p:nvSpPr>
          <p:spPr>
            <a:xfrm>
              <a:off x="3927519" y="20224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3" name="object 1963"/>
            <p:cNvSpPr/>
            <p:nvPr/>
          </p:nvSpPr>
          <p:spPr>
            <a:xfrm>
              <a:off x="3931226" y="20187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4" name="object 1964"/>
            <p:cNvSpPr/>
            <p:nvPr/>
          </p:nvSpPr>
          <p:spPr>
            <a:xfrm>
              <a:off x="3935055" y="20148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5" name="object 1965"/>
            <p:cNvSpPr/>
            <p:nvPr/>
          </p:nvSpPr>
          <p:spPr>
            <a:xfrm>
              <a:off x="3939033" y="20108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6" name="object 1966"/>
            <p:cNvSpPr/>
            <p:nvPr/>
          </p:nvSpPr>
          <p:spPr>
            <a:xfrm>
              <a:off x="3943132" y="20067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7" name="object 1967"/>
            <p:cNvSpPr/>
            <p:nvPr/>
          </p:nvSpPr>
          <p:spPr>
            <a:xfrm>
              <a:off x="3947354" y="20025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8" name="object 1968"/>
            <p:cNvSpPr/>
            <p:nvPr/>
          </p:nvSpPr>
          <p:spPr>
            <a:xfrm>
              <a:off x="3951748" y="19981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9" name="object 1969"/>
            <p:cNvSpPr/>
            <p:nvPr/>
          </p:nvSpPr>
          <p:spPr>
            <a:xfrm>
              <a:off x="3956241" y="19936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0" name="object 1970"/>
            <p:cNvSpPr/>
            <p:nvPr/>
          </p:nvSpPr>
          <p:spPr>
            <a:xfrm>
              <a:off x="3960880" y="19890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1" name="object 1971"/>
            <p:cNvSpPr/>
            <p:nvPr/>
          </p:nvSpPr>
          <p:spPr>
            <a:xfrm>
              <a:off x="3965643" y="19842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2" name="object 1972"/>
            <p:cNvSpPr/>
            <p:nvPr/>
          </p:nvSpPr>
          <p:spPr>
            <a:xfrm>
              <a:off x="3970553" y="19793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3" name="object 1973"/>
            <p:cNvSpPr/>
            <p:nvPr/>
          </p:nvSpPr>
          <p:spPr>
            <a:xfrm>
              <a:off x="3801484" y="1979308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4" name="object 1974"/>
            <p:cNvSpPr/>
            <p:nvPr/>
          </p:nvSpPr>
          <p:spPr>
            <a:xfrm>
              <a:off x="3975464" y="1979307"/>
              <a:ext cx="0" cy="209550"/>
            </a:xfrm>
            <a:custGeom>
              <a:avLst/>
              <a:gdLst/>
              <a:ahLst/>
              <a:cxnLst/>
              <a:rect l="l" t="t" r="r" b="b"/>
              <a:pathLst>
                <a:path h="209550">
                  <a:moveTo>
                    <a:pt x="0" y="209022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5" name="object 1975"/>
            <p:cNvSpPr/>
            <p:nvPr/>
          </p:nvSpPr>
          <p:spPr>
            <a:xfrm>
              <a:off x="4062440" y="2066391"/>
              <a:ext cx="0" cy="122555"/>
            </a:xfrm>
            <a:custGeom>
              <a:avLst/>
              <a:gdLst/>
              <a:ahLst/>
              <a:cxnLst/>
              <a:rect l="l" t="t" r="r" b="b"/>
              <a:pathLst>
                <a:path h="122555">
                  <a:moveTo>
                    <a:pt x="0" y="121938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6" name="object 1976"/>
            <p:cNvSpPr/>
            <p:nvPr/>
          </p:nvSpPr>
          <p:spPr>
            <a:xfrm>
              <a:off x="4236394" y="2066416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7" name="object 1977"/>
            <p:cNvSpPr/>
            <p:nvPr/>
          </p:nvSpPr>
          <p:spPr>
            <a:xfrm>
              <a:off x="4062440" y="206639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8" name="object 1978"/>
            <p:cNvSpPr/>
            <p:nvPr/>
          </p:nvSpPr>
          <p:spPr>
            <a:xfrm>
              <a:off x="4057556" y="20663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9" name="object 1979"/>
            <p:cNvSpPr/>
            <p:nvPr/>
          </p:nvSpPr>
          <p:spPr>
            <a:xfrm>
              <a:off x="4058856" y="20650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0" name="object 1980"/>
            <p:cNvSpPr/>
            <p:nvPr/>
          </p:nvSpPr>
          <p:spPr>
            <a:xfrm>
              <a:off x="4060304" y="20636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1" name="object 1981"/>
            <p:cNvSpPr/>
            <p:nvPr/>
          </p:nvSpPr>
          <p:spPr>
            <a:xfrm>
              <a:off x="4061875" y="20620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2" name="object 1982"/>
            <p:cNvSpPr/>
            <p:nvPr/>
          </p:nvSpPr>
          <p:spPr>
            <a:xfrm>
              <a:off x="4063569" y="20603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3" name="object 1983"/>
            <p:cNvSpPr/>
            <p:nvPr/>
          </p:nvSpPr>
          <p:spPr>
            <a:xfrm>
              <a:off x="4065410" y="20585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4" name="object 1984"/>
            <p:cNvSpPr/>
            <p:nvPr/>
          </p:nvSpPr>
          <p:spPr>
            <a:xfrm>
              <a:off x="4067399" y="20565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5" name="object 1985"/>
            <p:cNvSpPr/>
            <p:nvPr/>
          </p:nvSpPr>
          <p:spPr>
            <a:xfrm>
              <a:off x="4069510" y="20544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6" name="object 1986"/>
            <p:cNvSpPr/>
            <p:nvPr/>
          </p:nvSpPr>
          <p:spPr>
            <a:xfrm>
              <a:off x="4071744" y="20521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7" name="object 1987"/>
            <p:cNvSpPr/>
            <p:nvPr/>
          </p:nvSpPr>
          <p:spPr>
            <a:xfrm>
              <a:off x="4074125" y="20498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8" name="object 1988"/>
            <p:cNvSpPr/>
            <p:nvPr/>
          </p:nvSpPr>
          <p:spPr>
            <a:xfrm>
              <a:off x="4076629" y="20472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9" name="object 1989"/>
            <p:cNvSpPr/>
            <p:nvPr/>
          </p:nvSpPr>
          <p:spPr>
            <a:xfrm>
              <a:off x="4079256" y="20446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0" name="object 1990"/>
            <p:cNvSpPr/>
            <p:nvPr/>
          </p:nvSpPr>
          <p:spPr>
            <a:xfrm>
              <a:off x="4082029" y="20418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1" name="object 1991"/>
            <p:cNvSpPr/>
            <p:nvPr/>
          </p:nvSpPr>
          <p:spPr>
            <a:xfrm>
              <a:off x="4084951" y="20389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2" name="object 1992"/>
            <p:cNvSpPr/>
            <p:nvPr/>
          </p:nvSpPr>
          <p:spPr>
            <a:xfrm>
              <a:off x="4087971" y="20359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3" name="object 1993"/>
            <p:cNvSpPr/>
            <p:nvPr/>
          </p:nvSpPr>
          <p:spPr>
            <a:xfrm>
              <a:off x="4091162" y="20327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4" name="object 1994"/>
            <p:cNvSpPr/>
            <p:nvPr/>
          </p:nvSpPr>
          <p:spPr>
            <a:xfrm>
              <a:off x="4094451" y="20294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5" name="object 1995"/>
            <p:cNvSpPr/>
            <p:nvPr/>
          </p:nvSpPr>
          <p:spPr>
            <a:xfrm>
              <a:off x="4097889" y="20260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6" name="object 1996"/>
            <p:cNvSpPr/>
            <p:nvPr/>
          </p:nvSpPr>
          <p:spPr>
            <a:xfrm>
              <a:off x="4101473" y="20224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7" name="object 1997"/>
            <p:cNvSpPr/>
            <p:nvPr/>
          </p:nvSpPr>
          <p:spPr>
            <a:xfrm>
              <a:off x="4105179" y="20187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8" name="object 1998"/>
            <p:cNvSpPr/>
            <p:nvPr/>
          </p:nvSpPr>
          <p:spPr>
            <a:xfrm>
              <a:off x="4109009" y="20148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9" name="object 1999"/>
            <p:cNvSpPr/>
            <p:nvPr/>
          </p:nvSpPr>
          <p:spPr>
            <a:xfrm>
              <a:off x="4112986" y="20108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0" name="object 2000"/>
            <p:cNvSpPr/>
            <p:nvPr/>
          </p:nvSpPr>
          <p:spPr>
            <a:xfrm>
              <a:off x="4117085" y="20067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1" name="object 2001"/>
            <p:cNvSpPr/>
            <p:nvPr/>
          </p:nvSpPr>
          <p:spPr>
            <a:xfrm>
              <a:off x="4121334" y="20025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2" name="object 2002"/>
            <p:cNvSpPr/>
            <p:nvPr/>
          </p:nvSpPr>
          <p:spPr>
            <a:xfrm>
              <a:off x="4125702" y="19981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3" name="object 2003"/>
            <p:cNvSpPr/>
            <p:nvPr/>
          </p:nvSpPr>
          <p:spPr>
            <a:xfrm>
              <a:off x="4130194" y="19936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4" name="object 2004"/>
            <p:cNvSpPr/>
            <p:nvPr/>
          </p:nvSpPr>
          <p:spPr>
            <a:xfrm>
              <a:off x="4134859" y="19890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5" name="object 2005"/>
            <p:cNvSpPr/>
            <p:nvPr/>
          </p:nvSpPr>
          <p:spPr>
            <a:xfrm>
              <a:off x="4139621" y="19842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6" name="object 2006"/>
            <p:cNvSpPr/>
            <p:nvPr/>
          </p:nvSpPr>
          <p:spPr>
            <a:xfrm>
              <a:off x="4144507" y="19793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7" name="object 2007"/>
            <p:cNvSpPr/>
            <p:nvPr/>
          </p:nvSpPr>
          <p:spPr>
            <a:xfrm>
              <a:off x="4231508" y="20663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8" name="object 2008"/>
            <p:cNvSpPr/>
            <p:nvPr/>
          </p:nvSpPr>
          <p:spPr>
            <a:xfrm>
              <a:off x="4232810" y="20650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9" name="object 2009"/>
            <p:cNvSpPr/>
            <p:nvPr/>
          </p:nvSpPr>
          <p:spPr>
            <a:xfrm>
              <a:off x="4234258" y="20636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0" name="object 2010"/>
            <p:cNvSpPr/>
            <p:nvPr/>
          </p:nvSpPr>
          <p:spPr>
            <a:xfrm>
              <a:off x="4235829" y="20620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1" name="object 2011"/>
            <p:cNvSpPr/>
            <p:nvPr/>
          </p:nvSpPr>
          <p:spPr>
            <a:xfrm>
              <a:off x="4237547" y="20603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2" name="object 2012"/>
            <p:cNvSpPr/>
            <p:nvPr/>
          </p:nvSpPr>
          <p:spPr>
            <a:xfrm>
              <a:off x="4239389" y="20585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3" name="object 2013"/>
            <p:cNvSpPr/>
            <p:nvPr/>
          </p:nvSpPr>
          <p:spPr>
            <a:xfrm>
              <a:off x="4241352" y="20565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4" name="object 2014"/>
            <p:cNvSpPr/>
            <p:nvPr/>
          </p:nvSpPr>
          <p:spPr>
            <a:xfrm>
              <a:off x="4243465" y="20544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5" name="object 2015"/>
            <p:cNvSpPr/>
            <p:nvPr/>
          </p:nvSpPr>
          <p:spPr>
            <a:xfrm>
              <a:off x="4245697" y="20521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6" name="object 2016"/>
            <p:cNvSpPr/>
            <p:nvPr/>
          </p:nvSpPr>
          <p:spPr>
            <a:xfrm>
              <a:off x="4248078" y="20498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7" name="object 2017"/>
            <p:cNvSpPr/>
            <p:nvPr/>
          </p:nvSpPr>
          <p:spPr>
            <a:xfrm>
              <a:off x="4250584" y="20472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8" name="object 2018"/>
            <p:cNvSpPr/>
            <p:nvPr/>
          </p:nvSpPr>
          <p:spPr>
            <a:xfrm>
              <a:off x="4253234" y="20446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9" name="object 2019"/>
            <p:cNvSpPr/>
            <p:nvPr/>
          </p:nvSpPr>
          <p:spPr>
            <a:xfrm>
              <a:off x="4256008" y="20418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0" name="object 2020"/>
            <p:cNvSpPr/>
            <p:nvPr/>
          </p:nvSpPr>
          <p:spPr>
            <a:xfrm>
              <a:off x="4258905" y="20389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1" name="object 2021"/>
            <p:cNvSpPr/>
            <p:nvPr/>
          </p:nvSpPr>
          <p:spPr>
            <a:xfrm>
              <a:off x="4261949" y="20359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2" name="object 2022"/>
            <p:cNvSpPr/>
            <p:nvPr/>
          </p:nvSpPr>
          <p:spPr>
            <a:xfrm>
              <a:off x="4265116" y="20327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3" name="object 2023"/>
            <p:cNvSpPr/>
            <p:nvPr/>
          </p:nvSpPr>
          <p:spPr>
            <a:xfrm>
              <a:off x="4268430" y="20294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4" name="object 2024"/>
            <p:cNvSpPr/>
            <p:nvPr/>
          </p:nvSpPr>
          <p:spPr>
            <a:xfrm>
              <a:off x="4271866" y="20260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5" name="object 2025"/>
            <p:cNvSpPr/>
            <p:nvPr/>
          </p:nvSpPr>
          <p:spPr>
            <a:xfrm>
              <a:off x="4275452" y="20224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6" name="object 2026"/>
            <p:cNvSpPr/>
            <p:nvPr/>
          </p:nvSpPr>
          <p:spPr>
            <a:xfrm>
              <a:off x="4279133" y="20187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7" name="object 2027"/>
            <p:cNvSpPr/>
            <p:nvPr/>
          </p:nvSpPr>
          <p:spPr>
            <a:xfrm>
              <a:off x="4282988" y="20148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8" name="object 2028"/>
            <p:cNvSpPr/>
            <p:nvPr/>
          </p:nvSpPr>
          <p:spPr>
            <a:xfrm>
              <a:off x="4286964" y="20108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9" name="object 2029"/>
            <p:cNvSpPr/>
            <p:nvPr/>
          </p:nvSpPr>
          <p:spPr>
            <a:xfrm>
              <a:off x="4291065" y="20067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0" name="object 2030"/>
            <p:cNvSpPr/>
            <p:nvPr/>
          </p:nvSpPr>
          <p:spPr>
            <a:xfrm>
              <a:off x="4295287" y="20025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1" name="object 2031"/>
            <p:cNvSpPr/>
            <p:nvPr/>
          </p:nvSpPr>
          <p:spPr>
            <a:xfrm>
              <a:off x="4299657" y="19981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2" name="object 2032"/>
            <p:cNvSpPr/>
            <p:nvPr/>
          </p:nvSpPr>
          <p:spPr>
            <a:xfrm>
              <a:off x="4304173" y="19936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3" name="object 2033"/>
            <p:cNvSpPr/>
            <p:nvPr/>
          </p:nvSpPr>
          <p:spPr>
            <a:xfrm>
              <a:off x="4308813" y="19890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4" name="object 2034"/>
            <p:cNvSpPr/>
            <p:nvPr/>
          </p:nvSpPr>
          <p:spPr>
            <a:xfrm>
              <a:off x="4313576" y="19842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5" name="object 2035"/>
            <p:cNvSpPr/>
            <p:nvPr/>
          </p:nvSpPr>
          <p:spPr>
            <a:xfrm>
              <a:off x="4318486" y="19793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6" name="object 2036"/>
            <p:cNvSpPr/>
            <p:nvPr/>
          </p:nvSpPr>
          <p:spPr>
            <a:xfrm>
              <a:off x="4149417" y="1979308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7" name="object 2037"/>
            <p:cNvSpPr/>
            <p:nvPr/>
          </p:nvSpPr>
          <p:spPr>
            <a:xfrm>
              <a:off x="4323395" y="1979307"/>
              <a:ext cx="0" cy="209550"/>
            </a:xfrm>
            <a:custGeom>
              <a:avLst/>
              <a:gdLst/>
              <a:ahLst/>
              <a:cxnLst/>
              <a:rect l="l" t="t" r="r" b="b"/>
              <a:pathLst>
                <a:path h="209550">
                  <a:moveTo>
                    <a:pt x="0" y="209022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8" name="object 2038"/>
            <p:cNvSpPr/>
            <p:nvPr/>
          </p:nvSpPr>
          <p:spPr>
            <a:xfrm>
              <a:off x="4410371" y="2066391"/>
              <a:ext cx="0" cy="122555"/>
            </a:xfrm>
            <a:custGeom>
              <a:avLst/>
              <a:gdLst/>
              <a:ahLst/>
              <a:cxnLst/>
              <a:rect l="l" t="t" r="r" b="b"/>
              <a:pathLst>
                <a:path h="122555">
                  <a:moveTo>
                    <a:pt x="0" y="121938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9" name="object 2039"/>
            <p:cNvSpPr/>
            <p:nvPr/>
          </p:nvSpPr>
          <p:spPr>
            <a:xfrm>
              <a:off x="4584326" y="2066416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0" name="object 2040"/>
            <p:cNvSpPr/>
            <p:nvPr/>
          </p:nvSpPr>
          <p:spPr>
            <a:xfrm>
              <a:off x="4410371" y="206639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1" name="object 2041"/>
            <p:cNvSpPr/>
            <p:nvPr/>
          </p:nvSpPr>
          <p:spPr>
            <a:xfrm>
              <a:off x="4405486" y="20663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2" name="object 2042"/>
            <p:cNvSpPr/>
            <p:nvPr/>
          </p:nvSpPr>
          <p:spPr>
            <a:xfrm>
              <a:off x="4406788" y="20650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3" name="object 2043"/>
            <p:cNvSpPr/>
            <p:nvPr/>
          </p:nvSpPr>
          <p:spPr>
            <a:xfrm>
              <a:off x="4408235" y="20636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4" name="object 2044"/>
            <p:cNvSpPr/>
            <p:nvPr/>
          </p:nvSpPr>
          <p:spPr>
            <a:xfrm>
              <a:off x="4409806" y="20620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5" name="object 2045"/>
            <p:cNvSpPr/>
            <p:nvPr/>
          </p:nvSpPr>
          <p:spPr>
            <a:xfrm>
              <a:off x="4411500" y="20603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6" name="object 2046"/>
            <p:cNvSpPr/>
            <p:nvPr/>
          </p:nvSpPr>
          <p:spPr>
            <a:xfrm>
              <a:off x="4413342" y="20585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7" name="object 2047"/>
            <p:cNvSpPr/>
            <p:nvPr/>
          </p:nvSpPr>
          <p:spPr>
            <a:xfrm>
              <a:off x="4415330" y="20565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8" name="object 2048"/>
            <p:cNvSpPr/>
            <p:nvPr/>
          </p:nvSpPr>
          <p:spPr>
            <a:xfrm>
              <a:off x="4417442" y="20544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9" name="object 2049"/>
            <p:cNvSpPr/>
            <p:nvPr/>
          </p:nvSpPr>
          <p:spPr>
            <a:xfrm>
              <a:off x="4419675" y="20521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0" name="object 2050"/>
            <p:cNvSpPr/>
            <p:nvPr/>
          </p:nvSpPr>
          <p:spPr>
            <a:xfrm>
              <a:off x="4422057" y="20498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1" name="object 2051"/>
            <p:cNvSpPr/>
            <p:nvPr/>
          </p:nvSpPr>
          <p:spPr>
            <a:xfrm>
              <a:off x="4424561" y="20472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2" name="object 2052"/>
            <p:cNvSpPr/>
            <p:nvPr/>
          </p:nvSpPr>
          <p:spPr>
            <a:xfrm>
              <a:off x="4427188" y="20446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3" name="object 2053"/>
            <p:cNvSpPr/>
            <p:nvPr/>
          </p:nvSpPr>
          <p:spPr>
            <a:xfrm>
              <a:off x="4429961" y="20418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4" name="object 2054"/>
            <p:cNvSpPr/>
            <p:nvPr/>
          </p:nvSpPr>
          <p:spPr>
            <a:xfrm>
              <a:off x="4432882" y="20389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5" name="object 2055"/>
            <p:cNvSpPr/>
            <p:nvPr/>
          </p:nvSpPr>
          <p:spPr>
            <a:xfrm>
              <a:off x="4435902" y="20359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6" name="object 2056"/>
            <p:cNvSpPr/>
            <p:nvPr/>
          </p:nvSpPr>
          <p:spPr>
            <a:xfrm>
              <a:off x="4439094" y="20327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7" name="object 2057"/>
            <p:cNvSpPr/>
            <p:nvPr/>
          </p:nvSpPr>
          <p:spPr>
            <a:xfrm>
              <a:off x="4442383" y="20294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8" name="object 2058"/>
            <p:cNvSpPr/>
            <p:nvPr/>
          </p:nvSpPr>
          <p:spPr>
            <a:xfrm>
              <a:off x="4445820" y="20260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9" name="object 2059"/>
            <p:cNvSpPr/>
            <p:nvPr/>
          </p:nvSpPr>
          <p:spPr>
            <a:xfrm>
              <a:off x="4449404" y="20224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0" name="object 2060"/>
            <p:cNvSpPr/>
            <p:nvPr/>
          </p:nvSpPr>
          <p:spPr>
            <a:xfrm>
              <a:off x="4453111" y="20187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1" name="object 2061"/>
            <p:cNvSpPr/>
            <p:nvPr/>
          </p:nvSpPr>
          <p:spPr>
            <a:xfrm>
              <a:off x="4456941" y="20148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2" name="object 2062"/>
            <p:cNvSpPr/>
            <p:nvPr/>
          </p:nvSpPr>
          <p:spPr>
            <a:xfrm>
              <a:off x="4460918" y="20108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3" name="object 2063"/>
            <p:cNvSpPr/>
            <p:nvPr/>
          </p:nvSpPr>
          <p:spPr>
            <a:xfrm>
              <a:off x="4465017" y="20067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4" name="object 2064"/>
            <p:cNvSpPr/>
            <p:nvPr/>
          </p:nvSpPr>
          <p:spPr>
            <a:xfrm>
              <a:off x="4469264" y="20025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5" name="object 2065"/>
            <p:cNvSpPr/>
            <p:nvPr/>
          </p:nvSpPr>
          <p:spPr>
            <a:xfrm>
              <a:off x="4473634" y="19981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6" name="object 2066"/>
            <p:cNvSpPr/>
            <p:nvPr/>
          </p:nvSpPr>
          <p:spPr>
            <a:xfrm>
              <a:off x="4478126" y="19936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7" name="object 2067"/>
            <p:cNvSpPr/>
            <p:nvPr/>
          </p:nvSpPr>
          <p:spPr>
            <a:xfrm>
              <a:off x="4482767" y="19890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8" name="object 2068"/>
            <p:cNvSpPr/>
            <p:nvPr/>
          </p:nvSpPr>
          <p:spPr>
            <a:xfrm>
              <a:off x="4487553" y="19842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9" name="object 2069"/>
            <p:cNvSpPr/>
            <p:nvPr/>
          </p:nvSpPr>
          <p:spPr>
            <a:xfrm>
              <a:off x="4492439" y="19793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0" name="object 2070"/>
            <p:cNvSpPr/>
            <p:nvPr/>
          </p:nvSpPr>
          <p:spPr>
            <a:xfrm>
              <a:off x="4579440" y="20663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1" name="object 2071"/>
            <p:cNvSpPr/>
            <p:nvPr/>
          </p:nvSpPr>
          <p:spPr>
            <a:xfrm>
              <a:off x="4580741" y="20650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2" name="object 2072"/>
            <p:cNvSpPr/>
            <p:nvPr/>
          </p:nvSpPr>
          <p:spPr>
            <a:xfrm>
              <a:off x="4582190" y="20636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3" name="object 2073"/>
            <p:cNvSpPr/>
            <p:nvPr/>
          </p:nvSpPr>
          <p:spPr>
            <a:xfrm>
              <a:off x="4583761" y="20620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4" name="object 2074"/>
            <p:cNvSpPr/>
            <p:nvPr/>
          </p:nvSpPr>
          <p:spPr>
            <a:xfrm>
              <a:off x="4585479" y="20603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5" name="object 2075"/>
            <p:cNvSpPr/>
            <p:nvPr/>
          </p:nvSpPr>
          <p:spPr>
            <a:xfrm>
              <a:off x="4587321" y="20585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6" name="object 2076"/>
            <p:cNvSpPr/>
            <p:nvPr/>
          </p:nvSpPr>
          <p:spPr>
            <a:xfrm>
              <a:off x="4589284" y="20565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7" name="object 2077"/>
            <p:cNvSpPr/>
            <p:nvPr/>
          </p:nvSpPr>
          <p:spPr>
            <a:xfrm>
              <a:off x="4591396" y="20544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8" name="object 2078"/>
            <p:cNvSpPr/>
            <p:nvPr/>
          </p:nvSpPr>
          <p:spPr>
            <a:xfrm>
              <a:off x="4593630" y="20521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9" name="object 2079"/>
            <p:cNvSpPr/>
            <p:nvPr/>
          </p:nvSpPr>
          <p:spPr>
            <a:xfrm>
              <a:off x="4596011" y="20498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0" name="object 2080"/>
            <p:cNvSpPr/>
            <p:nvPr/>
          </p:nvSpPr>
          <p:spPr>
            <a:xfrm>
              <a:off x="4598514" y="20472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1" name="object 2081"/>
            <p:cNvSpPr/>
            <p:nvPr/>
          </p:nvSpPr>
          <p:spPr>
            <a:xfrm>
              <a:off x="4601166" y="20446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2" name="object 2082"/>
            <p:cNvSpPr/>
            <p:nvPr/>
          </p:nvSpPr>
          <p:spPr>
            <a:xfrm>
              <a:off x="4603940" y="20418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3" name="object 2083"/>
            <p:cNvSpPr/>
            <p:nvPr/>
          </p:nvSpPr>
          <p:spPr>
            <a:xfrm>
              <a:off x="4606837" y="20389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4" name="object 2084"/>
            <p:cNvSpPr/>
            <p:nvPr/>
          </p:nvSpPr>
          <p:spPr>
            <a:xfrm>
              <a:off x="4609881" y="20359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5" name="object 2085"/>
            <p:cNvSpPr/>
            <p:nvPr/>
          </p:nvSpPr>
          <p:spPr>
            <a:xfrm>
              <a:off x="4613047" y="20327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6" name="object 2086"/>
            <p:cNvSpPr/>
            <p:nvPr/>
          </p:nvSpPr>
          <p:spPr>
            <a:xfrm>
              <a:off x="4616362" y="20294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7" name="object 2087"/>
            <p:cNvSpPr/>
            <p:nvPr/>
          </p:nvSpPr>
          <p:spPr>
            <a:xfrm>
              <a:off x="4619798" y="20260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8" name="object 2088"/>
            <p:cNvSpPr/>
            <p:nvPr/>
          </p:nvSpPr>
          <p:spPr>
            <a:xfrm>
              <a:off x="4623382" y="20224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9" name="object 2089"/>
            <p:cNvSpPr/>
            <p:nvPr/>
          </p:nvSpPr>
          <p:spPr>
            <a:xfrm>
              <a:off x="4627065" y="20187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0" name="object 2090"/>
            <p:cNvSpPr/>
            <p:nvPr/>
          </p:nvSpPr>
          <p:spPr>
            <a:xfrm>
              <a:off x="4630918" y="20148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1" name="object 2091"/>
            <p:cNvSpPr/>
            <p:nvPr/>
          </p:nvSpPr>
          <p:spPr>
            <a:xfrm>
              <a:off x="4634896" y="20108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2" name="object 2092"/>
            <p:cNvSpPr/>
            <p:nvPr/>
          </p:nvSpPr>
          <p:spPr>
            <a:xfrm>
              <a:off x="4638995" y="20067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3" name="object 2093"/>
            <p:cNvSpPr/>
            <p:nvPr/>
          </p:nvSpPr>
          <p:spPr>
            <a:xfrm>
              <a:off x="4643218" y="20025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4" name="object 2094"/>
            <p:cNvSpPr/>
            <p:nvPr/>
          </p:nvSpPr>
          <p:spPr>
            <a:xfrm>
              <a:off x="4647588" y="19981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5" name="object 2095"/>
            <p:cNvSpPr/>
            <p:nvPr/>
          </p:nvSpPr>
          <p:spPr>
            <a:xfrm>
              <a:off x="4652105" y="19936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6" name="object 2096"/>
            <p:cNvSpPr/>
            <p:nvPr/>
          </p:nvSpPr>
          <p:spPr>
            <a:xfrm>
              <a:off x="4656745" y="19890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7" name="object 2097"/>
            <p:cNvSpPr/>
            <p:nvPr/>
          </p:nvSpPr>
          <p:spPr>
            <a:xfrm>
              <a:off x="4661508" y="19842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8" name="object 2098"/>
            <p:cNvSpPr/>
            <p:nvPr/>
          </p:nvSpPr>
          <p:spPr>
            <a:xfrm>
              <a:off x="4666416" y="19793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9" name="object 2099"/>
            <p:cNvSpPr/>
            <p:nvPr/>
          </p:nvSpPr>
          <p:spPr>
            <a:xfrm>
              <a:off x="4497349" y="1979308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0" name="object 2100"/>
            <p:cNvSpPr/>
            <p:nvPr/>
          </p:nvSpPr>
          <p:spPr>
            <a:xfrm>
              <a:off x="4671302" y="1979307"/>
              <a:ext cx="0" cy="209550"/>
            </a:xfrm>
            <a:custGeom>
              <a:avLst/>
              <a:gdLst/>
              <a:ahLst/>
              <a:cxnLst/>
              <a:rect l="l" t="t" r="r" b="b"/>
              <a:pathLst>
                <a:path h="209550">
                  <a:moveTo>
                    <a:pt x="0" y="209022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1" name="object 2101"/>
            <p:cNvSpPr/>
            <p:nvPr/>
          </p:nvSpPr>
          <p:spPr>
            <a:xfrm>
              <a:off x="4758303" y="2066391"/>
              <a:ext cx="0" cy="122555"/>
            </a:xfrm>
            <a:custGeom>
              <a:avLst/>
              <a:gdLst/>
              <a:ahLst/>
              <a:cxnLst/>
              <a:rect l="l" t="t" r="r" b="b"/>
              <a:pathLst>
                <a:path h="122555">
                  <a:moveTo>
                    <a:pt x="0" y="121938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2" name="object 2102"/>
            <p:cNvSpPr/>
            <p:nvPr/>
          </p:nvSpPr>
          <p:spPr>
            <a:xfrm>
              <a:off x="4932258" y="2066390"/>
              <a:ext cx="0" cy="1742439"/>
            </a:xfrm>
            <a:custGeom>
              <a:avLst/>
              <a:gdLst/>
              <a:ahLst/>
              <a:cxnLst/>
              <a:rect l="l" t="t" r="r" b="b"/>
              <a:pathLst>
                <a:path h="1742439">
                  <a:moveTo>
                    <a:pt x="0" y="1741814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3" name="object 2103"/>
            <p:cNvSpPr/>
            <p:nvPr/>
          </p:nvSpPr>
          <p:spPr>
            <a:xfrm>
              <a:off x="4810495" y="3808204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>
                  <a:moveTo>
                    <a:pt x="0" y="0"/>
                  </a:moveTo>
                  <a:lnTo>
                    <a:pt x="121787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4" name="object 2104"/>
            <p:cNvSpPr/>
            <p:nvPr/>
          </p:nvSpPr>
          <p:spPr>
            <a:xfrm>
              <a:off x="4758303" y="206639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5" name="object 2105"/>
            <p:cNvSpPr/>
            <p:nvPr/>
          </p:nvSpPr>
          <p:spPr>
            <a:xfrm>
              <a:off x="4753393" y="20663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6" name="object 2106"/>
            <p:cNvSpPr/>
            <p:nvPr/>
          </p:nvSpPr>
          <p:spPr>
            <a:xfrm>
              <a:off x="4754719" y="20650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7" name="object 2107"/>
            <p:cNvSpPr/>
            <p:nvPr/>
          </p:nvSpPr>
          <p:spPr>
            <a:xfrm>
              <a:off x="4756143" y="20636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8" name="object 2108"/>
            <p:cNvSpPr/>
            <p:nvPr/>
          </p:nvSpPr>
          <p:spPr>
            <a:xfrm>
              <a:off x="4757739" y="20620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9" name="object 2109"/>
            <p:cNvSpPr/>
            <p:nvPr/>
          </p:nvSpPr>
          <p:spPr>
            <a:xfrm>
              <a:off x="4759432" y="20603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0" name="object 2110"/>
            <p:cNvSpPr/>
            <p:nvPr/>
          </p:nvSpPr>
          <p:spPr>
            <a:xfrm>
              <a:off x="4761274" y="20585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1" name="object 2111"/>
            <p:cNvSpPr/>
            <p:nvPr/>
          </p:nvSpPr>
          <p:spPr>
            <a:xfrm>
              <a:off x="4763262" y="20565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2" name="object 2112"/>
            <p:cNvSpPr/>
            <p:nvPr/>
          </p:nvSpPr>
          <p:spPr>
            <a:xfrm>
              <a:off x="4765373" y="20544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3" name="object 2113"/>
            <p:cNvSpPr/>
            <p:nvPr/>
          </p:nvSpPr>
          <p:spPr>
            <a:xfrm>
              <a:off x="4767608" y="20521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4" name="object 2114"/>
            <p:cNvSpPr/>
            <p:nvPr/>
          </p:nvSpPr>
          <p:spPr>
            <a:xfrm>
              <a:off x="4769965" y="20498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5" name="object 2115"/>
            <p:cNvSpPr/>
            <p:nvPr/>
          </p:nvSpPr>
          <p:spPr>
            <a:xfrm>
              <a:off x="4772493" y="20472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6" name="object 2116"/>
            <p:cNvSpPr/>
            <p:nvPr/>
          </p:nvSpPr>
          <p:spPr>
            <a:xfrm>
              <a:off x="4775119" y="20446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7" name="object 2117"/>
            <p:cNvSpPr/>
            <p:nvPr/>
          </p:nvSpPr>
          <p:spPr>
            <a:xfrm>
              <a:off x="4777894" y="20418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8" name="object 2118"/>
            <p:cNvSpPr/>
            <p:nvPr/>
          </p:nvSpPr>
          <p:spPr>
            <a:xfrm>
              <a:off x="4780815" y="20389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9" name="object 2119"/>
            <p:cNvSpPr/>
            <p:nvPr/>
          </p:nvSpPr>
          <p:spPr>
            <a:xfrm>
              <a:off x="4783835" y="20359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0" name="object 2120"/>
            <p:cNvSpPr/>
            <p:nvPr/>
          </p:nvSpPr>
          <p:spPr>
            <a:xfrm>
              <a:off x="4787025" y="20327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1" name="object 2121"/>
            <p:cNvSpPr/>
            <p:nvPr/>
          </p:nvSpPr>
          <p:spPr>
            <a:xfrm>
              <a:off x="4790315" y="20294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2" name="object 2122"/>
            <p:cNvSpPr/>
            <p:nvPr/>
          </p:nvSpPr>
          <p:spPr>
            <a:xfrm>
              <a:off x="4793753" y="20260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3" name="object 2123"/>
            <p:cNvSpPr/>
            <p:nvPr/>
          </p:nvSpPr>
          <p:spPr>
            <a:xfrm>
              <a:off x="4797337" y="20224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4" name="object 2124"/>
            <p:cNvSpPr/>
            <p:nvPr/>
          </p:nvSpPr>
          <p:spPr>
            <a:xfrm>
              <a:off x="4801044" y="20187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5" name="object 2125"/>
            <p:cNvSpPr/>
            <p:nvPr/>
          </p:nvSpPr>
          <p:spPr>
            <a:xfrm>
              <a:off x="4804873" y="20148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6" name="object 2126"/>
            <p:cNvSpPr/>
            <p:nvPr/>
          </p:nvSpPr>
          <p:spPr>
            <a:xfrm>
              <a:off x="4808850" y="20108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7" name="object 2127"/>
            <p:cNvSpPr/>
            <p:nvPr/>
          </p:nvSpPr>
          <p:spPr>
            <a:xfrm>
              <a:off x="4812950" y="20067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8" name="object 2128"/>
            <p:cNvSpPr/>
            <p:nvPr/>
          </p:nvSpPr>
          <p:spPr>
            <a:xfrm>
              <a:off x="4817197" y="20025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9" name="object 2129"/>
            <p:cNvSpPr/>
            <p:nvPr/>
          </p:nvSpPr>
          <p:spPr>
            <a:xfrm>
              <a:off x="4821566" y="19981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0" name="object 2130"/>
            <p:cNvSpPr/>
            <p:nvPr/>
          </p:nvSpPr>
          <p:spPr>
            <a:xfrm>
              <a:off x="4826059" y="19936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1" name="object 2131"/>
            <p:cNvSpPr/>
            <p:nvPr/>
          </p:nvSpPr>
          <p:spPr>
            <a:xfrm>
              <a:off x="4830698" y="19890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2" name="object 2132"/>
            <p:cNvSpPr/>
            <p:nvPr/>
          </p:nvSpPr>
          <p:spPr>
            <a:xfrm>
              <a:off x="4835485" y="19842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3" name="object 2133"/>
            <p:cNvSpPr/>
            <p:nvPr/>
          </p:nvSpPr>
          <p:spPr>
            <a:xfrm>
              <a:off x="4840371" y="19793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4" name="object 2134"/>
            <p:cNvSpPr/>
            <p:nvPr/>
          </p:nvSpPr>
          <p:spPr>
            <a:xfrm>
              <a:off x="4927372" y="20663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5" name="object 2135"/>
            <p:cNvSpPr/>
            <p:nvPr/>
          </p:nvSpPr>
          <p:spPr>
            <a:xfrm>
              <a:off x="4928674" y="20650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6" name="object 2136"/>
            <p:cNvSpPr/>
            <p:nvPr/>
          </p:nvSpPr>
          <p:spPr>
            <a:xfrm>
              <a:off x="4930121" y="20636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7" name="object 2137"/>
            <p:cNvSpPr/>
            <p:nvPr/>
          </p:nvSpPr>
          <p:spPr>
            <a:xfrm>
              <a:off x="4931692" y="20620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8" name="object 2138"/>
            <p:cNvSpPr/>
            <p:nvPr/>
          </p:nvSpPr>
          <p:spPr>
            <a:xfrm>
              <a:off x="4933411" y="20603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9" name="object 2139"/>
            <p:cNvSpPr/>
            <p:nvPr/>
          </p:nvSpPr>
          <p:spPr>
            <a:xfrm>
              <a:off x="4935252" y="20585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0" name="object 2140"/>
            <p:cNvSpPr/>
            <p:nvPr/>
          </p:nvSpPr>
          <p:spPr>
            <a:xfrm>
              <a:off x="4937217" y="20565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1" name="object 2141"/>
            <p:cNvSpPr/>
            <p:nvPr/>
          </p:nvSpPr>
          <p:spPr>
            <a:xfrm>
              <a:off x="4939328" y="20544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2" name="object 2142"/>
            <p:cNvSpPr/>
            <p:nvPr/>
          </p:nvSpPr>
          <p:spPr>
            <a:xfrm>
              <a:off x="4941562" y="20521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3" name="object 2143"/>
            <p:cNvSpPr/>
            <p:nvPr/>
          </p:nvSpPr>
          <p:spPr>
            <a:xfrm>
              <a:off x="4943943" y="20498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4" name="object 2144"/>
            <p:cNvSpPr/>
            <p:nvPr/>
          </p:nvSpPr>
          <p:spPr>
            <a:xfrm>
              <a:off x="4946447" y="20472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5" name="object 2145"/>
            <p:cNvSpPr/>
            <p:nvPr/>
          </p:nvSpPr>
          <p:spPr>
            <a:xfrm>
              <a:off x="4949098" y="20446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6" name="object 2146"/>
            <p:cNvSpPr/>
            <p:nvPr/>
          </p:nvSpPr>
          <p:spPr>
            <a:xfrm>
              <a:off x="4951873" y="20418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7" name="object 2147"/>
            <p:cNvSpPr/>
            <p:nvPr/>
          </p:nvSpPr>
          <p:spPr>
            <a:xfrm>
              <a:off x="4954768" y="20389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8" name="object 2148"/>
            <p:cNvSpPr/>
            <p:nvPr/>
          </p:nvSpPr>
          <p:spPr>
            <a:xfrm>
              <a:off x="4957813" y="20359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9" name="object 2149"/>
            <p:cNvSpPr/>
            <p:nvPr/>
          </p:nvSpPr>
          <p:spPr>
            <a:xfrm>
              <a:off x="4960980" y="20327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0" name="object 2150"/>
            <p:cNvSpPr/>
            <p:nvPr/>
          </p:nvSpPr>
          <p:spPr>
            <a:xfrm>
              <a:off x="4964293" y="20294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1" name="object 2151"/>
            <p:cNvSpPr/>
            <p:nvPr/>
          </p:nvSpPr>
          <p:spPr>
            <a:xfrm>
              <a:off x="4967731" y="20260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2" name="object 2152"/>
            <p:cNvSpPr/>
            <p:nvPr/>
          </p:nvSpPr>
          <p:spPr>
            <a:xfrm>
              <a:off x="4971290" y="20224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3" name="object 2153"/>
            <p:cNvSpPr/>
            <p:nvPr/>
          </p:nvSpPr>
          <p:spPr>
            <a:xfrm>
              <a:off x="4974997" y="20187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4" name="object 2154"/>
            <p:cNvSpPr/>
            <p:nvPr/>
          </p:nvSpPr>
          <p:spPr>
            <a:xfrm>
              <a:off x="4978851" y="20148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5" name="object 2155"/>
            <p:cNvSpPr/>
            <p:nvPr/>
          </p:nvSpPr>
          <p:spPr>
            <a:xfrm>
              <a:off x="4982804" y="20108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6" name="object 2156"/>
            <p:cNvSpPr/>
            <p:nvPr/>
          </p:nvSpPr>
          <p:spPr>
            <a:xfrm>
              <a:off x="4986929" y="20067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7" name="object 2157"/>
            <p:cNvSpPr/>
            <p:nvPr/>
          </p:nvSpPr>
          <p:spPr>
            <a:xfrm>
              <a:off x="4991150" y="20025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8" name="object 2158"/>
            <p:cNvSpPr/>
            <p:nvPr/>
          </p:nvSpPr>
          <p:spPr>
            <a:xfrm>
              <a:off x="4995520" y="19981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9" name="object 2159"/>
            <p:cNvSpPr/>
            <p:nvPr/>
          </p:nvSpPr>
          <p:spPr>
            <a:xfrm>
              <a:off x="5000038" y="19936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0" name="object 2160"/>
            <p:cNvSpPr/>
            <p:nvPr/>
          </p:nvSpPr>
          <p:spPr>
            <a:xfrm>
              <a:off x="5004677" y="19890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1" name="object 2161"/>
            <p:cNvSpPr/>
            <p:nvPr/>
          </p:nvSpPr>
          <p:spPr>
            <a:xfrm>
              <a:off x="5009439" y="19842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2" name="object 2162"/>
            <p:cNvSpPr/>
            <p:nvPr/>
          </p:nvSpPr>
          <p:spPr>
            <a:xfrm>
              <a:off x="5014349" y="19793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3" name="object 2163"/>
            <p:cNvSpPr/>
            <p:nvPr/>
          </p:nvSpPr>
          <p:spPr>
            <a:xfrm>
              <a:off x="4845280" y="1979308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4" name="object 2164"/>
            <p:cNvSpPr/>
            <p:nvPr/>
          </p:nvSpPr>
          <p:spPr>
            <a:xfrm>
              <a:off x="4927372" y="38082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5" name="object 2165"/>
            <p:cNvSpPr/>
            <p:nvPr/>
          </p:nvSpPr>
          <p:spPr>
            <a:xfrm>
              <a:off x="4928674" y="38069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6" name="object 2166"/>
            <p:cNvSpPr/>
            <p:nvPr/>
          </p:nvSpPr>
          <p:spPr>
            <a:xfrm>
              <a:off x="4930121" y="38054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7" name="object 2167"/>
            <p:cNvSpPr/>
            <p:nvPr/>
          </p:nvSpPr>
          <p:spPr>
            <a:xfrm>
              <a:off x="4931692" y="38038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8" name="object 2168"/>
            <p:cNvSpPr/>
            <p:nvPr/>
          </p:nvSpPr>
          <p:spPr>
            <a:xfrm>
              <a:off x="4933411" y="38021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9" name="object 2169"/>
            <p:cNvSpPr/>
            <p:nvPr/>
          </p:nvSpPr>
          <p:spPr>
            <a:xfrm>
              <a:off x="4935252" y="38003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0" name="object 2170"/>
            <p:cNvSpPr/>
            <p:nvPr/>
          </p:nvSpPr>
          <p:spPr>
            <a:xfrm>
              <a:off x="4937217" y="37983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1" name="object 2171"/>
            <p:cNvSpPr/>
            <p:nvPr/>
          </p:nvSpPr>
          <p:spPr>
            <a:xfrm>
              <a:off x="4939328" y="37962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2" name="object 2172"/>
            <p:cNvSpPr/>
            <p:nvPr/>
          </p:nvSpPr>
          <p:spPr>
            <a:xfrm>
              <a:off x="4941562" y="37939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3" name="object 2173"/>
            <p:cNvSpPr/>
            <p:nvPr/>
          </p:nvSpPr>
          <p:spPr>
            <a:xfrm>
              <a:off x="4943943" y="37916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4" name="object 2174"/>
            <p:cNvSpPr/>
            <p:nvPr/>
          </p:nvSpPr>
          <p:spPr>
            <a:xfrm>
              <a:off x="4946447" y="37891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5" name="object 2175"/>
            <p:cNvSpPr/>
            <p:nvPr/>
          </p:nvSpPr>
          <p:spPr>
            <a:xfrm>
              <a:off x="4949098" y="37864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6" name="object 2176"/>
            <p:cNvSpPr/>
            <p:nvPr/>
          </p:nvSpPr>
          <p:spPr>
            <a:xfrm>
              <a:off x="4951873" y="37836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7" name="object 2177"/>
            <p:cNvSpPr/>
            <p:nvPr/>
          </p:nvSpPr>
          <p:spPr>
            <a:xfrm>
              <a:off x="4954768" y="37807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8" name="object 2178"/>
            <p:cNvSpPr/>
            <p:nvPr/>
          </p:nvSpPr>
          <p:spPr>
            <a:xfrm>
              <a:off x="4957813" y="37777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9" name="object 2179"/>
            <p:cNvSpPr/>
            <p:nvPr/>
          </p:nvSpPr>
          <p:spPr>
            <a:xfrm>
              <a:off x="4960980" y="37745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0" name="object 2180"/>
            <p:cNvSpPr/>
            <p:nvPr/>
          </p:nvSpPr>
          <p:spPr>
            <a:xfrm>
              <a:off x="4964293" y="37712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1" name="object 2181"/>
            <p:cNvSpPr/>
            <p:nvPr/>
          </p:nvSpPr>
          <p:spPr>
            <a:xfrm>
              <a:off x="4967731" y="37677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2" name="object 2182"/>
            <p:cNvSpPr/>
            <p:nvPr/>
          </p:nvSpPr>
          <p:spPr>
            <a:xfrm>
              <a:off x="4971290" y="37642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3" name="object 2183"/>
            <p:cNvSpPr/>
            <p:nvPr/>
          </p:nvSpPr>
          <p:spPr>
            <a:xfrm>
              <a:off x="4974997" y="37605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4" name="object 2184"/>
            <p:cNvSpPr/>
            <p:nvPr/>
          </p:nvSpPr>
          <p:spPr>
            <a:xfrm>
              <a:off x="4978851" y="37566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5" name="object 2185"/>
            <p:cNvSpPr/>
            <p:nvPr/>
          </p:nvSpPr>
          <p:spPr>
            <a:xfrm>
              <a:off x="4982804" y="37526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6" name="object 2186"/>
            <p:cNvSpPr/>
            <p:nvPr/>
          </p:nvSpPr>
          <p:spPr>
            <a:xfrm>
              <a:off x="4986929" y="37485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7" name="object 2187"/>
            <p:cNvSpPr/>
            <p:nvPr/>
          </p:nvSpPr>
          <p:spPr>
            <a:xfrm>
              <a:off x="4991150" y="37443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8" name="object 2188"/>
            <p:cNvSpPr/>
            <p:nvPr/>
          </p:nvSpPr>
          <p:spPr>
            <a:xfrm>
              <a:off x="4995520" y="37399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9" name="object 2189"/>
            <p:cNvSpPr/>
            <p:nvPr/>
          </p:nvSpPr>
          <p:spPr>
            <a:xfrm>
              <a:off x="5000038" y="37354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0" name="object 2190"/>
            <p:cNvSpPr/>
            <p:nvPr/>
          </p:nvSpPr>
          <p:spPr>
            <a:xfrm>
              <a:off x="5004677" y="37308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1" name="object 2191"/>
            <p:cNvSpPr/>
            <p:nvPr/>
          </p:nvSpPr>
          <p:spPr>
            <a:xfrm>
              <a:off x="5009439" y="37260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2" name="object 2192"/>
            <p:cNvSpPr/>
            <p:nvPr/>
          </p:nvSpPr>
          <p:spPr>
            <a:xfrm>
              <a:off x="5014349" y="37211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3" name="object 2193"/>
            <p:cNvSpPr/>
            <p:nvPr/>
          </p:nvSpPr>
          <p:spPr>
            <a:xfrm>
              <a:off x="5019235" y="1979306"/>
              <a:ext cx="0" cy="1742439"/>
            </a:xfrm>
            <a:custGeom>
              <a:avLst/>
              <a:gdLst/>
              <a:ahLst/>
              <a:cxnLst/>
              <a:rect l="l" t="t" r="r" b="b"/>
              <a:pathLst>
                <a:path h="1742439">
                  <a:moveTo>
                    <a:pt x="0" y="1741814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4" name="object 2194"/>
            <p:cNvSpPr/>
            <p:nvPr/>
          </p:nvSpPr>
          <p:spPr>
            <a:xfrm>
              <a:off x="2444565" y="4435249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4">
                  <a:moveTo>
                    <a:pt x="0" y="0"/>
                  </a:moveTo>
                  <a:lnTo>
                    <a:pt x="86976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5" name="object 2195"/>
            <p:cNvSpPr/>
            <p:nvPr/>
          </p:nvSpPr>
          <p:spPr>
            <a:xfrm>
              <a:off x="2792498" y="4435249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4">
                  <a:moveTo>
                    <a:pt x="0" y="0"/>
                  </a:moveTo>
                  <a:lnTo>
                    <a:pt x="86976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6" name="object 2196"/>
            <p:cNvSpPr/>
            <p:nvPr/>
          </p:nvSpPr>
          <p:spPr>
            <a:xfrm>
              <a:off x="3140430" y="4435249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4">
                  <a:moveTo>
                    <a:pt x="0" y="0"/>
                  </a:moveTo>
                  <a:lnTo>
                    <a:pt x="86976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7" name="object 2197"/>
            <p:cNvSpPr/>
            <p:nvPr/>
          </p:nvSpPr>
          <p:spPr>
            <a:xfrm>
              <a:off x="3488337" y="4435249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976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8" name="object 2198"/>
            <p:cNvSpPr/>
            <p:nvPr/>
          </p:nvSpPr>
          <p:spPr>
            <a:xfrm>
              <a:off x="3836271" y="4435249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976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99" name="object 2199"/>
          <p:cNvSpPr txBox="1"/>
          <p:nvPr/>
        </p:nvSpPr>
        <p:spPr>
          <a:xfrm>
            <a:off x="1994044" y="4729520"/>
            <a:ext cx="307467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550" spc="135" dirty="0">
                <a:latin typeface="Calibri"/>
                <a:cs typeface="Calibri"/>
              </a:rPr>
              <a:t>(a)</a:t>
            </a:r>
            <a:r>
              <a:rPr sz="1550" spc="265" dirty="0">
                <a:latin typeface="Calibri"/>
                <a:cs typeface="Calibri"/>
              </a:rPr>
              <a:t> </a:t>
            </a:r>
            <a:r>
              <a:rPr sz="1550" spc="60" dirty="0">
                <a:latin typeface="Calibri"/>
                <a:cs typeface="Calibri"/>
              </a:rPr>
              <a:t>Mode-1</a:t>
            </a:r>
            <a:r>
              <a:rPr sz="1550" spc="180" dirty="0">
                <a:latin typeface="Calibri"/>
                <a:cs typeface="Calibri"/>
              </a:rPr>
              <a:t> </a:t>
            </a:r>
            <a:r>
              <a:rPr sz="1550" spc="100" dirty="0">
                <a:latin typeface="Calibri"/>
                <a:cs typeface="Calibri"/>
              </a:rPr>
              <a:t>(column)</a:t>
            </a:r>
            <a:r>
              <a:rPr sz="1550" spc="180" dirty="0">
                <a:latin typeface="Calibri"/>
                <a:cs typeface="Calibri"/>
              </a:rPr>
              <a:t> </a:t>
            </a:r>
            <a:r>
              <a:rPr sz="1550" spc="50" dirty="0">
                <a:latin typeface="Calibri"/>
                <a:cs typeface="Calibri"/>
              </a:rPr>
              <a:t>fibers:</a:t>
            </a:r>
            <a:r>
              <a:rPr sz="1550" spc="360" dirty="0">
                <a:latin typeface="Calibri"/>
                <a:cs typeface="Calibri"/>
              </a:rPr>
              <a:t> </a:t>
            </a:r>
            <a:r>
              <a:rPr sz="1550" b="1" spc="160" dirty="0">
                <a:latin typeface="Verdana"/>
                <a:cs typeface="Verdana"/>
              </a:rPr>
              <a:t>x</a:t>
            </a:r>
            <a:r>
              <a:rPr sz="1725" i="1" spc="240" baseline="-12077" dirty="0">
                <a:latin typeface="Trebuchet MS"/>
                <a:cs typeface="Trebuchet MS"/>
              </a:rPr>
              <a:t>:</a:t>
            </a:r>
            <a:r>
              <a:rPr sz="1725" i="1" spc="240" baseline="-12077" dirty="0">
                <a:latin typeface="Calibri"/>
                <a:cs typeface="Calibri"/>
              </a:rPr>
              <a:t>jk</a:t>
            </a:r>
            <a:endParaRPr sz="1725" baseline="-12077">
              <a:latin typeface="Calibri"/>
              <a:cs typeface="Calibri"/>
            </a:endParaRPr>
          </a:p>
        </p:txBody>
      </p:sp>
      <p:grpSp>
        <p:nvGrpSpPr>
          <p:cNvPr id="2200" name="object 2200"/>
          <p:cNvGrpSpPr/>
          <p:nvPr/>
        </p:nvGrpSpPr>
        <p:grpSpPr>
          <a:xfrm>
            <a:off x="5328109" y="1939586"/>
            <a:ext cx="2706370" cy="2710180"/>
            <a:chOff x="5328109" y="1939586"/>
            <a:chExt cx="2706370" cy="2710180"/>
          </a:xfrm>
        </p:grpSpPr>
        <p:sp>
          <p:nvSpPr>
            <p:cNvPr id="2201" name="object 2201"/>
            <p:cNvSpPr/>
            <p:nvPr/>
          </p:nvSpPr>
          <p:spPr>
            <a:xfrm>
              <a:off x="5332995" y="3076650"/>
              <a:ext cx="1739900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0" y="0"/>
                  </a:moveTo>
                  <a:lnTo>
                    <a:pt x="1739662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2" name="object 2202"/>
            <p:cNvSpPr/>
            <p:nvPr/>
          </p:nvSpPr>
          <p:spPr>
            <a:xfrm>
              <a:off x="5332995" y="2902456"/>
              <a:ext cx="1739900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0" y="0"/>
                  </a:moveTo>
                  <a:lnTo>
                    <a:pt x="1739662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3" name="object 2203"/>
            <p:cNvSpPr/>
            <p:nvPr/>
          </p:nvSpPr>
          <p:spPr>
            <a:xfrm>
              <a:off x="5332995" y="2902480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4" name="object 2204"/>
            <p:cNvSpPr/>
            <p:nvPr/>
          </p:nvSpPr>
          <p:spPr>
            <a:xfrm>
              <a:off x="7072658" y="2902480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5" name="object 2205"/>
            <p:cNvSpPr/>
            <p:nvPr/>
          </p:nvSpPr>
          <p:spPr>
            <a:xfrm>
              <a:off x="5328109" y="29024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6" name="object 2206"/>
            <p:cNvSpPr/>
            <p:nvPr/>
          </p:nvSpPr>
          <p:spPr>
            <a:xfrm>
              <a:off x="5329411" y="29011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7" name="object 2207"/>
            <p:cNvSpPr/>
            <p:nvPr/>
          </p:nvSpPr>
          <p:spPr>
            <a:xfrm>
              <a:off x="5330859" y="28997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8" name="object 2208"/>
            <p:cNvSpPr/>
            <p:nvPr/>
          </p:nvSpPr>
          <p:spPr>
            <a:xfrm>
              <a:off x="5332430" y="28981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9" name="object 2209"/>
            <p:cNvSpPr/>
            <p:nvPr/>
          </p:nvSpPr>
          <p:spPr>
            <a:xfrm>
              <a:off x="5334148" y="28964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0" name="object 2210"/>
            <p:cNvSpPr/>
            <p:nvPr/>
          </p:nvSpPr>
          <p:spPr>
            <a:xfrm>
              <a:off x="5335989" y="28945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1" name="object 2211"/>
            <p:cNvSpPr/>
            <p:nvPr/>
          </p:nvSpPr>
          <p:spPr>
            <a:xfrm>
              <a:off x="5337953" y="28926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2" name="object 2212"/>
            <p:cNvSpPr/>
            <p:nvPr/>
          </p:nvSpPr>
          <p:spPr>
            <a:xfrm>
              <a:off x="5340065" y="28904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3" name="object 2213"/>
            <p:cNvSpPr/>
            <p:nvPr/>
          </p:nvSpPr>
          <p:spPr>
            <a:xfrm>
              <a:off x="5342299" y="28882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4" name="object 2214"/>
            <p:cNvSpPr/>
            <p:nvPr/>
          </p:nvSpPr>
          <p:spPr>
            <a:xfrm>
              <a:off x="5344680" y="28858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5" name="object 2215"/>
            <p:cNvSpPr/>
            <p:nvPr/>
          </p:nvSpPr>
          <p:spPr>
            <a:xfrm>
              <a:off x="5347185" y="28833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6" name="object 2216"/>
            <p:cNvSpPr/>
            <p:nvPr/>
          </p:nvSpPr>
          <p:spPr>
            <a:xfrm>
              <a:off x="5349835" y="28807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7" name="object 2217"/>
            <p:cNvSpPr/>
            <p:nvPr/>
          </p:nvSpPr>
          <p:spPr>
            <a:xfrm>
              <a:off x="5352609" y="28779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8" name="object 2218"/>
            <p:cNvSpPr/>
            <p:nvPr/>
          </p:nvSpPr>
          <p:spPr>
            <a:xfrm>
              <a:off x="5355507" y="28750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9" name="object 2219"/>
            <p:cNvSpPr/>
            <p:nvPr/>
          </p:nvSpPr>
          <p:spPr>
            <a:xfrm>
              <a:off x="5358550" y="28720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0" name="object 2220"/>
            <p:cNvSpPr/>
            <p:nvPr/>
          </p:nvSpPr>
          <p:spPr>
            <a:xfrm>
              <a:off x="5361717" y="28688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1" name="object 2221"/>
            <p:cNvSpPr/>
            <p:nvPr/>
          </p:nvSpPr>
          <p:spPr>
            <a:xfrm>
              <a:off x="5365032" y="28655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2" name="object 2222"/>
            <p:cNvSpPr/>
            <p:nvPr/>
          </p:nvSpPr>
          <p:spPr>
            <a:xfrm>
              <a:off x="5419972" y="2815372"/>
              <a:ext cx="1739900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0" y="0"/>
                  </a:moveTo>
                  <a:lnTo>
                    <a:pt x="1739662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3" name="object 2223"/>
            <p:cNvSpPr/>
            <p:nvPr/>
          </p:nvSpPr>
          <p:spPr>
            <a:xfrm>
              <a:off x="7159633" y="2815397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4" name="object 2224"/>
            <p:cNvSpPr/>
            <p:nvPr/>
          </p:nvSpPr>
          <p:spPr>
            <a:xfrm>
              <a:off x="5368468" y="28620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5" name="object 2225"/>
            <p:cNvSpPr/>
            <p:nvPr/>
          </p:nvSpPr>
          <p:spPr>
            <a:xfrm>
              <a:off x="5372053" y="28584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6" name="object 2226"/>
            <p:cNvSpPr/>
            <p:nvPr/>
          </p:nvSpPr>
          <p:spPr>
            <a:xfrm>
              <a:off x="5375734" y="28547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7" name="object 2227"/>
            <p:cNvSpPr/>
            <p:nvPr/>
          </p:nvSpPr>
          <p:spPr>
            <a:xfrm>
              <a:off x="5379589" y="28509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8" name="object 2228"/>
            <p:cNvSpPr/>
            <p:nvPr/>
          </p:nvSpPr>
          <p:spPr>
            <a:xfrm>
              <a:off x="5383565" y="28469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9" name="object 2229"/>
            <p:cNvSpPr/>
            <p:nvPr/>
          </p:nvSpPr>
          <p:spPr>
            <a:xfrm>
              <a:off x="5387666" y="28428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0" name="object 2230"/>
            <p:cNvSpPr/>
            <p:nvPr/>
          </p:nvSpPr>
          <p:spPr>
            <a:xfrm>
              <a:off x="5391887" y="28386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1" name="object 2231"/>
            <p:cNvSpPr/>
            <p:nvPr/>
          </p:nvSpPr>
          <p:spPr>
            <a:xfrm>
              <a:off x="5396258" y="28342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2" name="object 2232"/>
            <p:cNvSpPr/>
            <p:nvPr/>
          </p:nvSpPr>
          <p:spPr>
            <a:xfrm>
              <a:off x="5400775" y="28297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3" name="object 2233"/>
            <p:cNvSpPr/>
            <p:nvPr/>
          </p:nvSpPr>
          <p:spPr>
            <a:xfrm>
              <a:off x="5405414" y="28250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4" name="object 2234"/>
            <p:cNvSpPr/>
            <p:nvPr/>
          </p:nvSpPr>
          <p:spPr>
            <a:xfrm>
              <a:off x="5410177" y="28202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5" name="object 2235"/>
            <p:cNvSpPr/>
            <p:nvPr/>
          </p:nvSpPr>
          <p:spPr>
            <a:xfrm>
              <a:off x="5415086" y="28153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6" name="object 2236"/>
            <p:cNvSpPr/>
            <p:nvPr/>
          </p:nvSpPr>
          <p:spPr>
            <a:xfrm>
              <a:off x="7067771" y="29024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7" name="object 2237"/>
            <p:cNvSpPr/>
            <p:nvPr/>
          </p:nvSpPr>
          <p:spPr>
            <a:xfrm>
              <a:off x="7069072" y="29011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8" name="object 2238"/>
            <p:cNvSpPr/>
            <p:nvPr/>
          </p:nvSpPr>
          <p:spPr>
            <a:xfrm>
              <a:off x="7070520" y="28997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9" name="object 2239"/>
            <p:cNvSpPr/>
            <p:nvPr/>
          </p:nvSpPr>
          <p:spPr>
            <a:xfrm>
              <a:off x="7072092" y="28981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0" name="object 2240"/>
            <p:cNvSpPr/>
            <p:nvPr/>
          </p:nvSpPr>
          <p:spPr>
            <a:xfrm>
              <a:off x="7073785" y="28964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1" name="object 2241"/>
            <p:cNvSpPr/>
            <p:nvPr/>
          </p:nvSpPr>
          <p:spPr>
            <a:xfrm>
              <a:off x="7075627" y="28945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2" name="object 2242"/>
            <p:cNvSpPr/>
            <p:nvPr/>
          </p:nvSpPr>
          <p:spPr>
            <a:xfrm>
              <a:off x="7077615" y="28926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3" name="object 2243"/>
            <p:cNvSpPr/>
            <p:nvPr/>
          </p:nvSpPr>
          <p:spPr>
            <a:xfrm>
              <a:off x="7079726" y="28904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4" name="object 2244"/>
            <p:cNvSpPr/>
            <p:nvPr/>
          </p:nvSpPr>
          <p:spPr>
            <a:xfrm>
              <a:off x="7081962" y="28882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5" name="object 2245"/>
            <p:cNvSpPr/>
            <p:nvPr/>
          </p:nvSpPr>
          <p:spPr>
            <a:xfrm>
              <a:off x="7084344" y="28858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6" name="object 2246"/>
            <p:cNvSpPr/>
            <p:nvPr/>
          </p:nvSpPr>
          <p:spPr>
            <a:xfrm>
              <a:off x="7086846" y="28833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7" name="object 2247"/>
            <p:cNvSpPr/>
            <p:nvPr/>
          </p:nvSpPr>
          <p:spPr>
            <a:xfrm>
              <a:off x="7089474" y="28807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8" name="object 2248"/>
            <p:cNvSpPr/>
            <p:nvPr/>
          </p:nvSpPr>
          <p:spPr>
            <a:xfrm>
              <a:off x="7092246" y="28779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9" name="object 2249"/>
            <p:cNvSpPr/>
            <p:nvPr/>
          </p:nvSpPr>
          <p:spPr>
            <a:xfrm>
              <a:off x="7095168" y="28750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0" name="object 2250"/>
            <p:cNvSpPr/>
            <p:nvPr/>
          </p:nvSpPr>
          <p:spPr>
            <a:xfrm>
              <a:off x="7098187" y="28720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1" name="object 2251"/>
            <p:cNvSpPr/>
            <p:nvPr/>
          </p:nvSpPr>
          <p:spPr>
            <a:xfrm>
              <a:off x="7101380" y="28688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2" name="object 2252"/>
            <p:cNvSpPr/>
            <p:nvPr/>
          </p:nvSpPr>
          <p:spPr>
            <a:xfrm>
              <a:off x="7104668" y="28655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3" name="object 2253"/>
            <p:cNvSpPr/>
            <p:nvPr/>
          </p:nvSpPr>
          <p:spPr>
            <a:xfrm>
              <a:off x="7108105" y="28620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4" name="object 2254"/>
            <p:cNvSpPr/>
            <p:nvPr/>
          </p:nvSpPr>
          <p:spPr>
            <a:xfrm>
              <a:off x="7111689" y="28584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5" name="object 2255"/>
            <p:cNvSpPr/>
            <p:nvPr/>
          </p:nvSpPr>
          <p:spPr>
            <a:xfrm>
              <a:off x="7115396" y="28547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6" name="object 2256"/>
            <p:cNvSpPr/>
            <p:nvPr/>
          </p:nvSpPr>
          <p:spPr>
            <a:xfrm>
              <a:off x="7119226" y="28509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7" name="object 2257"/>
            <p:cNvSpPr/>
            <p:nvPr/>
          </p:nvSpPr>
          <p:spPr>
            <a:xfrm>
              <a:off x="7123202" y="28469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8" name="object 2258"/>
            <p:cNvSpPr/>
            <p:nvPr/>
          </p:nvSpPr>
          <p:spPr>
            <a:xfrm>
              <a:off x="7127304" y="28428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9" name="object 2259"/>
            <p:cNvSpPr/>
            <p:nvPr/>
          </p:nvSpPr>
          <p:spPr>
            <a:xfrm>
              <a:off x="7131550" y="28386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0" name="object 2260"/>
            <p:cNvSpPr/>
            <p:nvPr/>
          </p:nvSpPr>
          <p:spPr>
            <a:xfrm>
              <a:off x="7135918" y="28342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1" name="object 2261"/>
            <p:cNvSpPr/>
            <p:nvPr/>
          </p:nvSpPr>
          <p:spPr>
            <a:xfrm>
              <a:off x="7140412" y="28297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2" name="object 2262"/>
            <p:cNvSpPr/>
            <p:nvPr/>
          </p:nvSpPr>
          <p:spPr>
            <a:xfrm>
              <a:off x="7145075" y="28250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3" name="object 2263"/>
            <p:cNvSpPr/>
            <p:nvPr/>
          </p:nvSpPr>
          <p:spPr>
            <a:xfrm>
              <a:off x="7149840" y="28202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4" name="object 2264"/>
            <p:cNvSpPr/>
            <p:nvPr/>
          </p:nvSpPr>
          <p:spPr>
            <a:xfrm>
              <a:off x="7154723" y="28153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5" name="object 2265"/>
            <p:cNvSpPr/>
            <p:nvPr/>
          </p:nvSpPr>
          <p:spPr>
            <a:xfrm>
              <a:off x="7067771" y="30766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6" name="object 2266"/>
            <p:cNvSpPr/>
            <p:nvPr/>
          </p:nvSpPr>
          <p:spPr>
            <a:xfrm>
              <a:off x="7069072" y="30753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7" name="object 2267"/>
            <p:cNvSpPr/>
            <p:nvPr/>
          </p:nvSpPr>
          <p:spPr>
            <a:xfrm>
              <a:off x="7070520" y="30738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8" name="object 2268"/>
            <p:cNvSpPr/>
            <p:nvPr/>
          </p:nvSpPr>
          <p:spPr>
            <a:xfrm>
              <a:off x="7072092" y="30723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9" name="object 2269"/>
            <p:cNvSpPr/>
            <p:nvPr/>
          </p:nvSpPr>
          <p:spPr>
            <a:xfrm>
              <a:off x="7073785" y="30706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0" name="object 2270"/>
            <p:cNvSpPr/>
            <p:nvPr/>
          </p:nvSpPr>
          <p:spPr>
            <a:xfrm>
              <a:off x="7075627" y="30687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1" name="object 2271"/>
            <p:cNvSpPr/>
            <p:nvPr/>
          </p:nvSpPr>
          <p:spPr>
            <a:xfrm>
              <a:off x="7077615" y="30667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2" name="object 2272"/>
            <p:cNvSpPr/>
            <p:nvPr/>
          </p:nvSpPr>
          <p:spPr>
            <a:xfrm>
              <a:off x="7079726" y="30646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3" name="object 2273"/>
            <p:cNvSpPr/>
            <p:nvPr/>
          </p:nvSpPr>
          <p:spPr>
            <a:xfrm>
              <a:off x="7081962" y="30624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4" name="object 2274"/>
            <p:cNvSpPr/>
            <p:nvPr/>
          </p:nvSpPr>
          <p:spPr>
            <a:xfrm>
              <a:off x="7084344" y="30600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5" name="object 2275"/>
            <p:cNvSpPr/>
            <p:nvPr/>
          </p:nvSpPr>
          <p:spPr>
            <a:xfrm>
              <a:off x="7086846" y="30575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6" name="object 2276"/>
            <p:cNvSpPr/>
            <p:nvPr/>
          </p:nvSpPr>
          <p:spPr>
            <a:xfrm>
              <a:off x="7089474" y="30548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7" name="object 2277"/>
            <p:cNvSpPr/>
            <p:nvPr/>
          </p:nvSpPr>
          <p:spPr>
            <a:xfrm>
              <a:off x="7092246" y="30521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8" name="object 2278"/>
            <p:cNvSpPr/>
            <p:nvPr/>
          </p:nvSpPr>
          <p:spPr>
            <a:xfrm>
              <a:off x="7095168" y="30492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9" name="object 2279"/>
            <p:cNvSpPr/>
            <p:nvPr/>
          </p:nvSpPr>
          <p:spPr>
            <a:xfrm>
              <a:off x="7098187" y="30461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0" name="object 2280"/>
            <p:cNvSpPr/>
            <p:nvPr/>
          </p:nvSpPr>
          <p:spPr>
            <a:xfrm>
              <a:off x="7101380" y="30430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1" name="object 2281"/>
            <p:cNvSpPr/>
            <p:nvPr/>
          </p:nvSpPr>
          <p:spPr>
            <a:xfrm>
              <a:off x="7104668" y="30396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2" name="object 2282"/>
            <p:cNvSpPr/>
            <p:nvPr/>
          </p:nvSpPr>
          <p:spPr>
            <a:xfrm>
              <a:off x="7108105" y="303624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3" name="object 2283"/>
            <p:cNvSpPr/>
            <p:nvPr/>
          </p:nvSpPr>
          <p:spPr>
            <a:xfrm>
              <a:off x="7111689" y="30326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4" name="object 2284"/>
            <p:cNvSpPr/>
            <p:nvPr/>
          </p:nvSpPr>
          <p:spPr>
            <a:xfrm>
              <a:off x="7115396" y="30289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5" name="object 2285"/>
            <p:cNvSpPr/>
            <p:nvPr/>
          </p:nvSpPr>
          <p:spPr>
            <a:xfrm>
              <a:off x="7119226" y="30251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6" name="object 2286"/>
            <p:cNvSpPr/>
            <p:nvPr/>
          </p:nvSpPr>
          <p:spPr>
            <a:xfrm>
              <a:off x="7123202" y="30211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7" name="object 2287"/>
            <p:cNvSpPr/>
            <p:nvPr/>
          </p:nvSpPr>
          <p:spPr>
            <a:xfrm>
              <a:off x="7127304" y="30170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8" name="object 2288"/>
            <p:cNvSpPr/>
            <p:nvPr/>
          </p:nvSpPr>
          <p:spPr>
            <a:xfrm>
              <a:off x="7131550" y="30127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9" name="object 2289"/>
            <p:cNvSpPr/>
            <p:nvPr/>
          </p:nvSpPr>
          <p:spPr>
            <a:xfrm>
              <a:off x="7135918" y="30084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0" name="object 2290"/>
            <p:cNvSpPr/>
            <p:nvPr/>
          </p:nvSpPr>
          <p:spPr>
            <a:xfrm>
              <a:off x="7140412" y="30038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1" name="object 2291"/>
            <p:cNvSpPr/>
            <p:nvPr/>
          </p:nvSpPr>
          <p:spPr>
            <a:xfrm>
              <a:off x="7145075" y="29992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2" name="object 2292"/>
            <p:cNvSpPr/>
            <p:nvPr/>
          </p:nvSpPr>
          <p:spPr>
            <a:xfrm>
              <a:off x="7149840" y="29944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3" name="object 2293"/>
            <p:cNvSpPr/>
            <p:nvPr/>
          </p:nvSpPr>
          <p:spPr>
            <a:xfrm>
              <a:off x="7154723" y="29895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4" name="object 2294"/>
            <p:cNvSpPr/>
            <p:nvPr/>
          </p:nvSpPr>
          <p:spPr>
            <a:xfrm>
              <a:off x="7159633" y="2902456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976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5" name="object 2295"/>
            <p:cNvSpPr/>
            <p:nvPr/>
          </p:nvSpPr>
          <p:spPr>
            <a:xfrm>
              <a:off x="5506973" y="2728287"/>
              <a:ext cx="1739900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0" y="0"/>
                  </a:moveTo>
                  <a:lnTo>
                    <a:pt x="1739662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6" name="object 2296"/>
            <p:cNvSpPr/>
            <p:nvPr/>
          </p:nvSpPr>
          <p:spPr>
            <a:xfrm>
              <a:off x="5506973" y="2728288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30">
                  <a:moveTo>
                    <a:pt x="0" y="87084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7" name="object 2297"/>
            <p:cNvSpPr/>
            <p:nvPr/>
          </p:nvSpPr>
          <p:spPr>
            <a:xfrm>
              <a:off x="7246611" y="272831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8" name="object 2298"/>
            <p:cNvSpPr/>
            <p:nvPr/>
          </p:nvSpPr>
          <p:spPr>
            <a:xfrm>
              <a:off x="5502063" y="27282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9" name="object 2299"/>
            <p:cNvSpPr/>
            <p:nvPr/>
          </p:nvSpPr>
          <p:spPr>
            <a:xfrm>
              <a:off x="5503390" y="27269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0" name="object 2300"/>
            <p:cNvSpPr/>
            <p:nvPr/>
          </p:nvSpPr>
          <p:spPr>
            <a:xfrm>
              <a:off x="5504813" y="27255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1" name="object 2301"/>
            <p:cNvSpPr/>
            <p:nvPr/>
          </p:nvSpPr>
          <p:spPr>
            <a:xfrm>
              <a:off x="5506408" y="27239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2" name="object 2302"/>
            <p:cNvSpPr/>
            <p:nvPr/>
          </p:nvSpPr>
          <p:spPr>
            <a:xfrm>
              <a:off x="5508102" y="27222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3" name="object 2303"/>
            <p:cNvSpPr/>
            <p:nvPr/>
          </p:nvSpPr>
          <p:spPr>
            <a:xfrm>
              <a:off x="5509944" y="27203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4" name="object 2304"/>
            <p:cNvSpPr/>
            <p:nvPr/>
          </p:nvSpPr>
          <p:spPr>
            <a:xfrm>
              <a:off x="5511932" y="27184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5" name="object 2305"/>
            <p:cNvSpPr/>
            <p:nvPr/>
          </p:nvSpPr>
          <p:spPr>
            <a:xfrm>
              <a:off x="5514044" y="27163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6" name="object 2306"/>
            <p:cNvSpPr/>
            <p:nvPr/>
          </p:nvSpPr>
          <p:spPr>
            <a:xfrm>
              <a:off x="5516277" y="27140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7" name="object 2307"/>
            <p:cNvSpPr/>
            <p:nvPr/>
          </p:nvSpPr>
          <p:spPr>
            <a:xfrm>
              <a:off x="5518633" y="27116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8" name="object 2308"/>
            <p:cNvSpPr/>
            <p:nvPr/>
          </p:nvSpPr>
          <p:spPr>
            <a:xfrm>
              <a:off x="5521163" y="27091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9" name="object 2309"/>
            <p:cNvSpPr/>
            <p:nvPr/>
          </p:nvSpPr>
          <p:spPr>
            <a:xfrm>
              <a:off x="5523789" y="27065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0" name="object 2310"/>
            <p:cNvSpPr/>
            <p:nvPr/>
          </p:nvSpPr>
          <p:spPr>
            <a:xfrm>
              <a:off x="5526563" y="27037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1" name="object 2311"/>
            <p:cNvSpPr/>
            <p:nvPr/>
          </p:nvSpPr>
          <p:spPr>
            <a:xfrm>
              <a:off x="5529484" y="27008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2" name="object 2312"/>
            <p:cNvSpPr/>
            <p:nvPr/>
          </p:nvSpPr>
          <p:spPr>
            <a:xfrm>
              <a:off x="5532504" y="26978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3" name="object 2313"/>
            <p:cNvSpPr/>
            <p:nvPr/>
          </p:nvSpPr>
          <p:spPr>
            <a:xfrm>
              <a:off x="5535696" y="26946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4" name="object 2314"/>
            <p:cNvSpPr/>
            <p:nvPr/>
          </p:nvSpPr>
          <p:spPr>
            <a:xfrm>
              <a:off x="5538985" y="26913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5" name="object 2315"/>
            <p:cNvSpPr/>
            <p:nvPr/>
          </p:nvSpPr>
          <p:spPr>
            <a:xfrm>
              <a:off x="5593951" y="2641203"/>
              <a:ext cx="1739900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0" y="0"/>
                  </a:moveTo>
                  <a:lnTo>
                    <a:pt x="1739662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6" name="object 2316"/>
            <p:cNvSpPr/>
            <p:nvPr/>
          </p:nvSpPr>
          <p:spPr>
            <a:xfrm>
              <a:off x="7333612" y="2641203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7" name="object 2317"/>
            <p:cNvSpPr/>
            <p:nvPr/>
          </p:nvSpPr>
          <p:spPr>
            <a:xfrm>
              <a:off x="5542422" y="26878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8" name="object 2318"/>
            <p:cNvSpPr/>
            <p:nvPr/>
          </p:nvSpPr>
          <p:spPr>
            <a:xfrm>
              <a:off x="5546007" y="26842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9" name="object 2319"/>
            <p:cNvSpPr/>
            <p:nvPr/>
          </p:nvSpPr>
          <p:spPr>
            <a:xfrm>
              <a:off x="5549713" y="26806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0" name="object 2320"/>
            <p:cNvSpPr/>
            <p:nvPr/>
          </p:nvSpPr>
          <p:spPr>
            <a:xfrm>
              <a:off x="5553543" y="26767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1" name="object 2321"/>
            <p:cNvSpPr/>
            <p:nvPr/>
          </p:nvSpPr>
          <p:spPr>
            <a:xfrm>
              <a:off x="5557519" y="26727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2" name="object 2322"/>
            <p:cNvSpPr/>
            <p:nvPr/>
          </p:nvSpPr>
          <p:spPr>
            <a:xfrm>
              <a:off x="5561619" y="26686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3" name="object 2323"/>
            <p:cNvSpPr/>
            <p:nvPr/>
          </p:nvSpPr>
          <p:spPr>
            <a:xfrm>
              <a:off x="5565866" y="26644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4" name="object 2324"/>
            <p:cNvSpPr/>
            <p:nvPr/>
          </p:nvSpPr>
          <p:spPr>
            <a:xfrm>
              <a:off x="5570236" y="26600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5" name="object 2325"/>
            <p:cNvSpPr/>
            <p:nvPr/>
          </p:nvSpPr>
          <p:spPr>
            <a:xfrm>
              <a:off x="5574728" y="26555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6" name="object 2326"/>
            <p:cNvSpPr/>
            <p:nvPr/>
          </p:nvSpPr>
          <p:spPr>
            <a:xfrm>
              <a:off x="5579369" y="26508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7" name="object 2327"/>
            <p:cNvSpPr/>
            <p:nvPr/>
          </p:nvSpPr>
          <p:spPr>
            <a:xfrm>
              <a:off x="5584155" y="26461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8" name="object 2328"/>
            <p:cNvSpPr/>
            <p:nvPr/>
          </p:nvSpPr>
          <p:spPr>
            <a:xfrm>
              <a:off x="5589041" y="26412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9" name="object 2329"/>
            <p:cNvSpPr/>
            <p:nvPr/>
          </p:nvSpPr>
          <p:spPr>
            <a:xfrm>
              <a:off x="7241725" y="27282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0" name="object 2330"/>
            <p:cNvSpPr/>
            <p:nvPr/>
          </p:nvSpPr>
          <p:spPr>
            <a:xfrm>
              <a:off x="7243026" y="27269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1" name="object 2331"/>
            <p:cNvSpPr/>
            <p:nvPr/>
          </p:nvSpPr>
          <p:spPr>
            <a:xfrm>
              <a:off x="7244474" y="27255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2" name="object 2332"/>
            <p:cNvSpPr/>
            <p:nvPr/>
          </p:nvSpPr>
          <p:spPr>
            <a:xfrm>
              <a:off x="7246045" y="27239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3" name="object 2333"/>
            <p:cNvSpPr/>
            <p:nvPr/>
          </p:nvSpPr>
          <p:spPr>
            <a:xfrm>
              <a:off x="7247763" y="27222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4" name="object 2334"/>
            <p:cNvSpPr/>
            <p:nvPr/>
          </p:nvSpPr>
          <p:spPr>
            <a:xfrm>
              <a:off x="7249608" y="27203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5" name="object 2335"/>
            <p:cNvSpPr/>
            <p:nvPr/>
          </p:nvSpPr>
          <p:spPr>
            <a:xfrm>
              <a:off x="7251569" y="27184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6" name="object 2336"/>
            <p:cNvSpPr/>
            <p:nvPr/>
          </p:nvSpPr>
          <p:spPr>
            <a:xfrm>
              <a:off x="7253681" y="27163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7" name="object 2337"/>
            <p:cNvSpPr/>
            <p:nvPr/>
          </p:nvSpPr>
          <p:spPr>
            <a:xfrm>
              <a:off x="7255915" y="27140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8" name="object 2338"/>
            <p:cNvSpPr/>
            <p:nvPr/>
          </p:nvSpPr>
          <p:spPr>
            <a:xfrm>
              <a:off x="7258298" y="27116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9" name="object 2339"/>
            <p:cNvSpPr/>
            <p:nvPr/>
          </p:nvSpPr>
          <p:spPr>
            <a:xfrm>
              <a:off x="7260800" y="27091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0" name="object 2340"/>
            <p:cNvSpPr/>
            <p:nvPr/>
          </p:nvSpPr>
          <p:spPr>
            <a:xfrm>
              <a:off x="7263451" y="27065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1" name="object 2341"/>
            <p:cNvSpPr/>
            <p:nvPr/>
          </p:nvSpPr>
          <p:spPr>
            <a:xfrm>
              <a:off x="7266227" y="27037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2" name="object 2342"/>
            <p:cNvSpPr/>
            <p:nvPr/>
          </p:nvSpPr>
          <p:spPr>
            <a:xfrm>
              <a:off x="7269121" y="27008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3" name="object 2343"/>
            <p:cNvSpPr/>
            <p:nvPr/>
          </p:nvSpPr>
          <p:spPr>
            <a:xfrm>
              <a:off x="7272168" y="26978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4" name="object 2344"/>
            <p:cNvSpPr/>
            <p:nvPr/>
          </p:nvSpPr>
          <p:spPr>
            <a:xfrm>
              <a:off x="7275335" y="26946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5" name="object 2345"/>
            <p:cNvSpPr/>
            <p:nvPr/>
          </p:nvSpPr>
          <p:spPr>
            <a:xfrm>
              <a:off x="7278646" y="26913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6" name="object 2346"/>
            <p:cNvSpPr/>
            <p:nvPr/>
          </p:nvSpPr>
          <p:spPr>
            <a:xfrm>
              <a:off x="7282085" y="26878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7" name="object 2347"/>
            <p:cNvSpPr/>
            <p:nvPr/>
          </p:nvSpPr>
          <p:spPr>
            <a:xfrm>
              <a:off x="7285668" y="26842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8" name="object 2348"/>
            <p:cNvSpPr/>
            <p:nvPr/>
          </p:nvSpPr>
          <p:spPr>
            <a:xfrm>
              <a:off x="7289350" y="26806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9" name="object 2349"/>
            <p:cNvSpPr/>
            <p:nvPr/>
          </p:nvSpPr>
          <p:spPr>
            <a:xfrm>
              <a:off x="7293207" y="26767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0" name="object 2350"/>
            <p:cNvSpPr/>
            <p:nvPr/>
          </p:nvSpPr>
          <p:spPr>
            <a:xfrm>
              <a:off x="7297180" y="26727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1" name="object 2351"/>
            <p:cNvSpPr/>
            <p:nvPr/>
          </p:nvSpPr>
          <p:spPr>
            <a:xfrm>
              <a:off x="7301282" y="26686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2" name="object 2352"/>
            <p:cNvSpPr/>
            <p:nvPr/>
          </p:nvSpPr>
          <p:spPr>
            <a:xfrm>
              <a:off x="7305503" y="26644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3" name="object 2353"/>
            <p:cNvSpPr/>
            <p:nvPr/>
          </p:nvSpPr>
          <p:spPr>
            <a:xfrm>
              <a:off x="7309873" y="26600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4" name="object 2354"/>
            <p:cNvSpPr/>
            <p:nvPr/>
          </p:nvSpPr>
          <p:spPr>
            <a:xfrm>
              <a:off x="7314393" y="26555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5" name="object 2355"/>
            <p:cNvSpPr/>
            <p:nvPr/>
          </p:nvSpPr>
          <p:spPr>
            <a:xfrm>
              <a:off x="7319032" y="26508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6" name="object 2356"/>
            <p:cNvSpPr/>
            <p:nvPr/>
          </p:nvSpPr>
          <p:spPr>
            <a:xfrm>
              <a:off x="7323792" y="26461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7" name="object 2357"/>
            <p:cNvSpPr/>
            <p:nvPr/>
          </p:nvSpPr>
          <p:spPr>
            <a:xfrm>
              <a:off x="7328702" y="26412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8" name="object 2358"/>
            <p:cNvSpPr/>
            <p:nvPr/>
          </p:nvSpPr>
          <p:spPr>
            <a:xfrm>
              <a:off x="7241725" y="29024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9" name="object 2359"/>
            <p:cNvSpPr/>
            <p:nvPr/>
          </p:nvSpPr>
          <p:spPr>
            <a:xfrm>
              <a:off x="7243026" y="29011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0" name="object 2360"/>
            <p:cNvSpPr/>
            <p:nvPr/>
          </p:nvSpPr>
          <p:spPr>
            <a:xfrm>
              <a:off x="7244474" y="28997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1" name="object 2361"/>
            <p:cNvSpPr/>
            <p:nvPr/>
          </p:nvSpPr>
          <p:spPr>
            <a:xfrm>
              <a:off x="7246045" y="28981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2" name="object 2362"/>
            <p:cNvSpPr/>
            <p:nvPr/>
          </p:nvSpPr>
          <p:spPr>
            <a:xfrm>
              <a:off x="7247763" y="28964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3" name="object 2363"/>
            <p:cNvSpPr/>
            <p:nvPr/>
          </p:nvSpPr>
          <p:spPr>
            <a:xfrm>
              <a:off x="7249608" y="28945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4" name="object 2364"/>
            <p:cNvSpPr/>
            <p:nvPr/>
          </p:nvSpPr>
          <p:spPr>
            <a:xfrm>
              <a:off x="7251569" y="28926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5" name="object 2365"/>
            <p:cNvSpPr/>
            <p:nvPr/>
          </p:nvSpPr>
          <p:spPr>
            <a:xfrm>
              <a:off x="7253681" y="28904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6" name="object 2366"/>
            <p:cNvSpPr/>
            <p:nvPr/>
          </p:nvSpPr>
          <p:spPr>
            <a:xfrm>
              <a:off x="7255915" y="28882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7" name="object 2367"/>
            <p:cNvSpPr/>
            <p:nvPr/>
          </p:nvSpPr>
          <p:spPr>
            <a:xfrm>
              <a:off x="7258298" y="28858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8" name="object 2368"/>
            <p:cNvSpPr/>
            <p:nvPr/>
          </p:nvSpPr>
          <p:spPr>
            <a:xfrm>
              <a:off x="7260800" y="28833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9" name="object 2369"/>
            <p:cNvSpPr/>
            <p:nvPr/>
          </p:nvSpPr>
          <p:spPr>
            <a:xfrm>
              <a:off x="7263451" y="28807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0" name="object 2370"/>
            <p:cNvSpPr/>
            <p:nvPr/>
          </p:nvSpPr>
          <p:spPr>
            <a:xfrm>
              <a:off x="7266227" y="28779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1" name="object 2371"/>
            <p:cNvSpPr/>
            <p:nvPr/>
          </p:nvSpPr>
          <p:spPr>
            <a:xfrm>
              <a:off x="7269121" y="28750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2" name="object 2372"/>
            <p:cNvSpPr/>
            <p:nvPr/>
          </p:nvSpPr>
          <p:spPr>
            <a:xfrm>
              <a:off x="7272168" y="28720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3" name="object 2373"/>
            <p:cNvSpPr/>
            <p:nvPr/>
          </p:nvSpPr>
          <p:spPr>
            <a:xfrm>
              <a:off x="7275335" y="28688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4" name="object 2374"/>
            <p:cNvSpPr/>
            <p:nvPr/>
          </p:nvSpPr>
          <p:spPr>
            <a:xfrm>
              <a:off x="7278646" y="28655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5" name="object 2375"/>
            <p:cNvSpPr/>
            <p:nvPr/>
          </p:nvSpPr>
          <p:spPr>
            <a:xfrm>
              <a:off x="7282085" y="28620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6" name="object 2376"/>
            <p:cNvSpPr/>
            <p:nvPr/>
          </p:nvSpPr>
          <p:spPr>
            <a:xfrm>
              <a:off x="7285668" y="28584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7" name="object 2377"/>
            <p:cNvSpPr/>
            <p:nvPr/>
          </p:nvSpPr>
          <p:spPr>
            <a:xfrm>
              <a:off x="7289350" y="28547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8" name="object 2378"/>
            <p:cNvSpPr/>
            <p:nvPr/>
          </p:nvSpPr>
          <p:spPr>
            <a:xfrm>
              <a:off x="7293207" y="28509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9" name="object 2379"/>
            <p:cNvSpPr/>
            <p:nvPr/>
          </p:nvSpPr>
          <p:spPr>
            <a:xfrm>
              <a:off x="7297180" y="28469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0" name="object 2380"/>
            <p:cNvSpPr/>
            <p:nvPr/>
          </p:nvSpPr>
          <p:spPr>
            <a:xfrm>
              <a:off x="7301282" y="28428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1" name="object 2381"/>
            <p:cNvSpPr/>
            <p:nvPr/>
          </p:nvSpPr>
          <p:spPr>
            <a:xfrm>
              <a:off x="7305503" y="28386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2" name="object 2382"/>
            <p:cNvSpPr/>
            <p:nvPr/>
          </p:nvSpPr>
          <p:spPr>
            <a:xfrm>
              <a:off x="7309873" y="28342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3" name="object 2383"/>
            <p:cNvSpPr/>
            <p:nvPr/>
          </p:nvSpPr>
          <p:spPr>
            <a:xfrm>
              <a:off x="7314393" y="28297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4" name="object 2384"/>
            <p:cNvSpPr/>
            <p:nvPr/>
          </p:nvSpPr>
          <p:spPr>
            <a:xfrm>
              <a:off x="7319032" y="28250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5" name="object 2385"/>
            <p:cNvSpPr/>
            <p:nvPr/>
          </p:nvSpPr>
          <p:spPr>
            <a:xfrm>
              <a:off x="7323792" y="28202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6" name="object 2386"/>
            <p:cNvSpPr/>
            <p:nvPr/>
          </p:nvSpPr>
          <p:spPr>
            <a:xfrm>
              <a:off x="7328702" y="28153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7" name="object 2387"/>
            <p:cNvSpPr/>
            <p:nvPr/>
          </p:nvSpPr>
          <p:spPr>
            <a:xfrm>
              <a:off x="7333612" y="2728287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976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8" name="object 2388"/>
            <p:cNvSpPr/>
            <p:nvPr/>
          </p:nvSpPr>
          <p:spPr>
            <a:xfrm>
              <a:off x="5680927" y="2554120"/>
              <a:ext cx="1739900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0" y="0"/>
                  </a:moveTo>
                  <a:lnTo>
                    <a:pt x="1739662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9" name="object 2389"/>
            <p:cNvSpPr/>
            <p:nvPr/>
          </p:nvSpPr>
          <p:spPr>
            <a:xfrm>
              <a:off x="5680927" y="2554119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30">
                  <a:moveTo>
                    <a:pt x="0" y="87084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0" name="object 2390"/>
            <p:cNvSpPr/>
            <p:nvPr/>
          </p:nvSpPr>
          <p:spPr>
            <a:xfrm>
              <a:off x="7420588" y="2554118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1" name="object 2391"/>
            <p:cNvSpPr/>
            <p:nvPr/>
          </p:nvSpPr>
          <p:spPr>
            <a:xfrm>
              <a:off x="5676042" y="25541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2" name="object 2392"/>
            <p:cNvSpPr/>
            <p:nvPr/>
          </p:nvSpPr>
          <p:spPr>
            <a:xfrm>
              <a:off x="5677343" y="25527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3" name="object 2393"/>
            <p:cNvSpPr/>
            <p:nvPr/>
          </p:nvSpPr>
          <p:spPr>
            <a:xfrm>
              <a:off x="5678792" y="25513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4" name="object 2394"/>
            <p:cNvSpPr/>
            <p:nvPr/>
          </p:nvSpPr>
          <p:spPr>
            <a:xfrm>
              <a:off x="5680363" y="25497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5" name="object 2395"/>
            <p:cNvSpPr/>
            <p:nvPr/>
          </p:nvSpPr>
          <p:spPr>
            <a:xfrm>
              <a:off x="5682081" y="25480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6" name="object 2396"/>
            <p:cNvSpPr/>
            <p:nvPr/>
          </p:nvSpPr>
          <p:spPr>
            <a:xfrm>
              <a:off x="5683921" y="25462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7" name="object 2397"/>
            <p:cNvSpPr/>
            <p:nvPr/>
          </p:nvSpPr>
          <p:spPr>
            <a:xfrm>
              <a:off x="5685886" y="25442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8" name="object 2398"/>
            <p:cNvSpPr/>
            <p:nvPr/>
          </p:nvSpPr>
          <p:spPr>
            <a:xfrm>
              <a:off x="5687997" y="25421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9" name="object 2399"/>
            <p:cNvSpPr/>
            <p:nvPr/>
          </p:nvSpPr>
          <p:spPr>
            <a:xfrm>
              <a:off x="5690230" y="25398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0" name="object 2400"/>
            <p:cNvSpPr/>
            <p:nvPr/>
          </p:nvSpPr>
          <p:spPr>
            <a:xfrm>
              <a:off x="5692612" y="25375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1" name="object 2401"/>
            <p:cNvSpPr/>
            <p:nvPr/>
          </p:nvSpPr>
          <p:spPr>
            <a:xfrm>
              <a:off x="5695116" y="25349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2" name="object 2402"/>
            <p:cNvSpPr/>
            <p:nvPr/>
          </p:nvSpPr>
          <p:spPr>
            <a:xfrm>
              <a:off x="5697768" y="25323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3" name="object 2403"/>
            <p:cNvSpPr/>
            <p:nvPr/>
          </p:nvSpPr>
          <p:spPr>
            <a:xfrm>
              <a:off x="5700542" y="25295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4" name="object 2404"/>
            <p:cNvSpPr/>
            <p:nvPr/>
          </p:nvSpPr>
          <p:spPr>
            <a:xfrm>
              <a:off x="5703439" y="25266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5" name="object 2405"/>
            <p:cNvSpPr/>
            <p:nvPr/>
          </p:nvSpPr>
          <p:spPr>
            <a:xfrm>
              <a:off x="5706483" y="25236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6" name="object 2406"/>
            <p:cNvSpPr/>
            <p:nvPr/>
          </p:nvSpPr>
          <p:spPr>
            <a:xfrm>
              <a:off x="5709649" y="25204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7" name="object 2407"/>
            <p:cNvSpPr/>
            <p:nvPr/>
          </p:nvSpPr>
          <p:spPr>
            <a:xfrm>
              <a:off x="5712964" y="251715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8" name="object 2408"/>
            <p:cNvSpPr/>
            <p:nvPr/>
          </p:nvSpPr>
          <p:spPr>
            <a:xfrm>
              <a:off x="5767904" y="2467009"/>
              <a:ext cx="1739900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0" y="0"/>
                  </a:moveTo>
                  <a:lnTo>
                    <a:pt x="1739661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9" name="object 2409"/>
            <p:cNvSpPr/>
            <p:nvPr/>
          </p:nvSpPr>
          <p:spPr>
            <a:xfrm>
              <a:off x="7507565" y="2467034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0" name="object 2410"/>
            <p:cNvSpPr/>
            <p:nvPr/>
          </p:nvSpPr>
          <p:spPr>
            <a:xfrm>
              <a:off x="5716400" y="25137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1" name="object 2411"/>
            <p:cNvSpPr/>
            <p:nvPr/>
          </p:nvSpPr>
          <p:spPr>
            <a:xfrm>
              <a:off x="5719960" y="25101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2" name="object 2412"/>
            <p:cNvSpPr/>
            <p:nvPr/>
          </p:nvSpPr>
          <p:spPr>
            <a:xfrm>
              <a:off x="5723667" y="25064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3" name="object 2413"/>
            <p:cNvSpPr/>
            <p:nvPr/>
          </p:nvSpPr>
          <p:spPr>
            <a:xfrm>
              <a:off x="5727522" y="25025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4" name="object 2414"/>
            <p:cNvSpPr/>
            <p:nvPr/>
          </p:nvSpPr>
          <p:spPr>
            <a:xfrm>
              <a:off x="5731472" y="24985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5" name="object 2415"/>
            <p:cNvSpPr/>
            <p:nvPr/>
          </p:nvSpPr>
          <p:spPr>
            <a:xfrm>
              <a:off x="5735598" y="24944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6" name="object 2416"/>
            <p:cNvSpPr/>
            <p:nvPr/>
          </p:nvSpPr>
          <p:spPr>
            <a:xfrm>
              <a:off x="5739820" y="24902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7" name="object 2417"/>
            <p:cNvSpPr/>
            <p:nvPr/>
          </p:nvSpPr>
          <p:spPr>
            <a:xfrm>
              <a:off x="5744190" y="24858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8" name="object 2418"/>
            <p:cNvSpPr/>
            <p:nvPr/>
          </p:nvSpPr>
          <p:spPr>
            <a:xfrm>
              <a:off x="5748707" y="24813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9" name="object 2419"/>
            <p:cNvSpPr/>
            <p:nvPr/>
          </p:nvSpPr>
          <p:spPr>
            <a:xfrm>
              <a:off x="5753347" y="24767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0" name="object 2420"/>
            <p:cNvSpPr/>
            <p:nvPr/>
          </p:nvSpPr>
          <p:spPr>
            <a:xfrm>
              <a:off x="5758110" y="24719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1" name="object 2421"/>
            <p:cNvSpPr/>
            <p:nvPr/>
          </p:nvSpPr>
          <p:spPr>
            <a:xfrm>
              <a:off x="5763018" y="24670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2" name="object 2422"/>
            <p:cNvSpPr/>
            <p:nvPr/>
          </p:nvSpPr>
          <p:spPr>
            <a:xfrm>
              <a:off x="7415704" y="25541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3" name="object 2423"/>
            <p:cNvSpPr/>
            <p:nvPr/>
          </p:nvSpPr>
          <p:spPr>
            <a:xfrm>
              <a:off x="7417008" y="25527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4" name="object 2424"/>
            <p:cNvSpPr/>
            <p:nvPr/>
          </p:nvSpPr>
          <p:spPr>
            <a:xfrm>
              <a:off x="7418453" y="25513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5" name="object 2425"/>
            <p:cNvSpPr/>
            <p:nvPr/>
          </p:nvSpPr>
          <p:spPr>
            <a:xfrm>
              <a:off x="7420024" y="25497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6" name="object 2426"/>
            <p:cNvSpPr/>
            <p:nvPr/>
          </p:nvSpPr>
          <p:spPr>
            <a:xfrm>
              <a:off x="7421718" y="25480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7" name="object 2427"/>
            <p:cNvSpPr/>
            <p:nvPr/>
          </p:nvSpPr>
          <p:spPr>
            <a:xfrm>
              <a:off x="7423562" y="25462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8" name="object 2428"/>
            <p:cNvSpPr/>
            <p:nvPr/>
          </p:nvSpPr>
          <p:spPr>
            <a:xfrm>
              <a:off x="7425547" y="25442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9" name="object 2429"/>
            <p:cNvSpPr/>
            <p:nvPr/>
          </p:nvSpPr>
          <p:spPr>
            <a:xfrm>
              <a:off x="7427659" y="25421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0" name="object 2430"/>
            <p:cNvSpPr/>
            <p:nvPr/>
          </p:nvSpPr>
          <p:spPr>
            <a:xfrm>
              <a:off x="7429893" y="25398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1" name="object 2431"/>
            <p:cNvSpPr/>
            <p:nvPr/>
          </p:nvSpPr>
          <p:spPr>
            <a:xfrm>
              <a:off x="7432274" y="25375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2" name="object 2432"/>
            <p:cNvSpPr/>
            <p:nvPr/>
          </p:nvSpPr>
          <p:spPr>
            <a:xfrm>
              <a:off x="7434780" y="25349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3" name="object 2433"/>
            <p:cNvSpPr/>
            <p:nvPr/>
          </p:nvSpPr>
          <p:spPr>
            <a:xfrm>
              <a:off x="7437405" y="25323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4" name="object 2434"/>
            <p:cNvSpPr/>
            <p:nvPr/>
          </p:nvSpPr>
          <p:spPr>
            <a:xfrm>
              <a:off x="7440182" y="25295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5" name="object 2435"/>
            <p:cNvSpPr/>
            <p:nvPr/>
          </p:nvSpPr>
          <p:spPr>
            <a:xfrm>
              <a:off x="7443100" y="25266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6" name="object 2436"/>
            <p:cNvSpPr/>
            <p:nvPr/>
          </p:nvSpPr>
          <p:spPr>
            <a:xfrm>
              <a:off x="7446121" y="25236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7" name="object 2437"/>
            <p:cNvSpPr/>
            <p:nvPr/>
          </p:nvSpPr>
          <p:spPr>
            <a:xfrm>
              <a:off x="7449310" y="25204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8" name="object 2438"/>
            <p:cNvSpPr/>
            <p:nvPr/>
          </p:nvSpPr>
          <p:spPr>
            <a:xfrm>
              <a:off x="7452600" y="251715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9" name="object 2439"/>
            <p:cNvSpPr/>
            <p:nvPr/>
          </p:nvSpPr>
          <p:spPr>
            <a:xfrm>
              <a:off x="7456038" y="25137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0" name="object 2440"/>
            <p:cNvSpPr/>
            <p:nvPr/>
          </p:nvSpPr>
          <p:spPr>
            <a:xfrm>
              <a:off x="7459621" y="25101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1" name="object 2441"/>
            <p:cNvSpPr/>
            <p:nvPr/>
          </p:nvSpPr>
          <p:spPr>
            <a:xfrm>
              <a:off x="7463329" y="25064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2" name="object 2442"/>
            <p:cNvSpPr/>
            <p:nvPr/>
          </p:nvSpPr>
          <p:spPr>
            <a:xfrm>
              <a:off x="7467158" y="25025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3" name="object 2443"/>
            <p:cNvSpPr/>
            <p:nvPr/>
          </p:nvSpPr>
          <p:spPr>
            <a:xfrm>
              <a:off x="7471135" y="24985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4" name="object 2444"/>
            <p:cNvSpPr/>
            <p:nvPr/>
          </p:nvSpPr>
          <p:spPr>
            <a:xfrm>
              <a:off x="7475235" y="24944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5" name="object 2445"/>
            <p:cNvSpPr/>
            <p:nvPr/>
          </p:nvSpPr>
          <p:spPr>
            <a:xfrm>
              <a:off x="7479482" y="24902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6" name="object 2446"/>
            <p:cNvSpPr/>
            <p:nvPr/>
          </p:nvSpPr>
          <p:spPr>
            <a:xfrm>
              <a:off x="7483852" y="24858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7" name="object 2447"/>
            <p:cNvSpPr/>
            <p:nvPr/>
          </p:nvSpPr>
          <p:spPr>
            <a:xfrm>
              <a:off x="7488346" y="24813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8" name="object 2448"/>
            <p:cNvSpPr/>
            <p:nvPr/>
          </p:nvSpPr>
          <p:spPr>
            <a:xfrm>
              <a:off x="7492987" y="24767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9" name="object 2449"/>
            <p:cNvSpPr/>
            <p:nvPr/>
          </p:nvSpPr>
          <p:spPr>
            <a:xfrm>
              <a:off x="7497771" y="24719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0" name="object 2450"/>
            <p:cNvSpPr/>
            <p:nvPr/>
          </p:nvSpPr>
          <p:spPr>
            <a:xfrm>
              <a:off x="7502657" y="24670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1" name="object 2451"/>
            <p:cNvSpPr/>
            <p:nvPr/>
          </p:nvSpPr>
          <p:spPr>
            <a:xfrm>
              <a:off x="7415704" y="27282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2" name="object 2452"/>
            <p:cNvSpPr/>
            <p:nvPr/>
          </p:nvSpPr>
          <p:spPr>
            <a:xfrm>
              <a:off x="7417008" y="27269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3" name="object 2453"/>
            <p:cNvSpPr/>
            <p:nvPr/>
          </p:nvSpPr>
          <p:spPr>
            <a:xfrm>
              <a:off x="7418453" y="27255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4" name="object 2454"/>
            <p:cNvSpPr/>
            <p:nvPr/>
          </p:nvSpPr>
          <p:spPr>
            <a:xfrm>
              <a:off x="7420024" y="27239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5" name="object 2455"/>
            <p:cNvSpPr/>
            <p:nvPr/>
          </p:nvSpPr>
          <p:spPr>
            <a:xfrm>
              <a:off x="7421718" y="27222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6" name="object 2456"/>
            <p:cNvSpPr/>
            <p:nvPr/>
          </p:nvSpPr>
          <p:spPr>
            <a:xfrm>
              <a:off x="7423562" y="27203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7" name="object 2457"/>
            <p:cNvSpPr/>
            <p:nvPr/>
          </p:nvSpPr>
          <p:spPr>
            <a:xfrm>
              <a:off x="7425547" y="27184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8" name="object 2458"/>
            <p:cNvSpPr/>
            <p:nvPr/>
          </p:nvSpPr>
          <p:spPr>
            <a:xfrm>
              <a:off x="7427659" y="27163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9" name="object 2459"/>
            <p:cNvSpPr/>
            <p:nvPr/>
          </p:nvSpPr>
          <p:spPr>
            <a:xfrm>
              <a:off x="7429893" y="27140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0" name="object 2460"/>
            <p:cNvSpPr/>
            <p:nvPr/>
          </p:nvSpPr>
          <p:spPr>
            <a:xfrm>
              <a:off x="7432274" y="27116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1" name="object 2461"/>
            <p:cNvSpPr/>
            <p:nvPr/>
          </p:nvSpPr>
          <p:spPr>
            <a:xfrm>
              <a:off x="7434780" y="27091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2" name="object 2462"/>
            <p:cNvSpPr/>
            <p:nvPr/>
          </p:nvSpPr>
          <p:spPr>
            <a:xfrm>
              <a:off x="7437405" y="27065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3" name="object 2463"/>
            <p:cNvSpPr/>
            <p:nvPr/>
          </p:nvSpPr>
          <p:spPr>
            <a:xfrm>
              <a:off x="7440182" y="27037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4" name="object 2464"/>
            <p:cNvSpPr/>
            <p:nvPr/>
          </p:nvSpPr>
          <p:spPr>
            <a:xfrm>
              <a:off x="7443100" y="27008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5" name="object 2465"/>
            <p:cNvSpPr/>
            <p:nvPr/>
          </p:nvSpPr>
          <p:spPr>
            <a:xfrm>
              <a:off x="7446121" y="26978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6" name="object 2466"/>
            <p:cNvSpPr/>
            <p:nvPr/>
          </p:nvSpPr>
          <p:spPr>
            <a:xfrm>
              <a:off x="7449310" y="26946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7" name="object 2467"/>
            <p:cNvSpPr/>
            <p:nvPr/>
          </p:nvSpPr>
          <p:spPr>
            <a:xfrm>
              <a:off x="7452600" y="26913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8" name="object 2468"/>
            <p:cNvSpPr/>
            <p:nvPr/>
          </p:nvSpPr>
          <p:spPr>
            <a:xfrm>
              <a:off x="7456038" y="26878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9" name="object 2469"/>
            <p:cNvSpPr/>
            <p:nvPr/>
          </p:nvSpPr>
          <p:spPr>
            <a:xfrm>
              <a:off x="7459621" y="26842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0" name="object 2470"/>
            <p:cNvSpPr/>
            <p:nvPr/>
          </p:nvSpPr>
          <p:spPr>
            <a:xfrm>
              <a:off x="7463329" y="26806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1" name="object 2471"/>
            <p:cNvSpPr/>
            <p:nvPr/>
          </p:nvSpPr>
          <p:spPr>
            <a:xfrm>
              <a:off x="7467158" y="26767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2" name="object 2472"/>
            <p:cNvSpPr/>
            <p:nvPr/>
          </p:nvSpPr>
          <p:spPr>
            <a:xfrm>
              <a:off x="7471135" y="26727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3" name="object 2473"/>
            <p:cNvSpPr/>
            <p:nvPr/>
          </p:nvSpPr>
          <p:spPr>
            <a:xfrm>
              <a:off x="7475235" y="26686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4" name="object 2474"/>
            <p:cNvSpPr/>
            <p:nvPr/>
          </p:nvSpPr>
          <p:spPr>
            <a:xfrm>
              <a:off x="7479482" y="26644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5" name="object 2475"/>
            <p:cNvSpPr/>
            <p:nvPr/>
          </p:nvSpPr>
          <p:spPr>
            <a:xfrm>
              <a:off x="7483852" y="26600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6" name="object 2476"/>
            <p:cNvSpPr/>
            <p:nvPr/>
          </p:nvSpPr>
          <p:spPr>
            <a:xfrm>
              <a:off x="7488346" y="26555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7" name="object 2477"/>
            <p:cNvSpPr/>
            <p:nvPr/>
          </p:nvSpPr>
          <p:spPr>
            <a:xfrm>
              <a:off x="7492987" y="26508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8" name="object 2478"/>
            <p:cNvSpPr/>
            <p:nvPr/>
          </p:nvSpPr>
          <p:spPr>
            <a:xfrm>
              <a:off x="7497771" y="26461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9" name="object 2479"/>
            <p:cNvSpPr/>
            <p:nvPr/>
          </p:nvSpPr>
          <p:spPr>
            <a:xfrm>
              <a:off x="7502657" y="26412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0" name="object 2480"/>
            <p:cNvSpPr/>
            <p:nvPr/>
          </p:nvSpPr>
          <p:spPr>
            <a:xfrm>
              <a:off x="7507565" y="2554120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976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1" name="object 2481"/>
            <p:cNvSpPr/>
            <p:nvPr/>
          </p:nvSpPr>
          <p:spPr>
            <a:xfrm>
              <a:off x="5854905" y="2379925"/>
              <a:ext cx="1739900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0" y="0"/>
                  </a:moveTo>
                  <a:lnTo>
                    <a:pt x="1739662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2" name="object 2482"/>
            <p:cNvSpPr/>
            <p:nvPr/>
          </p:nvSpPr>
          <p:spPr>
            <a:xfrm>
              <a:off x="5854905" y="2379925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30">
                  <a:moveTo>
                    <a:pt x="0" y="87084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3" name="object 2483"/>
            <p:cNvSpPr/>
            <p:nvPr/>
          </p:nvSpPr>
          <p:spPr>
            <a:xfrm>
              <a:off x="7594542" y="237995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4" name="object 2484"/>
            <p:cNvSpPr/>
            <p:nvPr/>
          </p:nvSpPr>
          <p:spPr>
            <a:xfrm>
              <a:off x="5849995" y="23799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5" name="object 2485"/>
            <p:cNvSpPr/>
            <p:nvPr/>
          </p:nvSpPr>
          <p:spPr>
            <a:xfrm>
              <a:off x="5851321" y="23786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6" name="object 2486"/>
            <p:cNvSpPr/>
            <p:nvPr/>
          </p:nvSpPr>
          <p:spPr>
            <a:xfrm>
              <a:off x="5852745" y="23771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7" name="object 2487"/>
            <p:cNvSpPr/>
            <p:nvPr/>
          </p:nvSpPr>
          <p:spPr>
            <a:xfrm>
              <a:off x="5854341" y="23756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8" name="object 2488"/>
            <p:cNvSpPr/>
            <p:nvPr/>
          </p:nvSpPr>
          <p:spPr>
            <a:xfrm>
              <a:off x="5856034" y="23738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9" name="object 2489"/>
            <p:cNvSpPr/>
            <p:nvPr/>
          </p:nvSpPr>
          <p:spPr>
            <a:xfrm>
              <a:off x="5857876" y="23720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0" name="object 2490"/>
            <p:cNvSpPr/>
            <p:nvPr/>
          </p:nvSpPr>
          <p:spPr>
            <a:xfrm>
              <a:off x="5859864" y="23700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1" name="object 2491"/>
            <p:cNvSpPr/>
            <p:nvPr/>
          </p:nvSpPr>
          <p:spPr>
            <a:xfrm>
              <a:off x="5861951" y="23679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2" name="object 2492"/>
            <p:cNvSpPr/>
            <p:nvPr/>
          </p:nvSpPr>
          <p:spPr>
            <a:xfrm>
              <a:off x="5864209" y="23657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3" name="object 2493"/>
            <p:cNvSpPr/>
            <p:nvPr/>
          </p:nvSpPr>
          <p:spPr>
            <a:xfrm>
              <a:off x="5866566" y="23633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4" name="object 2494"/>
            <p:cNvSpPr/>
            <p:nvPr/>
          </p:nvSpPr>
          <p:spPr>
            <a:xfrm>
              <a:off x="5869095" y="23608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5" name="object 2495"/>
            <p:cNvSpPr/>
            <p:nvPr/>
          </p:nvSpPr>
          <p:spPr>
            <a:xfrm>
              <a:off x="5871721" y="23581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6" name="object 2496"/>
            <p:cNvSpPr/>
            <p:nvPr/>
          </p:nvSpPr>
          <p:spPr>
            <a:xfrm>
              <a:off x="5874495" y="23553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7" name="object 2497"/>
            <p:cNvSpPr/>
            <p:nvPr/>
          </p:nvSpPr>
          <p:spPr>
            <a:xfrm>
              <a:off x="5877417" y="23524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8" name="object 2498"/>
            <p:cNvSpPr/>
            <p:nvPr/>
          </p:nvSpPr>
          <p:spPr>
            <a:xfrm>
              <a:off x="5880437" y="23494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9" name="object 2499"/>
            <p:cNvSpPr/>
            <p:nvPr/>
          </p:nvSpPr>
          <p:spPr>
            <a:xfrm>
              <a:off x="5883628" y="23462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0" name="object 2500"/>
            <p:cNvSpPr/>
            <p:nvPr/>
          </p:nvSpPr>
          <p:spPr>
            <a:xfrm>
              <a:off x="5886919" y="23429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1" name="object 2501"/>
            <p:cNvSpPr/>
            <p:nvPr/>
          </p:nvSpPr>
          <p:spPr>
            <a:xfrm>
              <a:off x="5941882" y="2292840"/>
              <a:ext cx="1739900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0" y="0"/>
                  </a:moveTo>
                  <a:lnTo>
                    <a:pt x="1739662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2" name="object 2502"/>
            <p:cNvSpPr/>
            <p:nvPr/>
          </p:nvSpPr>
          <p:spPr>
            <a:xfrm>
              <a:off x="7681519" y="2292840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3" name="object 2503"/>
            <p:cNvSpPr/>
            <p:nvPr/>
          </p:nvSpPr>
          <p:spPr>
            <a:xfrm>
              <a:off x="5890355" y="23395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4" name="object 2504"/>
            <p:cNvSpPr/>
            <p:nvPr/>
          </p:nvSpPr>
          <p:spPr>
            <a:xfrm>
              <a:off x="5893938" y="23359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5" name="object 2505"/>
            <p:cNvSpPr/>
            <p:nvPr/>
          </p:nvSpPr>
          <p:spPr>
            <a:xfrm>
              <a:off x="5897646" y="233224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6" name="object 2506"/>
            <p:cNvSpPr/>
            <p:nvPr/>
          </p:nvSpPr>
          <p:spPr>
            <a:xfrm>
              <a:off x="5901475" y="23283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7" name="object 2507"/>
            <p:cNvSpPr/>
            <p:nvPr/>
          </p:nvSpPr>
          <p:spPr>
            <a:xfrm>
              <a:off x="5905451" y="23244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8" name="object 2508"/>
            <p:cNvSpPr/>
            <p:nvPr/>
          </p:nvSpPr>
          <p:spPr>
            <a:xfrm>
              <a:off x="5909552" y="23202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9" name="object 2509"/>
            <p:cNvSpPr/>
            <p:nvPr/>
          </p:nvSpPr>
          <p:spPr>
            <a:xfrm>
              <a:off x="5913799" y="23160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0" name="object 2510"/>
            <p:cNvSpPr/>
            <p:nvPr/>
          </p:nvSpPr>
          <p:spPr>
            <a:xfrm>
              <a:off x="5918169" y="23116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1" name="object 2511"/>
            <p:cNvSpPr/>
            <p:nvPr/>
          </p:nvSpPr>
          <p:spPr>
            <a:xfrm>
              <a:off x="5922661" y="23071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2" name="object 2512"/>
            <p:cNvSpPr/>
            <p:nvPr/>
          </p:nvSpPr>
          <p:spPr>
            <a:xfrm>
              <a:off x="5927300" y="23025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3" name="object 2513"/>
            <p:cNvSpPr/>
            <p:nvPr/>
          </p:nvSpPr>
          <p:spPr>
            <a:xfrm>
              <a:off x="5932063" y="22977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4" name="object 2514"/>
            <p:cNvSpPr/>
            <p:nvPr/>
          </p:nvSpPr>
          <p:spPr>
            <a:xfrm>
              <a:off x="5936973" y="22928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5" name="object 2515"/>
            <p:cNvSpPr/>
            <p:nvPr/>
          </p:nvSpPr>
          <p:spPr>
            <a:xfrm>
              <a:off x="7589658" y="23799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6" name="object 2516"/>
            <p:cNvSpPr/>
            <p:nvPr/>
          </p:nvSpPr>
          <p:spPr>
            <a:xfrm>
              <a:off x="7590961" y="23786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7" name="object 2517"/>
            <p:cNvSpPr/>
            <p:nvPr/>
          </p:nvSpPr>
          <p:spPr>
            <a:xfrm>
              <a:off x="7592408" y="23771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8" name="object 2518"/>
            <p:cNvSpPr/>
            <p:nvPr/>
          </p:nvSpPr>
          <p:spPr>
            <a:xfrm>
              <a:off x="7593977" y="23756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9" name="object 2519"/>
            <p:cNvSpPr/>
            <p:nvPr/>
          </p:nvSpPr>
          <p:spPr>
            <a:xfrm>
              <a:off x="7595697" y="23738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0" name="object 2520"/>
            <p:cNvSpPr/>
            <p:nvPr/>
          </p:nvSpPr>
          <p:spPr>
            <a:xfrm>
              <a:off x="7597539" y="23720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1" name="object 2521"/>
            <p:cNvSpPr/>
            <p:nvPr/>
          </p:nvSpPr>
          <p:spPr>
            <a:xfrm>
              <a:off x="7599501" y="23700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2" name="object 2522"/>
            <p:cNvSpPr/>
            <p:nvPr/>
          </p:nvSpPr>
          <p:spPr>
            <a:xfrm>
              <a:off x="7601612" y="23679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3" name="object 2523"/>
            <p:cNvSpPr/>
            <p:nvPr/>
          </p:nvSpPr>
          <p:spPr>
            <a:xfrm>
              <a:off x="7603846" y="23657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4" name="object 2524"/>
            <p:cNvSpPr/>
            <p:nvPr/>
          </p:nvSpPr>
          <p:spPr>
            <a:xfrm>
              <a:off x="7606230" y="23633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5" name="object 2525"/>
            <p:cNvSpPr/>
            <p:nvPr/>
          </p:nvSpPr>
          <p:spPr>
            <a:xfrm>
              <a:off x="7608734" y="23608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6" name="object 2526"/>
            <p:cNvSpPr/>
            <p:nvPr/>
          </p:nvSpPr>
          <p:spPr>
            <a:xfrm>
              <a:off x="7611386" y="23581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7" name="object 2527"/>
            <p:cNvSpPr/>
            <p:nvPr/>
          </p:nvSpPr>
          <p:spPr>
            <a:xfrm>
              <a:off x="7614160" y="23553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8" name="object 2528"/>
            <p:cNvSpPr/>
            <p:nvPr/>
          </p:nvSpPr>
          <p:spPr>
            <a:xfrm>
              <a:off x="7617054" y="23524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9" name="object 2529"/>
            <p:cNvSpPr/>
            <p:nvPr/>
          </p:nvSpPr>
          <p:spPr>
            <a:xfrm>
              <a:off x="7620098" y="23494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0" name="object 2530"/>
            <p:cNvSpPr/>
            <p:nvPr/>
          </p:nvSpPr>
          <p:spPr>
            <a:xfrm>
              <a:off x="7623268" y="23462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1" name="object 2531"/>
            <p:cNvSpPr/>
            <p:nvPr/>
          </p:nvSpPr>
          <p:spPr>
            <a:xfrm>
              <a:off x="7626579" y="23429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2" name="object 2532"/>
            <p:cNvSpPr/>
            <p:nvPr/>
          </p:nvSpPr>
          <p:spPr>
            <a:xfrm>
              <a:off x="7630019" y="23395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3" name="object 2533"/>
            <p:cNvSpPr/>
            <p:nvPr/>
          </p:nvSpPr>
          <p:spPr>
            <a:xfrm>
              <a:off x="7633599" y="23359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4" name="object 2534"/>
            <p:cNvSpPr/>
            <p:nvPr/>
          </p:nvSpPr>
          <p:spPr>
            <a:xfrm>
              <a:off x="7637283" y="233224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5" name="object 2535"/>
            <p:cNvSpPr/>
            <p:nvPr/>
          </p:nvSpPr>
          <p:spPr>
            <a:xfrm>
              <a:off x="7641140" y="23283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6" name="object 2536"/>
            <p:cNvSpPr/>
            <p:nvPr/>
          </p:nvSpPr>
          <p:spPr>
            <a:xfrm>
              <a:off x="7645113" y="23244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7" name="object 2537"/>
            <p:cNvSpPr/>
            <p:nvPr/>
          </p:nvSpPr>
          <p:spPr>
            <a:xfrm>
              <a:off x="7649213" y="23202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8" name="object 2538"/>
            <p:cNvSpPr/>
            <p:nvPr/>
          </p:nvSpPr>
          <p:spPr>
            <a:xfrm>
              <a:off x="7653436" y="23160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9" name="object 2539"/>
            <p:cNvSpPr/>
            <p:nvPr/>
          </p:nvSpPr>
          <p:spPr>
            <a:xfrm>
              <a:off x="7657806" y="23116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0" name="object 2540"/>
            <p:cNvSpPr/>
            <p:nvPr/>
          </p:nvSpPr>
          <p:spPr>
            <a:xfrm>
              <a:off x="7662322" y="23071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1" name="object 2541"/>
            <p:cNvSpPr/>
            <p:nvPr/>
          </p:nvSpPr>
          <p:spPr>
            <a:xfrm>
              <a:off x="7666965" y="23025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2" name="object 2542"/>
            <p:cNvSpPr/>
            <p:nvPr/>
          </p:nvSpPr>
          <p:spPr>
            <a:xfrm>
              <a:off x="7671728" y="22977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3" name="object 2543"/>
            <p:cNvSpPr/>
            <p:nvPr/>
          </p:nvSpPr>
          <p:spPr>
            <a:xfrm>
              <a:off x="7676635" y="22928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4" name="object 2544"/>
            <p:cNvSpPr/>
            <p:nvPr/>
          </p:nvSpPr>
          <p:spPr>
            <a:xfrm>
              <a:off x="7589658" y="25541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5" name="object 2545"/>
            <p:cNvSpPr/>
            <p:nvPr/>
          </p:nvSpPr>
          <p:spPr>
            <a:xfrm>
              <a:off x="7590961" y="25527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6" name="object 2546"/>
            <p:cNvSpPr/>
            <p:nvPr/>
          </p:nvSpPr>
          <p:spPr>
            <a:xfrm>
              <a:off x="7592408" y="25513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7" name="object 2547"/>
            <p:cNvSpPr/>
            <p:nvPr/>
          </p:nvSpPr>
          <p:spPr>
            <a:xfrm>
              <a:off x="7593977" y="25497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8" name="object 2548"/>
            <p:cNvSpPr/>
            <p:nvPr/>
          </p:nvSpPr>
          <p:spPr>
            <a:xfrm>
              <a:off x="7595697" y="25480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9" name="object 2549"/>
            <p:cNvSpPr/>
            <p:nvPr/>
          </p:nvSpPr>
          <p:spPr>
            <a:xfrm>
              <a:off x="7597539" y="25462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0" name="object 2550"/>
            <p:cNvSpPr/>
            <p:nvPr/>
          </p:nvSpPr>
          <p:spPr>
            <a:xfrm>
              <a:off x="7599501" y="25442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1" name="object 2551"/>
            <p:cNvSpPr/>
            <p:nvPr/>
          </p:nvSpPr>
          <p:spPr>
            <a:xfrm>
              <a:off x="7601612" y="25421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2" name="object 2552"/>
            <p:cNvSpPr/>
            <p:nvPr/>
          </p:nvSpPr>
          <p:spPr>
            <a:xfrm>
              <a:off x="7603846" y="25398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3" name="object 2553"/>
            <p:cNvSpPr/>
            <p:nvPr/>
          </p:nvSpPr>
          <p:spPr>
            <a:xfrm>
              <a:off x="7606230" y="25375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4" name="object 2554"/>
            <p:cNvSpPr/>
            <p:nvPr/>
          </p:nvSpPr>
          <p:spPr>
            <a:xfrm>
              <a:off x="7608734" y="25349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5" name="object 2555"/>
            <p:cNvSpPr/>
            <p:nvPr/>
          </p:nvSpPr>
          <p:spPr>
            <a:xfrm>
              <a:off x="7611386" y="25323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6" name="object 2556"/>
            <p:cNvSpPr/>
            <p:nvPr/>
          </p:nvSpPr>
          <p:spPr>
            <a:xfrm>
              <a:off x="7614160" y="25295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7" name="object 2557"/>
            <p:cNvSpPr/>
            <p:nvPr/>
          </p:nvSpPr>
          <p:spPr>
            <a:xfrm>
              <a:off x="7617054" y="25266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8" name="object 2558"/>
            <p:cNvSpPr/>
            <p:nvPr/>
          </p:nvSpPr>
          <p:spPr>
            <a:xfrm>
              <a:off x="7620098" y="25236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9" name="object 2559"/>
            <p:cNvSpPr/>
            <p:nvPr/>
          </p:nvSpPr>
          <p:spPr>
            <a:xfrm>
              <a:off x="7623268" y="25204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0" name="object 2560"/>
            <p:cNvSpPr/>
            <p:nvPr/>
          </p:nvSpPr>
          <p:spPr>
            <a:xfrm>
              <a:off x="7626579" y="251715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1" name="object 2561"/>
            <p:cNvSpPr/>
            <p:nvPr/>
          </p:nvSpPr>
          <p:spPr>
            <a:xfrm>
              <a:off x="7630019" y="25137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2" name="object 2562"/>
            <p:cNvSpPr/>
            <p:nvPr/>
          </p:nvSpPr>
          <p:spPr>
            <a:xfrm>
              <a:off x="7633599" y="25101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3" name="object 2563"/>
            <p:cNvSpPr/>
            <p:nvPr/>
          </p:nvSpPr>
          <p:spPr>
            <a:xfrm>
              <a:off x="7637283" y="25064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4" name="object 2564"/>
            <p:cNvSpPr/>
            <p:nvPr/>
          </p:nvSpPr>
          <p:spPr>
            <a:xfrm>
              <a:off x="7641140" y="25025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5" name="object 2565"/>
            <p:cNvSpPr/>
            <p:nvPr/>
          </p:nvSpPr>
          <p:spPr>
            <a:xfrm>
              <a:off x="7645113" y="24985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6" name="object 2566"/>
            <p:cNvSpPr/>
            <p:nvPr/>
          </p:nvSpPr>
          <p:spPr>
            <a:xfrm>
              <a:off x="7649213" y="24944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7" name="object 2567"/>
            <p:cNvSpPr/>
            <p:nvPr/>
          </p:nvSpPr>
          <p:spPr>
            <a:xfrm>
              <a:off x="7653436" y="24902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8" name="object 2568"/>
            <p:cNvSpPr/>
            <p:nvPr/>
          </p:nvSpPr>
          <p:spPr>
            <a:xfrm>
              <a:off x="7657806" y="24858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9" name="object 2569"/>
            <p:cNvSpPr/>
            <p:nvPr/>
          </p:nvSpPr>
          <p:spPr>
            <a:xfrm>
              <a:off x="7662322" y="24813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0" name="object 2570"/>
            <p:cNvSpPr/>
            <p:nvPr/>
          </p:nvSpPr>
          <p:spPr>
            <a:xfrm>
              <a:off x="7666965" y="24767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1" name="object 2571"/>
            <p:cNvSpPr/>
            <p:nvPr/>
          </p:nvSpPr>
          <p:spPr>
            <a:xfrm>
              <a:off x="7671728" y="24719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2" name="object 2572"/>
            <p:cNvSpPr/>
            <p:nvPr/>
          </p:nvSpPr>
          <p:spPr>
            <a:xfrm>
              <a:off x="7676635" y="24670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3" name="object 2573"/>
            <p:cNvSpPr/>
            <p:nvPr/>
          </p:nvSpPr>
          <p:spPr>
            <a:xfrm>
              <a:off x="7681519" y="2379925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976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4" name="object 2574"/>
            <p:cNvSpPr/>
            <p:nvPr/>
          </p:nvSpPr>
          <p:spPr>
            <a:xfrm>
              <a:off x="6028860" y="2205756"/>
              <a:ext cx="1739900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0" y="0"/>
                  </a:moveTo>
                  <a:lnTo>
                    <a:pt x="1739662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5" name="object 2575"/>
            <p:cNvSpPr/>
            <p:nvPr/>
          </p:nvSpPr>
          <p:spPr>
            <a:xfrm>
              <a:off x="6028860" y="2205756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30">
                  <a:moveTo>
                    <a:pt x="0" y="87084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6" name="object 2576"/>
            <p:cNvSpPr/>
            <p:nvPr/>
          </p:nvSpPr>
          <p:spPr>
            <a:xfrm>
              <a:off x="7768523" y="2205756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7" name="object 2577"/>
            <p:cNvSpPr/>
            <p:nvPr/>
          </p:nvSpPr>
          <p:spPr>
            <a:xfrm>
              <a:off x="6023974" y="22057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8" name="object 2578"/>
            <p:cNvSpPr/>
            <p:nvPr/>
          </p:nvSpPr>
          <p:spPr>
            <a:xfrm>
              <a:off x="6025276" y="22044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9" name="object 2579"/>
            <p:cNvSpPr/>
            <p:nvPr/>
          </p:nvSpPr>
          <p:spPr>
            <a:xfrm>
              <a:off x="6026723" y="22030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0" name="object 2580"/>
            <p:cNvSpPr/>
            <p:nvPr/>
          </p:nvSpPr>
          <p:spPr>
            <a:xfrm>
              <a:off x="6028295" y="22014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1" name="object 2581"/>
            <p:cNvSpPr/>
            <p:nvPr/>
          </p:nvSpPr>
          <p:spPr>
            <a:xfrm>
              <a:off x="6030014" y="21997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2" name="object 2582"/>
            <p:cNvSpPr/>
            <p:nvPr/>
          </p:nvSpPr>
          <p:spPr>
            <a:xfrm>
              <a:off x="6031854" y="21978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3" name="object 2583"/>
            <p:cNvSpPr/>
            <p:nvPr/>
          </p:nvSpPr>
          <p:spPr>
            <a:xfrm>
              <a:off x="6033819" y="21958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4" name="object 2584"/>
            <p:cNvSpPr/>
            <p:nvPr/>
          </p:nvSpPr>
          <p:spPr>
            <a:xfrm>
              <a:off x="6035930" y="21937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5" name="object 2585"/>
            <p:cNvSpPr/>
            <p:nvPr/>
          </p:nvSpPr>
          <p:spPr>
            <a:xfrm>
              <a:off x="6038164" y="21915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6" name="object 2586"/>
            <p:cNvSpPr/>
            <p:nvPr/>
          </p:nvSpPr>
          <p:spPr>
            <a:xfrm>
              <a:off x="6040545" y="21891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7" name="object 2587"/>
            <p:cNvSpPr/>
            <p:nvPr/>
          </p:nvSpPr>
          <p:spPr>
            <a:xfrm>
              <a:off x="6043049" y="21866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8" name="object 2588"/>
            <p:cNvSpPr/>
            <p:nvPr/>
          </p:nvSpPr>
          <p:spPr>
            <a:xfrm>
              <a:off x="6045700" y="21840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9" name="object 2589"/>
            <p:cNvSpPr/>
            <p:nvPr/>
          </p:nvSpPr>
          <p:spPr>
            <a:xfrm>
              <a:off x="6048474" y="21812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0" name="object 2590"/>
            <p:cNvSpPr/>
            <p:nvPr/>
          </p:nvSpPr>
          <p:spPr>
            <a:xfrm>
              <a:off x="6051371" y="21783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1" name="object 2591"/>
            <p:cNvSpPr/>
            <p:nvPr/>
          </p:nvSpPr>
          <p:spPr>
            <a:xfrm>
              <a:off x="6054414" y="21752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2" name="object 2592"/>
            <p:cNvSpPr/>
            <p:nvPr/>
          </p:nvSpPr>
          <p:spPr>
            <a:xfrm>
              <a:off x="6057582" y="21720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3" name="object 2593"/>
            <p:cNvSpPr/>
            <p:nvPr/>
          </p:nvSpPr>
          <p:spPr>
            <a:xfrm>
              <a:off x="6060896" y="21687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4" name="object 2594"/>
            <p:cNvSpPr/>
            <p:nvPr/>
          </p:nvSpPr>
          <p:spPr>
            <a:xfrm>
              <a:off x="6115837" y="2118647"/>
              <a:ext cx="1739900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0" y="0"/>
                  </a:moveTo>
                  <a:lnTo>
                    <a:pt x="1739661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5" name="object 2595"/>
            <p:cNvSpPr/>
            <p:nvPr/>
          </p:nvSpPr>
          <p:spPr>
            <a:xfrm>
              <a:off x="7855500" y="211867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6" name="object 2596"/>
            <p:cNvSpPr/>
            <p:nvPr/>
          </p:nvSpPr>
          <p:spPr>
            <a:xfrm>
              <a:off x="6064333" y="21653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7" name="object 2597"/>
            <p:cNvSpPr/>
            <p:nvPr/>
          </p:nvSpPr>
          <p:spPr>
            <a:xfrm>
              <a:off x="6067892" y="21617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8" name="object 2598"/>
            <p:cNvSpPr/>
            <p:nvPr/>
          </p:nvSpPr>
          <p:spPr>
            <a:xfrm>
              <a:off x="6071599" y="21580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9" name="object 2599"/>
            <p:cNvSpPr/>
            <p:nvPr/>
          </p:nvSpPr>
          <p:spPr>
            <a:xfrm>
              <a:off x="6075428" y="21542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0" name="object 2600"/>
            <p:cNvSpPr/>
            <p:nvPr/>
          </p:nvSpPr>
          <p:spPr>
            <a:xfrm>
              <a:off x="6079406" y="21502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1" name="object 2601"/>
            <p:cNvSpPr/>
            <p:nvPr/>
          </p:nvSpPr>
          <p:spPr>
            <a:xfrm>
              <a:off x="6083505" y="21461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2" name="object 2602"/>
            <p:cNvSpPr/>
            <p:nvPr/>
          </p:nvSpPr>
          <p:spPr>
            <a:xfrm>
              <a:off x="6087752" y="21418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3" name="object 2603"/>
            <p:cNvSpPr/>
            <p:nvPr/>
          </p:nvSpPr>
          <p:spPr>
            <a:xfrm>
              <a:off x="6092122" y="21375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4" name="object 2604"/>
            <p:cNvSpPr/>
            <p:nvPr/>
          </p:nvSpPr>
          <p:spPr>
            <a:xfrm>
              <a:off x="6096639" y="21330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5" name="object 2605"/>
            <p:cNvSpPr/>
            <p:nvPr/>
          </p:nvSpPr>
          <p:spPr>
            <a:xfrm>
              <a:off x="6101279" y="21283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6" name="object 2606"/>
            <p:cNvSpPr/>
            <p:nvPr/>
          </p:nvSpPr>
          <p:spPr>
            <a:xfrm>
              <a:off x="6106041" y="21235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7" name="object 2607"/>
            <p:cNvSpPr/>
            <p:nvPr/>
          </p:nvSpPr>
          <p:spPr>
            <a:xfrm>
              <a:off x="6110929" y="21186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8" name="object 2608"/>
            <p:cNvSpPr/>
            <p:nvPr/>
          </p:nvSpPr>
          <p:spPr>
            <a:xfrm>
              <a:off x="7763611" y="22057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9" name="object 2609"/>
            <p:cNvSpPr/>
            <p:nvPr/>
          </p:nvSpPr>
          <p:spPr>
            <a:xfrm>
              <a:off x="7764937" y="22044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0" name="object 2610"/>
            <p:cNvSpPr/>
            <p:nvPr/>
          </p:nvSpPr>
          <p:spPr>
            <a:xfrm>
              <a:off x="7766361" y="22030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1" name="object 2611"/>
            <p:cNvSpPr/>
            <p:nvPr/>
          </p:nvSpPr>
          <p:spPr>
            <a:xfrm>
              <a:off x="7767956" y="22014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2" name="object 2612"/>
            <p:cNvSpPr/>
            <p:nvPr/>
          </p:nvSpPr>
          <p:spPr>
            <a:xfrm>
              <a:off x="7769651" y="21997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3" name="object 2613"/>
            <p:cNvSpPr/>
            <p:nvPr/>
          </p:nvSpPr>
          <p:spPr>
            <a:xfrm>
              <a:off x="7771494" y="21978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4" name="object 2614"/>
            <p:cNvSpPr/>
            <p:nvPr/>
          </p:nvSpPr>
          <p:spPr>
            <a:xfrm>
              <a:off x="7773480" y="21958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5" name="object 2615"/>
            <p:cNvSpPr/>
            <p:nvPr/>
          </p:nvSpPr>
          <p:spPr>
            <a:xfrm>
              <a:off x="7775591" y="21937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6" name="object 2616"/>
            <p:cNvSpPr/>
            <p:nvPr/>
          </p:nvSpPr>
          <p:spPr>
            <a:xfrm>
              <a:off x="7777827" y="21915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7" name="object 2617"/>
            <p:cNvSpPr/>
            <p:nvPr/>
          </p:nvSpPr>
          <p:spPr>
            <a:xfrm>
              <a:off x="7780185" y="21891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8" name="object 2618"/>
            <p:cNvSpPr/>
            <p:nvPr/>
          </p:nvSpPr>
          <p:spPr>
            <a:xfrm>
              <a:off x="7782713" y="21866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9" name="object 2619"/>
            <p:cNvSpPr/>
            <p:nvPr/>
          </p:nvSpPr>
          <p:spPr>
            <a:xfrm>
              <a:off x="7785339" y="21840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0" name="object 2620"/>
            <p:cNvSpPr/>
            <p:nvPr/>
          </p:nvSpPr>
          <p:spPr>
            <a:xfrm>
              <a:off x="7788113" y="21812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1" name="object 2621"/>
            <p:cNvSpPr/>
            <p:nvPr/>
          </p:nvSpPr>
          <p:spPr>
            <a:xfrm>
              <a:off x="7791032" y="21783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2" name="object 2622"/>
            <p:cNvSpPr/>
            <p:nvPr/>
          </p:nvSpPr>
          <p:spPr>
            <a:xfrm>
              <a:off x="7794053" y="21752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3" name="object 2623"/>
            <p:cNvSpPr/>
            <p:nvPr/>
          </p:nvSpPr>
          <p:spPr>
            <a:xfrm>
              <a:off x="7797243" y="21720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4" name="object 2624"/>
            <p:cNvSpPr/>
            <p:nvPr/>
          </p:nvSpPr>
          <p:spPr>
            <a:xfrm>
              <a:off x="7800533" y="21687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5" name="object 2625"/>
            <p:cNvSpPr/>
            <p:nvPr/>
          </p:nvSpPr>
          <p:spPr>
            <a:xfrm>
              <a:off x="7803969" y="21653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6" name="object 2626"/>
            <p:cNvSpPr/>
            <p:nvPr/>
          </p:nvSpPr>
          <p:spPr>
            <a:xfrm>
              <a:off x="7807555" y="21617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7" name="object 2627"/>
            <p:cNvSpPr/>
            <p:nvPr/>
          </p:nvSpPr>
          <p:spPr>
            <a:xfrm>
              <a:off x="7811264" y="21580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8" name="object 2628"/>
            <p:cNvSpPr/>
            <p:nvPr/>
          </p:nvSpPr>
          <p:spPr>
            <a:xfrm>
              <a:off x="7815093" y="21542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9" name="object 2629"/>
            <p:cNvSpPr/>
            <p:nvPr/>
          </p:nvSpPr>
          <p:spPr>
            <a:xfrm>
              <a:off x="7819067" y="21502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0" name="object 2630"/>
            <p:cNvSpPr/>
            <p:nvPr/>
          </p:nvSpPr>
          <p:spPr>
            <a:xfrm>
              <a:off x="7823166" y="21461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1" name="object 2631"/>
            <p:cNvSpPr/>
            <p:nvPr/>
          </p:nvSpPr>
          <p:spPr>
            <a:xfrm>
              <a:off x="7827413" y="21418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2" name="object 2632"/>
            <p:cNvSpPr/>
            <p:nvPr/>
          </p:nvSpPr>
          <p:spPr>
            <a:xfrm>
              <a:off x="7831783" y="21375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3" name="object 2633"/>
            <p:cNvSpPr/>
            <p:nvPr/>
          </p:nvSpPr>
          <p:spPr>
            <a:xfrm>
              <a:off x="7836277" y="21330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4" name="object 2634"/>
            <p:cNvSpPr/>
            <p:nvPr/>
          </p:nvSpPr>
          <p:spPr>
            <a:xfrm>
              <a:off x="7840918" y="21283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5" name="object 2635"/>
            <p:cNvSpPr/>
            <p:nvPr/>
          </p:nvSpPr>
          <p:spPr>
            <a:xfrm>
              <a:off x="7845702" y="21235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6" name="object 2636"/>
            <p:cNvSpPr/>
            <p:nvPr/>
          </p:nvSpPr>
          <p:spPr>
            <a:xfrm>
              <a:off x="7850588" y="21186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7" name="object 2637"/>
            <p:cNvSpPr/>
            <p:nvPr/>
          </p:nvSpPr>
          <p:spPr>
            <a:xfrm>
              <a:off x="7763611" y="23799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8" name="object 2638"/>
            <p:cNvSpPr/>
            <p:nvPr/>
          </p:nvSpPr>
          <p:spPr>
            <a:xfrm>
              <a:off x="7764937" y="23786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9" name="object 2639"/>
            <p:cNvSpPr/>
            <p:nvPr/>
          </p:nvSpPr>
          <p:spPr>
            <a:xfrm>
              <a:off x="7766361" y="23771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0" name="object 2640"/>
            <p:cNvSpPr/>
            <p:nvPr/>
          </p:nvSpPr>
          <p:spPr>
            <a:xfrm>
              <a:off x="7767956" y="23756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1" name="object 2641"/>
            <p:cNvSpPr/>
            <p:nvPr/>
          </p:nvSpPr>
          <p:spPr>
            <a:xfrm>
              <a:off x="7769651" y="23738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2" name="object 2642"/>
            <p:cNvSpPr/>
            <p:nvPr/>
          </p:nvSpPr>
          <p:spPr>
            <a:xfrm>
              <a:off x="7771494" y="23720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3" name="object 2643"/>
            <p:cNvSpPr/>
            <p:nvPr/>
          </p:nvSpPr>
          <p:spPr>
            <a:xfrm>
              <a:off x="7773480" y="23700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4" name="object 2644"/>
            <p:cNvSpPr/>
            <p:nvPr/>
          </p:nvSpPr>
          <p:spPr>
            <a:xfrm>
              <a:off x="7775591" y="23679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5" name="object 2645"/>
            <p:cNvSpPr/>
            <p:nvPr/>
          </p:nvSpPr>
          <p:spPr>
            <a:xfrm>
              <a:off x="7777827" y="23657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6" name="object 2646"/>
            <p:cNvSpPr/>
            <p:nvPr/>
          </p:nvSpPr>
          <p:spPr>
            <a:xfrm>
              <a:off x="7780185" y="23633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7" name="object 2647"/>
            <p:cNvSpPr/>
            <p:nvPr/>
          </p:nvSpPr>
          <p:spPr>
            <a:xfrm>
              <a:off x="7782713" y="23608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8" name="object 2648"/>
            <p:cNvSpPr/>
            <p:nvPr/>
          </p:nvSpPr>
          <p:spPr>
            <a:xfrm>
              <a:off x="7785339" y="23581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9" name="object 2649"/>
            <p:cNvSpPr/>
            <p:nvPr/>
          </p:nvSpPr>
          <p:spPr>
            <a:xfrm>
              <a:off x="7788113" y="23553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0" name="object 2650"/>
            <p:cNvSpPr/>
            <p:nvPr/>
          </p:nvSpPr>
          <p:spPr>
            <a:xfrm>
              <a:off x="7791032" y="23524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1" name="object 2651"/>
            <p:cNvSpPr/>
            <p:nvPr/>
          </p:nvSpPr>
          <p:spPr>
            <a:xfrm>
              <a:off x="7794053" y="23494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2" name="object 2652"/>
            <p:cNvSpPr/>
            <p:nvPr/>
          </p:nvSpPr>
          <p:spPr>
            <a:xfrm>
              <a:off x="7797243" y="23462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3" name="object 2653"/>
            <p:cNvSpPr/>
            <p:nvPr/>
          </p:nvSpPr>
          <p:spPr>
            <a:xfrm>
              <a:off x="7800533" y="23429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4" name="object 2654"/>
            <p:cNvSpPr/>
            <p:nvPr/>
          </p:nvSpPr>
          <p:spPr>
            <a:xfrm>
              <a:off x="7803969" y="23395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5" name="object 2655"/>
            <p:cNvSpPr/>
            <p:nvPr/>
          </p:nvSpPr>
          <p:spPr>
            <a:xfrm>
              <a:off x="7807555" y="23359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6" name="object 2656"/>
            <p:cNvSpPr/>
            <p:nvPr/>
          </p:nvSpPr>
          <p:spPr>
            <a:xfrm>
              <a:off x="7811264" y="233224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7" name="object 2657"/>
            <p:cNvSpPr/>
            <p:nvPr/>
          </p:nvSpPr>
          <p:spPr>
            <a:xfrm>
              <a:off x="7815093" y="23283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8" name="object 2658"/>
            <p:cNvSpPr/>
            <p:nvPr/>
          </p:nvSpPr>
          <p:spPr>
            <a:xfrm>
              <a:off x="7819067" y="23244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9" name="object 2659"/>
            <p:cNvSpPr/>
            <p:nvPr/>
          </p:nvSpPr>
          <p:spPr>
            <a:xfrm>
              <a:off x="7823166" y="23202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0" name="object 2660"/>
            <p:cNvSpPr/>
            <p:nvPr/>
          </p:nvSpPr>
          <p:spPr>
            <a:xfrm>
              <a:off x="7827413" y="23160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1" name="object 2661"/>
            <p:cNvSpPr/>
            <p:nvPr/>
          </p:nvSpPr>
          <p:spPr>
            <a:xfrm>
              <a:off x="7831783" y="23116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2" name="object 2662"/>
            <p:cNvSpPr/>
            <p:nvPr/>
          </p:nvSpPr>
          <p:spPr>
            <a:xfrm>
              <a:off x="7836277" y="23071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3" name="object 2663"/>
            <p:cNvSpPr/>
            <p:nvPr/>
          </p:nvSpPr>
          <p:spPr>
            <a:xfrm>
              <a:off x="7840918" y="23025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4" name="object 2664"/>
            <p:cNvSpPr/>
            <p:nvPr/>
          </p:nvSpPr>
          <p:spPr>
            <a:xfrm>
              <a:off x="7845702" y="22977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5" name="object 2665"/>
            <p:cNvSpPr/>
            <p:nvPr/>
          </p:nvSpPr>
          <p:spPr>
            <a:xfrm>
              <a:off x="7850588" y="22928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6" name="object 2666"/>
            <p:cNvSpPr/>
            <p:nvPr/>
          </p:nvSpPr>
          <p:spPr>
            <a:xfrm>
              <a:off x="7855500" y="2205756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976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7" name="object 2667"/>
            <p:cNvSpPr/>
            <p:nvPr/>
          </p:nvSpPr>
          <p:spPr>
            <a:xfrm>
              <a:off x="6202814" y="2031563"/>
              <a:ext cx="1739900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0" y="0"/>
                  </a:moveTo>
                  <a:lnTo>
                    <a:pt x="1739661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8" name="object 2668"/>
            <p:cNvSpPr/>
            <p:nvPr/>
          </p:nvSpPr>
          <p:spPr>
            <a:xfrm>
              <a:off x="6202838" y="2031562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30">
                  <a:moveTo>
                    <a:pt x="0" y="87084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9" name="object 2669"/>
            <p:cNvSpPr/>
            <p:nvPr/>
          </p:nvSpPr>
          <p:spPr>
            <a:xfrm>
              <a:off x="7942477" y="2031587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0" name="object 2670"/>
            <p:cNvSpPr/>
            <p:nvPr/>
          </p:nvSpPr>
          <p:spPr>
            <a:xfrm>
              <a:off x="6197928" y="20315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1" name="object 2671"/>
            <p:cNvSpPr/>
            <p:nvPr/>
          </p:nvSpPr>
          <p:spPr>
            <a:xfrm>
              <a:off x="6199254" y="20302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2" name="object 2672"/>
            <p:cNvSpPr/>
            <p:nvPr/>
          </p:nvSpPr>
          <p:spPr>
            <a:xfrm>
              <a:off x="6200678" y="20288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3" name="object 2673"/>
            <p:cNvSpPr/>
            <p:nvPr/>
          </p:nvSpPr>
          <p:spPr>
            <a:xfrm>
              <a:off x="6202249" y="20272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4" name="object 2674"/>
            <p:cNvSpPr/>
            <p:nvPr/>
          </p:nvSpPr>
          <p:spPr>
            <a:xfrm>
              <a:off x="6203967" y="20255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5" name="object 2675"/>
            <p:cNvSpPr/>
            <p:nvPr/>
          </p:nvSpPr>
          <p:spPr>
            <a:xfrm>
              <a:off x="6205809" y="20236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6" name="object 2676"/>
            <p:cNvSpPr/>
            <p:nvPr/>
          </p:nvSpPr>
          <p:spPr>
            <a:xfrm>
              <a:off x="6207772" y="20217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7" name="object 2677"/>
            <p:cNvSpPr/>
            <p:nvPr/>
          </p:nvSpPr>
          <p:spPr>
            <a:xfrm>
              <a:off x="6209884" y="20195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8" name="object 2678"/>
            <p:cNvSpPr/>
            <p:nvPr/>
          </p:nvSpPr>
          <p:spPr>
            <a:xfrm>
              <a:off x="6212142" y="20173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9" name="object 2679"/>
            <p:cNvSpPr/>
            <p:nvPr/>
          </p:nvSpPr>
          <p:spPr>
            <a:xfrm>
              <a:off x="6214499" y="20149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0" name="object 2680"/>
            <p:cNvSpPr/>
            <p:nvPr/>
          </p:nvSpPr>
          <p:spPr>
            <a:xfrm>
              <a:off x="6217028" y="20124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1" name="object 2681"/>
            <p:cNvSpPr/>
            <p:nvPr/>
          </p:nvSpPr>
          <p:spPr>
            <a:xfrm>
              <a:off x="6219654" y="20098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2" name="object 2682"/>
            <p:cNvSpPr/>
            <p:nvPr/>
          </p:nvSpPr>
          <p:spPr>
            <a:xfrm>
              <a:off x="6222428" y="20070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3" name="object 2683"/>
            <p:cNvSpPr/>
            <p:nvPr/>
          </p:nvSpPr>
          <p:spPr>
            <a:xfrm>
              <a:off x="6225325" y="20041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4" name="object 2684"/>
            <p:cNvSpPr/>
            <p:nvPr/>
          </p:nvSpPr>
          <p:spPr>
            <a:xfrm>
              <a:off x="6228369" y="20010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5" name="object 2685"/>
            <p:cNvSpPr/>
            <p:nvPr/>
          </p:nvSpPr>
          <p:spPr>
            <a:xfrm>
              <a:off x="6231561" y="19979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6" name="object 2686"/>
            <p:cNvSpPr/>
            <p:nvPr/>
          </p:nvSpPr>
          <p:spPr>
            <a:xfrm>
              <a:off x="6234850" y="19945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7" name="object 2687"/>
            <p:cNvSpPr/>
            <p:nvPr/>
          </p:nvSpPr>
          <p:spPr>
            <a:xfrm>
              <a:off x="6289814" y="1944478"/>
              <a:ext cx="1739900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0" y="0"/>
                  </a:moveTo>
                  <a:lnTo>
                    <a:pt x="1739662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8" name="object 2688"/>
            <p:cNvSpPr/>
            <p:nvPr/>
          </p:nvSpPr>
          <p:spPr>
            <a:xfrm>
              <a:off x="8029453" y="1944478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9" name="object 2689"/>
            <p:cNvSpPr/>
            <p:nvPr/>
          </p:nvSpPr>
          <p:spPr>
            <a:xfrm>
              <a:off x="6238287" y="19911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0" name="object 2690"/>
            <p:cNvSpPr/>
            <p:nvPr/>
          </p:nvSpPr>
          <p:spPr>
            <a:xfrm>
              <a:off x="6241870" y="19875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1" name="object 2691"/>
            <p:cNvSpPr/>
            <p:nvPr/>
          </p:nvSpPr>
          <p:spPr>
            <a:xfrm>
              <a:off x="6245577" y="19838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2" name="object 2692"/>
            <p:cNvSpPr/>
            <p:nvPr/>
          </p:nvSpPr>
          <p:spPr>
            <a:xfrm>
              <a:off x="6249407" y="19800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3" name="object 2693"/>
            <p:cNvSpPr/>
            <p:nvPr/>
          </p:nvSpPr>
          <p:spPr>
            <a:xfrm>
              <a:off x="6253384" y="19760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4" name="object 2694"/>
            <p:cNvSpPr/>
            <p:nvPr/>
          </p:nvSpPr>
          <p:spPr>
            <a:xfrm>
              <a:off x="6257484" y="19719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5" name="object 2695"/>
            <p:cNvSpPr/>
            <p:nvPr/>
          </p:nvSpPr>
          <p:spPr>
            <a:xfrm>
              <a:off x="6261707" y="19677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6" name="object 2696"/>
            <p:cNvSpPr/>
            <p:nvPr/>
          </p:nvSpPr>
          <p:spPr>
            <a:xfrm>
              <a:off x="6266101" y="19633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7" name="object 2697"/>
            <p:cNvSpPr/>
            <p:nvPr/>
          </p:nvSpPr>
          <p:spPr>
            <a:xfrm>
              <a:off x="6270593" y="19588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8" name="object 2698"/>
            <p:cNvSpPr/>
            <p:nvPr/>
          </p:nvSpPr>
          <p:spPr>
            <a:xfrm>
              <a:off x="6275233" y="19541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9" name="object 2699"/>
            <p:cNvSpPr/>
            <p:nvPr/>
          </p:nvSpPr>
          <p:spPr>
            <a:xfrm>
              <a:off x="6279996" y="19493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0" name="object 2700"/>
            <p:cNvSpPr/>
            <p:nvPr/>
          </p:nvSpPr>
          <p:spPr>
            <a:xfrm>
              <a:off x="6284906" y="19444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1" name="object 2701"/>
            <p:cNvSpPr/>
            <p:nvPr/>
          </p:nvSpPr>
          <p:spPr>
            <a:xfrm>
              <a:off x="7937590" y="20315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2" name="object 2702"/>
            <p:cNvSpPr/>
            <p:nvPr/>
          </p:nvSpPr>
          <p:spPr>
            <a:xfrm>
              <a:off x="7938893" y="20302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3" name="object 2703"/>
            <p:cNvSpPr/>
            <p:nvPr/>
          </p:nvSpPr>
          <p:spPr>
            <a:xfrm>
              <a:off x="7940339" y="20288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4" name="object 2704"/>
            <p:cNvSpPr/>
            <p:nvPr/>
          </p:nvSpPr>
          <p:spPr>
            <a:xfrm>
              <a:off x="7941912" y="20272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5" name="object 2705"/>
            <p:cNvSpPr/>
            <p:nvPr/>
          </p:nvSpPr>
          <p:spPr>
            <a:xfrm>
              <a:off x="7943629" y="20255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6" name="object 2706"/>
            <p:cNvSpPr/>
            <p:nvPr/>
          </p:nvSpPr>
          <p:spPr>
            <a:xfrm>
              <a:off x="7945472" y="20236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7" name="object 2707"/>
            <p:cNvSpPr/>
            <p:nvPr/>
          </p:nvSpPr>
          <p:spPr>
            <a:xfrm>
              <a:off x="7947434" y="20217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8" name="object 2708"/>
            <p:cNvSpPr/>
            <p:nvPr/>
          </p:nvSpPr>
          <p:spPr>
            <a:xfrm>
              <a:off x="7949545" y="20195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9" name="object 2709"/>
            <p:cNvSpPr/>
            <p:nvPr/>
          </p:nvSpPr>
          <p:spPr>
            <a:xfrm>
              <a:off x="7951782" y="20173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0" name="object 2710"/>
            <p:cNvSpPr/>
            <p:nvPr/>
          </p:nvSpPr>
          <p:spPr>
            <a:xfrm>
              <a:off x="7954161" y="20149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1" name="object 2711"/>
            <p:cNvSpPr/>
            <p:nvPr/>
          </p:nvSpPr>
          <p:spPr>
            <a:xfrm>
              <a:off x="7956664" y="20124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2" name="object 2712"/>
            <p:cNvSpPr/>
            <p:nvPr/>
          </p:nvSpPr>
          <p:spPr>
            <a:xfrm>
              <a:off x="7959318" y="20098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3" name="object 2713"/>
            <p:cNvSpPr/>
            <p:nvPr/>
          </p:nvSpPr>
          <p:spPr>
            <a:xfrm>
              <a:off x="7962089" y="20070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4" name="object 2714"/>
            <p:cNvSpPr/>
            <p:nvPr/>
          </p:nvSpPr>
          <p:spPr>
            <a:xfrm>
              <a:off x="7964986" y="20041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5" name="object 2715"/>
            <p:cNvSpPr/>
            <p:nvPr/>
          </p:nvSpPr>
          <p:spPr>
            <a:xfrm>
              <a:off x="7968031" y="20010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6" name="object 2716"/>
            <p:cNvSpPr/>
            <p:nvPr/>
          </p:nvSpPr>
          <p:spPr>
            <a:xfrm>
              <a:off x="7971198" y="19979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7" name="object 2717"/>
            <p:cNvSpPr/>
            <p:nvPr/>
          </p:nvSpPr>
          <p:spPr>
            <a:xfrm>
              <a:off x="7974511" y="19945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8" name="object 2718"/>
            <p:cNvSpPr/>
            <p:nvPr/>
          </p:nvSpPr>
          <p:spPr>
            <a:xfrm>
              <a:off x="7977950" y="19911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9" name="object 2719"/>
            <p:cNvSpPr/>
            <p:nvPr/>
          </p:nvSpPr>
          <p:spPr>
            <a:xfrm>
              <a:off x="7981508" y="19875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0" name="object 2720"/>
            <p:cNvSpPr/>
            <p:nvPr/>
          </p:nvSpPr>
          <p:spPr>
            <a:xfrm>
              <a:off x="7985215" y="19838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1" name="object 2721"/>
            <p:cNvSpPr/>
            <p:nvPr/>
          </p:nvSpPr>
          <p:spPr>
            <a:xfrm>
              <a:off x="7989068" y="19800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2" name="object 2722"/>
            <p:cNvSpPr/>
            <p:nvPr/>
          </p:nvSpPr>
          <p:spPr>
            <a:xfrm>
              <a:off x="7993021" y="19760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3" name="object 2723"/>
            <p:cNvSpPr/>
            <p:nvPr/>
          </p:nvSpPr>
          <p:spPr>
            <a:xfrm>
              <a:off x="7997145" y="19719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4" name="object 2724"/>
            <p:cNvSpPr/>
            <p:nvPr/>
          </p:nvSpPr>
          <p:spPr>
            <a:xfrm>
              <a:off x="8001368" y="19677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5" name="object 2725"/>
            <p:cNvSpPr/>
            <p:nvPr/>
          </p:nvSpPr>
          <p:spPr>
            <a:xfrm>
              <a:off x="8005736" y="19633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6" name="object 2726"/>
            <p:cNvSpPr/>
            <p:nvPr/>
          </p:nvSpPr>
          <p:spPr>
            <a:xfrm>
              <a:off x="8010255" y="19588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7" name="object 2727"/>
            <p:cNvSpPr/>
            <p:nvPr/>
          </p:nvSpPr>
          <p:spPr>
            <a:xfrm>
              <a:off x="8014895" y="19541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8" name="object 2728"/>
            <p:cNvSpPr/>
            <p:nvPr/>
          </p:nvSpPr>
          <p:spPr>
            <a:xfrm>
              <a:off x="8019657" y="19493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9" name="object 2729"/>
            <p:cNvSpPr/>
            <p:nvPr/>
          </p:nvSpPr>
          <p:spPr>
            <a:xfrm>
              <a:off x="8024567" y="19444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0" name="object 2730"/>
            <p:cNvSpPr/>
            <p:nvPr/>
          </p:nvSpPr>
          <p:spPr>
            <a:xfrm>
              <a:off x="7937590" y="22057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1" name="object 2731"/>
            <p:cNvSpPr/>
            <p:nvPr/>
          </p:nvSpPr>
          <p:spPr>
            <a:xfrm>
              <a:off x="7938893" y="22044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2" name="object 2732"/>
            <p:cNvSpPr/>
            <p:nvPr/>
          </p:nvSpPr>
          <p:spPr>
            <a:xfrm>
              <a:off x="7940339" y="22030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3" name="object 2733"/>
            <p:cNvSpPr/>
            <p:nvPr/>
          </p:nvSpPr>
          <p:spPr>
            <a:xfrm>
              <a:off x="7941912" y="22014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4" name="object 2734"/>
            <p:cNvSpPr/>
            <p:nvPr/>
          </p:nvSpPr>
          <p:spPr>
            <a:xfrm>
              <a:off x="7943629" y="21997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5" name="object 2735"/>
            <p:cNvSpPr/>
            <p:nvPr/>
          </p:nvSpPr>
          <p:spPr>
            <a:xfrm>
              <a:off x="7945472" y="21978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6" name="object 2736"/>
            <p:cNvSpPr/>
            <p:nvPr/>
          </p:nvSpPr>
          <p:spPr>
            <a:xfrm>
              <a:off x="7947434" y="21958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7" name="object 2737"/>
            <p:cNvSpPr/>
            <p:nvPr/>
          </p:nvSpPr>
          <p:spPr>
            <a:xfrm>
              <a:off x="7949545" y="21937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8" name="object 2738"/>
            <p:cNvSpPr/>
            <p:nvPr/>
          </p:nvSpPr>
          <p:spPr>
            <a:xfrm>
              <a:off x="7951782" y="21915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9" name="object 2739"/>
            <p:cNvSpPr/>
            <p:nvPr/>
          </p:nvSpPr>
          <p:spPr>
            <a:xfrm>
              <a:off x="7954161" y="21891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0" name="object 2740"/>
            <p:cNvSpPr/>
            <p:nvPr/>
          </p:nvSpPr>
          <p:spPr>
            <a:xfrm>
              <a:off x="7956664" y="21866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1" name="object 2741"/>
            <p:cNvSpPr/>
            <p:nvPr/>
          </p:nvSpPr>
          <p:spPr>
            <a:xfrm>
              <a:off x="7959318" y="21840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2" name="object 2742"/>
            <p:cNvSpPr/>
            <p:nvPr/>
          </p:nvSpPr>
          <p:spPr>
            <a:xfrm>
              <a:off x="7962089" y="21812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3" name="object 2743"/>
            <p:cNvSpPr/>
            <p:nvPr/>
          </p:nvSpPr>
          <p:spPr>
            <a:xfrm>
              <a:off x="7964986" y="21783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4" name="object 2744"/>
            <p:cNvSpPr/>
            <p:nvPr/>
          </p:nvSpPr>
          <p:spPr>
            <a:xfrm>
              <a:off x="7968031" y="21752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5" name="object 2745"/>
            <p:cNvSpPr/>
            <p:nvPr/>
          </p:nvSpPr>
          <p:spPr>
            <a:xfrm>
              <a:off x="7971198" y="21720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6" name="object 2746"/>
            <p:cNvSpPr/>
            <p:nvPr/>
          </p:nvSpPr>
          <p:spPr>
            <a:xfrm>
              <a:off x="7974511" y="21687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7" name="object 2747"/>
            <p:cNvSpPr/>
            <p:nvPr/>
          </p:nvSpPr>
          <p:spPr>
            <a:xfrm>
              <a:off x="7977950" y="21653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8" name="object 2748"/>
            <p:cNvSpPr/>
            <p:nvPr/>
          </p:nvSpPr>
          <p:spPr>
            <a:xfrm>
              <a:off x="7981508" y="21617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9" name="object 2749"/>
            <p:cNvSpPr/>
            <p:nvPr/>
          </p:nvSpPr>
          <p:spPr>
            <a:xfrm>
              <a:off x="7985215" y="21580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0" name="object 2750"/>
            <p:cNvSpPr/>
            <p:nvPr/>
          </p:nvSpPr>
          <p:spPr>
            <a:xfrm>
              <a:off x="7989068" y="21542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1" name="object 2751"/>
            <p:cNvSpPr/>
            <p:nvPr/>
          </p:nvSpPr>
          <p:spPr>
            <a:xfrm>
              <a:off x="7993021" y="21502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2" name="object 2752"/>
            <p:cNvSpPr/>
            <p:nvPr/>
          </p:nvSpPr>
          <p:spPr>
            <a:xfrm>
              <a:off x="7997145" y="21461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3" name="object 2753"/>
            <p:cNvSpPr/>
            <p:nvPr/>
          </p:nvSpPr>
          <p:spPr>
            <a:xfrm>
              <a:off x="8001368" y="21418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4" name="object 2754"/>
            <p:cNvSpPr/>
            <p:nvPr/>
          </p:nvSpPr>
          <p:spPr>
            <a:xfrm>
              <a:off x="8005736" y="21375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5" name="object 2755"/>
            <p:cNvSpPr/>
            <p:nvPr/>
          </p:nvSpPr>
          <p:spPr>
            <a:xfrm>
              <a:off x="8010255" y="21330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6" name="object 2756"/>
            <p:cNvSpPr/>
            <p:nvPr/>
          </p:nvSpPr>
          <p:spPr>
            <a:xfrm>
              <a:off x="8014895" y="21283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7" name="object 2757"/>
            <p:cNvSpPr/>
            <p:nvPr/>
          </p:nvSpPr>
          <p:spPr>
            <a:xfrm>
              <a:off x="8019657" y="21235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8" name="object 2758"/>
            <p:cNvSpPr/>
            <p:nvPr/>
          </p:nvSpPr>
          <p:spPr>
            <a:xfrm>
              <a:off x="8024567" y="21186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9" name="object 2759"/>
            <p:cNvSpPr/>
            <p:nvPr/>
          </p:nvSpPr>
          <p:spPr>
            <a:xfrm>
              <a:off x="7681519" y="3059224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0" name="object 2760"/>
            <p:cNvSpPr/>
            <p:nvPr/>
          </p:nvSpPr>
          <p:spPr>
            <a:xfrm>
              <a:off x="5332995" y="4644270"/>
              <a:ext cx="1739900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0" y="0"/>
                  </a:moveTo>
                  <a:lnTo>
                    <a:pt x="1739662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1" name="object 2761"/>
            <p:cNvSpPr/>
            <p:nvPr/>
          </p:nvSpPr>
          <p:spPr>
            <a:xfrm>
              <a:off x="5332995" y="4470101"/>
              <a:ext cx="1739900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0" y="0"/>
                  </a:moveTo>
                  <a:lnTo>
                    <a:pt x="1739662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2" name="object 2762"/>
            <p:cNvSpPr/>
            <p:nvPr/>
          </p:nvSpPr>
          <p:spPr>
            <a:xfrm>
              <a:off x="5332995" y="447010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3" name="object 2763"/>
            <p:cNvSpPr/>
            <p:nvPr/>
          </p:nvSpPr>
          <p:spPr>
            <a:xfrm>
              <a:off x="7072658" y="447010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4" name="object 2764"/>
            <p:cNvSpPr/>
            <p:nvPr/>
          </p:nvSpPr>
          <p:spPr>
            <a:xfrm>
              <a:off x="5328109" y="44701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5" name="object 2765"/>
            <p:cNvSpPr/>
            <p:nvPr/>
          </p:nvSpPr>
          <p:spPr>
            <a:xfrm>
              <a:off x="5329411" y="44687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6" name="object 2766"/>
            <p:cNvSpPr/>
            <p:nvPr/>
          </p:nvSpPr>
          <p:spPr>
            <a:xfrm>
              <a:off x="5330859" y="44673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7" name="object 2767"/>
            <p:cNvSpPr/>
            <p:nvPr/>
          </p:nvSpPr>
          <p:spPr>
            <a:xfrm>
              <a:off x="5332430" y="44657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8" name="object 2768"/>
            <p:cNvSpPr/>
            <p:nvPr/>
          </p:nvSpPr>
          <p:spPr>
            <a:xfrm>
              <a:off x="5334148" y="44640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9" name="object 2769"/>
            <p:cNvSpPr/>
            <p:nvPr/>
          </p:nvSpPr>
          <p:spPr>
            <a:xfrm>
              <a:off x="5335989" y="44622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0" name="object 2770"/>
            <p:cNvSpPr/>
            <p:nvPr/>
          </p:nvSpPr>
          <p:spPr>
            <a:xfrm>
              <a:off x="5337953" y="44602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1" name="object 2771"/>
            <p:cNvSpPr/>
            <p:nvPr/>
          </p:nvSpPr>
          <p:spPr>
            <a:xfrm>
              <a:off x="5340065" y="44581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2" name="object 2772"/>
            <p:cNvSpPr/>
            <p:nvPr/>
          </p:nvSpPr>
          <p:spPr>
            <a:xfrm>
              <a:off x="5342299" y="44558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3" name="object 2773"/>
            <p:cNvSpPr/>
            <p:nvPr/>
          </p:nvSpPr>
          <p:spPr>
            <a:xfrm>
              <a:off x="5344680" y="44535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4" name="object 2774"/>
            <p:cNvSpPr/>
            <p:nvPr/>
          </p:nvSpPr>
          <p:spPr>
            <a:xfrm>
              <a:off x="5347185" y="44509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5" name="object 2775"/>
            <p:cNvSpPr/>
            <p:nvPr/>
          </p:nvSpPr>
          <p:spPr>
            <a:xfrm>
              <a:off x="5349835" y="44483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6" name="object 2776"/>
            <p:cNvSpPr/>
            <p:nvPr/>
          </p:nvSpPr>
          <p:spPr>
            <a:xfrm>
              <a:off x="5352609" y="44455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7" name="object 2777"/>
            <p:cNvSpPr/>
            <p:nvPr/>
          </p:nvSpPr>
          <p:spPr>
            <a:xfrm>
              <a:off x="5355507" y="44426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8" name="object 2778"/>
            <p:cNvSpPr/>
            <p:nvPr/>
          </p:nvSpPr>
          <p:spPr>
            <a:xfrm>
              <a:off x="5358550" y="44396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9" name="object 2779"/>
            <p:cNvSpPr/>
            <p:nvPr/>
          </p:nvSpPr>
          <p:spPr>
            <a:xfrm>
              <a:off x="5361717" y="44364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0" name="object 2780"/>
            <p:cNvSpPr/>
            <p:nvPr/>
          </p:nvSpPr>
          <p:spPr>
            <a:xfrm>
              <a:off x="5365032" y="44331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1" name="object 2781"/>
            <p:cNvSpPr/>
            <p:nvPr/>
          </p:nvSpPr>
          <p:spPr>
            <a:xfrm>
              <a:off x="5419972" y="4382992"/>
              <a:ext cx="1739900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0" y="0"/>
                  </a:moveTo>
                  <a:lnTo>
                    <a:pt x="1739662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2" name="object 2782"/>
            <p:cNvSpPr/>
            <p:nvPr/>
          </p:nvSpPr>
          <p:spPr>
            <a:xfrm>
              <a:off x="7159633" y="4383017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3" name="object 2783"/>
            <p:cNvSpPr/>
            <p:nvPr/>
          </p:nvSpPr>
          <p:spPr>
            <a:xfrm>
              <a:off x="5368468" y="44296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4" name="object 2784"/>
            <p:cNvSpPr/>
            <p:nvPr/>
          </p:nvSpPr>
          <p:spPr>
            <a:xfrm>
              <a:off x="5372053" y="44261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5" name="object 2785"/>
            <p:cNvSpPr/>
            <p:nvPr/>
          </p:nvSpPr>
          <p:spPr>
            <a:xfrm>
              <a:off x="5375734" y="44223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6" name="object 2786"/>
            <p:cNvSpPr/>
            <p:nvPr/>
          </p:nvSpPr>
          <p:spPr>
            <a:xfrm>
              <a:off x="5379589" y="44185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7" name="object 2787"/>
            <p:cNvSpPr/>
            <p:nvPr/>
          </p:nvSpPr>
          <p:spPr>
            <a:xfrm>
              <a:off x="5383565" y="44145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8" name="object 2788"/>
            <p:cNvSpPr/>
            <p:nvPr/>
          </p:nvSpPr>
          <p:spPr>
            <a:xfrm>
              <a:off x="5387666" y="44104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9" name="object 2789"/>
            <p:cNvSpPr/>
            <p:nvPr/>
          </p:nvSpPr>
          <p:spPr>
            <a:xfrm>
              <a:off x="5391887" y="44062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0" name="object 2790"/>
            <p:cNvSpPr/>
            <p:nvPr/>
          </p:nvSpPr>
          <p:spPr>
            <a:xfrm>
              <a:off x="5396258" y="4401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1" name="object 2791"/>
            <p:cNvSpPr/>
            <p:nvPr/>
          </p:nvSpPr>
          <p:spPr>
            <a:xfrm>
              <a:off x="5400775" y="43973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2" name="object 2792"/>
            <p:cNvSpPr/>
            <p:nvPr/>
          </p:nvSpPr>
          <p:spPr>
            <a:xfrm>
              <a:off x="5405414" y="43927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3" name="object 2793"/>
            <p:cNvSpPr/>
            <p:nvPr/>
          </p:nvSpPr>
          <p:spPr>
            <a:xfrm>
              <a:off x="5410177" y="43879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4" name="object 2794"/>
            <p:cNvSpPr/>
            <p:nvPr/>
          </p:nvSpPr>
          <p:spPr>
            <a:xfrm>
              <a:off x="5415086" y="43830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5" name="object 2795"/>
            <p:cNvSpPr/>
            <p:nvPr/>
          </p:nvSpPr>
          <p:spPr>
            <a:xfrm>
              <a:off x="7067771" y="44701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6" name="object 2796"/>
            <p:cNvSpPr/>
            <p:nvPr/>
          </p:nvSpPr>
          <p:spPr>
            <a:xfrm>
              <a:off x="7069072" y="44687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7" name="object 2797"/>
            <p:cNvSpPr/>
            <p:nvPr/>
          </p:nvSpPr>
          <p:spPr>
            <a:xfrm>
              <a:off x="7070520" y="44673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8" name="object 2798"/>
            <p:cNvSpPr/>
            <p:nvPr/>
          </p:nvSpPr>
          <p:spPr>
            <a:xfrm>
              <a:off x="7072092" y="44657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9" name="object 2799"/>
            <p:cNvSpPr/>
            <p:nvPr/>
          </p:nvSpPr>
          <p:spPr>
            <a:xfrm>
              <a:off x="7073785" y="44640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0" name="object 2800"/>
            <p:cNvSpPr/>
            <p:nvPr/>
          </p:nvSpPr>
          <p:spPr>
            <a:xfrm>
              <a:off x="7075627" y="44622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1" name="object 2801"/>
            <p:cNvSpPr/>
            <p:nvPr/>
          </p:nvSpPr>
          <p:spPr>
            <a:xfrm>
              <a:off x="7077615" y="44602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2" name="object 2802"/>
            <p:cNvSpPr/>
            <p:nvPr/>
          </p:nvSpPr>
          <p:spPr>
            <a:xfrm>
              <a:off x="7079726" y="44581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3" name="object 2803"/>
            <p:cNvSpPr/>
            <p:nvPr/>
          </p:nvSpPr>
          <p:spPr>
            <a:xfrm>
              <a:off x="7081962" y="44558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4" name="object 2804"/>
            <p:cNvSpPr/>
            <p:nvPr/>
          </p:nvSpPr>
          <p:spPr>
            <a:xfrm>
              <a:off x="7084344" y="44535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5" name="object 2805"/>
            <p:cNvSpPr/>
            <p:nvPr/>
          </p:nvSpPr>
          <p:spPr>
            <a:xfrm>
              <a:off x="7086846" y="44509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6" name="object 2806"/>
            <p:cNvSpPr/>
            <p:nvPr/>
          </p:nvSpPr>
          <p:spPr>
            <a:xfrm>
              <a:off x="7089474" y="44483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7" name="object 2807"/>
            <p:cNvSpPr/>
            <p:nvPr/>
          </p:nvSpPr>
          <p:spPr>
            <a:xfrm>
              <a:off x="7092246" y="44455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8" name="object 2808"/>
            <p:cNvSpPr/>
            <p:nvPr/>
          </p:nvSpPr>
          <p:spPr>
            <a:xfrm>
              <a:off x="7095168" y="44426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9" name="object 2809"/>
            <p:cNvSpPr/>
            <p:nvPr/>
          </p:nvSpPr>
          <p:spPr>
            <a:xfrm>
              <a:off x="7098187" y="44396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0" name="object 2810"/>
            <p:cNvSpPr/>
            <p:nvPr/>
          </p:nvSpPr>
          <p:spPr>
            <a:xfrm>
              <a:off x="7101380" y="44364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1" name="object 2811"/>
            <p:cNvSpPr/>
            <p:nvPr/>
          </p:nvSpPr>
          <p:spPr>
            <a:xfrm>
              <a:off x="7104668" y="44331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2" name="object 2812"/>
            <p:cNvSpPr/>
            <p:nvPr/>
          </p:nvSpPr>
          <p:spPr>
            <a:xfrm>
              <a:off x="7108105" y="44296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3" name="object 2813"/>
            <p:cNvSpPr/>
            <p:nvPr/>
          </p:nvSpPr>
          <p:spPr>
            <a:xfrm>
              <a:off x="7111689" y="44261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4" name="object 2814"/>
            <p:cNvSpPr/>
            <p:nvPr/>
          </p:nvSpPr>
          <p:spPr>
            <a:xfrm>
              <a:off x="7115396" y="44223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5" name="object 2815"/>
            <p:cNvSpPr/>
            <p:nvPr/>
          </p:nvSpPr>
          <p:spPr>
            <a:xfrm>
              <a:off x="7119226" y="44185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6" name="object 2816"/>
            <p:cNvSpPr/>
            <p:nvPr/>
          </p:nvSpPr>
          <p:spPr>
            <a:xfrm>
              <a:off x="7123202" y="44145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7" name="object 2817"/>
            <p:cNvSpPr/>
            <p:nvPr/>
          </p:nvSpPr>
          <p:spPr>
            <a:xfrm>
              <a:off x="7127304" y="44104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8" name="object 2818"/>
            <p:cNvSpPr/>
            <p:nvPr/>
          </p:nvSpPr>
          <p:spPr>
            <a:xfrm>
              <a:off x="7131550" y="44062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9" name="object 2819"/>
            <p:cNvSpPr/>
            <p:nvPr/>
          </p:nvSpPr>
          <p:spPr>
            <a:xfrm>
              <a:off x="7135918" y="4401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0" name="object 2820"/>
            <p:cNvSpPr/>
            <p:nvPr/>
          </p:nvSpPr>
          <p:spPr>
            <a:xfrm>
              <a:off x="7140412" y="43973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1" name="object 2821"/>
            <p:cNvSpPr/>
            <p:nvPr/>
          </p:nvSpPr>
          <p:spPr>
            <a:xfrm>
              <a:off x="7145075" y="43927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2" name="object 2822"/>
            <p:cNvSpPr/>
            <p:nvPr/>
          </p:nvSpPr>
          <p:spPr>
            <a:xfrm>
              <a:off x="7149840" y="43879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3" name="object 2823"/>
            <p:cNvSpPr/>
            <p:nvPr/>
          </p:nvSpPr>
          <p:spPr>
            <a:xfrm>
              <a:off x="7154723" y="43830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4" name="object 2824"/>
            <p:cNvSpPr/>
            <p:nvPr/>
          </p:nvSpPr>
          <p:spPr>
            <a:xfrm>
              <a:off x="7067771" y="46442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5" name="object 2825"/>
            <p:cNvSpPr/>
            <p:nvPr/>
          </p:nvSpPr>
          <p:spPr>
            <a:xfrm>
              <a:off x="7069072" y="46429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6" name="object 2826"/>
            <p:cNvSpPr/>
            <p:nvPr/>
          </p:nvSpPr>
          <p:spPr>
            <a:xfrm>
              <a:off x="7070520" y="46415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7" name="object 2827"/>
            <p:cNvSpPr/>
            <p:nvPr/>
          </p:nvSpPr>
          <p:spPr>
            <a:xfrm>
              <a:off x="7072092" y="46399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8" name="object 2828"/>
            <p:cNvSpPr/>
            <p:nvPr/>
          </p:nvSpPr>
          <p:spPr>
            <a:xfrm>
              <a:off x="7073785" y="46382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9" name="object 2829"/>
            <p:cNvSpPr/>
            <p:nvPr/>
          </p:nvSpPr>
          <p:spPr>
            <a:xfrm>
              <a:off x="7075627" y="46363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0" name="object 2830"/>
            <p:cNvSpPr/>
            <p:nvPr/>
          </p:nvSpPr>
          <p:spPr>
            <a:xfrm>
              <a:off x="7077615" y="46344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1" name="object 2831"/>
            <p:cNvSpPr/>
            <p:nvPr/>
          </p:nvSpPr>
          <p:spPr>
            <a:xfrm>
              <a:off x="7079726" y="46323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2" name="object 2832"/>
            <p:cNvSpPr/>
            <p:nvPr/>
          </p:nvSpPr>
          <p:spPr>
            <a:xfrm>
              <a:off x="7081962" y="46300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3" name="object 2833"/>
            <p:cNvSpPr/>
            <p:nvPr/>
          </p:nvSpPr>
          <p:spPr>
            <a:xfrm>
              <a:off x="7084344" y="46276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4" name="object 2834"/>
            <p:cNvSpPr/>
            <p:nvPr/>
          </p:nvSpPr>
          <p:spPr>
            <a:xfrm>
              <a:off x="7086846" y="46251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5" name="object 2835"/>
            <p:cNvSpPr/>
            <p:nvPr/>
          </p:nvSpPr>
          <p:spPr>
            <a:xfrm>
              <a:off x="7089474" y="46225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6" name="object 2836"/>
            <p:cNvSpPr/>
            <p:nvPr/>
          </p:nvSpPr>
          <p:spPr>
            <a:xfrm>
              <a:off x="7092246" y="46197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7" name="object 2837"/>
            <p:cNvSpPr/>
            <p:nvPr/>
          </p:nvSpPr>
          <p:spPr>
            <a:xfrm>
              <a:off x="7095168" y="46168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8" name="object 2838"/>
            <p:cNvSpPr/>
            <p:nvPr/>
          </p:nvSpPr>
          <p:spPr>
            <a:xfrm>
              <a:off x="7098187" y="46137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9" name="object 2839"/>
            <p:cNvSpPr/>
            <p:nvPr/>
          </p:nvSpPr>
          <p:spPr>
            <a:xfrm>
              <a:off x="7101380" y="46106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0" name="object 2840"/>
            <p:cNvSpPr/>
            <p:nvPr/>
          </p:nvSpPr>
          <p:spPr>
            <a:xfrm>
              <a:off x="7104668" y="46073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1" name="object 2841"/>
            <p:cNvSpPr/>
            <p:nvPr/>
          </p:nvSpPr>
          <p:spPr>
            <a:xfrm>
              <a:off x="7108105" y="46038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2" name="object 2842"/>
            <p:cNvSpPr/>
            <p:nvPr/>
          </p:nvSpPr>
          <p:spPr>
            <a:xfrm>
              <a:off x="7111689" y="46002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3" name="object 2843"/>
            <p:cNvSpPr/>
            <p:nvPr/>
          </p:nvSpPr>
          <p:spPr>
            <a:xfrm>
              <a:off x="7115396" y="45965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4" name="object 2844"/>
            <p:cNvSpPr/>
            <p:nvPr/>
          </p:nvSpPr>
          <p:spPr>
            <a:xfrm>
              <a:off x="7119226" y="45927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5" name="object 2845"/>
            <p:cNvSpPr/>
            <p:nvPr/>
          </p:nvSpPr>
          <p:spPr>
            <a:xfrm>
              <a:off x="7123202" y="45887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6" name="object 2846"/>
            <p:cNvSpPr/>
            <p:nvPr/>
          </p:nvSpPr>
          <p:spPr>
            <a:xfrm>
              <a:off x="7127304" y="45846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7" name="object 2847"/>
            <p:cNvSpPr/>
            <p:nvPr/>
          </p:nvSpPr>
          <p:spPr>
            <a:xfrm>
              <a:off x="7131550" y="45804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8" name="object 2848"/>
            <p:cNvSpPr/>
            <p:nvPr/>
          </p:nvSpPr>
          <p:spPr>
            <a:xfrm>
              <a:off x="7135918" y="45760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9" name="object 2849"/>
            <p:cNvSpPr/>
            <p:nvPr/>
          </p:nvSpPr>
          <p:spPr>
            <a:xfrm>
              <a:off x="7140412" y="45715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0" name="object 2850"/>
            <p:cNvSpPr/>
            <p:nvPr/>
          </p:nvSpPr>
          <p:spPr>
            <a:xfrm>
              <a:off x="7145075" y="45668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1" name="object 2851"/>
            <p:cNvSpPr/>
            <p:nvPr/>
          </p:nvSpPr>
          <p:spPr>
            <a:xfrm>
              <a:off x="7149840" y="45621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2" name="object 2852"/>
            <p:cNvSpPr/>
            <p:nvPr/>
          </p:nvSpPr>
          <p:spPr>
            <a:xfrm>
              <a:off x="7154723" y="45571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3" name="object 2853"/>
            <p:cNvSpPr/>
            <p:nvPr/>
          </p:nvSpPr>
          <p:spPr>
            <a:xfrm>
              <a:off x="7159633" y="4470101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976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4" name="object 2854"/>
            <p:cNvSpPr/>
            <p:nvPr/>
          </p:nvSpPr>
          <p:spPr>
            <a:xfrm>
              <a:off x="7124850" y="4295908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>
                  <a:moveTo>
                    <a:pt x="0" y="0"/>
                  </a:moveTo>
                  <a:lnTo>
                    <a:pt x="121787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5" name="object 2855"/>
            <p:cNvSpPr/>
            <p:nvPr/>
          </p:nvSpPr>
          <p:spPr>
            <a:xfrm>
              <a:off x="7246611" y="4295932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6" name="object 2856"/>
            <p:cNvSpPr/>
            <p:nvPr/>
          </p:nvSpPr>
          <p:spPr>
            <a:xfrm>
              <a:off x="7159633" y="4208824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7" name="object 2857"/>
            <p:cNvSpPr/>
            <p:nvPr/>
          </p:nvSpPr>
          <p:spPr>
            <a:xfrm>
              <a:off x="7333612" y="4208823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8" name="object 2858"/>
            <p:cNvSpPr/>
            <p:nvPr/>
          </p:nvSpPr>
          <p:spPr>
            <a:xfrm>
              <a:off x="7241725" y="42959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9" name="object 2859"/>
            <p:cNvSpPr/>
            <p:nvPr/>
          </p:nvSpPr>
          <p:spPr>
            <a:xfrm>
              <a:off x="7243026" y="42946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0" name="object 2860"/>
            <p:cNvSpPr/>
            <p:nvPr/>
          </p:nvSpPr>
          <p:spPr>
            <a:xfrm>
              <a:off x="7244474" y="42931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1" name="object 2861"/>
            <p:cNvSpPr/>
            <p:nvPr/>
          </p:nvSpPr>
          <p:spPr>
            <a:xfrm>
              <a:off x="7246045" y="42915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2" name="object 2862"/>
            <p:cNvSpPr/>
            <p:nvPr/>
          </p:nvSpPr>
          <p:spPr>
            <a:xfrm>
              <a:off x="7247763" y="42898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3" name="object 2863"/>
            <p:cNvSpPr/>
            <p:nvPr/>
          </p:nvSpPr>
          <p:spPr>
            <a:xfrm>
              <a:off x="7249608" y="42880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4" name="object 2864"/>
            <p:cNvSpPr/>
            <p:nvPr/>
          </p:nvSpPr>
          <p:spPr>
            <a:xfrm>
              <a:off x="7251569" y="42860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5" name="object 2865"/>
            <p:cNvSpPr/>
            <p:nvPr/>
          </p:nvSpPr>
          <p:spPr>
            <a:xfrm>
              <a:off x="7253681" y="42839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6" name="object 2866"/>
            <p:cNvSpPr/>
            <p:nvPr/>
          </p:nvSpPr>
          <p:spPr>
            <a:xfrm>
              <a:off x="7255915" y="42817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7" name="object 2867"/>
            <p:cNvSpPr/>
            <p:nvPr/>
          </p:nvSpPr>
          <p:spPr>
            <a:xfrm>
              <a:off x="7258298" y="42793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8" name="object 2868"/>
            <p:cNvSpPr/>
            <p:nvPr/>
          </p:nvSpPr>
          <p:spPr>
            <a:xfrm>
              <a:off x="7260800" y="42768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9" name="object 2869"/>
            <p:cNvSpPr/>
            <p:nvPr/>
          </p:nvSpPr>
          <p:spPr>
            <a:xfrm>
              <a:off x="7263451" y="42741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0" name="object 2870"/>
            <p:cNvSpPr/>
            <p:nvPr/>
          </p:nvSpPr>
          <p:spPr>
            <a:xfrm>
              <a:off x="7266227" y="42713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1" name="object 2871"/>
            <p:cNvSpPr/>
            <p:nvPr/>
          </p:nvSpPr>
          <p:spPr>
            <a:xfrm>
              <a:off x="7269121" y="42684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2" name="object 2872"/>
            <p:cNvSpPr/>
            <p:nvPr/>
          </p:nvSpPr>
          <p:spPr>
            <a:xfrm>
              <a:off x="7272168" y="42654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3" name="object 2873"/>
            <p:cNvSpPr/>
            <p:nvPr/>
          </p:nvSpPr>
          <p:spPr>
            <a:xfrm>
              <a:off x="7275335" y="42622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4" name="object 2874"/>
            <p:cNvSpPr/>
            <p:nvPr/>
          </p:nvSpPr>
          <p:spPr>
            <a:xfrm>
              <a:off x="7278646" y="42589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5" name="object 2875"/>
            <p:cNvSpPr/>
            <p:nvPr/>
          </p:nvSpPr>
          <p:spPr>
            <a:xfrm>
              <a:off x="7282085" y="42554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6" name="object 2876"/>
            <p:cNvSpPr/>
            <p:nvPr/>
          </p:nvSpPr>
          <p:spPr>
            <a:xfrm>
              <a:off x="7285668" y="42519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7" name="object 2877"/>
            <p:cNvSpPr/>
            <p:nvPr/>
          </p:nvSpPr>
          <p:spPr>
            <a:xfrm>
              <a:off x="7289350" y="42482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8" name="object 2878"/>
            <p:cNvSpPr/>
            <p:nvPr/>
          </p:nvSpPr>
          <p:spPr>
            <a:xfrm>
              <a:off x="7293207" y="42443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9" name="object 2879"/>
            <p:cNvSpPr/>
            <p:nvPr/>
          </p:nvSpPr>
          <p:spPr>
            <a:xfrm>
              <a:off x="7297180" y="42404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0" name="object 2880"/>
            <p:cNvSpPr/>
            <p:nvPr/>
          </p:nvSpPr>
          <p:spPr>
            <a:xfrm>
              <a:off x="7301282" y="42363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1" name="object 2881"/>
            <p:cNvSpPr/>
            <p:nvPr/>
          </p:nvSpPr>
          <p:spPr>
            <a:xfrm>
              <a:off x="7305503" y="42320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2" name="object 2882"/>
            <p:cNvSpPr/>
            <p:nvPr/>
          </p:nvSpPr>
          <p:spPr>
            <a:xfrm>
              <a:off x="7309873" y="42276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3" name="object 2883"/>
            <p:cNvSpPr/>
            <p:nvPr/>
          </p:nvSpPr>
          <p:spPr>
            <a:xfrm>
              <a:off x="7314393" y="42231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4" name="object 2884"/>
            <p:cNvSpPr/>
            <p:nvPr/>
          </p:nvSpPr>
          <p:spPr>
            <a:xfrm>
              <a:off x="7319032" y="42185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5" name="object 2885"/>
            <p:cNvSpPr/>
            <p:nvPr/>
          </p:nvSpPr>
          <p:spPr>
            <a:xfrm>
              <a:off x="7323792" y="42137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6" name="object 2886"/>
            <p:cNvSpPr/>
            <p:nvPr/>
          </p:nvSpPr>
          <p:spPr>
            <a:xfrm>
              <a:off x="7328702" y="42088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7" name="object 2887"/>
            <p:cNvSpPr/>
            <p:nvPr/>
          </p:nvSpPr>
          <p:spPr>
            <a:xfrm>
              <a:off x="7241725" y="44701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8" name="object 2888"/>
            <p:cNvSpPr/>
            <p:nvPr/>
          </p:nvSpPr>
          <p:spPr>
            <a:xfrm>
              <a:off x="7243026" y="44687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9" name="object 2889"/>
            <p:cNvSpPr/>
            <p:nvPr/>
          </p:nvSpPr>
          <p:spPr>
            <a:xfrm>
              <a:off x="7244474" y="44673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0" name="object 2890"/>
            <p:cNvSpPr/>
            <p:nvPr/>
          </p:nvSpPr>
          <p:spPr>
            <a:xfrm>
              <a:off x="7246045" y="44657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1" name="object 2891"/>
            <p:cNvSpPr/>
            <p:nvPr/>
          </p:nvSpPr>
          <p:spPr>
            <a:xfrm>
              <a:off x="7247763" y="44640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2" name="object 2892"/>
            <p:cNvSpPr/>
            <p:nvPr/>
          </p:nvSpPr>
          <p:spPr>
            <a:xfrm>
              <a:off x="7249608" y="44622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3" name="object 2893"/>
            <p:cNvSpPr/>
            <p:nvPr/>
          </p:nvSpPr>
          <p:spPr>
            <a:xfrm>
              <a:off x="7251569" y="44602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4" name="object 2894"/>
            <p:cNvSpPr/>
            <p:nvPr/>
          </p:nvSpPr>
          <p:spPr>
            <a:xfrm>
              <a:off x="7253681" y="44581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5" name="object 2895"/>
            <p:cNvSpPr/>
            <p:nvPr/>
          </p:nvSpPr>
          <p:spPr>
            <a:xfrm>
              <a:off x="7255915" y="44558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6" name="object 2896"/>
            <p:cNvSpPr/>
            <p:nvPr/>
          </p:nvSpPr>
          <p:spPr>
            <a:xfrm>
              <a:off x="7258298" y="44535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7" name="object 2897"/>
            <p:cNvSpPr/>
            <p:nvPr/>
          </p:nvSpPr>
          <p:spPr>
            <a:xfrm>
              <a:off x="7260800" y="44509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8" name="object 2898"/>
            <p:cNvSpPr/>
            <p:nvPr/>
          </p:nvSpPr>
          <p:spPr>
            <a:xfrm>
              <a:off x="7263451" y="44483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9" name="object 2899"/>
            <p:cNvSpPr/>
            <p:nvPr/>
          </p:nvSpPr>
          <p:spPr>
            <a:xfrm>
              <a:off x="7266227" y="44455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0" name="object 2900"/>
            <p:cNvSpPr/>
            <p:nvPr/>
          </p:nvSpPr>
          <p:spPr>
            <a:xfrm>
              <a:off x="7269121" y="44426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1" name="object 2901"/>
            <p:cNvSpPr/>
            <p:nvPr/>
          </p:nvSpPr>
          <p:spPr>
            <a:xfrm>
              <a:off x="7272168" y="44396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2" name="object 2902"/>
            <p:cNvSpPr/>
            <p:nvPr/>
          </p:nvSpPr>
          <p:spPr>
            <a:xfrm>
              <a:off x="7275335" y="44364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3" name="object 2903"/>
            <p:cNvSpPr/>
            <p:nvPr/>
          </p:nvSpPr>
          <p:spPr>
            <a:xfrm>
              <a:off x="7278646" y="44331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4" name="object 2904"/>
            <p:cNvSpPr/>
            <p:nvPr/>
          </p:nvSpPr>
          <p:spPr>
            <a:xfrm>
              <a:off x="7282085" y="44296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5" name="object 2905"/>
            <p:cNvSpPr/>
            <p:nvPr/>
          </p:nvSpPr>
          <p:spPr>
            <a:xfrm>
              <a:off x="7285668" y="44261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6" name="object 2906"/>
            <p:cNvSpPr/>
            <p:nvPr/>
          </p:nvSpPr>
          <p:spPr>
            <a:xfrm>
              <a:off x="7289350" y="44223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7" name="object 2907"/>
            <p:cNvSpPr/>
            <p:nvPr/>
          </p:nvSpPr>
          <p:spPr>
            <a:xfrm>
              <a:off x="7293207" y="44185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8" name="object 2908"/>
            <p:cNvSpPr/>
            <p:nvPr/>
          </p:nvSpPr>
          <p:spPr>
            <a:xfrm>
              <a:off x="7297180" y="44145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9" name="object 2909"/>
            <p:cNvSpPr/>
            <p:nvPr/>
          </p:nvSpPr>
          <p:spPr>
            <a:xfrm>
              <a:off x="7301282" y="44104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0" name="object 2910"/>
            <p:cNvSpPr/>
            <p:nvPr/>
          </p:nvSpPr>
          <p:spPr>
            <a:xfrm>
              <a:off x="7305503" y="44062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1" name="object 2911"/>
            <p:cNvSpPr/>
            <p:nvPr/>
          </p:nvSpPr>
          <p:spPr>
            <a:xfrm>
              <a:off x="7309873" y="4401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2" name="object 2912"/>
            <p:cNvSpPr/>
            <p:nvPr/>
          </p:nvSpPr>
          <p:spPr>
            <a:xfrm>
              <a:off x="7314393" y="43973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3" name="object 2913"/>
            <p:cNvSpPr/>
            <p:nvPr/>
          </p:nvSpPr>
          <p:spPr>
            <a:xfrm>
              <a:off x="7319032" y="43927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4" name="object 2914"/>
            <p:cNvSpPr/>
            <p:nvPr/>
          </p:nvSpPr>
          <p:spPr>
            <a:xfrm>
              <a:off x="7323792" y="43879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5" name="object 2915"/>
            <p:cNvSpPr/>
            <p:nvPr/>
          </p:nvSpPr>
          <p:spPr>
            <a:xfrm>
              <a:off x="7328702" y="43830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6" name="object 2916"/>
            <p:cNvSpPr/>
            <p:nvPr/>
          </p:nvSpPr>
          <p:spPr>
            <a:xfrm>
              <a:off x="7333612" y="4295908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976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7" name="object 2917"/>
            <p:cNvSpPr/>
            <p:nvPr/>
          </p:nvSpPr>
          <p:spPr>
            <a:xfrm>
              <a:off x="7298804" y="4121739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>
                  <a:moveTo>
                    <a:pt x="0" y="0"/>
                  </a:moveTo>
                  <a:lnTo>
                    <a:pt x="121787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8" name="object 2918"/>
            <p:cNvSpPr/>
            <p:nvPr/>
          </p:nvSpPr>
          <p:spPr>
            <a:xfrm>
              <a:off x="7420588" y="4121739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9" name="object 2919"/>
            <p:cNvSpPr/>
            <p:nvPr/>
          </p:nvSpPr>
          <p:spPr>
            <a:xfrm>
              <a:off x="7333612" y="4034654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0" name="object 2920"/>
            <p:cNvSpPr/>
            <p:nvPr/>
          </p:nvSpPr>
          <p:spPr>
            <a:xfrm>
              <a:off x="7507565" y="4034655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1" name="object 2921"/>
            <p:cNvSpPr/>
            <p:nvPr/>
          </p:nvSpPr>
          <p:spPr>
            <a:xfrm>
              <a:off x="7415704" y="41217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2" name="object 2922"/>
            <p:cNvSpPr/>
            <p:nvPr/>
          </p:nvSpPr>
          <p:spPr>
            <a:xfrm>
              <a:off x="7417008" y="41204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3" name="object 2923"/>
            <p:cNvSpPr/>
            <p:nvPr/>
          </p:nvSpPr>
          <p:spPr>
            <a:xfrm>
              <a:off x="7418453" y="41189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4" name="object 2924"/>
            <p:cNvSpPr/>
            <p:nvPr/>
          </p:nvSpPr>
          <p:spPr>
            <a:xfrm>
              <a:off x="7420024" y="41174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5" name="object 2925"/>
            <p:cNvSpPr/>
            <p:nvPr/>
          </p:nvSpPr>
          <p:spPr>
            <a:xfrm>
              <a:off x="7421718" y="41156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6" name="object 2926"/>
            <p:cNvSpPr/>
            <p:nvPr/>
          </p:nvSpPr>
          <p:spPr>
            <a:xfrm>
              <a:off x="7423562" y="41138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7" name="object 2927"/>
            <p:cNvSpPr/>
            <p:nvPr/>
          </p:nvSpPr>
          <p:spPr>
            <a:xfrm>
              <a:off x="7425547" y="41118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8" name="object 2928"/>
            <p:cNvSpPr/>
            <p:nvPr/>
          </p:nvSpPr>
          <p:spPr>
            <a:xfrm>
              <a:off x="7427659" y="41097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9" name="object 2929"/>
            <p:cNvSpPr/>
            <p:nvPr/>
          </p:nvSpPr>
          <p:spPr>
            <a:xfrm>
              <a:off x="7429893" y="41075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0" name="object 2930"/>
            <p:cNvSpPr/>
            <p:nvPr/>
          </p:nvSpPr>
          <p:spPr>
            <a:xfrm>
              <a:off x="7432274" y="41051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1" name="object 2931"/>
            <p:cNvSpPr/>
            <p:nvPr/>
          </p:nvSpPr>
          <p:spPr>
            <a:xfrm>
              <a:off x="7434780" y="41026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2" name="object 2932"/>
            <p:cNvSpPr/>
            <p:nvPr/>
          </p:nvSpPr>
          <p:spPr>
            <a:xfrm>
              <a:off x="7437405" y="40999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3" name="object 2933"/>
            <p:cNvSpPr/>
            <p:nvPr/>
          </p:nvSpPr>
          <p:spPr>
            <a:xfrm>
              <a:off x="7440182" y="40972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4" name="object 2934"/>
            <p:cNvSpPr/>
            <p:nvPr/>
          </p:nvSpPr>
          <p:spPr>
            <a:xfrm>
              <a:off x="7443100" y="40943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5" name="object 2935"/>
            <p:cNvSpPr/>
            <p:nvPr/>
          </p:nvSpPr>
          <p:spPr>
            <a:xfrm>
              <a:off x="7446121" y="40912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6" name="object 2936"/>
            <p:cNvSpPr/>
            <p:nvPr/>
          </p:nvSpPr>
          <p:spPr>
            <a:xfrm>
              <a:off x="7449310" y="40880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7" name="object 2937"/>
            <p:cNvSpPr/>
            <p:nvPr/>
          </p:nvSpPr>
          <p:spPr>
            <a:xfrm>
              <a:off x="7452600" y="40847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8" name="object 2938"/>
            <p:cNvSpPr/>
            <p:nvPr/>
          </p:nvSpPr>
          <p:spPr>
            <a:xfrm>
              <a:off x="7456038" y="40813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9" name="object 2939"/>
            <p:cNvSpPr/>
            <p:nvPr/>
          </p:nvSpPr>
          <p:spPr>
            <a:xfrm>
              <a:off x="7459621" y="40777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0" name="object 2940"/>
            <p:cNvSpPr/>
            <p:nvPr/>
          </p:nvSpPr>
          <p:spPr>
            <a:xfrm>
              <a:off x="7463329" y="40740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1" name="object 2941"/>
            <p:cNvSpPr/>
            <p:nvPr/>
          </p:nvSpPr>
          <p:spPr>
            <a:xfrm>
              <a:off x="7467158" y="40701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2" name="object 2942"/>
            <p:cNvSpPr/>
            <p:nvPr/>
          </p:nvSpPr>
          <p:spPr>
            <a:xfrm>
              <a:off x="7471135" y="40662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3" name="object 2943"/>
            <p:cNvSpPr/>
            <p:nvPr/>
          </p:nvSpPr>
          <p:spPr>
            <a:xfrm>
              <a:off x="7475235" y="40621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4" name="object 2944"/>
            <p:cNvSpPr/>
            <p:nvPr/>
          </p:nvSpPr>
          <p:spPr>
            <a:xfrm>
              <a:off x="7479482" y="40578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5" name="object 2945"/>
            <p:cNvSpPr/>
            <p:nvPr/>
          </p:nvSpPr>
          <p:spPr>
            <a:xfrm>
              <a:off x="7483852" y="40534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6" name="object 2946"/>
            <p:cNvSpPr/>
            <p:nvPr/>
          </p:nvSpPr>
          <p:spPr>
            <a:xfrm>
              <a:off x="7488346" y="40489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7" name="object 2947"/>
            <p:cNvSpPr/>
            <p:nvPr/>
          </p:nvSpPr>
          <p:spPr>
            <a:xfrm>
              <a:off x="7492987" y="40443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8" name="object 2948"/>
            <p:cNvSpPr/>
            <p:nvPr/>
          </p:nvSpPr>
          <p:spPr>
            <a:xfrm>
              <a:off x="7497771" y="40395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9" name="object 2949"/>
            <p:cNvSpPr/>
            <p:nvPr/>
          </p:nvSpPr>
          <p:spPr>
            <a:xfrm>
              <a:off x="7502657" y="40346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0" name="object 2950"/>
            <p:cNvSpPr/>
            <p:nvPr/>
          </p:nvSpPr>
          <p:spPr>
            <a:xfrm>
              <a:off x="7415704" y="42959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1" name="object 2951"/>
            <p:cNvSpPr/>
            <p:nvPr/>
          </p:nvSpPr>
          <p:spPr>
            <a:xfrm>
              <a:off x="7417008" y="42946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2" name="object 2952"/>
            <p:cNvSpPr/>
            <p:nvPr/>
          </p:nvSpPr>
          <p:spPr>
            <a:xfrm>
              <a:off x="7418453" y="42931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3" name="object 2953"/>
            <p:cNvSpPr/>
            <p:nvPr/>
          </p:nvSpPr>
          <p:spPr>
            <a:xfrm>
              <a:off x="7420024" y="42915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4" name="object 2954"/>
            <p:cNvSpPr/>
            <p:nvPr/>
          </p:nvSpPr>
          <p:spPr>
            <a:xfrm>
              <a:off x="7421718" y="42898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5" name="object 2955"/>
            <p:cNvSpPr/>
            <p:nvPr/>
          </p:nvSpPr>
          <p:spPr>
            <a:xfrm>
              <a:off x="7423562" y="42880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6" name="object 2956"/>
            <p:cNvSpPr/>
            <p:nvPr/>
          </p:nvSpPr>
          <p:spPr>
            <a:xfrm>
              <a:off x="7425547" y="42860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7" name="object 2957"/>
            <p:cNvSpPr/>
            <p:nvPr/>
          </p:nvSpPr>
          <p:spPr>
            <a:xfrm>
              <a:off x="7427659" y="42839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8" name="object 2958"/>
            <p:cNvSpPr/>
            <p:nvPr/>
          </p:nvSpPr>
          <p:spPr>
            <a:xfrm>
              <a:off x="7429893" y="42817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9" name="object 2959"/>
            <p:cNvSpPr/>
            <p:nvPr/>
          </p:nvSpPr>
          <p:spPr>
            <a:xfrm>
              <a:off x="7432274" y="42793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0" name="object 2960"/>
            <p:cNvSpPr/>
            <p:nvPr/>
          </p:nvSpPr>
          <p:spPr>
            <a:xfrm>
              <a:off x="7434780" y="42768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1" name="object 2961"/>
            <p:cNvSpPr/>
            <p:nvPr/>
          </p:nvSpPr>
          <p:spPr>
            <a:xfrm>
              <a:off x="7437405" y="42741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2" name="object 2962"/>
            <p:cNvSpPr/>
            <p:nvPr/>
          </p:nvSpPr>
          <p:spPr>
            <a:xfrm>
              <a:off x="7440182" y="42713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3" name="object 2963"/>
            <p:cNvSpPr/>
            <p:nvPr/>
          </p:nvSpPr>
          <p:spPr>
            <a:xfrm>
              <a:off x="7443100" y="42684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4" name="object 2964"/>
            <p:cNvSpPr/>
            <p:nvPr/>
          </p:nvSpPr>
          <p:spPr>
            <a:xfrm>
              <a:off x="7446121" y="42654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5" name="object 2965"/>
            <p:cNvSpPr/>
            <p:nvPr/>
          </p:nvSpPr>
          <p:spPr>
            <a:xfrm>
              <a:off x="7449310" y="42622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6" name="object 2966"/>
            <p:cNvSpPr/>
            <p:nvPr/>
          </p:nvSpPr>
          <p:spPr>
            <a:xfrm>
              <a:off x="7452600" y="42589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7" name="object 2967"/>
            <p:cNvSpPr/>
            <p:nvPr/>
          </p:nvSpPr>
          <p:spPr>
            <a:xfrm>
              <a:off x="7456038" y="42554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8" name="object 2968"/>
            <p:cNvSpPr/>
            <p:nvPr/>
          </p:nvSpPr>
          <p:spPr>
            <a:xfrm>
              <a:off x="7459621" y="42519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9" name="object 2969"/>
            <p:cNvSpPr/>
            <p:nvPr/>
          </p:nvSpPr>
          <p:spPr>
            <a:xfrm>
              <a:off x="7463329" y="42482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0" name="object 2970"/>
            <p:cNvSpPr/>
            <p:nvPr/>
          </p:nvSpPr>
          <p:spPr>
            <a:xfrm>
              <a:off x="7467158" y="42443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1" name="object 2971"/>
            <p:cNvSpPr/>
            <p:nvPr/>
          </p:nvSpPr>
          <p:spPr>
            <a:xfrm>
              <a:off x="7471135" y="42404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2" name="object 2972"/>
            <p:cNvSpPr/>
            <p:nvPr/>
          </p:nvSpPr>
          <p:spPr>
            <a:xfrm>
              <a:off x="7475235" y="42363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3" name="object 2973"/>
            <p:cNvSpPr/>
            <p:nvPr/>
          </p:nvSpPr>
          <p:spPr>
            <a:xfrm>
              <a:off x="7479482" y="42320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4" name="object 2974"/>
            <p:cNvSpPr/>
            <p:nvPr/>
          </p:nvSpPr>
          <p:spPr>
            <a:xfrm>
              <a:off x="7483852" y="42276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5" name="object 2975"/>
            <p:cNvSpPr/>
            <p:nvPr/>
          </p:nvSpPr>
          <p:spPr>
            <a:xfrm>
              <a:off x="7488346" y="42231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6" name="object 2976"/>
            <p:cNvSpPr/>
            <p:nvPr/>
          </p:nvSpPr>
          <p:spPr>
            <a:xfrm>
              <a:off x="7492987" y="42185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7" name="object 2977"/>
            <p:cNvSpPr/>
            <p:nvPr/>
          </p:nvSpPr>
          <p:spPr>
            <a:xfrm>
              <a:off x="7497771" y="42137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8" name="object 2978"/>
            <p:cNvSpPr/>
            <p:nvPr/>
          </p:nvSpPr>
          <p:spPr>
            <a:xfrm>
              <a:off x="7502657" y="42088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9" name="object 2979"/>
            <p:cNvSpPr/>
            <p:nvPr/>
          </p:nvSpPr>
          <p:spPr>
            <a:xfrm>
              <a:off x="7507565" y="4121739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976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0" name="object 2980"/>
            <p:cNvSpPr/>
            <p:nvPr/>
          </p:nvSpPr>
          <p:spPr>
            <a:xfrm>
              <a:off x="7472783" y="3947546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>
                  <a:moveTo>
                    <a:pt x="0" y="0"/>
                  </a:moveTo>
                  <a:lnTo>
                    <a:pt x="121787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1" name="object 2981"/>
            <p:cNvSpPr/>
            <p:nvPr/>
          </p:nvSpPr>
          <p:spPr>
            <a:xfrm>
              <a:off x="7594542" y="3947570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2" name="object 2982"/>
            <p:cNvSpPr/>
            <p:nvPr/>
          </p:nvSpPr>
          <p:spPr>
            <a:xfrm>
              <a:off x="7507565" y="3860461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3" name="object 2983"/>
            <p:cNvSpPr/>
            <p:nvPr/>
          </p:nvSpPr>
          <p:spPr>
            <a:xfrm>
              <a:off x="7681519" y="3860485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4" name="object 2984"/>
            <p:cNvSpPr/>
            <p:nvPr/>
          </p:nvSpPr>
          <p:spPr>
            <a:xfrm>
              <a:off x="7589658" y="39475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5" name="object 2985"/>
            <p:cNvSpPr/>
            <p:nvPr/>
          </p:nvSpPr>
          <p:spPr>
            <a:xfrm>
              <a:off x="7590961" y="39462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6" name="object 2986"/>
            <p:cNvSpPr/>
            <p:nvPr/>
          </p:nvSpPr>
          <p:spPr>
            <a:xfrm>
              <a:off x="7592408" y="39447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7" name="object 2987"/>
            <p:cNvSpPr/>
            <p:nvPr/>
          </p:nvSpPr>
          <p:spPr>
            <a:xfrm>
              <a:off x="7593977" y="39432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8" name="object 2988"/>
            <p:cNvSpPr/>
            <p:nvPr/>
          </p:nvSpPr>
          <p:spPr>
            <a:xfrm>
              <a:off x="7595697" y="39414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9" name="object 2989"/>
            <p:cNvSpPr/>
            <p:nvPr/>
          </p:nvSpPr>
          <p:spPr>
            <a:xfrm>
              <a:off x="7597539" y="39396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0" name="object 2990"/>
            <p:cNvSpPr/>
            <p:nvPr/>
          </p:nvSpPr>
          <p:spPr>
            <a:xfrm>
              <a:off x="7599501" y="39376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1" name="object 2991"/>
            <p:cNvSpPr/>
            <p:nvPr/>
          </p:nvSpPr>
          <p:spPr>
            <a:xfrm>
              <a:off x="7601612" y="39355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2" name="object 2992"/>
            <p:cNvSpPr/>
            <p:nvPr/>
          </p:nvSpPr>
          <p:spPr>
            <a:xfrm>
              <a:off x="7603846" y="39333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3" name="object 2993"/>
            <p:cNvSpPr/>
            <p:nvPr/>
          </p:nvSpPr>
          <p:spPr>
            <a:xfrm>
              <a:off x="7606230" y="39309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4" name="object 2994"/>
            <p:cNvSpPr/>
            <p:nvPr/>
          </p:nvSpPr>
          <p:spPr>
            <a:xfrm>
              <a:off x="7608734" y="39284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5" name="object 2995"/>
            <p:cNvSpPr/>
            <p:nvPr/>
          </p:nvSpPr>
          <p:spPr>
            <a:xfrm>
              <a:off x="7611386" y="39258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6" name="object 2996"/>
            <p:cNvSpPr/>
            <p:nvPr/>
          </p:nvSpPr>
          <p:spPr>
            <a:xfrm>
              <a:off x="7614160" y="39230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7" name="object 2997"/>
            <p:cNvSpPr/>
            <p:nvPr/>
          </p:nvSpPr>
          <p:spPr>
            <a:xfrm>
              <a:off x="7617054" y="39201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8" name="object 2998"/>
            <p:cNvSpPr/>
            <p:nvPr/>
          </p:nvSpPr>
          <p:spPr>
            <a:xfrm>
              <a:off x="7620098" y="39170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9" name="object 2999"/>
            <p:cNvSpPr/>
            <p:nvPr/>
          </p:nvSpPr>
          <p:spPr>
            <a:xfrm>
              <a:off x="7623268" y="39138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0" name="object 3000"/>
            <p:cNvSpPr/>
            <p:nvPr/>
          </p:nvSpPr>
          <p:spPr>
            <a:xfrm>
              <a:off x="7626579" y="39105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1" name="object 3001"/>
            <p:cNvSpPr/>
            <p:nvPr/>
          </p:nvSpPr>
          <p:spPr>
            <a:xfrm>
              <a:off x="7630019" y="39071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2" name="object 3002"/>
            <p:cNvSpPr/>
            <p:nvPr/>
          </p:nvSpPr>
          <p:spPr>
            <a:xfrm>
              <a:off x="7633599" y="39035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3" name="object 3003"/>
            <p:cNvSpPr/>
            <p:nvPr/>
          </p:nvSpPr>
          <p:spPr>
            <a:xfrm>
              <a:off x="7637283" y="38998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4" name="object 3004"/>
            <p:cNvSpPr/>
            <p:nvPr/>
          </p:nvSpPr>
          <p:spPr>
            <a:xfrm>
              <a:off x="7641140" y="38960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5" name="object 3005"/>
            <p:cNvSpPr/>
            <p:nvPr/>
          </p:nvSpPr>
          <p:spPr>
            <a:xfrm>
              <a:off x="7645113" y="38920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6" name="object 3006"/>
            <p:cNvSpPr/>
            <p:nvPr/>
          </p:nvSpPr>
          <p:spPr>
            <a:xfrm>
              <a:off x="7649213" y="38879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7" name="object 3007"/>
            <p:cNvSpPr/>
            <p:nvPr/>
          </p:nvSpPr>
          <p:spPr>
            <a:xfrm>
              <a:off x="7653436" y="3883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8" name="object 3008"/>
            <p:cNvSpPr/>
            <p:nvPr/>
          </p:nvSpPr>
          <p:spPr>
            <a:xfrm>
              <a:off x="7657806" y="38793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9" name="object 3009"/>
            <p:cNvSpPr/>
            <p:nvPr/>
          </p:nvSpPr>
          <p:spPr>
            <a:xfrm>
              <a:off x="7662322" y="38747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0" name="object 3010"/>
            <p:cNvSpPr/>
            <p:nvPr/>
          </p:nvSpPr>
          <p:spPr>
            <a:xfrm>
              <a:off x="7666965" y="38701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1" name="object 3011"/>
            <p:cNvSpPr/>
            <p:nvPr/>
          </p:nvSpPr>
          <p:spPr>
            <a:xfrm>
              <a:off x="7671728" y="38653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2" name="object 3012"/>
            <p:cNvSpPr/>
            <p:nvPr/>
          </p:nvSpPr>
          <p:spPr>
            <a:xfrm>
              <a:off x="7676635" y="38604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3" name="object 3013"/>
            <p:cNvSpPr/>
            <p:nvPr/>
          </p:nvSpPr>
          <p:spPr>
            <a:xfrm>
              <a:off x="7589658" y="41217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4" name="object 3014"/>
            <p:cNvSpPr/>
            <p:nvPr/>
          </p:nvSpPr>
          <p:spPr>
            <a:xfrm>
              <a:off x="7590961" y="41204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5" name="object 3015"/>
            <p:cNvSpPr/>
            <p:nvPr/>
          </p:nvSpPr>
          <p:spPr>
            <a:xfrm>
              <a:off x="7592408" y="41189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6" name="object 3016"/>
            <p:cNvSpPr/>
            <p:nvPr/>
          </p:nvSpPr>
          <p:spPr>
            <a:xfrm>
              <a:off x="7593977" y="41174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7" name="object 3017"/>
            <p:cNvSpPr/>
            <p:nvPr/>
          </p:nvSpPr>
          <p:spPr>
            <a:xfrm>
              <a:off x="7595697" y="41156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8" name="object 3018"/>
            <p:cNvSpPr/>
            <p:nvPr/>
          </p:nvSpPr>
          <p:spPr>
            <a:xfrm>
              <a:off x="7597539" y="41138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9" name="object 3019"/>
            <p:cNvSpPr/>
            <p:nvPr/>
          </p:nvSpPr>
          <p:spPr>
            <a:xfrm>
              <a:off x="7599501" y="41118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0" name="object 3020"/>
            <p:cNvSpPr/>
            <p:nvPr/>
          </p:nvSpPr>
          <p:spPr>
            <a:xfrm>
              <a:off x="7601612" y="41097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1" name="object 3021"/>
            <p:cNvSpPr/>
            <p:nvPr/>
          </p:nvSpPr>
          <p:spPr>
            <a:xfrm>
              <a:off x="7603846" y="41075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2" name="object 3022"/>
            <p:cNvSpPr/>
            <p:nvPr/>
          </p:nvSpPr>
          <p:spPr>
            <a:xfrm>
              <a:off x="7606230" y="41051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3" name="object 3023"/>
            <p:cNvSpPr/>
            <p:nvPr/>
          </p:nvSpPr>
          <p:spPr>
            <a:xfrm>
              <a:off x="7608734" y="41026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4" name="object 3024"/>
            <p:cNvSpPr/>
            <p:nvPr/>
          </p:nvSpPr>
          <p:spPr>
            <a:xfrm>
              <a:off x="7611386" y="40999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5" name="object 3025"/>
            <p:cNvSpPr/>
            <p:nvPr/>
          </p:nvSpPr>
          <p:spPr>
            <a:xfrm>
              <a:off x="7614160" y="40972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6" name="object 3026"/>
            <p:cNvSpPr/>
            <p:nvPr/>
          </p:nvSpPr>
          <p:spPr>
            <a:xfrm>
              <a:off x="7617054" y="40943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7" name="object 3027"/>
            <p:cNvSpPr/>
            <p:nvPr/>
          </p:nvSpPr>
          <p:spPr>
            <a:xfrm>
              <a:off x="7620098" y="40912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8" name="object 3028"/>
            <p:cNvSpPr/>
            <p:nvPr/>
          </p:nvSpPr>
          <p:spPr>
            <a:xfrm>
              <a:off x="7623268" y="40880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9" name="object 3029"/>
            <p:cNvSpPr/>
            <p:nvPr/>
          </p:nvSpPr>
          <p:spPr>
            <a:xfrm>
              <a:off x="7626579" y="40847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0" name="object 3030"/>
            <p:cNvSpPr/>
            <p:nvPr/>
          </p:nvSpPr>
          <p:spPr>
            <a:xfrm>
              <a:off x="7630019" y="40813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1" name="object 3031"/>
            <p:cNvSpPr/>
            <p:nvPr/>
          </p:nvSpPr>
          <p:spPr>
            <a:xfrm>
              <a:off x="7633599" y="40777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2" name="object 3032"/>
            <p:cNvSpPr/>
            <p:nvPr/>
          </p:nvSpPr>
          <p:spPr>
            <a:xfrm>
              <a:off x="7637283" y="40740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3" name="object 3033"/>
            <p:cNvSpPr/>
            <p:nvPr/>
          </p:nvSpPr>
          <p:spPr>
            <a:xfrm>
              <a:off x="7641140" y="40701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4" name="object 3034"/>
            <p:cNvSpPr/>
            <p:nvPr/>
          </p:nvSpPr>
          <p:spPr>
            <a:xfrm>
              <a:off x="7645113" y="40662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5" name="object 3035"/>
            <p:cNvSpPr/>
            <p:nvPr/>
          </p:nvSpPr>
          <p:spPr>
            <a:xfrm>
              <a:off x="7649213" y="40621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6" name="object 3036"/>
            <p:cNvSpPr/>
            <p:nvPr/>
          </p:nvSpPr>
          <p:spPr>
            <a:xfrm>
              <a:off x="7653436" y="40578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7" name="object 3037"/>
            <p:cNvSpPr/>
            <p:nvPr/>
          </p:nvSpPr>
          <p:spPr>
            <a:xfrm>
              <a:off x="7657806" y="40534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8" name="object 3038"/>
            <p:cNvSpPr/>
            <p:nvPr/>
          </p:nvSpPr>
          <p:spPr>
            <a:xfrm>
              <a:off x="7662322" y="40489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9" name="object 3039"/>
            <p:cNvSpPr/>
            <p:nvPr/>
          </p:nvSpPr>
          <p:spPr>
            <a:xfrm>
              <a:off x="7666965" y="40443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0" name="object 3040"/>
            <p:cNvSpPr/>
            <p:nvPr/>
          </p:nvSpPr>
          <p:spPr>
            <a:xfrm>
              <a:off x="7671728" y="40395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1" name="object 3041"/>
            <p:cNvSpPr/>
            <p:nvPr/>
          </p:nvSpPr>
          <p:spPr>
            <a:xfrm>
              <a:off x="7676635" y="40346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2" name="object 3042"/>
            <p:cNvSpPr/>
            <p:nvPr/>
          </p:nvSpPr>
          <p:spPr>
            <a:xfrm>
              <a:off x="7681519" y="3947546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976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3" name="object 3043"/>
            <p:cNvSpPr/>
            <p:nvPr/>
          </p:nvSpPr>
          <p:spPr>
            <a:xfrm>
              <a:off x="7646737" y="3773376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>
                  <a:moveTo>
                    <a:pt x="0" y="0"/>
                  </a:moveTo>
                  <a:lnTo>
                    <a:pt x="121787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4" name="object 3044"/>
            <p:cNvSpPr/>
            <p:nvPr/>
          </p:nvSpPr>
          <p:spPr>
            <a:xfrm>
              <a:off x="7768523" y="3773377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5" name="object 3045"/>
            <p:cNvSpPr/>
            <p:nvPr/>
          </p:nvSpPr>
          <p:spPr>
            <a:xfrm>
              <a:off x="7681519" y="368629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6" name="object 3046"/>
            <p:cNvSpPr/>
            <p:nvPr/>
          </p:nvSpPr>
          <p:spPr>
            <a:xfrm>
              <a:off x="7855500" y="368629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7" name="object 3047"/>
            <p:cNvSpPr/>
            <p:nvPr/>
          </p:nvSpPr>
          <p:spPr>
            <a:xfrm>
              <a:off x="7763611" y="37733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8" name="object 3048"/>
            <p:cNvSpPr/>
            <p:nvPr/>
          </p:nvSpPr>
          <p:spPr>
            <a:xfrm>
              <a:off x="7764937" y="37720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9" name="object 3049"/>
            <p:cNvSpPr/>
            <p:nvPr/>
          </p:nvSpPr>
          <p:spPr>
            <a:xfrm>
              <a:off x="7766361" y="37706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0" name="object 3050"/>
            <p:cNvSpPr/>
            <p:nvPr/>
          </p:nvSpPr>
          <p:spPr>
            <a:xfrm>
              <a:off x="7767956" y="37690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1" name="object 3051"/>
            <p:cNvSpPr/>
            <p:nvPr/>
          </p:nvSpPr>
          <p:spPr>
            <a:xfrm>
              <a:off x="7769651" y="37673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2" name="object 3052"/>
            <p:cNvSpPr/>
            <p:nvPr/>
          </p:nvSpPr>
          <p:spPr>
            <a:xfrm>
              <a:off x="7771494" y="37654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3" name="object 3053"/>
            <p:cNvSpPr/>
            <p:nvPr/>
          </p:nvSpPr>
          <p:spPr>
            <a:xfrm>
              <a:off x="7773480" y="37635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4" name="object 3054"/>
            <p:cNvSpPr/>
            <p:nvPr/>
          </p:nvSpPr>
          <p:spPr>
            <a:xfrm>
              <a:off x="7775591" y="37614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5" name="object 3055"/>
            <p:cNvSpPr/>
            <p:nvPr/>
          </p:nvSpPr>
          <p:spPr>
            <a:xfrm>
              <a:off x="7777827" y="37591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6" name="object 3056"/>
            <p:cNvSpPr/>
            <p:nvPr/>
          </p:nvSpPr>
          <p:spPr>
            <a:xfrm>
              <a:off x="7780185" y="37567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7" name="object 3057"/>
            <p:cNvSpPr/>
            <p:nvPr/>
          </p:nvSpPr>
          <p:spPr>
            <a:xfrm>
              <a:off x="7782713" y="37542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8" name="object 3058"/>
            <p:cNvSpPr/>
            <p:nvPr/>
          </p:nvSpPr>
          <p:spPr>
            <a:xfrm>
              <a:off x="7785339" y="37516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9" name="object 3059"/>
            <p:cNvSpPr/>
            <p:nvPr/>
          </p:nvSpPr>
          <p:spPr>
            <a:xfrm>
              <a:off x="7788113" y="37488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0" name="object 3060"/>
            <p:cNvSpPr/>
            <p:nvPr/>
          </p:nvSpPr>
          <p:spPr>
            <a:xfrm>
              <a:off x="7791032" y="37459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1" name="object 3061"/>
            <p:cNvSpPr/>
            <p:nvPr/>
          </p:nvSpPr>
          <p:spPr>
            <a:xfrm>
              <a:off x="7794053" y="37428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2" name="object 3062"/>
            <p:cNvSpPr/>
            <p:nvPr/>
          </p:nvSpPr>
          <p:spPr>
            <a:xfrm>
              <a:off x="7797243" y="37397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3" name="object 3063"/>
            <p:cNvSpPr/>
            <p:nvPr/>
          </p:nvSpPr>
          <p:spPr>
            <a:xfrm>
              <a:off x="7800533" y="37364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4" name="object 3064"/>
            <p:cNvSpPr/>
            <p:nvPr/>
          </p:nvSpPr>
          <p:spPr>
            <a:xfrm>
              <a:off x="7803969" y="37329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5" name="object 3065"/>
            <p:cNvSpPr/>
            <p:nvPr/>
          </p:nvSpPr>
          <p:spPr>
            <a:xfrm>
              <a:off x="7807555" y="37293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6" name="object 3066"/>
            <p:cNvSpPr/>
            <p:nvPr/>
          </p:nvSpPr>
          <p:spPr>
            <a:xfrm>
              <a:off x="7811264" y="37256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7" name="object 3067"/>
            <p:cNvSpPr/>
            <p:nvPr/>
          </p:nvSpPr>
          <p:spPr>
            <a:xfrm>
              <a:off x="7815093" y="37218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8" name="object 3068"/>
            <p:cNvSpPr/>
            <p:nvPr/>
          </p:nvSpPr>
          <p:spPr>
            <a:xfrm>
              <a:off x="7819067" y="371785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9" name="object 3069"/>
            <p:cNvSpPr/>
            <p:nvPr/>
          </p:nvSpPr>
          <p:spPr>
            <a:xfrm>
              <a:off x="7823166" y="37137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0" name="object 3070"/>
            <p:cNvSpPr/>
            <p:nvPr/>
          </p:nvSpPr>
          <p:spPr>
            <a:xfrm>
              <a:off x="7827413" y="37095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1" name="object 3071"/>
            <p:cNvSpPr/>
            <p:nvPr/>
          </p:nvSpPr>
          <p:spPr>
            <a:xfrm>
              <a:off x="7831783" y="37051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2" name="object 3072"/>
            <p:cNvSpPr/>
            <p:nvPr/>
          </p:nvSpPr>
          <p:spPr>
            <a:xfrm>
              <a:off x="7836277" y="37006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3" name="object 3073"/>
            <p:cNvSpPr/>
            <p:nvPr/>
          </p:nvSpPr>
          <p:spPr>
            <a:xfrm>
              <a:off x="7840918" y="36959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4" name="object 3074"/>
            <p:cNvSpPr/>
            <p:nvPr/>
          </p:nvSpPr>
          <p:spPr>
            <a:xfrm>
              <a:off x="7845702" y="36912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5" name="object 3075"/>
            <p:cNvSpPr/>
            <p:nvPr/>
          </p:nvSpPr>
          <p:spPr>
            <a:xfrm>
              <a:off x="7850588" y="36862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6" name="object 3076"/>
            <p:cNvSpPr/>
            <p:nvPr/>
          </p:nvSpPr>
          <p:spPr>
            <a:xfrm>
              <a:off x="7763611" y="39475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7" name="object 3077"/>
            <p:cNvSpPr/>
            <p:nvPr/>
          </p:nvSpPr>
          <p:spPr>
            <a:xfrm>
              <a:off x="7764937" y="39462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8" name="object 3078"/>
            <p:cNvSpPr/>
            <p:nvPr/>
          </p:nvSpPr>
          <p:spPr>
            <a:xfrm>
              <a:off x="7766361" y="39447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9" name="object 3079"/>
            <p:cNvSpPr/>
            <p:nvPr/>
          </p:nvSpPr>
          <p:spPr>
            <a:xfrm>
              <a:off x="7767956" y="39432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0" name="object 3080"/>
            <p:cNvSpPr/>
            <p:nvPr/>
          </p:nvSpPr>
          <p:spPr>
            <a:xfrm>
              <a:off x="7769651" y="39414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1" name="object 3081"/>
            <p:cNvSpPr/>
            <p:nvPr/>
          </p:nvSpPr>
          <p:spPr>
            <a:xfrm>
              <a:off x="7771494" y="39396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2" name="object 3082"/>
            <p:cNvSpPr/>
            <p:nvPr/>
          </p:nvSpPr>
          <p:spPr>
            <a:xfrm>
              <a:off x="7773480" y="39376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3" name="object 3083"/>
            <p:cNvSpPr/>
            <p:nvPr/>
          </p:nvSpPr>
          <p:spPr>
            <a:xfrm>
              <a:off x="7775591" y="39355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4" name="object 3084"/>
            <p:cNvSpPr/>
            <p:nvPr/>
          </p:nvSpPr>
          <p:spPr>
            <a:xfrm>
              <a:off x="7777827" y="39333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5" name="object 3085"/>
            <p:cNvSpPr/>
            <p:nvPr/>
          </p:nvSpPr>
          <p:spPr>
            <a:xfrm>
              <a:off x="7780185" y="39309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6" name="object 3086"/>
            <p:cNvSpPr/>
            <p:nvPr/>
          </p:nvSpPr>
          <p:spPr>
            <a:xfrm>
              <a:off x="7782713" y="39284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7" name="object 3087"/>
            <p:cNvSpPr/>
            <p:nvPr/>
          </p:nvSpPr>
          <p:spPr>
            <a:xfrm>
              <a:off x="7785339" y="39258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8" name="object 3088"/>
            <p:cNvSpPr/>
            <p:nvPr/>
          </p:nvSpPr>
          <p:spPr>
            <a:xfrm>
              <a:off x="7788113" y="39230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9" name="object 3089"/>
            <p:cNvSpPr/>
            <p:nvPr/>
          </p:nvSpPr>
          <p:spPr>
            <a:xfrm>
              <a:off x="7791032" y="39201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0" name="object 3090"/>
            <p:cNvSpPr/>
            <p:nvPr/>
          </p:nvSpPr>
          <p:spPr>
            <a:xfrm>
              <a:off x="7794053" y="39170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1" name="object 3091"/>
            <p:cNvSpPr/>
            <p:nvPr/>
          </p:nvSpPr>
          <p:spPr>
            <a:xfrm>
              <a:off x="7797243" y="39138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2" name="object 3092"/>
            <p:cNvSpPr/>
            <p:nvPr/>
          </p:nvSpPr>
          <p:spPr>
            <a:xfrm>
              <a:off x="7800533" y="39105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3" name="object 3093"/>
            <p:cNvSpPr/>
            <p:nvPr/>
          </p:nvSpPr>
          <p:spPr>
            <a:xfrm>
              <a:off x="7803969" y="39071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4" name="object 3094"/>
            <p:cNvSpPr/>
            <p:nvPr/>
          </p:nvSpPr>
          <p:spPr>
            <a:xfrm>
              <a:off x="7807555" y="39035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5" name="object 3095"/>
            <p:cNvSpPr/>
            <p:nvPr/>
          </p:nvSpPr>
          <p:spPr>
            <a:xfrm>
              <a:off x="7811264" y="38998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6" name="object 3096"/>
            <p:cNvSpPr/>
            <p:nvPr/>
          </p:nvSpPr>
          <p:spPr>
            <a:xfrm>
              <a:off x="7815093" y="38960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7" name="object 3097"/>
            <p:cNvSpPr/>
            <p:nvPr/>
          </p:nvSpPr>
          <p:spPr>
            <a:xfrm>
              <a:off x="7819067" y="38920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8" name="object 3098"/>
            <p:cNvSpPr/>
            <p:nvPr/>
          </p:nvSpPr>
          <p:spPr>
            <a:xfrm>
              <a:off x="7823166" y="38879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9" name="object 3099"/>
            <p:cNvSpPr/>
            <p:nvPr/>
          </p:nvSpPr>
          <p:spPr>
            <a:xfrm>
              <a:off x="7827413" y="3883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0" name="object 3100"/>
            <p:cNvSpPr/>
            <p:nvPr/>
          </p:nvSpPr>
          <p:spPr>
            <a:xfrm>
              <a:off x="7831783" y="38793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1" name="object 3101"/>
            <p:cNvSpPr/>
            <p:nvPr/>
          </p:nvSpPr>
          <p:spPr>
            <a:xfrm>
              <a:off x="7836277" y="38747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2" name="object 3102"/>
            <p:cNvSpPr/>
            <p:nvPr/>
          </p:nvSpPr>
          <p:spPr>
            <a:xfrm>
              <a:off x="7840918" y="38701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3" name="object 3103"/>
            <p:cNvSpPr/>
            <p:nvPr/>
          </p:nvSpPr>
          <p:spPr>
            <a:xfrm>
              <a:off x="7845702" y="38653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4" name="object 3104"/>
            <p:cNvSpPr/>
            <p:nvPr/>
          </p:nvSpPr>
          <p:spPr>
            <a:xfrm>
              <a:off x="7850588" y="38604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5" name="object 3105"/>
            <p:cNvSpPr/>
            <p:nvPr/>
          </p:nvSpPr>
          <p:spPr>
            <a:xfrm>
              <a:off x="7855500" y="3773376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976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6" name="object 3106"/>
            <p:cNvSpPr/>
            <p:nvPr/>
          </p:nvSpPr>
          <p:spPr>
            <a:xfrm>
              <a:off x="7820714" y="3599182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>
                  <a:moveTo>
                    <a:pt x="0" y="0"/>
                  </a:moveTo>
                  <a:lnTo>
                    <a:pt x="121787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7" name="object 3107"/>
            <p:cNvSpPr/>
            <p:nvPr/>
          </p:nvSpPr>
          <p:spPr>
            <a:xfrm>
              <a:off x="7942477" y="3599207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8" name="object 3108"/>
            <p:cNvSpPr/>
            <p:nvPr/>
          </p:nvSpPr>
          <p:spPr>
            <a:xfrm>
              <a:off x="7855500" y="3512097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9" name="object 3109"/>
            <p:cNvSpPr/>
            <p:nvPr/>
          </p:nvSpPr>
          <p:spPr>
            <a:xfrm>
              <a:off x="8029453" y="3512123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0" name="object 3110"/>
            <p:cNvSpPr/>
            <p:nvPr/>
          </p:nvSpPr>
          <p:spPr>
            <a:xfrm>
              <a:off x="7937590" y="35991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1" name="object 3111"/>
            <p:cNvSpPr/>
            <p:nvPr/>
          </p:nvSpPr>
          <p:spPr>
            <a:xfrm>
              <a:off x="7938893" y="35978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2" name="object 3112"/>
            <p:cNvSpPr/>
            <p:nvPr/>
          </p:nvSpPr>
          <p:spPr>
            <a:xfrm>
              <a:off x="7940339" y="35964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3" name="object 3113"/>
            <p:cNvSpPr/>
            <p:nvPr/>
          </p:nvSpPr>
          <p:spPr>
            <a:xfrm>
              <a:off x="7941912" y="35948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4" name="object 3114"/>
            <p:cNvSpPr/>
            <p:nvPr/>
          </p:nvSpPr>
          <p:spPr>
            <a:xfrm>
              <a:off x="7943629" y="35931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5" name="object 3115"/>
            <p:cNvSpPr/>
            <p:nvPr/>
          </p:nvSpPr>
          <p:spPr>
            <a:xfrm>
              <a:off x="7945472" y="35913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6" name="object 3116"/>
            <p:cNvSpPr/>
            <p:nvPr/>
          </p:nvSpPr>
          <p:spPr>
            <a:xfrm>
              <a:off x="7947434" y="35893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7" name="object 3117"/>
            <p:cNvSpPr/>
            <p:nvPr/>
          </p:nvSpPr>
          <p:spPr>
            <a:xfrm>
              <a:off x="7949545" y="35872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8" name="object 3118"/>
            <p:cNvSpPr/>
            <p:nvPr/>
          </p:nvSpPr>
          <p:spPr>
            <a:xfrm>
              <a:off x="7951782" y="35849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9" name="object 3119"/>
            <p:cNvSpPr/>
            <p:nvPr/>
          </p:nvSpPr>
          <p:spPr>
            <a:xfrm>
              <a:off x="7954161" y="35825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0" name="object 3120"/>
            <p:cNvSpPr/>
            <p:nvPr/>
          </p:nvSpPr>
          <p:spPr>
            <a:xfrm>
              <a:off x="7956664" y="35800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1" name="object 3121"/>
            <p:cNvSpPr/>
            <p:nvPr/>
          </p:nvSpPr>
          <p:spPr>
            <a:xfrm>
              <a:off x="7959318" y="35774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2" name="object 3122"/>
            <p:cNvSpPr/>
            <p:nvPr/>
          </p:nvSpPr>
          <p:spPr>
            <a:xfrm>
              <a:off x="7962089" y="35746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3" name="object 3123"/>
            <p:cNvSpPr/>
            <p:nvPr/>
          </p:nvSpPr>
          <p:spPr>
            <a:xfrm>
              <a:off x="7964986" y="35717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4" name="object 3124"/>
            <p:cNvSpPr/>
            <p:nvPr/>
          </p:nvSpPr>
          <p:spPr>
            <a:xfrm>
              <a:off x="7968031" y="35687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5" name="object 3125"/>
            <p:cNvSpPr/>
            <p:nvPr/>
          </p:nvSpPr>
          <p:spPr>
            <a:xfrm>
              <a:off x="7971198" y="35655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6" name="object 3126"/>
            <p:cNvSpPr/>
            <p:nvPr/>
          </p:nvSpPr>
          <p:spPr>
            <a:xfrm>
              <a:off x="7974511" y="35622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7" name="object 3127"/>
            <p:cNvSpPr/>
            <p:nvPr/>
          </p:nvSpPr>
          <p:spPr>
            <a:xfrm>
              <a:off x="7977950" y="35587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8" name="object 3128"/>
            <p:cNvSpPr/>
            <p:nvPr/>
          </p:nvSpPr>
          <p:spPr>
            <a:xfrm>
              <a:off x="7981508" y="35552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9" name="object 3129"/>
            <p:cNvSpPr/>
            <p:nvPr/>
          </p:nvSpPr>
          <p:spPr>
            <a:xfrm>
              <a:off x="7985215" y="35514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0" name="object 3130"/>
            <p:cNvSpPr/>
            <p:nvPr/>
          </p:nvSpPr>
          <p:spPr>
            <a:xfrm>
              <a:off x="7989068" y="35476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1" name="object 3131"/>
            <p:cNvSpPr/>
            <p:nvPr/>
          </p:nvSpPr>
          <p:spPr>
            <a:xfrm>
              <a:off x="7993021" y="35436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2" name="object 3132"/>
            <p:cNvSpPr/>
            <p:nvPr/>
          </p:nvSpPr>
          <p:spPr>
            <a:xfrm>
              <a:off x="7997145" y="35395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3" name="object 3133"/>
            <p:cNvSpPr/>
            <p:nvPr/>
          </p:nvSpPr>
          <p:spPr>
            <a:xfrm>
              <a:off x="8001368" y="35353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4" name="object 3134"/>
            <p:cNvSpPr/>
            <p:nvPr/>
          </p:nvSpPr>
          <p:spPr>
            <a:xfrm>
              <a:off x="8005736" y="35309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5" name="object 3135"/>
            <p:cNvSpPr/>
            <p:nvPr/>
          </p:nvSpPr>
          <p:spPr>
            <a:xfrm>
              <a:off x="8010255" y="35264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6" name="object 3136"/>
            <p:cNvSpPr/>
            <p:nvPr/>
          </p:nvSpPr>
          <p:spPr>
            <a:xfrm>
              <a:off x="8014895" y="35217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7" name="object 3137"/>
            <p:cNvSpPr/>
            <p:nvPr/>
          </p:nvSpPr>
          <p:spPr>
            <a:xfrm>
              <a:off x="8019657" y="35170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8" name="object 3138"/>
            <p:cNvSpPr/>
            <p:nvPr/>
          </p:nvSpPr>
          <p:spPr>
            <a:xfrm>
              <a:off x="8024567" y="35121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9" name="object 3139"/>
            <p:cNvSpPr/>
            <p:nvPr/>
          </p:nvSpPr>
          <p:spPr>
            <a:xfrm>
              <a:off x="7937590" y="37733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0" name="object 3140"/>
            <p:cNvSpPr/>
            <p:nvPr/>
          </p:nvSpPr>
          <p:spPr>
            <a:xfrm>
              <a:off x="7938893" y="37720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1" name="object 3141"/>
            <p:cNvSpPr/>
            <p:nvPr/>
          </p:nvSpPr>
          <p:spPr>
            <a:xfrm>
              <a:off x="7940339" y="37706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2" name="object 3142"/>
            <p:cNvSpPr/>
            <p:nvPr/>
          </p:nvSpPr>
          <p:spPr>
            <a:xfrm>
              <a:off x="7941912" y="37690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3" name="object 3143"/>
            <p:cNvSpPr/>
            <p:nvPr/>
          </p:nvSpPr>
          <p:spPr>
            <a:xfrm>
              <a:off x="7943629" y="37673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4" name="object 3144"/>
            <p:cNvSpPr/>
            <p:nvPr/>
          </p:nvSpPr>
          <p:spPr>
            <a:xfrm>
              <a:off x="7945472" y="37654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5" name="object 3145"/>
            <p:cNvSpPr/>
            <p:nvPr/>
          </p:nvSpPr>
          <p:spPr>
            <a:xfrm>
              <a:off x="7947434" y="37635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6" name="object 3146"/>
            <p:cNvSpPr/>
            <p:nvPr/>
          </p:nvSpPr>
          <p:spPr>
            <a:xfrm>
              <a:off x="7949545" y="37614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7" name="object 3147"/>
            <p:cNvSpPr/>
            <p:nvPr/>
          </p:nvSpPr>
          <p:spPr>
            <a:xfrm>
              <a:off x="7951782" y="37591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8" name="object 3148"/>
            <p:cNvSpPr/>
            <p:nvPr/>
          </p:nvSpPr>
          <p:spPr>
            <a:xfrm>
              <a:off x="7954161" y="37567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9" name="object 3149"/>
            <p:cNvSpPr/>
            <p:nvPr/>
          </p:nvSpPr>
          <p:spPr>
            <a:xfrm>
              <a:off x="7956664" y="37542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0" name="object 3150"/>
            <p:cNvSpPr/>
            <p:nvPr/>
          </p:nvSpPr>
          <p:spPr>
            <a:xfrm>
              <a:off x="7959318" y="37516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1" name="object 3151"/>
            <p:cNvSpPr/>
            <p:nvPr/>
          </p:nvSpPr>
          <p:spPr>
            <a:xfrm>
              <a:off x="7962089" y="37488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2" name="object 3152"/>
            <p:cNvSpPr/>
            <p:nvPr/>
          </p:nvSpPr>
          <p:spPr>
            <a:xfrm>
              <a:off x="7964986" y="37459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3" name="object 3153"/>
            <p:cNvSpPr/>
            <p:nvPr/>
          </p:nvSpPr>
          <p:spPr>
            <a:xfrm>
              <a:off x="7968031" y="37428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4" name="object 3154"/>
            <p:cNvSpPr/>
            <p:nvPr/>
          </p:nvSpPr>
          <p:spPr>
            <a:xfrm>
              <a:off x="7971198" y="37397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5" name="object 3155"/>
            <p:cNvSpPr/>
            <p:nvPr/>
          </p:nvSpPr>
          <p:spPr>
            <a:xfrm>
              <a:off x="7974511" y="37364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6" name="object 3156"/>
            <p:cNvSpPr/>
            <p:nvPr/>
          </p:nvSpPr>
          <p:spPr>
            <a:xfrm>
              <a:off x="7977950" y="37329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7" name="object 3157"/>
            <p:cNvSpPr/>
            <p:nvPr/>
          </p:nvSpPr>
          <p:spPr>
            <a:xfrm>
              <a:off x="7981508" y="37293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8" name="object 3158"/>
            <p:cNvSpPr/>
            <p:nvPr/>
          </p:nvSpPr>
          <p:spPr>
            <a:xfrm>
              <a:off x="7985215" y="37256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9" name="object 3159"/>
            <p:cNvSpPr/>
            <p:nvPr/>
          </p:nvSpPr>
          <p:spPr>
            <a:xfrm>
              <a:off x="7989068" y="37218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0" name="object 3160"/>
            <p:cNvSpPr/>
            <p:nvPr/>
          </p:nvSpPr>
          <p:spPr>
            <a:xfrm>
              <a:off x="7993021" y="371785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1" name="object 3161"/>
            <p:cNvSpPr/>
            <p:nvPr/>
          </p:nvSpPr>
          <p:spPr>
            <a:xfrm>
              <a:off x="7997145" y="37137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2" name="object 3162"/>
            <p:cNvSpPr/>
            <p:nvPr/>
          </p:nvSpPr>
          <p:spPr>
            <a:xfrm>
              <a:off x="8001368" y="37095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3" name="object 3163"/>
            <p:cNvSpPr/>
            <p:nvPr/>
          </p:nvSpPr>
          <p:spPr>
            <a:xfrm>
              <a:off x="8005736" y="37051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4" name="object 3164"/>
            <p:cNvSpPr/>
            <p:nvPr/>
          </p:nvSpPr>
          <p:spPr>
            <a:xfrm>
              <a:off x="8010255" y="37006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5" name="object 3165"/>
            <p:cNvSpPr/>
            <p:nvPr/>
          </p:nvSpPr>
          <p:spPr>
            <a:xfrm>
              <a:off x="8014895" y="36959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6" name="object 3166"/>
            <p:cNvSpPr/>
            <p:nvPr/>
          </p:nvSpPr>
          <p:spPr>
            <a:xfrm>
              <a:off x="8019657" y="36912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7" name="object 3167"/>
            <p:cNvSpPr/>
            <p:nvPr/>
          </p:nvSpPr>
          <p:spPr>
            <a:xfrm>
              <a:off x="8024567" y="36862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8" name="object 3168"/>
            <p:cNvSpPr/>
            <p:nvPr/>
          </p:nvSpPr>
          <p:spPr>
            <a:xfrm>
              <a:off x="5506973" y="4330736"/>
              <a:ext cx="0" cy="52705"/>
            </a:xfrm>
            <a:custGeom>
              <a:avLst/>
              <a:gdLst/>
              <a:ahLst/>
              <a:cxnLst/>
              <a:rect l="l" t="t" r="r" b="b"/>
              <a:pathLst>
                <a:path h="52704">
                  <a:moveTo>
                    <a:pt x="0" y="52255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9" name="object 3169"/>
            <p:cNvSpPr/>
            <p:nvPr/>
          </p:nvSpPr>
          <p:spPr>
            <a:xfrm>
              <a:off x="5332995" y="4330738"/>
              <a:ext cx="1739900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0" y="0"/>
                  </a:moveTo>
                  <a:lnTo>
                    <a:pt x="1739662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0" name="object 3170"/>
            <p:cNvSpPr/>
            <p:nvPr/>
          </p:nvSpPr>
          <p:spPr>
            <a:xfrm>
              <a:off x="5332995" y="4156567"/>
              <a:ext cx="1739900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0" y="0"/>
                  </a:moveTo>
                  <a:lnTo>
                    <a:pt x="1739662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1" name="object 3171"/>
            <p:cNvSpPr/>
            <p:nvPr/>
          </p:nvSpPr>
          <p:spPr>
            <a:xfrm>
              <a:off x="5419972" y="4069483"/>
              <a:ext cx="1739900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0" y="0"/>
                  </a:moveTo>
                  <a:lnTo>
                    <a:pt x="1739662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2" name="object 3172"/>
            <p:cNvSpPr/>
            <p:nvPr/>
          </p:nvSpPr>
          <p:spPr>
            <a:xfrm>
              <a:off x="5332995" y="4156593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3" name="object 3173"/>
            <p:cNvSpPr/>
            <p:nvPr/>
          </p:nvSpPr>
          <p:spPr>
            <a:xfrm>
              <a:off x="7072658" y="4156593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4" name="object 3174"/>
            <p:cNvSpPr/>
            <p:nvPr/>
          </p:nvSpPr>
          <p:spPr>
            <a:xfrm>
              <a:off x="7159633" y="4069482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5" name="object 3175"/>
            <p:cNvSpPr/>
            <p:nvPr/>
          </p:nvSpPr>
          <p:spPr>
            <a:xfrm>
              <a:off x="5328109" y="41565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6" name="object 3176"/>
            <p:cNvSpPr/>
            <p:nvPr/>
          </p:nvSpPr>
          <p:spPr>
            <a:xfrm>
              <a:off x="5329411" y="41552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7" name="object 3177"/>
            <p:cNvSpPr/>
            <p:nvPr/>
          </p:nvSpPr>
          <p:spPr>
            <a:xfrm>
              <a:off x="5330859" y="41538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8" name="object 3178"/>
            <p:cNvSpPr/>
            <p:nvPr/>
          </p:nvSpPr>
          <p:spPr>
            <a:xfrm>
              <a:off x="5332430" y="415224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9" name="object 3179"/>
            <p:cNvSpPr/>
            <p:nvPr/>
          </p:nvSpPr>
          <p:spPr>
            <a:xfrm>
              <a:off x="5334148" y="41505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0" name="object 3180"/>
            <p:cNvSpPr/>
            <p:nvPr/>
          </p:nvSpPr>
          <p:spPr>
            <a:xfrm>
              <a:off x="5335989" y="41486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1" name="object 3181"/>
            <p:cNvSpPr/>
            <p:nvPr/>
          </p:nvSpPr>
          <p:spPr>
            <a:xfrm>
              <a:off x="5337953" y="41467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2" name="object 3182"/>
            <p:cNvSpPr/>
            <p:nvPr/>
          </p:nvSpPr>
          <p:spPr>
            <a:xfrm>
              <a:off x="5340065" y="41445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3" name="object 3183"/>
            <p:cNvSpPr/>
            <p:nvPr/>
          </p:nvSpPr>
          <p:spPr>
            <a:xfrm>
              <a:off x="5342299" y="41423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4" name="object 3184"/>
            <p:cNvSpPr/>
            <p:nvPr/>
          </p:nvSpPr>
          <p:spPr>
            <a:xfrm>
              <a:off x="5344680" y="41399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5" name="object 3185"/>
            <p:cNvSpPr/>
            <p:nvPr/>
          </p:nvSpPr>
          <p:spPr>
            <a:xfrm>
              <a:off x="5347185" y="41374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6" name="object 3186"/>
            <p:cNvSpPr/>
            <p:nvPr/>
          </p:nvSpPr>
          <p:spPr>
            <a:xfrm>
              <a:off x="5349835" y="41348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7" name="object 3187"/>
            <p:cNvSpPr/>
            <p:nvPr/>
          </p:nvSpPr>
          <p:spPr>
            <a:xfrm>
              <a:off x="5352609" y="41320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8" name="object 3188"/>
            <p:cNvSpPr/>
            <p:nvPr/>
          </p:nvSpPr>
          <p:spPr>
            <a:xfrm>
              <a:off x="5355507" y="41291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9" name="object 3189"/>
            <p:cNvSpPr/>
            <p:nvPr/>
          </p:nvSpPr>
          <p:spPr>
            <a:xfrm>
              <a:off x="5358550" y="41260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0" name="object 3190"/>
            <p:cNvSpPr/>
            <p:nvPr/>
          </p:nvSpPr>
          <p:spPr>
            <a:xfrm>
              <a:off x="5361717" y="41229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1" name="object 3191"/>
            <p:cNvSpPr/>
            <p:nvPr/>
          </p:nvSpPr>
          <p:spPr>
            <a:xfrm>
              <a:off x="5365032" y="41196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2" name="object 3192"/>
            <p:cNvSpPr/>
            <p:nvPr/>
          </p:nvSpPr>
          <p:spPr>
            <a:xfrm>
              <a:off x="5368468" y="41161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3" name="object 3193"/>
            <p:cNvSpPr/>
            <p:nvPr/>
          </p:nvSpPr>
          <p:spPr>
            <a:xfrm>
              <a:off x="5372053" y="41125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4" name="object 3194"/>
            <p:cNvSpPr/>
            <p:nvPr/>
          </p:nvSpPr>
          <p:spPr>
            <a:xfrm>
              <a:off x="5375734" y="41088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5" name="object 3195"/>
            <p:cNvSpPr/>
            <p:nvPr/>
          </p:nvSpPr>
          <p:spPr>
            <a:xfrm>
              <a:off x="5379589" y="41050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6" name="object 3196"/>
            <p:cNvSpPr/>
            <p:nvPr/>
          </p:nvSpPr>
          <p:spPr>
            <a:xfrm>
              <a:off x="5383565" y="41010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7" name="object 3197"/>
            <p:cNvSpPr/>
            <p:nvPr/>
          </p:nvSpPr>
          <p:spPr>
            <a:xfrm>
              <a:off x="5387666" y="40969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8" name="object 3198"/>
            <p:cNvSpPr/>
            <p:nvPr/>
          </p:nvSpPr>
          <p:spPr>
            <a:xfrm>
              <a:off x="5391887" y="40927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9" name="object 3199"/>
            <p:cNvSpPr/>
            <p:nvPr/>
          </p:nvSpPr>
          <p:spPr>
            <a:xfrm>
              <a:off x="5396258" y="40883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0" name="object 3200"/>
            <p:cNvSpPr/>
            <p:nvPr/>
          </p:nvSpPr>
          <p:spPr>
            <a:xfrm>
              <a:off x="5400775" y="40838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1" name="object 3201"/>
            <p:cNvSpPr/>
            <p:nvPr/>
          </p:nvSpPr>
          <p:spPr>
            <a:xfrm>
              <a:off x="5405414" y="40791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2" name="object 3202"/>
            <p:cNvSpPr/>
            <p:nvPr/>
          </p:nvSpPr>
          <p:spPr>
            <a:xfrm>
              <a:off x="5410177" y="40743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3" name="object 3203"/>
            <p:cNvSpPr/>
            <p:nvPr/>
          </p:nvSpPr>
          <p:spPr>
            <a:xfrm>
              <a:off x="5415086" y="40694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4" name="object 3204"/>
            <p:cNvSpPr/>
            <p:nvPr/>
          </p:nvSpPr>
          <p:spPr>
            <a:xfrm>
              <a:off x="7067771" y="41565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5" name="object 3205"/>
            <p:cNvSpPr/>
            <p:nvPr/>
          </p:nvSpPr>
          <p:spPr>
            <a:xfrm>
              <a:off x="7069072" y="41552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6" name="object 3206"/>
            <p:cNvSpPr/>
            <p:nvPr/>
          </p:nvSpPr>
          <p:spPr>
            <a:xfrm>
              <a:off x="7070520" y="41538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7" name="object 3207"/>
            <p:cNvSpPr/>
            <p:nvPr/>
          </p:nvSpPr>
          <p:spPr>
            <a:xfrm>
              <a:off x="7072092" y="415224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8" name="object 3208"/>
            <p:cNvSpPr/>
            <p:nvPr/>
          </p:nvSpPr>
          <p:spPr>
            <a:xfrm>
              <a:off x="7073785" y="41505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9" name="object 3209"/>
            <p:cNvSpPr/>
            <p:nvPr/>
          </p:nvSpPr>
          <p:spPr>
            <a:xfrm>
              <a:off x="7075627" y="41486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0" name="object 3210"/>
            <p:cNvSpPr/>
            <p:nvPr/>
          </p:nvSpPr>
          <p:spPr>
            <a:xfrm>
              <a:off x="7077615" y="41467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1" name="object 3211"/>
            <p:cNvSpPr/>
            <p:nvPr/>
          </p:nvSpPr>
          <p:spPr>
            <a:xfrm>
              <a:off x="7079726" y="41445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2" name="object 3212"/>
            <p:cNvSpPr/>
            <p:nvPr/>
          </p:nvSpPr>
          <p:spPr>
            <a:xfrm>
              <a:off x="7081962" y="41423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3" name="object 3213"/>
            <p:cNvSpPr/>
            <p:nvPr/>
          </p:nvSpPr>
          <p:spPr>
            <a:xfrm>
              <a:off x="7084344" y="41399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4" name="object 3214"/>
            <p:cNvSpPr/>
            <p:nvPr/>
          </p:nvSpPr>
          <p:spPr>
            <a:xfrm>
              <a:off x="7086846" y="41374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5" name="object 3215"/>
            <p:cNvSpPr/>
            <p:nvPr/>
          </p:nvSpPr>
          <p:spPr>
            <a:xfrm>
              <a:off x="7089474" y="41348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6" name="object 3216"/>
            <p:cNvSpPr/>
            <p:nvPr/>
          </p:nvSpPr>
          <p:spPr>
            <a:xfrm>
              <a:off x="7092246" y="41320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7" name="object 3217"/>
            <p:cNvSpPr/>
            <p:nvPr/>
          </p:nvSpPr>
          <p:spPr>
            <a:xfrm>
              <a:off x="7095168" y="41291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8" name="object 3218"/>
            <p:cNvSpPr/>
            <p:nvPr/>
          </p:nvSpPr>
          <p:spPr>
            <a:xfrm>
              <a:off x="7098187" y="41260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9" name="object 3219"/>
            <p:cNvSpPr/>
            <p:nvPr/>
          </p:nvSpPr>
          <p:spPr>
            <a:xfrm>
              <a:off x="7101380" y="41229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0" name="object 3220"/>
            <p:cNvSpPr/>
            <p:nvPr/>
          </p:nvSpPr>
          <p:spPr>
            <a:xfrm>
              <a:off x="7104668" y="41196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1" name="object 3221"/>
            <p:cNvSpPr/>
            <p:nvPr/>
          </p:nvSpPr>
          <p:spPr>
            <a:xfrm>
              <a:off x="7108105" y="41161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2" name="object 3222"/>
            <p:cNvSpPr/>
            <p:nvPr/>
          </p:nvSpPr>
          <p:spPr>
            <a:xfrm>
              <a:off x="7111689" y="41125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3" name="object 3223"/>
            <p:cNvSpPr/>
            <p:nvPr/>
          </p:nvSpPr>
          <p:spPr>
            <a:xfrm>
              <a:off x="7115396" y="41088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4" name="object 3224"/>
            <p:cNvSpPr/>
            <p:nvPr/>
          </p:nvSpPr>
          <p:spPr>
            <a:xfrm>
              <a:off x="7119226" y="41050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5" name="object 3225"/>
            <p:cNvSpPr/>
            <p:nvPr/>
          </p:nvSpPr>
          <p:spPr>
            <a:xfrm>
              <a:off x="7123202" y="41010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6" name="object 3226"/>
            <p:cNvSpPr/>
            <p:nvPr/>
          </p:nvSpPr>
          <p:spPr>
            <a:xfrm>
              <a:off x="7127304" y="40969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7" name="object 3227"/>
            <p:cNvSpPr/>
            <p:nvPr/>
          </p:nvSpPr>
          <p:spPr>
            <a:xfrm>
              <a:off x="7131550" y="40927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8" name="object 3228"/>
            <p:cNvSpPr/>
            <p:nvPr/>
          </p:nvSpPr>
          <p:spPr>
            <a:xfrm>
              <a:off x="7135918" y="40883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9" name="object 3229"/>
            <p:cNvSpPr/>
            <p:nvPr/>
          </p:nvSpPr>
          <p:spPr>
            <a:xfrm>
              <a:off x="7140412" y="40838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0" name="object 3230"/>
            <p:cNvSpPr/>
            <p:nvPr/>
          </p:nvSpPr>
          <p:spPr>
            <a:xfrm>
              <a:off x="7145075" y="40791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1" name="object 3231"/>
            <p:cNvSpPr/>
            <p:nvPr/>
          </p:nvSpPr>
          <p:spPr>
            <a:xfrm>
              <a:off x="7149840" y="40743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2" name="object 3232"/>
            <p:cNvSpPr/>
            <p:nvPr/>
          </p:nvSpPr>
          <p:spPr>
            <a:xfrm>
              <a:off x="7154723" y="40694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3" name="object 3233"/>
            <p:cNvSpPr/>
            <p:nvPr/>
          </p:nvSpPr>
          <p:spPr>
            <a:xfrm>
              <a:off x="7067771" y="43307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4" name="object 3234"/>
            <p:cNvSpPr/>
            <p:nvPr/>
          </p:nvSpPr>
          <p:spPr>
            <a:xfrm>
              <a:off x="7069072" y="43294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5" name="object 3235"/>
            <p:cNvSpPr/>
            <p:nvPr/>
          </p:nvSpPr>
          <p:spPr>
            <a:xfrm>
              <a:off x="7070520" y="43279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6" name="object 3236"/>
            <p:cNvSpPr/>
            <p:nvPr/>
          </p:nvSpPr>
          <p:spPr>
            <a:xfrm>
              <a:off x="7072092" y="43264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7" name="object 3237"/>
            <p:cNvSpPr/>
            <p:nvPr/>
          </p:nvSpPr>
          <p:spPr>
            <a:xfrm>
              <a:off x="7073785" y="43247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8" name="object 3238"/>
            <p:cNvSpPr/>
            <p:nvPr/>
          </p:nvSpPr>
          <p:spPr>
            <a:xfrm>
              <a:off x="7075627" y="43228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9" name="object 3239"/>
            <p:cNvSpPr/>
            <p:nvPr/>
          </p:nvSpPr>
          <p:spPr>
            <a:xfrm>
              <a:off x="7077615" y="43208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0" name="object 3240"/>
            <p:cNvSpPr/>
            <p:nvPr/>
          </p:nvSpPr>
          <p:spPr>
            <a:xfrm>
              <a:off x="7079726" y="43187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1" name="object 3241"/>
            <p:cNvSpPr/>
            <p:nvPr/>
          </p:nvSpPr>
          <p:spPr>
            <a:xfrm>
              <a:off x="7081962" y="43165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2" name="object 3242"/>
            <p:cNvSpPr/>
            <p:nvPr/>
          </p:nvSpPr>
          <p:spPr>
            <a:xfrm>
              <a:off x="7084344" y="43141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3" name="object 3243"/>
            <p:cNvSpPr/>
            <p:nvPr/>
          </p:nvSpPr>
          <p:spPr>
            <a:xfrm>
              <a:off x="7086846" y="43116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4" name="object 3244"/>
            <p:cNvSpPr/>
            <p:nvPr/>
          </p:nvSpPr>
          <p:spPr>
            <a:xfrm>
              <a:off x="7089474" y="43090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5" name="object 3245"/>
            <p:cNvSpPr/>
            <p:nvPr/>
          </p:nvSpPr>
          <p:spPr>
            <a:xfrm>
              <a:off x="7092246" y="43062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6" name="object 3246"/>
            <p:cNvSpPr/>
            <p:nvPr/>
          </p:nvSpPr>
          <p:spPr>
            <a:xfrm>
              <a:off x="7095168" y="43033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7" name="object 3247"/>
            <p:cNvSpPr/>
            <p:nvPr/>
          </p:nvSpPr>
          <p:spPr>
            <a:xfrm>
              <a:off x="7098187" y="43002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8" name="object 3248"/>
            <p:cNvSpPr/>
            <p:nvPr/>
          </p:nvSpPr>
          <p:spPr>
            <a:xfrm>
              <a:off x="7101380" y="42970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9" name="object 3249"/>
            <p:cNvSpPr/>
            <p:nvPr/>
          </p:nvSpPr>
          <p:spPr>
            <a:xfrm>
              <a:off x="7104668" y="42937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0" name="object 3250"/>
            <p:cNvSpPr/>
            <p:nvPr/>
          </p:nvSpPr>
          <p:spPr>
            <a:xfrm>
              <a:off x="7108105" y="42903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1" name="object 3251"/>
            <p:cNvSpPr/>
            <p:nvPr/>
          </p:nvSpPr>
          <p:spPr>
            <a:xfrm>
              <a:off x="7111689" y="42867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2" name="object 3252"/>
            <p:cNvSpPr/>
            <p:nvPr/>
          </p:nvSpPr>
          <p:spPr>
            <a:xfrm>
              <a:off x="7115396" y="42830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3" name="object 3253"/>
            <p:cNvSpPr/>
            <p:nvPr/>
          </p:nvSpPr>
          <p:spPr>
            <a:xfrm>
              <a:off x="7119226" y="42792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4" name="object 3254"/>
            <p:cNvSpPr/>
            <p:nvPr/>
          </p:nvSpPr>
          <p:spPr>
            <a:xfrm>
              <a:off x="7123202" y="42752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5" name="object 3255"/>
            <p:cNvSpPr/>
            <p:nvPr/>
          </p:nvSpPr>
          <p:spPr>
            <a:xfrm>
              <a:off x="7127304" y="42711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6" name="object 3256"/>
            <p:cNvSpPr/>
            <p:nvPr/>
          </p:nvSpPr>
          <p:spPr>
            <a:xfrm>
              <a:off x="7131550" y="42668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7" name="object 3257"/>
            <p:cNvSpPr/>
            <p:nvPr/>
          </p:nvSpPr>
          <p:spPr>
            <a:xfrm>
              <a:off x="7135918" y="42625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8" name="object 3258"/>
            <p:cNvSpPr/>
            <p:nvPr/>
          </p:nvSpPr>
          <p:spPr>
            <a:xfrm>
              <a:off x="7140412" y="42580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9" name="object 3259"/>
            <p:cNvSpPr/>
            <p:nvPr/>
          </p:nvSpPr>
          <p:spPr>
            <a:xfrm>
              <a:off x="7145075" y="42533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0" name="object 3260"/>
            <p:cNvSpPr/>
            <p:nvPr/>
          </p:nvSpPr>
          <p:spPr>
            <a:xfrm>
              <a:off x="7149840" y="42485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1" name="object 3261"/>
            <p:cNvSpPr/>
            <p:nvPr/>
          </p:nvSpPr>
          <p:spPr>
            <a:xfrm>
              <a:off x="7154723" y="42436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2" name="object 3262"/>
            <p:cNvSpPr/>
            <p:nvPr/>
          </p:nvSpPr>
          <p:spPr>
            <a:xfrm>
              <a:off x="7159633" y="4156567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976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3" name="object 3263"/>
            <p:cNvSpPr/>
            <p:nvPr/>
          </p:nvSpPr>
          <p:spPr>
            <a:xfrm>
              <a:off x="7124850" y="3982399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>
                  <a:moveTo>
                    <a:pt x="0" y="0"/>
                  </a:moveTo>
                  <a:lnTo>
                    <a:pt x="121787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4" name="object 3264"/>
            <p:cNvSpPr/>
            <p:nvPr/>
          </p:nvSpPr>
          <p:spPr>
            <a:xfrm>
              <a:off x="7159633" y="3895289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5" name="object 3265"/>
            <p:cNvSpPr/>
            <p:nvPr/>
          </p:nvSpPr>
          <p:spPr>
            <a:xfrm>
              <a:off x="7246611" y="3982398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6" name="object 3266"/>
            <p:cNvSpPr/>
            <p:nvPr/>
          </p:nvSpPr>
          <p:spPr>
            <a:xfrm>
              <a:off x="7333612" y="3895314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7" name="object 3267"/>
            <p:cNvSpPr/>
            <p:nvPr/>
          </p:nvSpPr>
          <p:spPr>
            <a:xfrm>
              <a:off x="7241725" y="39823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8" name="object 3268"/>
            <p:cNvSpPr/>
            <p:nvPr/>
          </p:nvSpPr>
          <p:spPr>
            <a:xfrm>
              <a:off x="7243026" y="39810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9" name="object 3269"/>
            <p:cNvSpPr/>
            <p:nvPr/>
          </p:nvSpPr>
          <p:spPr>
            <a:xfrm>
              <a:off x="7244474" y="39796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0" name="object 3270"/>
            <p:cNvSpPr/>
            <p:nvPr/>
          </p:nvSpPr>
          <p:spPr>
            <a:xfrm>
              <a:off x="7246045" y="39780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1" name="object 3271"/>
            <p:cNvSpPr/>
            <p:nvPr/>
          </p:nvSpPr>
          <p:spPr>
            <a:xfrm>
              <a:off x="7247763" y="39763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2" name="object 3272"/>
            <p:cNvSpPr/>
            <p:nvPr/>
          </p:nvSpPr>
          <p:spPr>
            <a:xfrm>
              <a:off x="7249608" y="39745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3" name="object 3273"/>
            <p:cNvSpPr/>
            <p:nvPr/>
          </p:nvSpPr>
          <p:spPr>
            <a:xfrm>
              <a:off x="7251569" y="39725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4" name="object 3274"/>
            <p:cNvSpPr/>
            <p:nvPr/>
          </p:nvSpPr>
          <p:spPr>
            <a:xfrm>
              <a:off x="7253681" y="39704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5" name="object 3275"/>
            <p:cNvSpPr/>
            <p:nvPr/>
          </p:nvSpPr>
          <p:spPr>
            <a:xfrm>
              <a:off x="7255915" y="39681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6" name="object 3276"/>
            <p:cNvSpPr/>
            <p:nvPr/>
          </p:nvSpPr>
          <p:spPr>
            <a:xfrm>
              <a:off x="7258298" y="39658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7" name="object 3277"/>
            <p:cNvSpPr/>
            <p:nvPr/>
          </p:nvSpPr>
          <p:spPr>
            <a:xfrm>
              <a:off x="7260800" y="39632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8" name="object 3278"/>
            <p:cNvSpPr/>
            <p:nvPr/>
          </p:nvSpPr>
          <p:spPr>
            <a:xfrm>
              <a:off x="7263451" y="39606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9" name="object 3279"/>
            <p:cNvSpPr/>
            <p:nvPr/>
          </p:nvSpPr>
          <p:spPr>
            <a:xfrm>
              <a:off x="7266227" y="39578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0" name="object 3280"/>
            <p:cNvSpPr/>
            <p:nvPr/>
          </p:nvSpPr>
          <p:spPr>
            <a:xfrm>
              <a:off x="7269121" y="39549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1" name="object 3281"/>
            <p:cNvSpPr/>
            <p:nvPr/>
          </p:nvSpPr>
          <p:spPr>
            <a:xfrm>
              <a:off x="7272168" y="39519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2" name="object 3282"/>
            <p:cNvSpPr/>
            <p:nvPr/>
          </p:nvSpPr>
          <p:spPr>
            <a:xfrm>
              <a:off x="7275335" y="39487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3" name="object 3283"/>
            <p:cNvSpPr/>
            <p:nvPr/>
          </p:nvSpPr>
          <p:spPr>
            <a:xfrm>
              <a:off x="7278646" y="39454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4" name="object 3284"/>
            <p:cNvSpPr/>
            <p:nvPr/>
          </p:nvSpPr>
          <p:spPr>
            <a:xfrm>
              <a:off x="7282085" y="39419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5" name="object 3285"/>
            <p:cNvSpPr/>
            <p:nvPr/>
          </p:nvSpPr>
          <p:spPr>
            <a:xfrm>
              <a:off x="7285668" y="39384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6" name="object 3286"/>
            <p:cNvSpPr/>
            <p:nvPr/>
          </p:nvSpPr>
          <p:spPr>
            <a:xfrm>
              <a:off x="7289350" y="39346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7" name="object 3287"/>
            <p:cNvSpPr/>
            <p:nvPr/>
          </p:nvSpPr>
          <p:spPr>
            <a:xfrm>
              <a:off x="7293207" y="39308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8" name="object 3288"/>
            <p:cNvSpPr/>
            <p:nvPr/>
          </p:nvSpPr>
          <p:spPr>
            <a:xfrm>
              <a:off x="7297180" y="39268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9" name="object 3289"/>
            <p:cNvSpPr/>
            <p:nvPr/>
          </p:nvSpPr>
          <p:spPr>
            <a:xfrm>
              <a:off x="7301282" y="39227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0" name="object 3290"/>
            <p:cNvSpPr/>
            <p:nvPr/>
          </p:nvSpPr>
          <p:spPr>
            <a:xfrm>
              <a:off x="7305503" y="39185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1" name="object 3291"/>
            <p:cNvSpPr/>
            <p:nvPr/>
          </p:nvSpPr>
          <p:spPr>
            <a:xfrm>
              <a:off x="7309873" y="39141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2" name="object 3292"/>
            <p:cNvSpPr/>
            <p:nvPr/>
          </p:nvSpPr>
          <p:spPr>
            <a:xfrm>
              <a:off x="7314393" y="39096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3" name="object 3293"/>
            <p:cNvSpPr/>
            <p:nvPr/>
          </p:nvSpPr>
          <p:spPr>
            <a:xfrm>
              <a:off x="7319032" y="39049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4" name="object 3294"/>
            <p:cNvSpPr/>
            <p:nvPr/>
          </p:nvSpPr>
          <p:spPr>
            <a:xfrm>
              <a:off x="7323792" y="39002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5" name="object 3295"/>
            <p:cNvSpPr/>
            <p:nvPr/>
          </p:nvSpPr>
          <p:spPr>
            <a:xfrm>
              <a:off x="7328702" y="38953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6" name="object 3296"/>
            <p:cNvSpPr/>
            <p:nvPr/>
          </p:nvSpPr>
          <p:spPr>
            <a:xfrm>
              <a:off x="7241725" y="41565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7" name="object 3297"/>
            <p:cNvSpPr/>
            <p:nvPr/>
          </p:nvSpPr>
          <p:spPr>
            <a:xfrm>
              <a:off x="7243026" y="41552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8" name="object 3298"/>
            <p:cNvSpPr/>
            <p:nvPr/>
          </p:nvSpPr>
          <p:spPr>
            <a:xfrm>
              <a:off x="7244474" y="41538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9" name="object 3299"/>
            <p:cNvSpPr/>
            <p:nvPr/>
          </p:nvSpPr>
          <p:spPr>
            <a:xfrm>
              <a:off x="7246045" y="415224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0" name="object 3300"/>
            <p:cNvSpPr/>
            <p:nvPr/>
          </p:nvSpPr>
          <p:spPr>
            <a:xfrm>
              <a:off x="7247763" y="41505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1" name="object 3301"/>
            <p:cNvSpPr/>
            <p:nvPr/>
          </p:nvSpPr>
          <p:spPr>
            <a:xfrm>
              <a:off x="7249608" y="41486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2" name="object 3302"/>
            <p:cNvSpPr/>
            <p:nvPr/>
          </p:nvSpPr>
          <p:spPr>
            <a:xfrm>
              <a:off x="7251569" y="41467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3" name="object 3303"/>
            <p:cNvSpPr/>
            <p:nvPr/>
          </p:nvSpPr>
          <p:spPr>
            <a:xfrm>
              <a:off x="7253681" y="41445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4" name="object 3304"/>
            <p:cNvSpPr/>
            <p:nvPr/>
          </p:nvSpPr>
          <p:spPr>
            <a:xfrm>
              <a:off x="7255915" y="41423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5" name="object 3305"/>
            <p:cNvSpPr/>
            <p:nvPr/>
          </p:nvSpPr>
          <p:spPr>
            <a:xfrm>
              <a:off x="7258298" y="41399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6" name="object 3306"/>
            <p:cNvSpPr/>
            <p:nvPr/>
          </p:nvSpPr>
          <p:spPr>
            <a:xfrm>
              <a:off x="7260800" y="41374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7" name="object 3307"/>
            <p:cNvSpPr/>
            <p:nvPr/>
          </p:nvSpPr>
          <p:spPr>
            <a:xfrm>
              <a:off x="7263451" y="41348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8" name="object 3308"/>
            <p:cNvSpPr/>
            <p:nvPr/>
          </p:nvSpPr>
          <p:spPr>
            <a:xfrm>
              <a:off x="7266227" y="41320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9" name="object 3309"/>
            <p:cNvSpPr/>
            <p:nvPr/>
          </p:nvSpPr>
          <p:spPr>
            <a:xfrm>
              <a:off x="7269121" y="41291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0" name="object 3310"/>
            <p:cNvSpPr/>
            <p:nvPr/>
          </p:nvSpPr>
          <p:spPr>
            <a:xfrm>
              <a:off x="7272168" y="41260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1" name="object 3311"/>
            <p:cNvSpPr/>
            <p:nvPr/>
          </p:nvSpPr>
          <p:spPr>
            <a:xfrm>
              <a:off x="7275335" y="41229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2" name="object 3312"/>
            <p:cNvSpPr/>
            <p:nvPr/>
          </p:nvSpPr>
          <p:spPr>
            <a:xfrm>
              <a:off x="7278646" y="41196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3" name="object 3313"/>
            <p:cNvSpPr/>
            <p:nvPr/>
          </p:nvSpPr>
          <p:spPr>
            <a:xfrm>
              <a:off x="7282085" y="41161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4" name="object 3314"/>
            <p:cNvSpPr/>
            <p:nvPr/>
          </p:nvSpPr>
          <p:spPr>
            <a:xfrm>
              <a:off x="7285668" y="41125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5" name="object 3315"/>
            <p:cNvSpPr/>
            <p:nvPr/>
          </p:nvSpPr>
          <p:spPr>
            <a:xfrm>
              <a:off x="7289350" y="41088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6" name="object 3316"/>
            <p:cNvSpPr/>
            <p:nvPr/>
          </p:nvSpPr>
          <p:spPr>
            <a:xfrm>
              <a:off x="7293207" y="41050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7" name="object 3317"/>
            <p:cNvSpPr/>
            <p:nvPr/>
          </p:nvSpPr>
          <p:spPr>
            <a:xfrm>
              <a:off x="7297180" y="41010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8" name="object 3318"/>
            <p:cNvSpPr/>
            <p:nvPr/>
          </p:nvSpPr>
          <p:spPr>
            <a:xfrm>
              <a:off x="7301282" y="40969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9" name="object 3319"/>
            <p:cNvSpPr/>
            <p:nvPr/>
          </p:nvSpPr>
          <p:spPr>
            <a:xfrm>
              <a:off x="7305503" y="40927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0" name="object 3320"/>
            <p:cNvSpPr/>
            <p:nvPr/>
          </p:nvSpPr>
          <p:spPr>
            <a:xfrm>
              <a:off x="7309873" y="40883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1" name="object 3321"/>
            <p:cNvSpPr/>
            <p:nvPr/>
          </p:nvSpPr>
          <p:spPr>
            <a:xfrm>
              <a:off x="7314393" y="40838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2" name="object 3322"/>
            <p:cNvSpPr/>
            <p:nvPr/>
          </p:nvSpPr>
          <p:spPr>
            <a:xfrm>
              <a:off x="7319032" y="40791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3" name="object 3323"/>
            <p:cNvSpPr/>
            <p:nvPr/>
          </p:nvSpPr>
          <p:spPr>
            <a:xfrm>
              <a:off x="7323792" y="40743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4" name="object 3324"/>
            <p:cNvSpPr/>
            <p:nvPr/>
          </p:nvSpPr>
          <p:spPr>
            <a:xfrm>
              <a:off x="7328702" y="40694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5" name="object 3325"/>
            <p:cNvSpPr/>
            <p:nvPr/>
          </p:nvSpPr>
          <p:spPr>
            <a:xfrm>
              <a:off x="7333612" y="3982399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976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6" name="object 3326"/>
            <p:cNvSpPr/>
            <p:nvPr/>
          </p:nvSpPr>
          <p:spPr>
            <a:xfrm>
              <a:off x="7298804" y="3808204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>
                  <a:moveTo>
                    <a:pt x="0" y="0"/>
                  </a:moveTo>
                  <a:lnTo>
                    <a:pt x="121787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7" name="object 3327"/>
            <p:cNvSpPr/>
            <p:nvPr/>
          </p:nvSpPr>
          <p:spPr>
            <a:xfrm>
              <a:off x="7333612" y="3721120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8" name="object 3328"/>
            <p:cNvSpPr/>
            <p:nvPr/>
          </p:nvSpPr>
          <p:spPr>
            <a:xfrm>
              <a:off x="7420588" y="3808229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9" name="object 3329"/>
            <p:cNvSpPr/>
            <p:nvPr/>
          </p:nvSpPr>
          <p:spPr>
            <a:xfrm>
              <a:off x="7507565" y="3721120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0" name="object 3330"/>
            <p:cNvSpPr/>
            <p:nvPr/>
          </p:nvSpPr>
          <p:spPr>
            <a:xfrm>
              <a:off x="7415704" y="38082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1" name="object 3331"/>
            <p:cNvSpPr/>
            <p:nvPr/>
          </p:nvSpPr>
          <p:spPr>
            <a:xfrm>
              <a:off x="7417008" y="38069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2" name="object 3332"/>
            <p:cNvSpPr/>
            <p:nvPr/>
          </p:nvSpPr>
          <p:spPr>
            <a:xfrm>
              <a:off x="7418453" y="38054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3" name="object 3333"/>
            <p:cNvSpPr/>
            <p:nvPr/>
          </p:nvSpPr>
          <p:spPr>
            <a:xfrm>
              <a:off x="7420024" y="38038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4" name="object 3334"/>
            <p:cNvSpPr/>
            <p:nvPr/>
          </p:nvSpPr>
          <p:spPr>
            <a:xfrm>
              <a:off x="7421718" y="38021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5" name="object 3335"/>
            <p:cNvSpPr/>
            <p:nvPr/>
          </p:nvSpPr>
          <p:spPr>
            <a:xfrm>
              <a:off x="7423562" y="38003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6" name="object 3336"/>
            <p:cNvSpPr/>
            <p:nvPr/>
          </p:nvSpPr>
          <p:spPr>
            <a:xfrm>
              <a:off x="7425547" y="37983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7" name="object 3337"/>
            <p:cNvSpPr/>
            <p:nvPr/>
          </p:nvSpPr>
          <p:spPr>
            <a:xfrm>
              <a:off x="7427659" y="37962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8" name="object 3338"/>
            <p:cNvSpPr/>
            <p:nvPr/>
          </p:nvSpPr>
          <p:spPr>
            <a:xfrm>
              <a:off x="7429893" y="37939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9" name="object 3339"/>
            <p:cNvSpPr/>
            <p:nvPr/>
          </p:nvSpPr>
          <p:spPr>
            <a:xfrm>
              <a:off x="7432274" y="37916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0" name="object 3340"/>
            <p:cNvSpPr/>
            <p:nvPr/>
          </p:nvSpPr>
          <p:spPr>
            <a:xfrm>
              <a:off x="7434780" y="37891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1" name="object 3341"/>
            <p:cNvSpPr/>
            <p:nvPr/>
          </p:nvSpPr>
          <p:spPr>
            <a:xfrm>
              <a:off x="7437405" y="37864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2" name="object 3342"/>
            <p:cNvSpPr/>
            <p:nvPr/>
          </p:nvSpPr>
          <p:spPr>
            <a:xfrm>
              <a:off x="7440182" y="37836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3" name="object 3343"/>
            <p:cNvSpPr/>
            <p:nvPr/>
          </p:nvSpPr>
          <p:spPr>
            <a:xfrm>
              <a:off x="7443100" y="37807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4" name="object 3344"/>
            <p:cNvSpPr/>
            <p:nvPr/>
          </p:nvSpPr>
          <p:spPr>
            <a:xfrm>
              <a:off x="7446121" y="37777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5" name="object 3345"/>
            <p:cNvSpPr/>
            <p:nvPr/>
          </p:nvSpPr>
          <p:spPr>
            <a:xfrm>
              <a:off x="7449310" y="37745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6" name="object 3346"/>
            <p:cNvSpPr/>
            <p:nvPr/>
          </p:nvSpPr>
          <p:spPr>
            <a:xfrm>
              <a:off x="7452600" y="37712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7" name="object 3347"/>
            <p:cNvSpPr/>
            <p:nvPr/>
          </p:nvSpPr>
          <p:spPr>
            <a:xfrm>
              <a:off x="7456038" y="37677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8" name="object 3348"/>
            <p:cNvSpPr/>
            <p:nvPr/>
          </p:nvSpPr>
          <p:spPr>
            <a:xfrm>
              <a:off x="7459621" y="37642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9" name="object 3349"/>
            <p:cNvSpPr/>
            <p:nvPr/>
          </p:nvSpPr>
          <p:spPr>
            <a:xfrm>
              <a:off x="7463329" y="37605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0" name="object 3350"/>
            <p:cNvSpPr/>
            <p:nvPr/>
          </p:nvSpPr>
          <p:spPr>
            <a:xfrm>
              <a:off x="7467158" y="37566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1" name="object 3351"/>
            <p:cNvSpPr/>
            <p:nvPr/>
          </p:nvSpPr>
          <p:spPr>
            <a:xfrm>
              <a:off x="7471135" y="37526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2" name="object 3352"/>
            <p:cNvSpPr/>
            <p:nvPr/>
          </p:nvSpPr>
          <p:spPr>
            <a:xfrm>
              <a:off x="7475235" y="37485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3" name="object 3353"/>
            <p:cNvSpPr/>
            <p:nvPr/>
          </p:nvSpPr>
          <p:spPr>
            <a:xfrm>
              <a:off x="7479482" y="37443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4" name="object 3354"/>
            <p:cNvSpPr/>
            <p:nvPr/>
          </p:nvSpPr>
          <p:spPr>
            <a:xfrm>
              <a:off x="7483852" y="37399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5" name="object 3355"/>
            <p:cNvSpPr/>
            <p:nvPr/>
          </p:nvSpPr>
          <p:spPr>
            <a:xfrm>
              <a:off x="7488346" y="37354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6" name="object 3356"/>
            <p:cNvSpPr/>
            <p:nvPr/>
          </p:nvSpPr>
          <p:spPr>
            <a:xfrm>
              <a:off x="7492987" y="37308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7" name="object 3357"/>
            <p:cNvSpPr/>
            <p:nvPr/>
          </p:nvSpPr>
          <p:spPr>
            <a:xfrm>
              <a:off x="7497771" y="37260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8" name="object 3358"/>
            <p:cNvSpPr/>
            <p:nvPr/>
          </p:nvSpPr>
          <p:spPr>
            <a:xfrm>
              <a:off x="7502657" y="37211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9" name="object 3359"/>
            <p:cNvSpPr/>
            <p:nvPr/>
          </p:nvSpPr>
          <p:spPr>
            <a:xfrm>
              <a:off x="7415704" y="39823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0" name="object 3360"/>
            <p:cNvSpPr/>
            <p:nvPr/>
          </p:nvSpPr>
          <p:spPr>
            <a:xfrm>
              <a:off x="7417008" y="39810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1" name="object 3361"/>
            <p:cNvSpPr/>
            <p:nvPr/>
          </p:nvSpPr>
          <p:spPr>
            <a:xfrm>
              <a:off x="7418453" y="39796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2" name="object 3362"/>
            <p:cNvSpPr/>
            <p:nvPr/>
          </p:nvSpPr>
          <p:spPr>
            <a:xfrm>
              <a:off x="7420024" y="39780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3" name="object 3363"/>
            <p:cNvSpPr/>
            <p:nvPr/>
          </p:nvSpPr>
          <p:spPr>
            <a:xfrm>
              <a:off x="7421718" y="39763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4" name="object 3364"/>
            <p:cNvSpPr/>
            <p:nvPr/>
          </p:nvSpPr>
          <p:spPr>
            <a:xfrm>
              <a:off x="7423562" y="39745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5" name="object 3365"/>
            <p:cNvSpPr/>
            <p:nvPr/>
          </p:nvSpPr>
          <p:spPr>
            <a:xfrm>
              <a:off x="7425547" y="39725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6" name="object 3366"/>
            <p:cNvSpPr/>
            <p:nvPr/>
          </p:nvSpPr>
          <p:spPr>
            <a:xfrm>
              <a:off x="7427659" y="39704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7" name="object 3367"/>
            <p:cNvSpPr/>
            <p:nvPr/>
          </p:nvSpPr>
          <p:spPr>
            <a:xfrm>
              <a:off x="7429893" y="39681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8" name="object 3368"/>
            <p:cNvSpPr/>
            <p:nvPr/>
          </p:nvSpPr>
          <p:spPr>
            <a:xfrm>
              <a:off x="7432274" y="39658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9" name="object 3369"/>
            <p:cNvSpPr/>
            <p:nvPr/>
          </p:nvSpPr>
          <p:spPr>
            <a:xfrm>
              <a:off x="7434780" y="39632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0" name="object 3370"/>
            <p:cNvSpPr/>
            <p:nvPr/>
          </p:nvSpPr>
          <p:spPr>
            <a:xfrm>
              <a:off x="7437405" y="39606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1" name="object 3371"/>
            <p:cNvSpPr/>
            <p:nvPr/>
          </p:nvSpPr>
          <p:spPr>
            <a:xfrm>
              <a:off x="7440182" y="39578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2" name="object 3372"/>
            <p:cNvSpPr/>
            <p:nvPr/>
          </p:nvSpPr>
          <p:spPr>
            <a:xfrm>
              <a:off x="7443100" y="39549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3" name="object 3373"/>
            <p:cNvSpPr/>
            <p:nvPr/>
          </p:nvSpPr>
          <p:spPr>
            <a:xfrm>
              <a:off x="7446121" y="39519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4" name="object 3374"/>
            <p:cNvSpPr/>
            <p:nvPr/>
          </p:nvSpPr>
          <p:spPr>
            <a:xfrm>
              <a:off x="7449310" y="39487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5" name="object 3375"/>
            <p:cNvSpPr/>
            <p:nvPr/>
          </p:nvSpPr>
          <p:spPr>
            <a:xfrm>
              <a:off x="7452600" y="39454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6" name="object 3376"/>
            <p:cNvSpPr/>
            <p:nvPr/>
          </p:nvSpPr>
          <p:spPr>
            <a:xfrm>
              <a:off x="7456038" y="39419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7" name="object 3377"/>
            <p:cNvSpPr/>
            <p:nvPr/>
          </p:nvSpPr>
          <p:spPr>
            <a:xfrm>
              <a:off x="7459621" y="39384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8" name="object 3378"/>
            <p:cNvSpPr/>
            <p:nvPr/>
          </p:nvSpPr>
          <p:spPr>
            <a:xfrm>
              <a:off x="7463329" y="39346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9" name="object 3379"/>
            <p:cNvSpPr/>
            <p:nvPr/>
          </p:nvSpPr>
          <p:spPr>
            <a:xfrm>
              <a:off x="7467158" y="39308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0" name="object 3380"/>
            <p:cNvSpPr/>
            <p:nvPr/>
          </p:nvSpPr>
          <p:spPr>
            <a:xfrm>
              <a:off x="7471135" y="39268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1" name="object 3381"/>
            <p:cNvSpPr/>
            <p:nvPr/>
          </p:nvSpPr>
          <p:spPr>
            <a:xfrm>
              <a:off x="7475235" y="39227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2" name="object 3382"/>
            <p:cNvSpPr/>
            <p:nvPr/>
          </p:nvSpPr>
          <p:spPr>
            <a:xfrm>
              <a:off x="7479482" y="39185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3" name="object 3383"/>
            <p:cNvSpPr/>
            <p:nvPr/>
          </p:nvSpPr>
          <p:spPr>
            <a:xfrm>
              <a:off x="7483852" y="39141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4" name="object 3384"/>
            <p:cNvSpPr/>
            <p:nvPr/>
          </p:nvSpPr>
          <p:spPr>
            <a:xfrm>
              <a:off x="7488346" y="39096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5" name="object 3385"/>
            <p:cNvSpPr/>
            <p:nvPr/>
          </p:nvSpPr>
          <p:spPr>
            <a:xfrm>
              <a:off x="7492987" y="39049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6" name="object 3386"/>
            <p:cNvSpPr/>
            <p:nvPr/>
          </p:nvSpPr>
          <p:spPr>
            <a:xfrm>
              <a:off x="7497771" y="39002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7" name="object 3387"/>
            <p:cNvSpPr/>
            <p:nvPr/>
          </p:nvSpPr>
          <p:spPr>
            <a:xfrm>
              <a:off x="7502657" y="38953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8" name="object 3388"/>
            <p:cNvSpPr/>
            <p:nvPr/>
          </p:nvSpPr>
          <p:spPr>
            <a:xfrm>
              <a:off x="7507565" y="3808204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976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9" name="object 3389"/>
            <p:cNvSpPr/>
            <p:nvPr/>
          </p:nvSpPr>
          <p:spPr>
            <a:xfrm>
              <a:off x="7472783" y="3634036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>
                  <a:moveTo>
                    <a:pt x="0" y="0"/>
                  </a:moveTo>
                  <a:lnTo>
                    <a:pt x="121787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0" name="object 3390"/>
            <p:cNvSpPr/>
            <p:nvPr/>
          </p:nvSpPr>
          <p:spPr>
            <a:xfrm>
              <a:off x="7507565" y="3546927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1" name="object 3391"/>
            <p:cNvSpPr/>
            <p:nvPr/>
          </p:nvSpPr>
          <p:spPr>
            <a:xfrm>
              <a:off x="7594542" y="3634035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2" name="object 3392"/>
            <p:cNvSpPr/>
            <p:nvPr/>
          </p:nvSpPr>
          <p:spPr>
            <a:xfrm>
              <a:off x="7681519" y="354695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3" name="object 3393"/>
            <p:cNvSpPr/>
            <p:nvPr/>
          </p:nvSpPr>
          <p:spPr>
            <a:xfrm>
              <a:off x="7589658" y="36340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4" name="object 3394"/>
            <p:cNvSpPr/>
            <p:nvPr/>
          </p:nvSpPr>
          <p:spPr>
            <a:xfrm>
              <a:off x="7590961" y="36327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5" name="object 3395"/>
            <p:cNvSpPr/>
            <p:nvPr/>
          </p:nvSpPr>
          <p:spPr>
            <a:xfrm>
              <a:off x="7592408" y="36312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6" name="object 3396"/>
            <p:cNvSpPr/>
            <p:nvPr/>
          </p:nvSpPr>
          <p:spPr>
            <a:xfrm>
              <a:off x="7593977" y="36296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7" name="object 3397"/>
            <p:cNvSpPr/>
            <p:nvPr/>
          </p:nvSpPr>
          <p:spPr>
            <a:xfrm>
              <a:off x="7595697" y="36279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8" name="object 3398"/>
            <p:cNvSpPr/>
            <p:nvPr/>
          </p:nvSpPr>
          <p:spPr>
            <a:xfrm>
              <a:off x="7597539" y="36261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9" name="object 3399"/>
            <p:cNvSpPr/>
            <p:nvPr/>
          </p:nvSpPr>
          <p:spPr>
            <a:xfrm>
              <a:off x="7599501" y="36241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0" name="object 3400"/>
            <p:cNvSpPr/>
            <p:nvPr/>
          </p:nvSpPr>
          <p:spPr>
            <a:xfrm>
              <a:off x="7601612" y="36220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1" name="object 3401"/>
            <p:cNvSpPr/>
            <p:nvPr/>
          </p:nvSpPr>
          <p:spPr>
            <a:xfrm>
              <a:off x="7603846" y="36198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2" name="object 3402"/>
            <p:cNvSpPr/>
            <p:nvPr/>
          </p:nvSpPr>
          <p:spPr>
            <a:xfrm>
              <a:off x="7606230" y="36174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3" name="object 3403"/>
            <p:cNvSpPr/>
            <p:nvPr/>
          </p:nvSpPr>
          <p:spPr>
            <a:xfrm>
              <a:off x="7608734" y="36149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4" name="object 3404"/>
            <p:cNvSpPr/>
            <p:nvPr/>
          </p:nvSpPr>
          <p:spPr>
            <a:xfrm>
              <a:off x="7611386" y="36122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5" name="object 3405"/>
            <p:cNvSpPr/>
            <p:nvPr/>
          </p:nvSpPr>
          <p:spPr>
            <a:xfrm>
              <a:off x="7614160" y="36095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6" name="object 3406"/>
            <p:cNvSpPr/>
            <p:nvPr/>
          </p:nvSpPr>
          <p:spPr>
            <a:xfrm>
              <a:off x="7617054" y="36065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7" name="object 3407"/>
            <p:cNvSpPr/>
            <p:nvPr/>
          </p:nvSpPr>
          <p:spPr>
            <a:xfrm>
              <a:off x="7620098" y="36035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8" name="object 3408"/>
            <p:cNvSpPr/>
            <p:nvPr/>
          </p:nvSpPr>
          <p:spPr>
            <a:xfrm>
              <a:off x="7623268" y="36003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9" name="object 3409"/>
            <p:cNvSpPr/>
            <p:nvPr/>
          </p:nvSpPr>
          <p:spPr>
            <a:xfrm>
              <a:off x="7626579" y="35970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0" name="object 3410"/>
            <p:cNvSpPr/>
            <p:nvPr/>
          </p:nvSpPr>
          <p:spPr>
            <a:xfrm>
              <a:off x="7630019" y="35936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1" name="object 3411"/>
            <p:cNvSpPr/>
            <p:nvPr/>
          </p:nvSpPr>
          <p:spPr>
            <a:xfrm>
              <a:off x="7633599" y="35900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2" name="object 3412"/>
            <p:cNvSpPr/>
            <p:nvPr/>
          </p:nvSpPr>
          <p:spPr>
            <a:xfrm>
              <a:off x="7637283" y="35863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3" name="object 3413"/>
            <p:cNvSpPr/>
            <p:nvPr/>
          </p:nvSpPr>
          <p:spPr>
            <a:xfrm>
              <a:off x="7641140" y="35824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4" name="object 3414"/>
            <p:cNvSpPr/>
            <p:nvPr/>
          </p:nvSpPr>
          <p:spPr>
            <a:xfrm>
              <a:off x="7645113" y="35785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5" name="object 3415"/>
            <p:cNvSpPr/>
            <p:nvPr/>
          </p:nvSpPr>
          <p:spPr>
            <a:xfrm>
              <a:off x="7649213" y="35744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6" name="object 3416"/>
            <p:cNvSpPr/>
            <p:nvPr/>
          </p:nvSpPr>
          <p:spPr>
            <a:xfrm>
              <a:off x="7653436" y="35701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7" name="object 3417"/>
            <p:cNvSpPr/>
            <p:nvPr/>
          </p:nvSpPr>
          <p:spPr>
            <a:xfrm>
              <a:off x="7657806" y="35657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8" name="object 3418"/>
            <p:cNvSpPr/>
            <p:nvPr/>
          </p:nvSpPr>
          <p:spPr>
            <a:xfrm>
              <a:off x="7662322" y="35612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9" name="object 3419"/>
            <p:cNvSpPr/>
            <p:nvPr/>
          </p:nvSpPr>
          <p:spPr>
            <a:xfrm>
              <a:off x="7666965" y="35566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0" name="object 3420"/>
            <p:cNvSpPr/>
            <p:nvPr/>
          </p:nvSpPr>
          <p:spPr>
            <a:xfrm>
              <a:off x="7671728" y="35518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1" name="object 3421"/>
            <p:cNvSpPr/>
            <p:nvPr/>
          </p:nvSpPr>
          <p:spPr>
            <a:xfrm>
              <a:off x="7676635" y="354695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2" name="object 3422"/>
            <p:cNvSpPr/>
            <p:nvPr/>
          </p:nvSpPr>
          <p:spPr>
            <a:xfrm>
              <a:off x="7589658" y="38082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3" name="object 3423"/>
            <p:cNvSpPr/>
            <p:nvPr/>
          </p:nvSpPr>
          <p:spPr>
            <a:xfrm>
              <a:off x="7590961" y="38069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4" name="object 3424"/>
            <p:cNvSpPr/>
            <p:nvPr/>
          </p:nvSpPr>
          <p:spPr>
            <a:xfrm>
              <a:off x="7592408" y="38054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5" name="object 3425"/>
            <p:cNvSpPr/>
            <p:nvPr/>
          </p:nvSpPr>
          <p:spPr>
            <a:xfrm>
              <a:off x="7593977" y="38038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6" name="object 3426"/>
            <p:cNvSpPr/>
            <p:nvPr/>
          </p:nvSpPr>
          <p:spPr>
            <a:xfrm>
              <a:off x="7595697" y="38021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7" name="object 3427"/>
            <p:cNvSpPr/>
            <p:nvPr/>
          </p:nvSpPr>
          <p:spPr>
            <a:xfrm>
              <a:off x="7597539" y="38003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8" name="object 3428"/>
            <p:cNvSpPr/>
            <p:nvPr/>
          </p:nvSpPr>
          <p:spPr>
            <a:xfrm>
              <a:off x="7599501" y="37983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9" name="object 3429"/>
            <p:cNvSpPr/>
            <p:nvPr/>
          </p:nvSpPr>
          <p:spPr>
            <a:xfrm>
              <a:off x="7601612" y="37962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0" name="object 3430"/>
            <p:cNvSpPr/>
            <p:nvPr/>
          </p:nvSpPr>
          <p:spPr>
            <a:xfrm>
              <a:off x="7603846" y="37939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1" name="object 3431"/>
            <p:cNvSpPr/>
            <p:nvPr/>
          </p:nvSpPr>
          <p:spPr>
            <a:xfrm>
              <a:off x="7606230" y="37916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2" name="object 3432"/>
            <p:cNvSpPr/>
            <p:nvPr/>
          </p:nvSpPr>
          <p:spPr>
            <a:xfrm>
              <a:off x="7608734" y="37891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3" name="object 3433"/>
            <p:cNvSpPr/>
            <p:nvPr/>
          </p:nvSpPr>
          <p:spPr>
            <a:xfrm>
              <a:off x="7611386" y="37864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4" name="object 3434"/>
            <p:cNvSpPr/>
            <p:nvPr/>
          </p:nvSpPr>
          <p:spPr>
            <a:xfrm>
              <a:off x="7614160" y="37836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5" name="object 3435"/>
            <p:cNvSpPr/>
            <p:nvPr/>
          </p:nvSpPr>
          <p:spPr>
            <a:xfrm>
              <a:off x="7617054" y="37807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6" name="object 3436"/>
            <p:cNvSpPr/>
            <p:nvPr/>
          </p:nvSpPr>
          <p:spPr>
            <a:xfrm>
              <a:off x="7620098" y="37777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7" name="object 3437"/>
            <p:cNvSpPr/>
            <p:nvPr/>
          </p:nvSpPr>
          <p:spPr>
            <a:xfrm>
              <a:off x="7623268" y="37745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8" name="object 3438"/>
            <p:cNvSpPr/>
            <p:nvPr/>
          </p:nvSpPr>
          <p:spPr>
            <a:xfrm>
              <a:off x="7626579" y="37712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9" name="object 3439"/>
            <p:cNvSpPr/>
            <p:nvPr/>
          </p:nvSpPr>
          <p:spPr>
            <a:xfrm>
              <a:off x="7630019" y="37677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0" name="object 3440"/>
            <p:cNvSpPr/>
            <p:nvPr/>
          </p:nvSpPr>
          <p:spPr>
            <a:xfrm>
              <a:off x="7633599" y="37642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1" name="object 3441"/>
            <p:cNvSpPr/>
            <p:nvPr/>
          </p:nvSpPr>
          <p:spPr>
            <a:xfrm>
              <a:off x="7637283" y="37605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2" name="object 3442"/>
            <p:cNvSpPr/>
            <p:nvPr/>
          </p:nvSpPr>
          <p:spPr>
            <a:xfrm>
              <a:off x="7641140" y="37566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3" name="object 3443"/>
            <p:cNvSpPr/>
            <p:nvPr/>
          </p:nvSpPr>
          <p:spPr>
            <a:xfrm>
              <a:off x="7645113" y="37526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4" name="object 3444"/>
            <p:cNvSpPr/>
            <p:nvPr/>
          </p:nvSpPr>
          <p:spPr>
            <a:xfrm>
              <a:off x="7649213" y="37485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5" name="object 3445"/>
            <p:cNvSpPr/>
            <p:nvPr/>
          </p:nvSpPr>
          <p:spPr>
            <a:xfrm>
              <a:off x="7653436" y="37443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6" name="object 3446"/>
            <p:cNvSpPr/>
            <p:nvPr/>
          </p:nvSpPr>
          <p:spPr>
            <a:xfrm>
              <a:off x="7657806" y="37399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7" name="object 3447"/>
            <p:cNvSpPr/>
            <p:nvPr/>
          </p:nvSpPr>
          <p:spPr>
            <a:xfrm>
              <a:off x="7662322" y="37354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8" name="object 3448"/>
            <p:cNvSpPr/>
            <p:nvPr/>
          </p:nvSpPr>
          <p:spPr>
            <a:xfrm>
              <a:off x="7666965" y="37308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9" name="object 3449"/>
            <p:cNvSpPr/>
            <p:nvPr/>
          </p:nvSpPr>
          <p:spPr>
            <a:xfrm>
              <a:off x="7671728" y="37260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0" name="object 3450"/>
            <p:cNvSpPr/>
            <p:nvPr/>
          </p:nvSpPr>
          <p:spPr>
            <a:xfrm>
              <a:off x="7676635" y="37211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1" name="object 3451"/>
            <p:cNvSpPr/>
            <p:nvPr/>
          </p:nvSpPr>
          <p:spPr>
            <a:xfrm>
              <a:off x="7681519" y="3634036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976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2" name="object 3452"/>
            <p:cNvSpPr/>
            <p:nvPr/>
          </p:nvSpPr>
          <p:spPr>
            <a:xfrm>
              <a:off x="7646737" y="3459842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>
                  <a:moveTo>
                    <a:pt x="0" y="0"/>
                  </a:moveTo>
                  <a:lnTo>
                    <a:pt x="121787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3" name="object 3453"/>
            <p:cNvSpPr/>
            <p:nvPr/>
          </p:nvSpPr>
          <p:spPr>
            <a:xfrm>
              <a:off x="7768523" y="3459867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4" name="object 3454"/>
            <p:cNvSpPr/>
            <p:nvPr/>
          </p:nvSpPr>
          <p:spPr>
            <a:xfrm>
              <a:off x="7681519" y="3372758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5" name="object 3455"/>
            <p:cNvSpPr/>
            <p:nvPr/>
          </p:nvSpPr>
          <p:spPr>
            <a:xfrm>
              <a:off x="7855500" y="3372758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6" name="object 3456"/>
            <p:cNvSpPr/>
            <p:nvPr/>
          </p:nvSpPr>
          <p:spPr>
            <a:xfrm>
              <a:off x="7763611" y="345984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7" name="object 3457"/>
            <p:cNvSpPr/>
            <p:nvPr/>
          </p:nvSpPr>
          <p:spPr>
            <a:xfrm>
              <a:off x="7764937" y="34585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8" name="object 3458"/>
            <p:cNvSpPr/>
            <p:nvPr/>
          </p:nvSpPr>
          <p:spPr>
            <a:xfrm>
              <a:off x="7766361" y="34570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9" name="object 3459"/>
            <p:cNvSpPr/>
            <p:nvPr/>
          </p:nvSpPr>
          <p:spPr>
            <a:xfrm>
              <a:off x="7767956" y="34555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0" name="object 3460"/>
            <p:cNvSpPr/>
            <p:nvPr/>
          </p:nvSpPr>
          <p:spPr>
            <a:xfrm>
              <a:off x="7769651" y="34537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1" name="object 3461"/>
            <p:cNvSpPr/>
            <p:nvPr/>
          </p:nvSpPr>
          <p:spPr>
            <a:xfrm>
              <a:off x="7771494" y="34519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2" name="object 3462"/>
            <p:cNvSpPr/>
            <p:nvPr/>
          </p:nvSpPr>
          <p:spPr>
            <a:xfrm>
              <a:off x="7773480" y="34499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3" name="object 3463"/>
            <p:cNvSpPr/>
            <p:nvPr/>
          </p:nvSpPr>
          <p:spPr>
            <a:xfrm>
              <a:off x="7775591" y="34478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4" name="object 3464"/>
            <p:cNvSpPr/>
            <p:nvPr/>
          </p:nvSpPr>
          <p:spPr>
            <a:xfrm>
              <a:off x="7777827" y="34456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5" name="object 3465"/>
            <p:cNvSpPr/>
            <p:nvPr/>
          </p:nvSpPr>
          <p:spPr>
            <a:xfrm>
              <a:off x="7780185" y="34432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6" name="object 3466"/>
            <p:cNvSpPr/>
            <p:nvPr/>
          </p:nvSpPr>
          <p:spPr>
            <a:xfrm>
              <a:off x="7782713" y="34407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7" name="object 3467"/>
            <p:cNvSpPr/>
            <p:nvPr/>
          </p:nvSpPr>
          <p:spPr>
            <a:xfrm>
              <a:off x="7785339" y="34380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8" name="object 3468"/>
            <p:cNvSpPr/>
            <p:nvPr/>
          </p:nvSpPr>
          <p:spPr>
            <a:xfrm>
              <a:off x="7788113" y="34353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9" name="object 3469"/>
            <p:cNvSpPr/>
            <p:nvPr/>
          </p:nvSpPr>
          <p:spPr>
            <a:xfrm>
              <a:off x="7791032" y="34324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0" name="object 3470"/>
            <p:cNvSpPr/>
            <p:nvPr/>
          </p:nvSpPr>
          <p:spPr>
            <a:xfrm>
              <a:off x="7794053" y="34293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1" name="object 3471"/>
            <p:cNvSpPr/>
            <p:nvPr/>
          </p:nvSpPr>
          <p:spPr>
            <a:xfrm>
              <a:off x="7797243" y="34261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2" name="object 3472"/>
            <p:cNvSpPr/>
            <p:nvPr/>
          </p:nvSpPr>
          <p:spPr>
            <a:xfrm>
              <a:off x="7800533" y="34228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3" name="object 3473"/>
            <p:cNvSpPr/>
            <p:nvPr/>
          </p:nvSpPr>
          <p:spPr>
            <a:xfrm>
              <a:off x="7803969" y="34194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4" name="object 3474"/>
            <p:cNvSpPr/>
            <p:nvPr/>
          </p:nvSpPr>
          <p:spPr>
            <a:xfrm>
              <a:off x="7807555" y="34158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5" name="object 3475"/>
            <p:cNvSpPr/>
            <p:nvPr/>
          </p:nvSpPr>
          <p:spPr>
            <a:xfrm>
              <a:off x="7811264" y="34121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6" name="object 3476"/>
            <p:cNvSpPr/>
            <p:nvPr/>
          </p:nvSpPr>
          <p:spPr>
            <a:xfrm>
              <a:off x="7815093" y="34083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7" name="object 3477"/>
            <p:cNvSpPr/>
            <p:nvPr/>
          </p:nvSpPr>
          <p:spPr>
            <a:xfrm>
              <a:off x="7819067" y="34043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8" name="object 3478"/>
            <p:cNvSpPr/>
            <p:nvPr/>
          </p:nvSpPr>
          <p:spPr>
            <a:xfrm>
              <a:off x="7823166" y="34002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9" name="object 3479"/>
            <p:cNvSpPr/>
            <p:nvPr/>
          </p:nvSpPr>
          <p:spPr>
            <a:xfrm>
              <a:off x="7827413" y="33959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0" name="object 3480"/>
            <p:cNvSpPr/>
            <p:nvPr/>
          </p:nvSpPr>
          <p:spPr>
            <a:xfrm>
              <a:off x="7831783" y="33916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1" name="object 3481"/>
            <p:cNvSpPr/>
            <p:nvPr/>
          </p:nvSpPr>
          <p:spPr>
            <a:xfrm>
              <a:off x="7836277" y="33870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2" name="object 3482"/>
            <p:cNvSpPr/>
            <p:nvPr/>
          </p:nvSpPr>
          <p:spPr>
            <a:xfrm>
              <a:off x="7840918" y="338244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3" name="object 3483"/>
            <p:cNvSpPr/>
            <p:nvPr/>
          </p:nvSpPr>
          <p:spPr>
            <a:xfrm>
              <a:off x="7845702" y="33776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4" name="object 3484"/>
            <p:cNvSpPr/>
            <p:nvPr/>
          </p:nvSpPr>
          <p:spPr>
            <a:xfrm>
              <a:off x="7850588" y="33727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5" name="object 3485"/>
            <p:cNvSpPr/>
            <p:nvPr/>
          </p:nvSpPr>
          <p:spPr>
            <a:xfrm>
              <a:off x="7763611" y="36340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6" name="object 3486"/>
            <p:cNvSpPr/>
            <p:nvPr/>
          </p:nvSpPr>
          <p:spPr>
            <a:xfrm>
              <a:off x="7764937" y="36327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7" name="object 3487"/>
            <p:cNvSpPr/>
            <p:nvPr/>
          </p:nvSpPr>
          <p:spPr>
            <a:xfrm>
              <a:off x="7766361" y="36312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8" name="object 3488"/>
            <p:cNvSpPr/>
            <p:nvPr/>
          </p:nvSpPr>
          <p:spPr>
            <a:xfrm>
              <a:off x="7767956" y="36296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9" name="object 3489"/>
            <p:cNvSpPr/>
            <p:nvPr/>
          </p:nvSpPr>
          <p:spPr>
            <a:xfrm>
              <a:off x="7769651" y="36279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0" name="object 3490"/>
            <p:cNvSpPr/>
            <p:nvPr/>
          </p:nvSpPr>
          <p:spPr>
            <a:xfrm>
              <a:off x="7771494" y="36261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1" name="object 3491"/>
            <p:cNvSpPr/>
            <p:nvPr/>
          </p:nvSpPr>
          <p:spPr>
            <a:xfrm>
              <a:off x="7773480" y="36241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2" name="object 3492"/>
            <p:cNvSpPr/>
            <p:nvPr/>
          </p:nvSpPr>
          <p:spPr>
            <a:xfrm>
              <a:off x="7775591" y="36220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3" name="object 3493"/>
            <p:cNvSpPr/>
            <p:nvPr/>
          </p:nvSpPr>
          <p:spPr>
            <a:xfrm>
              <a:off x="7777827" y="36198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4" name="object 3494"/>
            <p:cNvSpPr/>
            <p:nvPr/>
          </p:nvSpPr>
          <p:spPr>
            <a:xfrm>
              <a:off x="7780185" y="36174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5" name="object 3495"/>
            <p:cNvSpPr/>
            <p:nvPr/>
          </p:nvSpPr>
          <p:spPr>
            <a:xfrm>
              <a:off x="7782713" y="36149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6" name="object 3496"/>
            <p:cNvSpPr/>
            <p:nvPr/>
          </p:nvSpPr>
          <p:spPr>
            <a:xfrm>
              <a:off x="7785339" y="36122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7" name="object 3497"/>
            <p:cNvSpPr/>
            <p:nvPr/>
          </p:nvSpPr>
          <p:spPr>
            <a:xfrm>
              <a:off x="7788113" y="36095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8" name="object 3498"/>
            <p:cNvSpPr/>
            <p:nvPr/>
          </p:nvSpPr>
          <p:spPr>
            <a:xfrm>
              <a:off x="7791032" y="36065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9" name="object 3499"/>
            <p:cNvSpPr/>
            <p:nvPr/>
          </p:nvSpPr>
          <p:spPr>
            <a:xfrm>
              <a:off x="7794053" y="36035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0" name="object 3500"/>
            <p:cNvSpPr/>
            <p:nvPr/>
          </p:nvSpPr>
          <p:spPr>
            <a:xfrm>
              <a:off x="7797243" y="36003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1" name="object 3501"/>
            <p:cNvSpPr/>
            <p:nvPr/>
          </p:nvSpPr>
          <p:spPr>
            <a:xfrm>
              <a:off x="7800533" y="35970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2" name="object 3502"/>
            <p:cNvSpPr/>
            <p:nvPr/>
          </p:nvSpPr>
          <p:spPr>
            <a:xfrm>
              <a:off x="7803969" y="35936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3" name="object 3503"/>
            <p:cNvSpPr/>
            <p:nvPr/>
          </p:nvSpPr>
          <p:spPr>
            <a:xfrm>
              <a:off x="7807555" y="35900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4" name="object 3504"/>
            <p:cNvSpPr/>
            <p:nvPr/>
          </p:nvSpPr>
          <p:spPr>
            <a:xfrm>
              <a:off x="7811264" y="35863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5" name="object 3505"/>
            <p:cNvSpPr/>
            <p:nvPr/>
          </p:nvSpPr>
          <p:spPr>
            <a:xfrm>
              <a:off x="7815093" y="35824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6" name="object 3506"/>
            <p:cNvSpPr/>
            <p:nvPr/>
          </p:nvSpPr>
          <p:spPr>
            <a:xfrm>
              <a:off x="7819067" y="35785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7" name="object 3507"/>
            <p:cNvSpPr/>
            <p:nvPr/>
          </p:nvSpPr>
          <p:spPr>
            <a:xfrm>
              <a:off x="7823166" y="35744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8" name="object 3508"/>
            <p:cNvSpPr/>
            <p:nvPr/>
          </p:nvSpPr>
          <p:spPr>
            <a:xfrm>
              <a:off x="7827413" y="35701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9" name="object 3509"/>
            <p:cNvSpPr/>
            <p:nvPr/>
          </p:nvSpPr>
          <p:spPr>
            <a:xfrm>
              <a:off x="7831783" y="35657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0" name="object 3510"/>
            <p:cNvSpPr/>
            <p:nvPr/>
          </p:nvSpPr>
          <p:spPr>
            <a:xfrm>
              <a:off x="7836277" y="35612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1" name="object 3511"/>
            <p:cNvSpPr/>
            <p:nvPr/>
          </p:nvSpPr>
          <p:spPr>
            <a:xfrm>
              <a:off x="7840918" y="35566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2" name="object 3512"/>
            <p:cNvSpPr/>
            <p:nvPr/>
          </p:nvSpPr>
          <p:spPr>
            <a:xfrm>
              <a:off x="7845702" y="35518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3" name="object 3513"/>
            <p:cNvSpPr/>
            <p:nvPr/>
          </p:nvSpPr>
          <p:spPr>
            <a:xfrm>
              <a:off x="7850588" y="354695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4" name="object 3514"/>
            <p:cNvSpPr/>
            <p:nvPr/>
          </p:nvSpPr>
          <p:spPr>
            <a:xfrm>
              <a:off x="7855500" y="3459842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976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5" name="object 3515"/>
            <p:cNvSpPr/>
            <p:nvPr/>
          </p:nvSpPr>
          <p:spPr>
            <a:xfrm>
              <a:off x="7820714" y="3285673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>
                  <a:moveTo>
                    <a:pt x="0" y="0"/>
                  </a:moveTo>
                  <a:lnTo>
                    <a:pt x="121787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6" name="object 3516"/>
            <p:cNvSpPr/>
            <p:nvPr/>
          </p:nvSpPr>
          <p:spPr>
            <a:xfrm>
              <a:off x="7942477" y="3285673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7" name="object 3517"/>
            <p:cNvSpPr/>
            <p:nvPr/>
          </p:nvSpPr>
          <p:spPr>
            <a:xfrm>
              <a:off x="7855500" y="3198565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8" name="object 3518"/>
            <p:cNvSpPr/>
            <p:nvPr/>
          </p:nvSpPr>
          <p:spPr>
            <a:xfrm>
              <a:off x="8029453" y="3198589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9" name="object 3519"/>
            <p:cNvSpPr/>
            <p:nvPr/>
          </p:nvSpPr>
          <p:spPr>
            <a:xfrm>
              <a:off x="7937590" y="32856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0" name="object 3520"/>
            <p:cNvSpPr/>
            <p:nvPr/>
          </p:nvSpPr>
          <p:spPr>
            <a:xfrm>
              <a:off x="7938893" y="32843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1" name="object 3521"/>
            <p:cNvSpPr/>
            <p:nvPr/>
          </p:nvSpPr>
          <p:spPr>
            <a:xfrm>
              <a:off x="7940339" y="32829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2" name="object 3522"/>
            <p:cNvSpPr/>
            <p:nvPr/>
          </p:nvSpPr>
          <p:spPr>
            <a:xfrm>
              <a:off x="7941912" y="32813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3" name="object 3523"/>
            <p:cNvSpPr/>
            <p:nvPr/>
          </p:nvSpPr>
          <p:spPr>
            <a:xfrm>
              <a:off x="7943629" y="32796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4" name="object 3524"/>
            <p:cNvSpPr/>
            <p:nvPr/>
          </p:nvSpPr>
          <p:spPr>
            <a:xfrm>
              <a:off x="7945472" y="32777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5" name="object 3525"/>
            <p:cNvSpPr/>
            <p:nvPr/>
          </p:nvSpPr>
          <p:spPr>
            <a:xfrm>
              <a:off x="7947434" y="32757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6" name="object 3526"/>
            <p:cNvSpPr/>
            <p:nvPr/>
          </p:nvSpPr>
          <p:spPr>
            <a:xfrm>
              <a:off x="7949545" y="32737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7" name="object 3527"/>
            <p:cNvSpPr/>
            <p:nvPr/>
          </p:nvSpPr>
          <p:spPr>
            <a:xfrm>
              <a:off x="7951782" y="32714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8" name="object 3528"/>
            <p:cNvSpPr/>
            <p:nvPr/>
          </p:nvSpPr>
          <p:spPr>
            <a:xfrm>
              <a:off x="7954161" y="32690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9" name="object 3529"/>
            <p:cNvSpPr/>
            <p:nvPr/>
          </p:nvSpPr>
          <p:spPr>
            <a:xfrm>
              <a:off x="7956664" y="32665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0" name="object 3530"/>
            <p:cNvSpPr/>
            <p:nvPr/>
          </p:nvSpPr>
          <p:spPr>
            <a:xfrm>
              <a:off x="7959318" y="32639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1" name="object 3531"/>
            <p:cNvSpPr/>
            <p:nvPr/>
          </p:nvSpPr>
          <p:spPr>
            <a:xfrm>
              <a:off x="7962089" y="32611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2" name="object 3532"/>
            <p:cNvSpPr/>
            <p:nvPr/>
          </p:nvSpPr>
          <p:spPr>
            <a:xfrm>
              <a:off x="7964986" y="325824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3" name="object 3533"/>
            <p:cNvSpPr/>
            <p:nvPr/>
          </p:nvSpPr>
          <p:spPr>
            <a:xfrm>
              <a:off x="7968031" y="32551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4" name="object 3534"/>
            <p:cNvSpPr/>
            <p:nvPr/>
          </p:nvSpPr>
          <p:spPr>
            <a:xfrm>
              <a:off x="7971198" y="32519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5" name="object 3535"/>
            <p:cNvSpPr/>
            <p:nvPr/>
          </p:nvSpPr>
          <p:spPr>
            <a:xfrm>
              <a:off x="7974511" y="32487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6" name="object 3536"/>
            <p:cNvSpPr/>
            <p:nvPr/>
          </p:nvSpPr>
          <p:spPr>
            <a:xfrm>
              <a:off x="7977950" y="32452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7" name="object 3537"/>
            <p:cNvSpPr/>
            <p:nvPr/>
          </p:nvSpPr>
          <p:spPr>
            <a:xfrm>
              <a:off x="7981508" y="32416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8" name="object 3538"/>
            <p:cNvSpPr/>
            <p:nvPr/>
          </p:nvSpPr>
          <p:spPr>
            <a:xfrm>
              <a:off x="7985215" y="32379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9" name="object 3539"/>
            <p:cNvSpPr/>
            <p:nvPr/>
          </p:nvSpPr>
          <p:spPr>
            <a:xfrm>
              <a:off x="7989068" y="32341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0" name="object 3540"/>
            <p:cNvSpPr/>
            <p:nvPr/>
          </p:nvSpPr>
          <p:spPr>
            <a:xfrm>
              <a:off x="7993021" y="32301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1" name="object 3541"/>
            <p:cNvSpPr/>
            <p:nvPr/>
          </p:nvSpPr>
          <p:spPr>
            <a:xfrm>
              <a:off x="7997145" y="32260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2" name="object 3542"/>
            <p:cNvSpPr/>
            <p:nvPr/>
          </p:nvSpPr>
          <p:spPr>
            <a:xfrm>
              <a:off x="8001368" y="32218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3" name="object 3543"/>
            <p:cNvSpPr/>
            <p:nvPr/>
          </p:nvSpPr>
          <p:spPr>
            <a:xfrm>
              <a:off x="8005736" y="32174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4" name="object 3544"/>
            <p:cNvSpPr/>
            <p:nvPr/>
          </p:nvSpPr>
          <p:spPr>
            <a:xfrm>
              <a:off x="8010255" y="32129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5" name="object 3545"/>
            <p:cNvSpPr/>
            <p:nvPr/>
          </p:nvSpPr>
          <p:spPr>
            <a:xfrm>
              <a:off x="8014895" y="32082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6" name="object 3546"/>
            <p:cNvSpPr/>
            <p:nvPr/>
          </p:nvSpPr>
          <p:spPr>
            <a:xfrm>
              <a:off x="8019657" y="32035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7" name="object 3547"/>
            <p:cNvSpPr/>
            <p:nvPr/>
          </p:nvSpPr>
          <p:spPr>
            <a:xfrm>
              <a:off x="8024567" y="31985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8" name="object 3548"/>
            <p:cNvSpPr/>
            <p:nvPr/>
          </p:nvSpPr>
          <p:spPr>
            <a:xfrm>
              <a:off x="7937590" y="345984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9" name="object 3549"/>
            <p:cNvSpPr/>
            <p:nvPr/>
          </p:nvSpPr>
          <p:spPr>
            <a:xfrm>
              <a:off x="7938893" y="34585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0" name="object 3550"/>
            <p:cNvSpPr/>
            <p:nvPr/>
          </p:nvSpPr>
          <p:spPr>
            <a:xfrm>
              <a:off x="7940339" y="34570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1" name="object 3551"/>
            <p:cNvSpPr/>
            <p:nvPr/>
          </p:nvSpPr>
          <p:spPr>
            <a:xfrm>
              <a:off x="7941912" y="34555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2" name="object 3552"/>
            <p:cNvSpPr/>
            <p:nvPr/>
          </p:nvSpPr>
          <p:spPr>
            <a:xfrm>
              <a:off x="7943629" y="34537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3" name="object 3553"/>
            <p:cNvSpPr/>
            <p:nvPr/>
          </p:nvSpPr>
          <p:spPr>
            <a:xfrm>
              <a:off x="7945472" y="34519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4" name="object 3554"/>
            <p:cNvSpPr/>
            <p:nvPr/>
          </p:nvSpPr>
          <p:spPr>
            <a:xfrm>
              <a:off x="7947434" y="34499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5" name="object 3555"/>
            <p:cNvSpPr/>
            <p:nvPr/>
          </p:nvSpPr>
          <p:spPr>
            <a:xfrm>
              <a:off x="7949545" y="34478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6" name="object 3556"/>
            <p:cNvSpPr/>
            <p:nvPr/>
          </p:nvSpPr>
          <p:spPr>
            <a:xfrm>
              <a:off x="7951782" y="34456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7" name="object 3557"/>
            <p:cNvSpPr/>
            <p:nvPr/>
          </p:nvSpPr>
          <p:spPr>
            <a:xfrm>
              <a:off x="7954161" y="34432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8" name="object 3558"/>
            <p:cNvSpPr/>
            <p:nvPr/>
          </p:nvSpPr>
          <p:spPr>
            <a:xfrm>
              <a:off x="7956664" y="34407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9" name="object 3559"/>
            <p:cNvSpPr/>
            <p:nvPr/>
          </p:nvSpPr>
          <p:spPr>
            <a:xfrm>
              <a:off x="7959318" y="34380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0" name="object 3560"/>
            <p:cNvSpPr/>
            <p:nvPr/>
          </p:nvSpPr>
          <p:spPr>
            <a:xfrm>
              <a:off x="7962089" y="34353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1" name="object 3561"/>
            <p:cNvSpPr/>
            <p:nvPr/>
          </p:nvSpPr>
          <p:spPr>
            <a:xfrm>
              <a:off x="7964986" y="34324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2" name="object 3562"/>
            <p:cNvSpPr/>
            <p:nvPr/>
          </p:nvSpPr>
          <p:spPr>
            <a:xfrm>
              <a:off x="7968031" y="34293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3" name="object 3563"/>
            <p:cNvSpPr/>
            <p:nvPr/>
          </p:nvSpPr>
          <p:spPr>
            <a:xfrm>
              <a:off x="7971198" y="34261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4" name="object 3564"/>
            <p:cNvSpPr/>
            <p:nvPr/>
          </p:nvSpPr>
          <p:spPr>
            <a:xfrm>
              <a:off x="7974511" y="34228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5" name="object 3565"/>
            <p:cNvSpPr/>
            <p:nvPr/>
          </p:nvSpPr>
          <p:spPr>
            <a:xfrm>
              <a:off x="7977950" y="34194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6" name="object 3566"/>
            <p:cNvSpPr/>
            <p:nvPr/>
          </p:nvSpPr>
          <p:spPr>
            <a:xfrm>
              <a:off x="7981508" y="34158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7" name="object 3567"/>
            <p:cNvSpPr/>
            <p:nvPr/>
          </p:nvSpPr>
          <p:spPr>
            <a:xfrm>
              <a:off x="7985215" y="34121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8" name="object 3568"/>
            <p:cNvSpPr/>
            <p:nvPr/>
          </p:nvSpPr>
          <p:spPr>
            <a:xfrm>
              <a:off x="7989068" y="34083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9" name="object 3569"/>
            <p:cNvSpPr/>
            <p:nvPr/>
          </p:nvSpPr>
          <p:spPr>
            <a:xfrm>
              <a:off x="7993021" y="34043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0" name="object 3570"/>
            <p:cNvSpPr/>
            <p:nvPr/>
          </p:nvSpPr>
          <p:spPr>
            <a:xfrm>
              <a:off x="7997145" y="34002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1" name="object 3571"/>
            <p:cNvSpPr/>
            <p:nvPr/>
          </p:nvSpPr>
          <p:spPr>
            <a:xfrm>
              <a:off x="8001368" y="33959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2" name="object 3572"/>
            <p:cNvSpPr/>
            <p:nvPr/>
          </p:nvSpPr>
          <p:spPr>
            <a:xfrm>
              <a:off x="8005736" y="33916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3" name="object 3573"/>
            <p:cNvSpPr/>
            <p:nvPr/>
          </p:nvSpPr>
          <p:spPr>
            <a:xfrm>
              <a:off x="8010255" y="33870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4" name="object 3574"/>
            <p:cNvSpPr/>
            <p:nvPr/>
          </p:nvSpPr>
          <p:spPr>
            <a:xfrm>
              <a:off x="8014895" y="338244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5" name="object 3575"/>
            <p:cNvSpPr/>
            <p:nvPr/>
          </p:nvSpPr>
          <p:spPr>
            <a:xfrm>
              <a:off x="8019657" y="33776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6" name="object 3576"/>
            <p:cNvSpPr/>
            <p:nvPr/>
          </p:nvSpPr>
          <p:spPr>
            <a:xfrm>
              <a:off x="8024567" y="33727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7" name="object 3577"/>
            <p:cNvSpPr/>
            <p:nvPr/>
          </p:nvSpPr>
          <p:spPr>
            <a:xfrm>
              <a:off x="5506973" y="4017228"/>
              <a:ext cx="0" cy="52705"/>
            </a:xfrm>
            <a:custGeom>
              <a:avLst/>
              <a:gdLst/>
              <a:ahLst/>
              <a:cxnLst/>
              <a:rect l="l" t="t" r="r" b="b"/>
              <a:pathLst>
                <a:path h="52704">
                  <a:moveTo>
                    <a:pt x="0" y="52255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8" name="object 3578"/>
            <p:cNvSpPr/>
            <p:nvPr/>
          </p:nvSpPr>
          <p:spPr>
            <a:xfrm>
              <a:off x="5332995" y="4017227"/>
              <a:ext cx="1739900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0" y="0"/>
                  </a:moveTo>
                  <a:lnTo>
                    <a:pt x="1739662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9" name="object 3579"/>
            <p:cNvSpPr/>
            <p:nvPr/>
          </p:nvSpPr>
          <p:spPr>
            <a:xfrm>
              <a:off x="5332995" y="3843034"/>
              <a:ext cx="1739900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0" y="0"/>
                  </a:moveTo>
                  <a:lnTo>
                    <a:pt x="1739662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0" name="object 3580"/>
            <p:cNvSpPr/>
            <p:nvPr/>
          </p:nvSpPr>
          <p:spPr>
            <a:xfrm>
              <a:off x="5419972" y="3755950"/>
              <a:ext cx="1739900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0" y="0"/>
                  </a:moveTo>
                  <a:lnTo>
                    <a:pt x="1739662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1" name="object 3581"/>
            <p:cNvSpPr/>
            <p:nvPr/>
          </p:nvSpPr>
          <p:spPr>
            <a:xfrm>
              <a:off x="5332995" y="3843058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2" name="object 3582"/>
            <p:cNvSpPr/>
            <p:nvPr/>
          </p:nvSpPr>
          <p:spPr>
            <a:xfrm>
              <a:off x="7072658" y="3843058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3" name="object 3583"/>
            <p:cNvSpPr/>
            <p:nvPr/>
          </p:nvSpPr>
          <p:spPr>
            <a:xfrm>
              <a:off x="7159633" y="3755974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4" name="object 3584"/>
            <p:cNvSpPr/>
            <p:nvPr/>
          </p:nvSpPr>
          <p:spPr>
            <a:xfrm>
              <a:off x="5328109" y="38430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5" name="object 3585"/>
            <p:cNvSpPr/>
            <p:nvPr/>
          </p:nvSpPr>
          <p:spPr>
            <a:xfrm>
              <a:off x="5329411" y="38417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6" name="object 3586"/>
            <p:cNvSpPr/>
            <p:nvPr/>
          </p:nvSpPr>
          <p:spPr>
            <a:xfrm>
              <a:off x="5330859" y="38402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7" name="object 3587"/>
            <p:cNvSpPr/>
            <p:nvPr/>
          </p:nvSpPr>
          <p:spPr>
            <a:xfrm>
              <a:off x="5332430" y="38387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8" name="object 3588"/>
            <p:cNvSpPr/>
            <p:nvPr/>
          </p:nvSpPr>
          <p:spPr>
            <a:xfrm>
              <a:off x="5334148" y="38370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9" name="object 3589"/>
            <p:cNvSpPr/>
            <p:nvPr/>
          </p:nvSpPr>
          <p:spPr>
            <a:xfrm>
              <a:off x="5335989" y="38351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0" name="object 3590"/>
            <p:cNvSpPr/>
            <p:nvPr/>
          </p:nvSpPr>
          <p:spPr>
            <a:xfrm>
              <a:off x="5337953" y="38331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1" name="object 3591"/>
            <p:cNvSpPr/>
            <p:nvPr/>
          </p:nvSpPr>
          <p:spPr>
            <a:xfrm>
              <a:off x="5340065" y="38310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2" name="object 3592"/>
            <p:cNvSpPr/>
            <p:nvPr/>
          </p:nvSpPr>
          <p:spPr>
            <a:xfrm>
              <a:off x="5342299" y="38288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3" name="object 3593"/>
            <p:cNvSpPr/>
            <p:nvPr/>
          </p:nvSpPr>
          <p:spPr>
            <a:xfrm>
              <a:off x="5344680" y="382644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4" name="object 3594"/>
            <p:cNvSpPr/>
            <p:nvPr/>
          </p:nvSpPr>
          <p:spPr>
            <a:xfrm>
              <a:off x="5347185" y="38239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5" name="object 3595"/>
            <p:cNvSpPr/>
            <p:nvPr/>
          </p:nvSpPr>
          <p:spPr>
            <a:xfrm>
              <a:off x="5349835" y="38213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6" name="object 3596"/>
            <p:cNvSpPr/>
            <p:nvPr/>
          </p:nvSpPr>
          <p:spPr>
            <a:xfrm>
              <a:off x="5352609" y="38185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7" name="object 3597"/>
            <p:cNvSpPr/>
            <p:nvPr/>
          </p:nvSpPr>
          <p:spPr>
            <a:xfrm>
              <a:off x="5355507" y="38156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8" name="object 3598"/>
            <p:cNvSpPr/>
            <p:nvPr/>
          </p:nvSpPr>
          <p:spPr>
            <a:xfrm>
              <a:off x="5358550" y="38125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9" name="object 3599"/>
            <p:cNvSpPr/>
            <p:nvPr/>
          </p:nvSpPr>
          <p:spPr>
            <a:xfrm>
              <a:off x="5361717" y="38093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0" name="object 3600"/>
            <p:cNvSpPr/>
            <p:nvPr/>
          </p:nvSpPr>
          <p:spPr>
            <a:xfrm>
              <a:off x="5365032" y="38060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1" name="object 3601"/>
            <p:cNvSpPr/>
            <p:nvPr/>
          </p:nvSpPr>
          <p:spPr>
            <a:xfrm>
              <a:off x="5368468" y="38026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2" name="object 3602"/>
            <p:cNvSpPr/>
            <p:nvPr/>
          </p:nvSpPr>
          <p:spPr>
            <a:xfrm>
              <a:off x="5372053" y="37990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3" name="object 3603"/>
            <p:cNvSpPr/>
            <p:nvPr/>
          </p:nvSpPr>
          <p:spPr>
            <a:xfrm>
              <a:off x="5375734" y="379535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4" name="object 3604"/>
            <p:cNvSpPr/>
            <p:nvPr/>
          </p:nvSpPr>
          <p:spPr>
            <a:xfrm>
              <a:off x="5379589" y="37915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5" name="object 3605"/>
            <p:cNvSpPr/>
            <p:nvPr/>
          </p:nvSpPr>
          <p:spPr>
            <a:xfrm>
              <a:off x="5383565" y="37875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6" name="object 3606"/>
            <p:cNvSpPr/>
            <p:nvPr/>
          </p:nvSpPr>
          <p:spPr>
            <a:xfrm>
              <a:off x="5387666" y="37834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7" name="object 3607"/>
            <p:cNvSpPr/>
            <p:nvPr/>
          </p:nvSpPr>
          <p:spPr>
            <a:xfrm>
              <a:off x="5391887" y="37791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8" name="object 3608"/>
            <p:cNvSpPr/>
            <p:nvPr/>
          </p:nvSpPr>
          <p:spPr>
            <a:xfrm>
              <a:off x="5396258" y="37748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9" name="object 3609"/>
            <p:cNvSpPr/>
            <p:nvPr/>
          </p:nvSpPr>
          <p:spPr>
            <a:xfrm>
              <a:off x="5400775" y="37703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0" name="object 3610"/>
            <p:cNvSpPr/>
            <p:nvPr/>
          </p:nvSpPr>
          <p:spPr>
            <a:xfrm>
              <a:off x="5405414" y="37656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1" name="object 3611"/>
            <p:cNvSpPr/>
            <p:nvPr/>
          </p:nvSpPr>
          <p:spPr>
            <a:xfrm>
              <a:off x="5410177" y="37608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2" name="object 3612"/>
            <p:cNvSpPr/>
            <p:nvPr/>
          </p:nvSpPr>
          <p:spPr>
            <a:xfrm>
              <a:off x="5415086" y="37559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3" name="object 3613"/>
            <p:cNvSpPr/>
            <p:nvPr/>
          </p:nvSpPr>
          <p:spPr>
            <a:xfrm>
              <a:off x="7067771" y="38430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4" name="object 3614"/>
            <p:cNvSpPr/>
            <p:nvPr/>
          </p:nvSpPr>
          <p:spPr>
            <a:xfrm>
              <a:off x="7069072" y="38417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5" name="object 3615"/>
            <p:cNvSpPr/>
            <p:nvPr/>
          </p:nvSpPr>
          <p:spPr>
            <a:xfrm>
              <a:off x="7070520" y="38402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6" name="object 3616"/>
            <p:cNvSpPr/>
            <p:nvPr/>
          </p:nvSpPr>
          <p:spPr>
            <a:xfrm>
              <a:off x="7072092" y="38387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7" name="object 3617"/>
            <p:cNvSpPr/>
            <p:nvPr/>
          </p:nvSpPr>
          <p:spPr>
            <a:xfrm>
              <a:off x="7073785" y="38370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8" name="object 3618"/>
            <p:cNvSpPr/>
            <p:nvPr/>
          </p:nvSpPr>
          <p:spPr>
            <a:xfrm>
              <a:off x="7075627" y="38351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9" name="object 3619"/>
            <p:cNvSpPr/>
            <p:nvPr/>
          </p:nvSpPr>
          <p:spPr>
            <a:xfrm>
              <a:off x="7077615" y="38331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0" name="object 3620"/>
            <p:cNvSpPr/>
            <p:nvPr/>
          </p:nvSpPr>
          <p:spPr>
            <a:xfrm>
              <a:off x="7079726" y="38310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1" name="object 3621"/>
            <p:cNvSpPr/>
            <p:nvPr/>
          </p:nvSpPr>
          <p:spPr>
            <a:xfrm>
              <a:off x="7081962" y="38288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2" name="object 3622"/>
            <p:cNvSpPr/>
            <p:nvPr/>
          </p:nvSpPr>
          <p:spPr>
            <a:xfrm>
              <a:off x="7084344" y="382644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3" name="object 3623"/>
            <p:cNvSpPr/>
            <p:nvPr/>
          </p:nvSpPr>
          <p:spPr>
            <a:xfrm>
              <a:off x="7086846" y="38239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4" name="object 3624"/>
            <p:cNvSpPr/>
            <p:nvPr/>
          </p:nvSpPr>
          <p:spPr>
            <a:xfrm>
              <a:off x="7089474" y="38213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5" name="object 3625"/>
            <p:cNvSpPr/>
            <p:nvPr/>
          </p:nvSpPr>
          <p:spPr>
            <a:xfrm>
              <a:off x="7092246" y="38185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6" name="object 3626"/>
            <p:cNvSpPr/>
            <p:nvPr/>
          </p:nvSpPr>
          <p:spPr>
            <a:xfrm>
              <a:off x="7095168" y="38156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7" name="object 3627"/>
            <p:cNvSpPr/>
            <p:nvPr/>
          </p:nvSpPr>
          <p:spPr>
            <a:xfrm>
              <a:off x="7098187" y="38125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8" name="object 3628"/>
            <p:cNvSpPr/>
            <p:nvPr/>
          </p:nvSpPr>
          <p:spPr>
            <a:xfrm>
              <a:off x="7101380" y="38093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9" name="object 3629"/>
            <p:cNvSpPr/>
            <p:nvPr/>
          </p:nvSpPr>
          <p:spPr>
            <a:xfrm>
              <a:off x="7104668" y="38060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0" name="object 3630"/>
            <p:cNvSpPr/>
            <p:nvPr/>
          </p:nvSpPr>
          <p:spPr>
            <a:xfrm>
              <a:off x="7108105" y="38026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1" name="object 3631"/>
            <p:cNvSpPr/>
            <p:nvPr/>
          </p:nvSpPr>
          <p:spPr>
            <a:xfrm>
              <a:off x="7111689" y="37990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2" name="object 3632"/>
            <p:cNvSpPr/>
            <p:nvPr/>
          </p:nvSpPr>
          <p:spPr>
            <a:xfrm>
              <a:off x="7115396" y="379535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3" name="object 3633"/>
            <p:cNvSpPr/>
            <p:nvPr/>
          </p:nvSpPr>
          <p:spPr>
            <a:xfrm>
              <a:off x="7119226" y="37915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4" name="object 3634"/>
            <p:cNvSpPr/>
            <p:nvPr/>
          </p:nvSpPr>
          <p:spPr>
            <a:xfrm>
              <a:off x="7123202" y="37875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5" name="object 3635"/>
            <p:cNvSpPr/>
            <p:nvPr/>
          </p:nvSpPr>
          <p:spPr>
            <a:xfrm>
              <a:off x="7127304" y="37834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6" name="object 3636"/>
            <p:cNvSpPr/>
            <p:nvPr/>
          </p:nvSpPr>
          <p:spPr>
            <a:xfrm>
              <a:off x="7131550" y="37791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7" name="object 3637"/>
            <p:cNvSpPr/>
            <p:nvPr/>
          </p:nvSpPr>
          <p:spPr>
            <a:xfrm>
              <a:off x="7135918" y="37748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8" name="object 3638"/>
            <p:cNvSpPr/>
            <p:nvPr/>
          </p:nvSpPr>
          <p:spPr>
            <a:xfrm>
              <a:off x="7140412" y="37703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9" name="object 3639"/>
            <p:cNvSpPr/>
            <p:nvPr/>
          </p:nvSpPr>
          <p:spPr>
            <a:xfrm>
              <a:off x="7145075" y="37656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0" name="object 3640"/>
            <p:cNvSpPr/>
            <p:nvPr/>
          </p:nvSpPr>
          <p:spPr>
            <a:xfrm>
              <a:off x="7149840" y="37608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1" name="object 3641"/>
            <p:cNvSpPr/>
            <p:nvPr/>
          </p:nvSpPr>
          <p:spPr>
            <a:xfrm>
              <a:off x="7154723" y="37559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2" name="object 3642"/>
            <p:cNvSpPr/>
            <p:nvPr/>
          </p:nvSpPr>
          <p:spPr>
            <a:xfrm>
              <a:off x="7067771" y="40172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3" name="object 3643"/>
            <p:cNvSpPr/>
            <p:nvPr/>
          </p:nvSpPr>
          <p:spPr>
            <a:xfrm>
              <a:off x="7069072" y="40159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4" name="object 3644"/>
            <p:cNvSpPr/>
            <p:nvPr/>
          </p:nvSpPr>
          <p:spPr>
            <a:xfrm>
              <a:off x="7070520" y="40144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5" name="object 3645"/>
            <p:cNvSpPr/>
            <p:nvPr/>
          </p:nvSpPr>
          <p:spPr>
            <a:xfrm>
              <a:off x="7072092" y="40129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6" name="object 3646"/>
            <p:cNvSpPr/>
            <p:nvPr/>
          </p:nvSpPr>
          <p:spPr>
            <a:xfrm>
              <a:off x="7073785" y="40111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7" name="object 3647"/>
            <p:cNvSpPr/>
            <p:nvPr/>
          </p:nvSpPr>
          <p:spPr>
            <a:xfrm>
              <a:off x="7075627" y="40093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8" name="object 3648"/>
            <p:cNvSpPr/>
            <p:nvPr/>
          </p:nvSpPr>
          <p:spPr>
            <a:xfrm>
              <a:off x="7077615" y="40073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9" name="object 3649"/>
            <p:cNvSpPr/>
            <p:nvPr/>
          </p:nvSpPr>
          <p:spPr>
            <a:xfrm>
              <a:off x="7079726" y="40052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0" name="object 3650"/>
            <p:cNvSpPr/>
            <p:nvPr/>
          </p:nvSpPr>
          <p:spPr>
            <a:xfrm>
              <a:off x="7081962" y="40029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1" name="object 3651"/>
            <p:cNvSpPr/>
            <p:nvPr/>
          </p:nvSpPr>
          <p:spPr>
            <a:xfrm>
              <a:off x="7084344" y="40006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2" name="object 3652"/>
            <p:cNvSpPr/>
            <p:nvPr/>
          </p:nvSpPr>
          <p:spPr>
            <a:xfrm>
              <a:off x="7086846" y="39981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3" name="object 3653"/>
            <p:cNvSpPr/>
            <p:nvPr/>
          </p:nvSpPr>
          <p:spPr>
            <a:xfrm>
              <a:off x="7089474" y="39954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4" name="object 3654"/>
            <p:cNvSpPr/>
            <p:nvPr/>
          </p:nvSpPr>
          <p:spPr>
            <a:xfrm>
              <a:off x="7092246" y="39926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5" name="object 3655"/>
            <p:cNvSpPr/>
            <p:nvPr/>
          </p:nvSpPr>
          <p:spPr>
            <a:xfrm>
              <a:off x="7095168" y="39897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6" name="object 3656"/>
            <p:cNvSpPr/>
            <p:nvPr/>
          </p:nvSpPr>
          <p:spPr>
            <a:xfrm>
              <a:off x="7098187" y="39867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7" name="object 3657"/>
            <p:cNvSpPr/>
            <p:nvPr/>
          </p:nvSpPr>
          <p:spPr>
            <a:xfrm>
              <a:off x="7101380" y="39835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8" name="object 3658"/>
            <p:cNvSpPr/>
            <p:nvPr/>
          </p:nvSpPr>
          <p:spPr>
            <a:xfrm>
              <a:off x="7104668" y="39802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9" name="object 3659"/>
            <p:cNvSpPr/>
            <p:nvPr/>
          </p:nvSpPr>
          <p:spPr>
            <a:xfrm>
              <a:off x="7108105" y="39768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0" name="object 3660"/>
            <p:cNvSpPr/>
            <p:nvPr/>
          </p:nvSpPr>
          <p:spPr>
            <a:xfrm>
              <a:off x="7111689" y="39732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1" name="object 3661"/>
            <p:cNvSpPr/>
            <p:nvPr/>
          </p:nvSpPr>
          <p:spPr>
            <a:xfrm>
              <a:off x="7115396" y="39695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2" name="object 3662"/>
            <p:cNvSpPr/>
            <p:nvPr/>
          </p:nvSpPr>
          <p:spPr>
            <a:xfrm>
              <a:off x="7119226" y="39656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3" name="object 3663"/>
            <p:cNvSpPr/>
            <p:nvPr/>
          </p:nvSpPr>
          <p:spPr>
            <a:xfrm>
              <a:off x="7123202" y="39617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4" name="object 3664"/>
            <p:cNvSpPr/>
            <p:nvPr/>
          </p:nvSpPr>
          <p:spPr>
            <a:xfrm>
              <a:off x="7127304" y="39575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5" name="object 3665"/>
            <p:cNvSpPr/>
            <p:nvPr/>
          </p:nvSpPr>
          <p:spPr>
            <a:xfrm>
              <a:off x="7131550" y="39533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6" name="object 3666"/>
            <p:cNvSpPr/>
            <p:nvPr/>
          </p:nvSpPr>
          <p:spPr>
            <a:xfrm>
              <a:off x="7135918" y="39489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7" name="object 3667"/>
            <p:cNvSpPr/>
            <p:nvPr/>
          </p:nvSpPr>
          <p:spPr>
            <a:xfrm>
              <a:off x="7140412" y="39444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8" name="object 3668"/>
            <p:cNvSpPr/>
            <p:nvPr/>
          </p:nvSpPr>
          <p:spPr>
            <a:xfrm>
              <a:off x="7145075" y="39398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9" name="object 3669"/>
            <p:cNvSpPr/>
            <p:nvPr/>
          </p:nvSpPr>
          <p:spPr>
            <a:xfrm>
              <a:off x="7149840" y="39350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0" name="object 3670"/>
            <p:cNvSpPr/>
            <p:nvPr/>
          </p:nvSpPr>
          <p:spPr>
            <a:xfrm>
              <a:off x="7154723" y="39301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1" name="object 3671"/>
            <p:cNvSpPr/>
            <p:nvPr/>
          </p:nvSpPr>
          <p:spPr>
            <a:xfrm>
              <a:off x="7159633" y="3843034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976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2" name="object 3672"/>
            <p:cNvSpPr/>
            <p:nvPr/>
          </p:nvSpPr>
          <p:spPr>
            <a:xfrm>
              <a:off x="7124850" y="3668865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>
                  <a:moveTo>
                    <a:pt x="0" y="0"/>
                  </a:moveTo>
                  <a:lnTo>
                    <a:pt x="121787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3" name="object 3673"/>
            <p:cNvSpPr/>
            <p:nvPr/>
          </p:nvSpPr>
          <p:spPr>
            <a:xfrm>
              <a:off x="7159633" y="3581780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4" name="object 3674"/>
            <p:cNvSpPr/>
            <p:nvPr/>
          </p:nvSpPr>
          <p:spPr>
            <a:xfrm>
              <a:off x="7246611" y="3668865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5" name="object 3675"/>
            <p:cNvSpPr/>
            <p:nvPr/>
          </p:nvSpPr>
          <p:spPr>
            <a:xfrm>
              <a:off x="7333612" y="358178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6" name="object 3676"/>
            <p:cNvSpPr/>
            <p:nvPr/>
          </p:nvSpPr>
          <p:spPr>
            <a:xfrm>
              <a:off x="7241725" y="36688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7" name="object 3677"/>
            <p:cNvSpPr/>
            <p:nvPr/>
          </p:nvSpPr>
          <p:spPr>
            <a:xfrm>
              <a:off x="7243026" y="36675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8" name="object 3678"/>
            <p:cNvSpPr/>
            <p:nvPr/>
          </p:nvSpPr>
          <p:spPr>
            <a:xfrm>
              <a:off x="7244474" y="36661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9" name="object 3679"/>
            <p:cNvSpPr/>
            <p:nvPr/>
          </p:nvSpPr>
          <p:spPr>
            <a:xfrm>
              <a:off x="7246045" y="36645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0" name="object 3680"/>
            <p:cNvSpPr/>
            <p:nvPr/>
          </p:nvSpPr>
          <p:spPr>
            <a:xfrm>
              <a:off x="7247763" y="36628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1" name="object 3681"/>
            <p:cNvSpPr/>
            <p:nvPr/>
          </p:nvSpPr>
          <p:spPr>
            <a:xfrm>
              <a:off x="7249608" y="36609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2" name="object 3682"/>
            <p:cNvSpPr/>
            <p:nvPr/>
          </p:nvSpPr>
          <p:spPr>
            <a:xfrm>
              <a:off x="7251569" y="36590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3" name="object 3683"/>
            <p:cNvSpPr/>
            <p:nvPr/>
          </p:nvSpPr>
          <p:spPr>
            <a:xfrm>
              <a:off x="7253681" y="36568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4" name="object 3684"/>
            <p:cNvSpPr/>
            <p:nvPr/>
          </p:nvSpPr>
          <p:spPr>
            <a:xfrm>
              <a:off x="7255915" y="36546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5" name="object 3685"/>
            <p:cNvSpPr/>
            <p:nvPr/>
          </p:nvSpPr>
          <p:spPr>
            <a:xfrm>
              <a:off x="7258298" y="36522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6" name="object 3686"/>
            <p:cNvSpPr/>
            <p:nvPr/>
          </p:nvSpPr>
          <p:spPr>
            <a:xfrm>
              <a:off x="7260800" y="36497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7" name="object 3687"/>
            <p:cNvSpPr/>
            <p:nvPr/>
          </p:nvSpPr>
          <p:spPr>
            <a:xfrm>
              <a:off x="7263451" y="36471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8" name="object 3688"/>
            <p:cNvSpPr/>
            <p:nvPr/>
          </p:nvSpPr>
          <p:spPr>
            <a:xfrm>
              <a:off x="7266227" y="36443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9" name="object 3689"/>
            <p:cNvSpPr/>
            <p:nvPr/>
          </p:nvSpPr>
          <p:spPr>
            <a:xfrm>
              <a:off x="7269121" y="36414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0" name="object 3690"/>
            <p:cNvSpPr/>
            <p:nvPr/>
          </p:nvSpPr>
          <p:spPr>
            <a:xfrm>
              <a:off x="7272168" y="36383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1" name="object 3691"/>
            <p:cNvSpPr/>
            <p:nvPr/>
          </p:nvSpPr>
          <p:spPr>
            <a:xfrm>
              <a:off x="7275335" y="36352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2" name="object 3692"/>
            <p:cNvSpPr/>
            <p:nvPr/>
          </p:nvSpPr>
          <p:spPr>
            <a:xfrm>
              <a:off x="7278646" y="36318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3" name="object 3693"/>
            <p:cNvSpPr/>
            <p:nvPr/>
          </p:nvSpPr>
          <p:spPr>
            <a:xfrm>
              <a:off x="7282085" y="36284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4" name="object 3694"/>
            <p:cNvSpPr/>
            <p:nvPr/>
          </p:nvSpPr>
          <p:spPr>
            <a:xfrm>
              <a:off x="7285668" y="36248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5" name="object 3695"/>
            <p:cNvSpPr/>
            <p:nvPr/>
          </p:nvSpPr>
          <p:spPr>
            <a:xfrm>
              <a:off x="7289350" y="36211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6" name="object 3696"/>
            <p:cNvSpPr/>
            <p:nvPr/>
          </p:nvSpPr>
          <p:spPr>
            <a:xfrm>
              <a:off x="7293207" y="36173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7" name="object 3697"/>
            <p:cNvSpPr/>
            <p:nvPr/>
          </p:nvSpPr>
          <p:spPr>
            <a:xfrm>
              <a:off x="7297180" y="36133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8" name="object 3698"/>
            <p:cNvSpPr/>
            <p:nvPr/>
          </p:nvSpPr>
          <p:spPr>
            <a:xfrm>
              <a:off x="7301282" y="36092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9" name="object 3699"/>
            <p:cNvSpPr/>
            <p:nvPr/>
          </p:nvSpPr>
          <p:spPr>
            <a:xfrm>
              <a:off x="7305503" y="36050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0" name="object 3700"/>
            <p:cNvSpPr/>
            <p:nvPr/>
          </p:nvSpPr>
          <p:spPr>
            <a:xfrm>
              <a:off x="7309873" y="36006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1" name="object 3701"/>
            <p:cNvSpPr/>
            <p:nvPr/>
          </p:nvSpPr>
          <p:spPr>
            <a:xfrm>
              <a:off x="7314393" y="35961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2" name="object 3702"/>
            <p:cNvSpPr/>
            <p:nvPr/>
          </p:nvSpPr>
          <p:spPr>
            <a:xfrm>
              <a:off x="7319032" y="35914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3" name="object 3703"/>
            <p:cNvSpPr/>
            <p:nvPr/>
          </p:nvSpPr>
          <p:spPr>
            <a:xfrm>
              <a:off x="7323792" y="35866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4" name="object 3704"/>
            <p:cNvSpPr/>
            <p:nvPr/>
          </p:nvSpPr>
          <p:spPr>
            <a:xfrm>
              <a:off x="7328702" y="35817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5" name="object 3705"/>
            <p:cNvSpPr/>
            <p:nvPr/>
          </p:nvSpPr>
          <p:spPr>
            <a:xfrm>
              <a:off x="7241725" y="38430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6" name="object 3706"/>
            <p:cNvSpPr/>
            <p:nvPr/>
          </p:nvSpPr>
          <p:spPr>
            <a:xfrm>
              <a:off x="7243026" y="38417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7" name="object 3707"/>
            <p:cNvSpPr/>
            <p:nvPr/>
          </p:nvSpPr>
          <p:spPr>
            <a:xfrm>
              <a:off x="7244474" y="38402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8" name="object 3708"/>
            <p:cNvSpPr/>
            <p:nvPr/>
          </p:nvSpPr>
          <p:spPr>
            <a:xfrm>
              <a:off x="7246045" y="38387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9" name="object 3709"/>
            <p:cNvSpPr/>
            <p:nvPr/>
          </p:nvSpPr>
          <p:spPr>
            <a:xfrm>
              <a:off x="7247763" y="38370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0" name="object 3710"/>
            <p:cNvSpPr/>
            <p:nvPr/>
          </p:nvSpPr>
          <p:spPr>
            <a:xfrm>
              <a:off x="7249608" y="38351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1" name="object 3711"/>
            <p:cNvSpPr/>
            <p:nvPr/>
          </p:nvSpPr>
          <p:spPr>
            <a:xfrm>
              <a:off x="7251569" y="38331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2" name="object 3712"/>
            <p:cNvSpPr/>
            <p:nvPr/>
          </p:nvSpPr>
          <p:spPr>
            <a:xfrm>
              <a:off x="7253681" y="38310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3" name="object 3713"/>
            <p:cNvSpPr/>
            <p:nvPr/>
          </p:nvSpPr>
          <p:spPr>
            <a:xfrm>
              <a:off x="7255915" y="38288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4" name="object 3714"/>
            <p:cNvSpPr/>
            <p:nvPr/>
          </p:nvSpPr>
          <p:spPr>
            <a:xfrm>
              <a:off x="7258298" y="382644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5" name="object 3715"/>
            <p:cNvSpPr/>
            <p:nvPr/>
          </p:nvSpPr>
          <p:spPr>
            <a:xfrm>
              <a:off x="7260800" y="38239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6" name="object 3716"/>
            <p:cNvSpPr/>
            <p:nvPr/>
          </p:nvSpPr>
          <p:spPr>
            <a:xfrm>
              <a:off x="7263451" y="38213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7" name="object 3717"/>
            <p:cNvSpPr/>
            <p:nvPr/>
          </p:nvSpPr>
          <p:spPr>
            <a:xfrm>
              <a:off x="7266227" y="38185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8" name="object 3718"/>
            <p:cNvSpPr/>
            <p:nvPr/>
          </p:nvSpPr>
          <p:spPr>
            <a:xfrm>
              <a:off x="7269121" y="38156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9" name="object 3719"/>
            <p:cNvSpPr/>
            <p:nvPr/>
          </p:nvSpPr>
          <p:spPr>
            <a:xfrm>
              <a:off x="7272168" y="38125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0" name="object 3720"/>
            <p:cNvSpPr/>
            <p:nvPr/>
          </p:nvSpPr>
          <p:spPr>
            <a:xfrm>
              <a:off x="7275335" y="38093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1" name="object 3721"/>
            <p:cNvSpPr/>
            <p:nvPr/>
          </p:nvSpPr>
          <p:spPr>
            <a:xfrm>
              <a:off x="7278646" y="38060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2" name="object 3722"/>
            <p:cNvSpPr/>
            <p:nvPr/>
          </p:nvSpPr>
          <p:spPr>
            <a:xfrm>
              <a:off x="7282085" y="38026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3" name="object 3723"/>
            <p:cNvSpPr/>
            <p:nvPr/>
          </p:nvSpPr>
          <p:spPr>
            <a:xfrm>
              <a:off x="7285668" y="37990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4" name="object 3724"/>
            <p:cNvSpPr/>
            <p:nvPr/>
          </p:nvSpPr>
          <p:spPr>
            <a:xfrm>
              <a:off x="7289350" y="379535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5" name="object 3725"/>
            <p:cNvSpPr/>
            <p:nvPr/>
          </p:nvSpPr>
          <p:spPr>
            <a:xfrm>
              <a:off x="7293207" y="37915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6" name="object 3726"/>
            <p:cNvSpPr/>
            <p:nvPr/>
          </p:nvSpPr>
          <p:spPr>
            <a:xfrm>
              <a:off x="7297180" y="37875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7" name="object 3727"/>
            <p:cNvSpPr/>
            <p:nvPr/>
          </p:nvSpPr>
          <p:spPr>
            <a:xfrm>
              <a:off x="7301282" y="37834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8" name="object 3728"/>
            <p:cNvSpPr/>
            <p:nvPr/>
          </p:nvSpPr>
          <p:spPr>
            <a:xfrm>
              <a:off x="7305503" y="37791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9" name="object 3729"/>
            <p:cNvSpPr/>
            <p:nvPr/>
          </p:nvSpPr>
          <p:spPr>
            <a:xfrm>
              <a:off x="7309873" y="37748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0" name="object 3730"/>
            <p:cNvSpPr/>
            <p:nvPr/>
          </p:nvSpPr>
          <p:spPr>
            <a:xfrm>
              <a:off x="7314393" y="37703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1" name="object 3731"/>
            <p:cNvSpPr/>
            <p:nvPr/>
          </p:nvSpPr>
          <p:spPr>
            <a:xfrm>
              <a:off x="7319032" y="37656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2" name="object 3732"/>
            <p:cNvSpPr/>
            <p:nvPr/>
          </p:nvSpPr>
          <p:spPr>
            <a:xfrm>
              <a:off x="7323792" y="37608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3" name="object 3733"/>
            <p:cNvSpPr/>
            <p:nvPr/>
          </p:nvSpPr>
          <p:spPr>
            <a:xfrm>
              <a:off x="7328702" y="37559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4" name="object 3734"/>
            <p:cNvSpPr/>
            <p:nvPr/>
          </p:nvSpPr>
          <p:spPr>
            <a:xfrm>
              <a:off x="7333612" y="3668865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976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5" name="object 3735"/>
            <p:cNvSpPr/>
            <p:nvPr/>
          </p:nvSpPr>
          <p:spPr>
            <a:xfrm>
              <a:off x="7298804" y="3494671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>
                  <a:moveTo>
                    <a:pt x="0" y="0"/>
                  </a:moveTo>
                  <a:lnTo>
                    <a:pt x="121787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6" name="object 3736"/>
            <p:cNvSpPr/>
            <p:nvPr/>
          </p:nvSpPr>
          <p:spPr>
            <a:xfrm>
              <a:off x="7333612" y="3407586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7" name="object 3737"/>
            <p:cNvSpPr/>
            <p:nvPr/>
          </p:nvSpPr>
          <p:spPr>
            <a:xfrm>
              <a:off x="7420588" y="3494695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8" name="object 3738"/>
            <p:cNvSpPr/>
            <p:nvPr/>
          </p:nvSpPr>
          <p:spPr>
            <a:xfrm>
              <a:off x="7507565" y="3407610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9" name="object 3739"/>
            <p:cNvSpPr/>
            <p:nvPr/>
          </p:nvSpPr>
          <p:spPr>
            <a:xfrm>
              <a:off x="7415704" y="34946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0" name="object 3740"/>
            <p:cNvSpPr/>
            <p:nvPr/>
          </p:nvSpPr>
          <p:spPr>
            <a:xfrm>
              <a:off x="7417008" y="34933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1" name="object 3741"/>
            <p:cNvSpPr/>
            <p:nvPr/>
          </p:nvSpPr>
          <p:spPr>
            <a:xfrm>
              <a:off x="7418453" y="34919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2" name="object 3742"/>
            <p:cNvSpPr/>
            <p:nvPr/>
          </p:nvSpPr>
          <p:spPr>
            <a:xfrm>
              <a:off x="7420024" y="34903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3" name="object 3743"/>
            <p:cNvSpPr/>
            <p:nvPr/>
          </p:nvSpPr>
          <p:spPr>
            <a:xfrm>
              <a:off x="7421718" y="34886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4" name="object 3744"/>
            <p:cNvSpPr/>
            <p:nvPr/>
          </p:nvSpPr>
          <p:spPr>
            <a:xfrm>
              <a:off x="7423562" y="34868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5" name="object 3745"/>
            <p:cNvSpPr/>
            <p:nvPr/>
          </p:nvSpPr>
          <p:spPr>
            <a:xfrm>
              <a:off x="7425547" y="34848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6" name="object 3746"/>
            <p:cNvSpPr/>
            <p:nvPr/>
          </p:nvSpPr>
          <p:spPr>
            <a:xfrm>
              <a:off x="7427659" y="34827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7" name="object 3747"/>
            <p:cNvSpPr/>
            <p:nvPr/>
          </p:nvSpPr>
          <p:spPr>
            <a:xfrm>
              <a:off x="7429893" y="34804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8" name="object 3748"/>
            <p:cNvSpPr/>
            <p:nvPr/>
          </p:nvSpPr>
          <p:spPr>
            <a:xfrm>
              <a:off x="7432274" y="34780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9" name="object 3749"/>
            <p:cNvSpPr/>
            <p:nvPr/>
          </p:nvSpPr>
          <p:spPr>
            <a:xfrm>
              <a:off x="7434780" y="34755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0" name="object 3750"/>
            <p:cNvSpPr/>
            <p:nvPr/>
          </p:nvSpPr>
          <p:spPr>
            <a:xfrm>
              <a:off x="7437405" y="34729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1" name="object 3751"/>
            <p:cNvSpPr/>
            <p:nvPr/>
          </p:nvSpPr>
          <p:spPr>
            <a:xfrm>
              <a:off x="7440182" y="34701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2" name="object 3752"/>
            <p:cNvSpPr/>
            <p:nvPr/>
          </p:nvSpPr>
          <p:spPr>
            <a:xfrm>
              <a:off x="7443100" y="34672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3" name="object 3753"/>
            <p:cNvSpPr/>
            <p:nvPr/>
          </p:nvSpPr>
          <p:spPr>
            <a:xfrm>
              <a:off x="7446121" y="34642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4" name="object 3754"/>
            <p:cNvSpPr/>
            <p:nvPr/>
          </p:nvSpPr>
          <p:spPr>
            <a:xfrm>
              <a:off x="7449310" y="34610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5" name="object 3755"/>
            <p:cNvSpPr/>
            <p:nvPr/>
          </p:nvSpPr>
          <p:spPr>
            <a:xfrm>
              <a:off x="7452600" y="34577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6" name="object 3756"/>
            <p:cNvSpPr/>
            <p:nvPr/>
          </p:nvSpPr>
          <p:spPr>
            <a:xfrm>
              <a:off x="7456038" y="34542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7" name="object 3757"/>
            <p:cNvSpPr/>
            <p:nvPr/>
          </p:nvSpPr>
          <p:spPr>
            <a:xfrm>
              <a:off x="7459621" y="34506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8" name="object 3758"/>
            <p:cNvSpPr/>
            <p:nvPr/>
          </p:nvSpPr>
          <p:spPr>
            <a:xfrm>
              <a:off x="7463329" y="34469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9" name="object 3759"/>
            <p:cNvSpPr/>
            <p:nvPr/>
          </p:nvSpPr>
          <p:spPr>
            <a:xfrm>
              <a:off x="7467158" y="34431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0" name="object 3760"/>
            <p:cNvSpPr/>
            <p:nvPr/>
          </p:nvSpPr>
          <p:spPr>
            <a:xfrm>
              <a:off x="7471135" y="34391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1" name="object 3761"/>
            <p:cNvSpPr/>
            <p:nvPr/>
          </p:nvSpPr>
          <p:spPr>
            <a:xfrm>
              <a:off x="7475235" y="34350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2" name="object 3762"/>
            <p:cNvSpPr/>
            <p:nvPr/>
          </p:nvSpPr>
          <p:spPr>
            <a:xfrm>
              <a:off x="7479482" y="34308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3" name="object 3763"/>
            <p:cNvSpPr/>
            <p:nvPr/>
          </p:nvSpPr>
          <p:spPr>
            <a:xfrm>
              <a:off x="7483852" y="34264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4" name="object 3764"/>
            <p:cNvSpPr/>
            <p:nvPr/>
          </p:nvSpPr>
          <p:spPr>
            <a:xfrm>
              <a:off x="7488346" y="34219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5" name="object 3765"/>
            <p:cNvSpPr/>
            <p:nvPr/>
          </p:nvSpPr>
          <p:spPr>
            <a:xfrm>
              <a:off x="7492987" y="34172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6" name="object 3766"/>
            <p:cNvSpPr/>
            <p:nvPr/>
          </p:nvSpPr>
          <p:spPr>
            <a:xfrm>
              <a:off x="7497771" y="34125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7" name="object 3767"/>
            <p:cNvSpPr/>
            <p:nvPr/>
          </p:nvSpPr>
          <p:spPr>
            <a:xfrm>
              <a:off x="7502657" y="34076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8" name="object 3768"/>
            <p:cNvSpPr/>
            <p:nvPr/>
          </p:nvSpPr>
          <p:spPr>
            <a:xfrm>
              <a:off x="7415704" y="36688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9" name="object 3769"/>
            <p:cNvSpPr/>
            <p:nvPr/>
          </p:nvSpPr>
          <p:spPr>
            <a:xfrm>
              <a:off x="7417008" y="36675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0" name="object 3770"/>
            <p:cNvSpPr/>
            <p:nvPr/>
          </p:nvSpPr>
          <p:spPr>
            <a:xfrm>
              <a:off x="7418453" y="36661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1" name="object 3771"/>
            <p:cNvSpPr/>
            <p:nvPr/>
          </p:nvSpPr>
          <p:spPr>
            <a:xfrm>
              <a:off x="7420024" y="36645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2" name="object 3772"/>
            <p:cNvSpPr/>
            <p:nvPr/>
          </p:nvSpPr>
          <p:spPr>
            <a:xfrm>
              <a:off x="7421718" y="36628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3" name="object 3773"/>
            <p:cNvSpPr/>
            <p:nvPr/>
          </p:nvSpPr>
          <p:spPr>
            <a:xfrm>
              <a:off x="7423562" y="36609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4" name="object 3774"/>
            <p:cNvSpPr/>
            <p:nvPr/>
          </p:nvSpPr>
          <p:spPr>
            <a:xfrm>
              <a:off x="7425547" y="36590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5" name="object 3775"/>
            <p:cNvSpPr/>
            <p:nvPr/>
          </p:nvSpPr>
          <p:spPr>
            <a:xfrm>
              <a:off x="7427659" y="36568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6" name="object 3776"/>
            <p:cNvSpPr/>
            <p:nvPr/>
          </p:nvSpPr>
          <p:spPr>
            <a:xfrm>
              <a:off x="7429893" y="36546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7" name="object 3777"/>
            <p:cNvSpPr/>
            <p:nvPr/>
          </p:nvSpPr>
          <p:spPr>
            <a:xfrm>
              <a:off x="7432274" y="36522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8" name="object 3778"/>
            <p:cNvSpPr/>
            <p:nvPr/>
          </p:nvSpPr>
          <p:spPr>
            <a:xfrm>
              <a:off x="7434780" y="36497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9" name="object 3779"/>
            <p:cNvSpPr/>
            <p:nvPr/>
          </p:nvSpPr>
          <p:spPr>
            <a:xfrm>
              <a:off x="7437405" y="36471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0" name="object 3780"/>
            <p:cNvSpPr/>
            <p:nvPr/>
          </p:nvSpPr>
          <p:spPr>
            <a:xfrm>
              <a:off x="7440182" y="36443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1" name="object 3781"/>
            <p:cNvSpPr/>
            <p:nvPr/>
          </p:nvSpPr>
          <p:spPr>
            <a:xfrm>
              <a:off x="7443100" y="36414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2" name="object 3782"/>
            <p:cNvSpPr/>
            <p:nvPr/>
          </p:nvSpPr>
          <p:spPr>
            <a:xfrm>
              <a:off x="7446121" y="36383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3" name="object 3783"/>
            <p:cNvSpPr/>
            <p:nvPr/>
          </p:nvSpPr>
          <p:spPr>
            <a:xfrm>
              <a:off x="7449310" y="36352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4" name="object 3784"/>
            <p:cNvSpPr/>
            <p:nvPr/>
          </p:nvSpPr>
          <p:spPr>
            <a:xfrm>
              <a:off x="7452600" y="36318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5" name="object 3785"/>
            <p:cNvSpPr/>
            <p:nvPr/>
          </p:nvSpPr>
          <p:spPr>
            <a:xfrm>
              <a:off x="7456038" y="36284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6" name="object 3786"/>
            <p:cNvSpPr/>
            <p:nvPr/>
          </p:nvSpPr>
          <p:spPr>
            <a:xfrm>
              <a:off x="7459621" y="36248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7" name="object 3787"/>
            <p:cNvSpPr/>
            <p:nvPr/>
          </p:nvSpPr>
          <p:spPr>
            <a:xfrm>
              <a:off x="7463329" y="36211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8" name="object 3788"/>
            <p:cNvSpPr/>
            <p:nvPr/>
          </p:nvSpPr>
          <p:spPr>
            <a:xfrm>
              <a:off x="7467158" y="36173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9" name="object 3789"/>
            <p:cNvSpPr/>
            <p:nvPr/>
          </p:nvSpPr>
          <p:spPr>
            <a:xfrm>
              <a:off x="7471135" y="36133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0" name="object 3790"/>
            <p:cNvSpPr/>
            <p:nvPr/>
          </p:nvSpPr>
          <p:spPr>
            <a:xfrm>
              <a:off x="7475235" y="36092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1" name="object 3791"/>
            <p:cNvSpPr/>
            <p:nvPr/>
          </p:nvSpPr>
          <p:spPr>
            <a:xfrm>
              <a:off x="7479482" y="36050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2" name="object 3792"/>
            <p:cNvSpPr/>
            <p:nvPr/>
          </p:nvSpPr>
          <p:spPr>
            <a:xfrm>
              <a:off x="7483852" y="36006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3" name="object 3793"/>
            <p:cNvSpPr/>
            <p:nvPr/>
          </p:nvSpPr>
          <p:spPr>
            <a:xfrm>
              <a:off x="7488346" y="35961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4" name="object 3794"/>
            <p:cNvSpPr/>
            <p:nvPr/>
          </p:nvSpPr>
          <p:spPr>
            <a:xfrm>
              <a:off x="7492987" y="35914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5" name="object 3795"/>
            <p:cNvSpPr/>
            <p:nvPr/>
          </p:nvSpPr>
          <p:spPr>
            <a:xfrm>
              <a:off x="7497771" y="35866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6" name="object 3796"/>
            <p:cNvSpPr/>
            <p:nvPr/>
          </p:nvSpPr>
          <p:spPr>
            <a:xfrm>
              <a:off x="7502657" y="35817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7" name="object 3797"/>
            <p:cNvSpPr/>
            <p:nvPr/>
          </p:nvSpPr>
          <p:spPr>
            <a:xfrm>
              <a:off x="7507565" y="3494671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976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8" name="object 3798"/>
            <p:cNvSpPr/>
            <p:nvPr/>
          </p:nvSpPr>
          <p:spPr>
            <a:xfrm>
              <a:off x="7472783" y="3320503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>
                  <a:moveTo>
                    <a:pt x="0" y="0"/>
                  </a:moveTo>
                  <a:lnTo>
                    <a:pt x="121787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9" name="object 3799"/>
            <p:cNvSpPr/>
            <p:nvPr/>
          </p:nvSpPr>
          <p:spPr>
            <a:xfrm>
              <a:off x="7507565" y="3233417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0" name="object 3800"/>
            <p:cNvSpPr/>
            <p:nvPr/>
          </p:nvSpPr>
          <p:spPr>
            <a:xfrm>
              <a:off x="7594542" y="3320502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1" name="object 3801"/>
            <p:cNvSpPr/>
            <p:nvPr/>
          </p:nvSpPr>
          <p:spPr>
            <a:xfrm>
              <a:off x="7681519" y="3233418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8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2" name="object 3802"/>
            <p:cNvSpPr/>
            <p:nvPr/>
          </p:nvSpPr>
          <p:spPr>
            <a:xfrm>
              <a:off x="7589658" y="33205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3" name="object 3803"/>
            <p:cNvSpPr/>
            <p:nvPr/>
          </p:nvSpPr>
          <p:spPr>
            <a:xfrm>
              <a:off x="7590961" y="33191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4" name="object 3804"/>
            <p:cNvSpPr/>
            <p:nvPr/>
          </p:nvSpPr>
          <p:spPr>
            <a:xfrm>
              <a:off x="7592408" y="33177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5" name="object 3805"/>
            <p:cNvSpPr/>
            <p:nvPr/>
          </p:nvSpPr>
          <p:spPr>
            <a:xfrm>
              <a:off x="7593977" y="33161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6" name="object 3806"/>
            <p:cNvSpPr/>
            <p:nvPr/>
          </p:nvSpPr>
          <p:spPr>
            <a:xfrm>
              <a:off x="7595697" y="33144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7" name="object 3807"/>
            <p:cNvSpPr/>
            <p:nvPr/>
          </p:nvSpPr>
          <p:spPr>
            <a:xfrm>
              <a:off x="7597539" y="33126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8" name="object 3808"/>
            <p:cNvSpPr/>
            <p:nvPr/>
          </p:nvSpPr>
          <p:spPr>
            <a:xfrm>
              <a:off x="7599501" y="33106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9" name="object 3809"/>
            <p:cNvSpPr/>
            <p:nvPr/>
          </p:nvSpPr>
          <p:spPr>
            <a:xfrm>
              <a:off x="7601612" y="33085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0" name="object 3810"/>
            <p:cNvSpPr/>
            <p:nvPr/>
          </p:nvSpPr>
          <p:spPr>
            <a:xfrm>
              <a:off x="7603846" y="33062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1" name="object 3811"/>
            <p:cNvSpPr/>
            <p:nvPr/>
          </p:nvSpPr>
          <p:spPr>
            <a:xfrm>
              <a:off x="7606230" y="33039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2" name="object 3812"/>
            <p:cNvSpPr/>
            <p:nvPr/>
          </p:nvSpPr>
          <p:spPr>
            <a:xfrm>
              <a:off x="7608734" y="33014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3" name="object 3813"/>
            <p:cNvSpPr/>
            <p:nvPr/>
          </p:nvSpPr>
          <p:spPr>
            <a:xfrm>
              <a:off x="7611386" y="32987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4" name="object 3814"/>
            <p:cNvSpPr/>
            <p:nvPr/>
          </p:nvSpPr>
          <p:spPr>
            <a:xfrm>
              <a:off x="7614160" y="32959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5" name="object 3815"/>
            <p:cNvSpPr/>
            <p:nvPr/>
          </p:nvSpPr>
          <p:spPr>
            <a:xfrm>
              <a:off x="7617054" y="32930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6" name="object 3816"/>
            <p:cNvSpPr/>
            <p:nvPr/>
          </p:nvSpPr>
          <p:spPr>
            <a:xfrm>
              <a:off x="7620098" y="32900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7" name="object 3817"/>
            <p:cNvSpPr/>
            <p:nvPr/>
          </p:nvSpPr>
          <p:spPr>
            <a:xfrm>
              <a:off x="7623268" y="32868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8" name="object 3818"/>
            <p:cNvSpPr/>
            <p:nvPr/>
          </p:nvSpPr>
          <p:spPr>
            <a:xfrm>
              <a:off x="7626579" y="32835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9" name="object 3819"/>
            <p:cNvSpPr/>
            <p:nvPr/>
          </p:nvSpPr>
          <p:spPr>
            <a:xfrm>
              <a:off x="7630019" y="32800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0" name="object 3820"/>
            <p:cNvSpPr/>
            <p:nvPr/>
          </p:nvSpPr>
          <p:spPr>
            <a:xfrm>
              <a:off x="7633599" y="32765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1" name="object 3821"/>
            <p:cNvSpPr/>
            <p:nvPr/>
          </p:nvSpPr>
          <p:spPr>
            <a:xfrm>
              <a:off x="7637283" y="32728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2" name="object 3822"/>
            <p:cNvSpPr/>
            <p:nvPr/>
          </p:nvSpPr>
          <p:spPr>
            <a:xfrm>
              <a:off x="7641140" y="32689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3" name="object 3823"/>
            <p:cNvSpPr/>
            <p:nvPr/>
          </p:nvSpPr>
          <p:spPr>
            <a:xfrm>
              <a:off x="7645113" y="32649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4" name="object 3824"/>
            <p:cNvSpPr/>
            <p:nvPr/>
          </p:nvSpPr>
          <p:spPr>
            <a:xfrm>
              <a:off x="7649213" y="32608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5" name="object 3825"/>
            <p:cNvSpPr/>
            <p:nvPr/>
          </p:nvSpPr>
          <p:spPr>
            <a:xfrm>
              <a:off x="7653436" y="32566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6" name="object 3826"/>
            <p:cNvSpPr/>
            <p:nvPr/>
          </p:nvSpPr>
          <p:spPr>
            <a:xfrm>
              <a:off x="7657806" y="32522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7" name="object 3827"/>
            <p:cNvSpPr/>
            <p:nvPr/>
          </p:nvSpPr>
          <p:spPr>
            <a:xfrm>
              <a:off x="7662322" y="32477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8" name="object 3828"/>
            <p:cNvSpPr/>
            <p:nvPr/>
          </p:nvSpPr>
          <p:spPr>
            <a:xfrm>
              <a:off x="7666965" y="32431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9" name="object 3829"/>
            <p:cNvSpPr/>
            <p:nvPr/>
          </p:nvSpPr>
          <p:spPr>
            <a:xfrm>
              <a:off x="7671728" y="32383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0" name="object 3830"/>
            <p:cNvSpPr/>
            <p:nvPr/>
          </p:nvSpPr>
          <p:spPr>
            <a:xfrm>
              <a:off x="7676635" y="32334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1" name="object 3831"/>
            <p:cNvSpPr/>
            <p:nvPr/>
          </p:nvSpPr>
          <p:spPr>
            <a:xfrm>
              <a:off x="7589658" y="34946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2" name="object 3832"/>
            <p:cNvSpPr/>
            <p:nvPr/>
          </p:nvSpPr>
          <p:spPr>
            <a:xfrm>
              <a:off x="7590961" y="34933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3" name="object 3833"/>
            <p:cNvSpPr/>
            <p:nvPr/>
          </p:nvSpPr>
          <p:spPr>
            <a:xfrm>
              <a:off x="7592408" y="34919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4" name="object 3834"/>
            <p:cNvSpPr/>
            <p:nvPr/>
          </p:nvSpPr>
          <p:spPr>
            <a:xfrm>
              <a:off x="7593977" y="34903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5" name="object 3835"/>
            <p:cNvSpPr/>
            <p:nvPr/>
          </p:nvSpPr>
          <p:spPr>
            <a:xfrm>
              <a:off x="7595697" y="34886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6" name="object 3836"/>
            <p:cNvSpPr/>
            <p:nvPr/>
          </p:nvSpPr>
          <p:spPr>
            <a:xfrm>
              <a:off x="7597539" y="34868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7" name="object 3837"/>
            <p:cNvSpPr/>
            <p:nvPr/>
          </p:nvSpPr>
          <p:spPr>
            <a:xfrm>
              <a:off x="7599501" y="34848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8" name="object 3838"/>
            <p:cNvSpPr/>
            <p:nvPr/>
          </p:nvSpPr>
          <p:spPr>
            <a:xfrm>
              <a:off x="7601612" y="34827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9" name="object 3839"/>
            <p:cNvSpPr/>
            <p:nvPr/>
          </p:nvSpPr>
          <p:spPr>
            <a:xfrm>
              <a:off x="7603846" y="34804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0" name="object 3840"/>
            <p:cNvSpPr/>
            <p:nvPr/>
          </p:nvSpPr>
          <p:spPr>
            <a:xfrm>
              <a:off x="7606230" y="34780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1" name="object 3841"/>
            <p:cNvSpPr/>
            <p:nvPr/>
          </p:nvSpPr>
          <p:spPr>
            <a:xfrm>
              <a:off x="7608734" y="34755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2" name="object 3842"/>
            <p:cNvSpPr/>
            <p:nvPr/>
          </p:nvSpPr>
          <p:spPr>
            <a:xfrm>
              <a:off x="7611386" y="34729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3" name="object 3843"/>
            <p:cNvSpPr/>
            <p:nvPr/>
          </p:nvSpPr>
          <p:spPr>
            <a:xfrm>
              <a:off x="7614160" y="34701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4" name="object 3844"/>
            <p:cNvSpPr/>
            <p:nvPr/>
          </p:nvSpPr>
          <p:spPr>
            <a:xfrm>
              <a:off x="7617054" y="34672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5" name="object 3845"/>
            <p:cNvSpPr/>
            <p:nvPr/>
          </p:nvSpPr>
          <p:spPr>
            <a:xfrm>
              <a:off x="7620098" y="34642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6" name="object 3846"/>
            <p:cNvSpPr/>
            <p:nvPr/>
          </p:nvSpPr>
          <p:spPr>
            <a:xfrm>
              <a:off x="7623268" y="34610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7" name="object 3847"/>
            <p:cNvSpPr/>
            <p:nvPr/>
          </p:nvSpPr>
          <p:spPr>
            <a:xfrm>
              <a:off x="7626579" y="34577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8" name="object 3848"/>
            <p:cNvSpPr/>
            <p:nvPr/>
          </p:nvSpPr>
          <p:spPr>
            <a:xfrm>
              <a:off x="7630019" y="34542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9" name="object 3849"/>
            <p:cNvSpPr/>
            <p:nvPr/>
          </p:nvSpPr>
          <p:spPr>
            <a:xfrm>
              <a:off x="7633599" y="34506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0" name="object 3850"/>
            <p:cNvSpPr/>
            <p:nvPr/>
          </p:nvSpPr>
          <p:spPr>
            <a:xfrm>
              <a:off x="7637283" y="34469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1" name="object 3851"/>
            <p:cNvSpPr/>
            <p:nvPr/>
          </p:nvSpPr>
          <p:spPr>
            <a:xfrm>
              <a:off x="7641140" y="34431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2" name="object 3852"/>
            <p:cNvSpPr/>
            <p:nvPr/>
          </p:nvSpPr>
          <p:spPr>
            <a:xfrm>
              <a:off x="7645113" y="34391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3" name="object 3853"/>
            <p:cNvSpPr/>
            <p:nvPr/>
          </p:nvSpPr>
          <p:spPr>
            <a:xfrm>
              <a:off x="7649213" y="34350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4" name="object 3854"/>
            <p:cNvSpPr/>
            <p:nvPr/>
          </p:nvSpPr>
          <p:spPr>
            <a:xfrm>
              <a:off x="7653436" y="34308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5" name="object 3855"/>
            <p:cNvSpPr/>
            <p:nvPr/>
          </p:nvSpPr>
          <p:spPr>
            <a:xfrm>
              <a:off x="7657806" y="34264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6" name="object 3856"/>
            <p:cNvSpPr/>
            <p:nvPr/>
          </p:nvSpPr>
          <p:spPr>
            <a:xfrm>
              <a:off x="7662322" y="34219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7" name="object 3857"/>
            <p:cNvSpPr/>
            <p:nvPr/>
          </p:nvSpPr>
          <p:spPr>
            <a:xfrm>
              <a:off x="7666965" y="34172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8" name="object 3858"/>
            <p:cNvSpPr/>
            <p:nvPr/>
          </p:nvSpPr>
          <p:spPr>
            <a:xfrm>
              <a:off x="7671728" y="34125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9" name="object 3859"/>
            <p:cNvSpPr/>
            <p:nvPr/>
          </p:nvSpPr>
          <p:spPr>
            <a:xfrm>
              <a:off x="7676635" y="34076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0" name="object 3860"/>
            <p:cNvSpPr/>
            <p:nvPr/>
          </p:nvSpPr>
          <p:spPr>
            <a:xfrm>
              <a:off x="7681519" y="3320503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976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1" name="object 3861"/>
            <p:cNvSpPr/>
            <p:nvPr/>
          </p:nvSpPr>
          <p:spPr>
            <a:xfrm>
              <a:off x="7646737" y="3146334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>
                  <a:moveTo>
                    <a:pt x="0" y="0"/>
                  </a:moveTo>
                  <a:lnTo>
                    <a:pt x="121787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2" name="object 3862"/>
            <p:cNvSpPr/>
            <p:nvPr/>
          </p:nvSpPr>
          <p:spPr>
            <a:xfrm>
              <a:off x="7768523" y="3146334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8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3" name="object 3863"/>
            <p:cNvSpPr/>
            <p:nvPr/>
          </p:nvSpPr>
          <p:spPr>
            <a:xfrm>
              <a:off x="7855500" y="3059248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4" name="object 3864"/>
            <p:cNvSpPr/>
            <p:nvPr/>
          </p:nvSpPr>
          <p:spPr>
            <a:xfrm>
              <a:off x="7763611" y="31463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5" name="object 3865"/>
            <p:cNvSpPr/>
            <p:nvPr/>
          </p:nvSpPr>
          <p:spPr>
            <a:xfrm>
              <a:off x="7764937" y="31450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6" name="object 3866"/>
            <p:cNvSpPr/>
            <p:nvPr/>
          </p:nvSpPr>
          <p:spPr>
            <a:xfrm>
              <a:off x="7766361" y="31435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7" name="object 3867"/>
            <p:cNvSpPr/>
            <p:nvPr/>
          </p:nvSpPr>
          <p:spPr>
            <a:xfrm>
              <a:off x="7767956" y="31419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8" name="object 3868"/>
            <p:cNvSpPr/>
            <p:nvPr/>
          </p:nvSpPr>
          <p:spPr>
            <a:xfrm>
              <a:off x="7769651" y="31402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9" name="object 3869"/>
            <p:cNvSpPr/>
            <p:nvPr/>
          </p:nvSpPr>
          <p:spPr>
            <a:xfrm>
              <a:off x="7771494" y="31384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0" name="object 3870"/>
            <p:cNvSpPr/>
            <p:nvPr/>
          </p:nvSpPr>
          <p:spPr>
            <a:xfrm>
              <a:off x="7773480" y="313645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1" name="object 3871"/>
            <p:cNvSpPr/>
            <p:nvPr/>
          </p:nvSpPr>
          <p:spPr>
            <a:xfrm>
              <a:off x="7775591" y="31343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2" name="object 3872"/>
            <p:cNvSpPr/>
            <p:nvPr/>
          </p:nvSpPr>
          <p:spPr>
            <a:xfrm>
              <a:off x="7777827" y="31321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3" name="object 3873"/>
            <p:cNvSpPr/>
            <p:nvPr/>
          </p:nvSpPr>
          <p:spPr>
            <a:xfrm>
              <a:off x="7780185" y="31297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4" name="object 3874"/>
            <p:cNvSpPr/>
            <p:nvPr/>
          </p:nvSpPr>
          <p:spPr>
            <a:xfrm>
              <a:off x="7782713" y="31272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5" name="object 3875"/>
            <p:cNvSpPr/>
            <p:nvPr/>
          </p:nvSpPr>
          <p:spPr>
            <a:xfrm>
              <a:off x="7785339" y="31245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6" name="object 3876"/>
            <p:cNvSpPr/>
            <p:nvPr/>
          </p:nvSpPr>
          <p:spPr>
            <a:xfrm>
              <a:off x="7788113" y="31218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7" name="object 3877"/>
            <p:cNvSpPr/>
            <p:nvPr/>
          </p:nvSpPr>
          <p:spPr>
            <a:xfrm>
              <a:off x="7791032" y="31188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8" name="object 3878"/>
            <p:cNvSpPr/>
            <p:nvPr/>
          </p:nvSpPr>
          <p:spPr>
            <a:xfrm>
              <a:off x="7794053" y="31158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9" name="object 3879"/>
            <p:cNvSpPr/>
            <p:nvPr/>
          </p:nvSpPr>
          <p:spPr>
            <a:xfrm>
              <a:off x="7797243" y="31126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0" name="object 3880"/>
            <p:cNvSpPr/>
            <p:nvPr/>
          </p:nvSpPr>
          <p:spPr>
            <a:xfrm>
              <a:off x="7800533" y="31093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1" name="object 3881"/>
            <p:cNvSpPr/>
            <p:nvPr/>
          </p:nvSpPr>
          <p:spPr>
            <a:xfrm>
              <a:off x="7803969" y="31059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2" name="object 3882"/>
            <p:cNvSpPr/>
            <p:nvPr/>
          </p:nvSpPr>
          <p:spPr>
            <a:xfrm>
              <a:off x="7807555" y="31023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3" name="object 3883"/>
            <p:cNvSpPr/>
            <p:nvPr/>
          </p:nvSpPr>
          <p:spPr>
            <a:xfrm>
              <a:off x="7811264" y="30986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4" name="object 3884"/>
            <p:cNvSpPr/>
            <p:nvPr/>
          </p:nvSpPr>
          <p:spPr>
            <a:xfrm>
              <a:off x="7815093" y="30947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5" name="object 3885"/>
            <p:cNvSpPr/>
            <p:nvPr/>
          </p:nvSpPr>
          <p:spPr>
            <a:xfrm>
              <a:off x="7819067" y="30908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6" name="object 3886"/>
            <p:cNvSpPr/>
            <p:nvPr/>
          </p:nvSpPr>
          <p:spPr>
            <a:xfrm>
              <a:off x="7823166" y="30867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7" name="object 3887"/>
            <p:cNvSpPr/>
            <p:nvPr/>
          </p:nvSpPr>
          <p:spPr>
            <a:xfrm>
              <a:off x="7827413" y="308245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8" name="object 3888"/>
            <p:cNvSpPr/>
            <p:nvPr/>
          </p:nvSpPr>
          <p:spPr>
            <a:xfrm>
              <a:off x="7831783" y="30780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9" name="object 3889"/>
            <p:cNvSpPr/>
            <p:nvPr/>
          </p:nvSpPr>
          <p:spPr>
            <a:xfrm>
              <a:off x="7836277" y="30735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0" name="object 3890"/>
            <p:cNvSpPr/>
            <p:nvPr/>
          </p:nvSpPr>
          <p:spPr>
            <a:xfrm>
              <a:off x="7840918" y="30689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1" name="object 3891"/>
            <p:cNvSpPr/>
            <p:nvPr/>
          </p:nvSpPr>
          <p:spPr>
            <a:xfrm>
              <a:off x="7845702" y="30641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2" name="object 3892"/>
            <p:cNvSpPr/>
            <p:nvPr/>
          </p:nvSpPr>
          <p:spPr>
            <a:xfrm>
              <a:off x="7850588" y="30592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3" name="object 3893"/>
            <p:cNvSpPr/>
            <p:nvPr/>
          </p:nvSpPr>
          <p:spPr>
            <a:xfrm>
              <a:off x="7763611" y="33205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4" name="object 3894"/>
            <p:cNvSpPr/>
            <p:nvPr/>
          </p:nvSpPr>
          <p:spPr>
            <a:xfrm>
              <a:off x="7764937" y="33191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5" name="object 3895"/>
            <p:cNvSpPr/>
            <p:nvPr/>
          </p:nvSpPr>
          <p:spPr>
            <a:xfrm>
              <a:off x="7766361" y="33177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6" name="object 3896"/>
            <p:cNvSpPr/>
            <p:nvPr/>
          </p:nvSpPr>
          <p:spPr>
            <a:xfrm>
              <a:off x="7767956" y="33161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7" name="object 3897"/>
            <p:cNvSpPr/>
            <p:nvPr/>
          </p:nvSpPr>
          <p:spPr>
            <a:xfrm>
              <a:off x="7769651" y="33144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8" name="object 3898"/>
            <p:cNvSpPr/>
            <p:nvPr/>
          </p:nvSpPr>
          <p:spPr>
            <a:xfrm>
              <a:off x="7771494" y="33126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9" name="object 3899"/>
            <p:cNvSpPr/>
            <p:nvPr/>
          </p:nvSpPr>
          <p:spPr>
            <a:xfrm>
              <a:off x="7773480" y="33106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0" name="object 3900"/>
            <p:cNvSpPr/>
            <p:nvPr/>
          </p:nvSpPr>
          <p:spPr>
            <a:xfrm>
              <a:off x="7775591" y="33085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1" name="object 3901"/>
            <p:cNvSpPr/>
            <p:nvPr/>
          </p:nvSpPr>
          <p:spPr>
            <a:xfrm>
              <a:off x="7777827" y="33062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2" name="object 3902"/>
            <p:cNvSpPr/>
            <p:nvPr/>
          </p:nvSpPr>
          <p:spPr>
            <a:xfrm>
              <a:off x="7780185" y="33039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3" name="object 3903"/>
            <p:cNvSpPr/>
            <p:nvPr/>
          </p:nvSpPr>
          <p:spPr>
            <a:xfrm>
              <a:off x="7782713" y="33014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4" name="object 3904"/>
            <p:cNvSpPr/>
            <p:nvPr/>
          </p:nvSpPr>
          <p:spPr>
            <a:xfrm>
              <a:off x="7785339" y="32987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5" name="object 3905"/>
            <p:cNvSpPr/>
            <p:nvPr/>
          </p:nvSpPr>
          <p:spPr>
            <a:xfrm>
              <a:off x="7788113" y="32959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6" name="object 3906"/>
            <p:cNvSpPr/>
            <p:nvPr/>
          </p:nvSpPr>
          <p:spPr>
            <a:xfrm>
              <a:off x="7791032" y="32930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7" name="object 3907"/>
            <p:cNvSpPr/>
            <p:nvPr/>
          </p:nvSpPr>
          <p:spPr>
            <a:xfrm>
              <a:off x="7794053" y="32900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8" name="object 3908"/>
            <p:cNvSpPr/>
            <p:nvPr/>
          </p:nvSpPr>
          <p:spPr>
            <a:xfrm>
              <a:off x="7797243" y="32868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9" name="object 3909"/>
            <p:cNvSpPr/>
            <p:nvPr/>
          </p:nvSpPr>
          <p:spPr>
            <a:xfrm>
              <a:off x="7800533" y="32835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0" name="object 3910"/>
            <p:cNvSpPr/>
            <p:nvPr/>
          </p:nvSpPr>
          <p:spPr>
            <a:xfrm>
              <a:off x="7803969" y="32800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1" name="object 3911"/>
            <p:cNvSpPr/>
            <p:nvPr/>
          </p:nvSpPr>
          <p:spPr>
            <a:xfrm>
              <a:off x="7807555" y="32765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2" name="object 3912"/>
            <p:cNvSpPr/>
            <p:nvPr/>
          </p:nvSpPr>
          <p:spPr>
            <a:xfrm>
              <a:off x="7811264" y="32728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3" name="object 3913"/>
            <p:cNvSpPr/>
            <p:nvPr/>
          </p:nvSpPr>
          <p:spPr>
            <a:xfrm>
              <a:off x="7815093" y="32689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4" name="object 3914"/>
            <p:cNvSpPr/>
            <p:nvPr/>
          </p:nvSpPr>
          <p:spPr>
            <a:xfrm>
              <a:off x="7819067" y="32649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5" name="object 3915"/>
            <p:cNvSpPr/>
            <p:nvPr/>
          </p:nvSpPr>
          <p:spPr>
            <a:xfrm>
              <a:off x="7823166" y="32608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6" name="object 3916"/>
            <p:cNvSpPr/>
            <p:nvPr/>
          </p:nvSpPr>
          <p:spPr>
            <a:xfrm>
              <a:off x="7827413" y="32566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7" name="object 3917"/>
            <p:cNvSpPr/>
            <p:nvPr/>
          </p:nvSpPr>
          <p:spPr>
            <a:xfrm>
              <a:off x="7831783" y="32522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8" name="object 3918"/>
            <p:cNvSpPr/>
            <p:nvPr/>
          </p:nvSpPr>
          <p:spPr>
            <a:xfrm>
              <a:off x="7836277" y="32477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9" name="object 3919"/>
            <p:cNvSpPr/>
            <p:nvPr/>
          </p:nvSpPr>
          <p:spPr>
            <a:xfrm>
              <a:off x="7840918" y="32431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0" name="object 3920"/>
            <p:cNvSpPr/>
            <p:nvPr/>
          </p:nvSpPr>
          <p:spPr>
            <a:xfrm>
              <a:off x="7845702" y="32383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1" name="object 3921"/>
            <p:cNvSpPr/>
            <p:nvPr/>
          </p:nvSpPr>
          <p:spPr>
            <a:xfrm>
              <a:off x="7850588" y="32334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2" name="object 3922"/>
            <p:cNvSpPr/>
            <p:nvPr/>
          </p:nvSpPr>
          <p:spPr>
            <a:xfrm>
              <a:off x="7855500" y="3146334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976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3" name="object 3923"/>
            <p:cNvSpPr/>
            <p:nvPr/>
          </p:nvSpPr>
          <p:spPr>
            <a:xfrm>
              <a:off x="7820714" y="2972139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>
                  <a:moveTo>
                    <a:pt x="0" y="0"/>
                  </a:moveTo>
                  <a:lnTo>
                    <a:pt x="121787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4" name="object 3924"/>
            <p:cNvSpPr/>
            <p:nvPr/>
          </p:nvSpPr>
          <p:spPr>
            <a:xfrm>
              <a:off x="7855500" y="2885055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5" name="object 3925"/>
            <p:cNvSpPr/>
            <p:nvPr/>
          </p:nvSpPr>
          <p:spPr>
            <a:xfrm>
              <a:off x="7942477" y="2972164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6" name="object 3926"/>
            <p:cNvSpPr/>
            <p:nvPr/>
          </p:nvSpPr>
          <p:spPr>
            <a:xfrm>
              <a:off x="8029453" y="2885055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7" name="object 3927"/>
            <p:cNvSpPr/>
            <p:nvPr/>
          </p:nvSpPr>
          <p:spPr>
            <a:xfrm>
              <a:off x="7937590" y="29721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8" name="object 3928"/>
            <p:cNvSpPr/>
            <p:nvPr/>
          </p:nvSpPr>
          <p:spPr>
            <a:xfrm>
              <a:off x="7938893" y="29708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9" name="object 3929"/>
            <p:cNvSpPr/>
            <p:nvPr/>
          </p:nvSpPr>
          <p:spPr>
            <a:xfrm>
              <a:off x="7940339" y="29693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0" name="object 3930"/>
            <p:cNvSpPr/>
            <p:nvPr/>
          </p:nvSpPr>
          <p:spPr>
            <a:xfrm>
              <a:off x="7941912" y="29678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1" name="object 3931"/>
            <p:cNvSpPr/>
            <p:nvPr/>
          </p:nvSpPr>
          <p:spPr>
            <a:xfrm>
              <a:off x="7943629" y="29660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2" name="object 3932"/>
            <p:cNvSpPr/>
            <p:nvPr/>
          </p:nvSpPr>
          <p:spPr>
            <a:xfrm>
              <a:off x="7945472" y="29642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3" name="object 3933"/>
            <p:cNvSpPr/>
            <p:nvPr/>
          </p:nvSpPr>
          <p:spPr>
            <a:xfrm>
              <a:off x="7947434" y="29622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4" name="object 3934"/>
            <p:cNvSpPr/>
            <p:nvPr/>
          </p:nvSpPr>
          <p:spPr>
            <a:xfrm>
              <a:off x="7949545" y="29601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5" name="object 3935"/>
            <p:cNvSpPr/>
            <p:nvPr/>
          </p:nvSpPr>
          <p:spPr>
            <a:xfrm>
              <a:off x="7951782" y="29579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6" name="object 3936"/>
            <p:cNvSpPr/>
            <p:nvPr/>
          </p:nvSpPr>
          <p:spPr>
            <a:xfrm>
              <a:off x="7954161" y="29555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7" name="object 3937"/>
            <p:cNvSpPr/>
            <p:nvPr/>
          </p:nvSpPr>
          <p:spPr>
            <a:xfrm>
              <a:off x="7956664" y="29530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8" name="object 3938"/>
            <p:cNvSpPr/>
            <p:nvPr/>
          </p:nvSpPr>
          <p:spPr>
            <a:xfrm>
              <a:off x="7959318" y="29503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9" name="object 3939"/>
            <p:cNvSpPr/>
            <p:nvPr/>
          </p:nvSpPr>
          <p:spPr>
            <a:xfrm>
              <a:off x="7962089" y="29476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0" name="object 3940"/>
            <p:cNvSpPr/>
            <p:nvPr/>
          </p:nvSpPr>
          <p:spPr>
            <a:xfrm>
              <a:off x="7964986" y="29447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1" name="object 3941"/>
            <p:cNvSpPr/>
            <p:nvPr/>
          </p:nvSpPr>
          <p:spPr>
            <a:xfrm>
              <a:off x="7968031" y="29416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2" name="object 3942"/>
            <p:cNvSpPr/>
            <p:nvPr/>
          </p:nvSpPr>
          <p:spPr>
            <a:xfrm>
              <a:off x="7971198" y="29384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3" name="object 3943"/>
            <p:cNvSpPr/>
            <p:nvPr/>
          </p:nvSpPr>
          <p:spPr>
            <a:xfrm>
              <a:off x="7974511" y="29351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4" name="object 3944"/>
            <p:cNvSpPr/>
            <p:nvPr/>
          </p:nvSpPr>
          <p:spPr>
            <a:xfrm>
              <a:off x="7977950" y="29317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5" name="object 3945"/>
            <p:cNvSpPr/>
            <p:nvPr/>
          </p:nvSpPr>
          <p:spPr>
            <a:xfrm>
              <a:off x="7981508" y="29281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6" name="object 3946"/>
            <p:cNvSpPr/>
            <p:nvPr/>
          </p:nvSpPr>
          <p:spPr>
            <a:xfrm>
              <a:off x="7985215" y="29244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7" name="object 3947"/>
            <p:cNvSpPr/>
            <p:nvPr/>
          </p:nvSpPr>
          <p:spPr>
            <a:xfrm>
              <a:off x="7989068" y="29205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8" name="object 3948"/>
            <p:cNvSpPr/>
            <p:nvPr/>
          </p:nvSpPr>
          <p:spPr>
            <a:xfrm>
              <a:off x="7993021" y="29166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9" name="object 3949"/>
            <p:cNvSpPr/>
            <p:nvPr/>
          </p:nvSpPr>
          <p:spPr>
            <a:xfrm>
              <a:off x="7997145" y="29125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0" name="object 3950"/>
            <p:cNvSpPr/>
            <p:nvPr/>
          </p:nvSpPr>
          <p:spPr>
            <a:xfrm>
              <a:off x="8001368" y="29082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1" name="object 3951"/>
            <p:cNvSpPr/>
            <p:nvPr/>
          </p:nvSpPr>
          <p:spPr>
            <a:xfrm>
              <a:off x="8005736" y="29039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2" name="object 3952"/>
            <p:cNvSpPr/>
            <p:nvPr/>
          </p:nvSpPr>
          <p:spPr>
            <a:xfrm>
              <a:off x="8010255" y="28993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3" name="object 3953"/>
            <p:cNvSpPr/>
            <p:nvPr/>
          </p:nvSpPr>
          <p:spPr>
            <a:xfrm>
              <a:off x="8014895" y="28947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4" name="object 3954"/>
            <p:cNvSpPr/>
            <p:nvPr/>
          </p:nvSpPr>
          <p:spPr>
            <a:xfrm>
              <a:off x="8019657" y="28899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5" name="object 3955"/>
            <p:cNvSpPr/>
            <p:nvPr/>
          </p:nvSpPr>
          <p:spPr>
            <a:xfrm>
              <a:off x="8024567" y="28850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6" name="object 3956"/>
            <p:cNvSpPr/>
            <p:nvPr/>
          </p:nvSpPr>
          <p:spPr>
            <a:xfrm>
              <a:off x="7937590" y="31463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7" name="object 3957"/>
            <p:cNvSpPr/>
            <p:nvPr/>
          </p:nvSpPr>
          <p:spPr>
            <a:xfrm>
              <a:off x="7938893" y="31450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8" name="object 3958"/>
            <p:cNvSpPr/>
            <p:nvPr/>
          </p:nvSpPr>
          <p:spPr>
            <a:xfrm>
              <a:off x="7940339" y="31435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9" name="object 3959"/>
            <p:cNvSpPr/>
            <p:nvPr/>
          </p:nvSpPr>
          <p:spPr>
            <a:xfrm>
              <a:off x="7941912" y="31419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0" name="object 3960"/>
            <p:cNvSpPr/>
            <p:nvPr/>
          </p:nvSpPr>
          <p:spPr>
            <a:xfrm>
              <a:off x="7943629" y="31402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1" name="object 3961"/>
            <p:cNvSpPr/>
            <p:nvPr/>
          </p:nvSpPr>
          <p:spPr>
            <a:xfrm>
              <a:off x="7945472" y="31384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2" name="object 3962"/>
            <p:cNvSpPr/>
            <p:nvPr/>
          </p:nvSpPr>
          <p:spPr>
            <a:xfrm>
              <a:off x="7947434" y="313645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3" name="object 3963"/>
            <p:cNvSpPr/>
            <p:nvPr/>
          </p:nvSpPr>
          <p:spPr>
            <a:xfrm>
              <a:off x="7949545" y="31343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4" name="object 3964"/>
            <p:cNvSpPr/>
            <p:nvPr/>
          </p:nvSpPr>
          <p:spPr>
            <a:xfrm>
              <a:off x="7951782" y="31321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5" name="object 3965"/>
            <p:cNvSpPr/>
            <p:nvPr/>
          </p:nvSpPr>
          <p:spPr>
            <a:xfrm>
              <a:off x="7954161" y="31297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6" name="object 3966"/>
            <p:cNvSpPr/>
            <p:nvPr/>
          </p:nvSpPr>
          <p:spPr>
            <a:xfrm>
              <a:off x="7956664" y="31272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7" name="object 3967"/>
            <p:cNvSpPr/>
            <p:nvPr/>
          </p:nvSpPr>
          <p:spPr>
            <a:xfrm>
              <a:off x="7959318" y="31245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8" name="object 3968"/>
            <p:cNvSpPr/>
            <p:nvPr/>
          </p:nvSpPr>
          <p:spPr>
            <a:xfrm>
              <a:off x="7962089" y="31218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9" name="object 3969"/>
            <p:cNvSpPr/>
            <p:nvPr/>
          </p:nvSpPr>
          <p:spPr>
            <a:xfrm>
              <a:off x="7964986" y="31188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0" name="object 3970"/>
            <p:cNvSpPr/>
            <p:nvPr/>
          </p:nvSpPr>
          <p:spPr>
            <a:xfrm>
              <a:off x="7968031" y="31158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1" name="object 3971"/>
            <p:cNvSpPr/>
            <p:nvPr/>
          </p:nvSpPr>
          <p:spPr>
            <a:xfrm>
              <a:off x="7971198" y="31126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2" name="object 3972"/>
            <p:cNvSpPr/>
            <p:nvPr/>
          </p:nvSpPr>
          <p:spPr>
            <a:xfrm>
              <a:off x="7974511" y="31093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3" name="object 3973"/>
            <p:cNvSpPr/>
            <p:nvPr/>
          </p:nvSpPr>
          <p:spPr>
            <a:xfrm>
              <a:off x="7977950" y="31059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4" name="object 3974"/>
            <p:cNvSpPr/>
            <p:nvPr/>
          </p:nvSpPr>
          <p:spPr>
            <a:xfrm>
              <a:off x="7981508" y="31023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5" name="object 3975"/>
            <p:cNvSpPr/>
            <p:nvPr/>
          </p:nvSpPr>
          <p:spPr>
            <a:xfrm>
              <a:off x="7985215" y="30986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6" name="object 3976"/>
            <p:cNvSpPr/>
            <p:nvPr/>
          </p:nvSpPr>
          <p:spPr>
            <a:xfrm>
              <a:off x="7989068" y="30947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7" name="object 3977"/>
            <p:cNvSpPr/>
            <p:nvPr/>
          </p:nvSpPr>
          <p:spPr>
            <a:xfrm>
              <a:off x="7993021" y="30908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8" name="object 3978"/>
            <p:cNvSpPr/>
            <p:nvPr/>
          </p:nvSpPr>
          <p:spPr>
            <a:xfrm>
              <a:off x="7997145" y="30867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9" name="object 3979"/>
            <p:cNvSpPr/>
            <p:nvPr/>
          </p:nvSpPr>
          <p:spPr>
            <a:xfrm>
              <a:off x="8001368" y="308245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0" name="object 3980"/>
            <p:cNvSpPr/>
            <p:nvPr/>
          </p:nvSpPr>
          <p:spPr>
            <a:xfrm>
              <a:off x="8005736" y="30780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1" name="object 3981"/>
            <p:cNvSpPr/>
            <p:nvPr/>
          </p:nvSpPr>
          <p:spPr>
            <a:xfrm>
              <a:off x="8010255" y="30735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2" name="object 3982"/>
            <p:cNvSpPr/>
            <p:nvPr/>
          </p:nvSpPr>
          <p:spPr>
            <a:xfrm>
              <a:off x="8014895" y="30689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3" name="object 3983"/>
            <p:cNvSpPr/>
            <p:nvPr/>
          </p:nvSpPr>
          <p:spPr>
            <a:xfrm>
              <a:off x="8019657" y="30641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4" name="object 3984"/>
            <p:cNvSpPr/>
            <p:nvPr/>
          </p:nvSpPr>
          <p:spPr>
            <a:xfrm>
              <a:off x="8024567" y="30592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5" name="object 3985"/>
            <p:cNvSpPr/>
            <p:nvPr/>
          </p:nvSpPr>
          <p:spPr>
            <a:xfrm>
              <a:off x="5506973" y="3703694"/>
              <a:ext cx="0" cy="52705"/>
            </a:xfrm>
            <a:custGeom>
              <a:avLst/>
              <a:gdLst/>
              <a:ahLst/>
              <a:cxnLst/>
              <a:rect l="l" t="t" r="r" b="b"/>
              <a:pathLst>
                <a:path h="52704">
                  <a:moveTo>
                    <a:pt x="0" y="52255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6" name="object 3986"/>
            <p:cNvSpPr/>
            <p:nvPr/>
          </p:nvSpPr>
          <p:spPr>
            <a:xfrm>
              <a:off x="5332995" y="3703695"/>
              <a:ext cx="1739900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0" y="0"/>
                  </a:moveTo>
                  <a:lnTo>
                    <a:pt x="1739662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7" name="object 3987"/>
            <p:cNvSpPr/>
            <p:nvPr/>
          </p:nvSpPr>
          <p:spPr>
            <a:xfrm>
              <a:off x="5332995" y="3529524"/>
              <a:ext cx="1739900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0" y="0"/>
                  </a:moveTo>
                  <a:lnTo>
                    <a:pt x="1739662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8" name="object 3988"/>
            <p:cNvSpPr/>
            <p:nvPr/>
          </p:nvSpPr>
          <p:spPr>
            <a:xfrm>
              <a:off x="5419972" y="3442440"/>
              <a:ext cx="1739900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0" y="0"/>
                  </a:moveTo>
                  <a:lnTo>
                    <a:pt x="1739662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9" name="object 3989"/>
            <p:cNvSpPr/>
            <p:nvPr/>
          </p:nvSpPr>
          <p:spPr>
            <a:xfrm>
              <a:off x="5332995" y="3529525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0" name="object 3990"/>
            <p:cNvSpPr/>
            <p:nvPr/>
          </p:nvSpPr>
          <p:spPr>
            <a:xfrm>
              <a:off x="7072658" y="3529525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1" name="object 3991"/>
            <p:cNvSpPr/>
            <p:nvPr/>
          </p:nvSpPr>
          <p:spPr>
            <a:xfrm>
              <a:off x="7159633" y="3442440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2" name="object 3992"/>
            <p:cNvSpPr/>
            <p:nvPr/>
          </p:nvSpPr>
          <p:spPr>
            <a:xfrm>
              <a:off x="5328109" y="35295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3" name="object 3993"/>
            <p:cNvSpPr/>
            <p:nvPr/>
          </p:nvSpPr>
          <p:spPr>
            <a:xfrm>
              <a:off x="5329411" y="35281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4" name="object 3994"/>
            <p:cNvSpPr/>
            <p:nvPr/>
          </p:nvSpPr>
          <p:spPr>
            <a:xfrm>
              <a:off x="5330859" y="35267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5" name="object 3995"/>
            <p:cNvSpPr/>
            <p:nvPr/>
          </p:nvSpPr>
          <p:spPr>
            <a:xfrm>
              <a:off x="5332430" y="35251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6" name="object 3996"/>
            <p:cNvSpPr/>
            <p:nvPr/>
          </p:nvSpPr>
          <p:spPr>
            <a:xfrm>
              <a:off x="5334148" y="35234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7" name="object 3997"/>
            <p:cNvSpPr/>
            <p:nvPr/>
          </p:nvSpPr>
          <p:spPr>
            <a:xfrm>
              <a:off x="5335989" y="35216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8" name="object 3998"/>
            <p:cNvSpPr/>
            <p:nvPr/>
          </p:nvSpPr>
          <p:spPr>
            <a:xfrm>
              <a:off x="5337953" y="35196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9" name="object 3999"/>
            <p:cNvSpPr/>
            <p:nvPr/>
          </p:nvSpPr>
          <p:spPr>
            <a:xfrm>
              <a:off x="5340065" y="35175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0" name="object 4000"/>
            <p:cNvSpPr/>
            <p:nvPr/>
          </p:nvSpPr>
          <p:spPr>
            <a:xfrm>
              <a:off x="5342299" y="35152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1" name="object 4001"/>
            <p:cNvSpPr/>
            <p:nvPr/>
          </p:nvSpPr>
          <p:spPr>
            <a:xfrm>
              <a:off x="5344680" y="35129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2" name="object 4002"/>
            <p:cNvSpPr/>
            <p:nvPr/>
          </p:nvSpPr>
          <p:spPr>
            <a:xfrm>
              <a:off x="5347185" y="35104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3" name="object 4003"/>
            <p:cNvSpPr/>
            <p:nvPr/>
          </p:nvSpPr>
          <p:spPr>
            <a:xfrm>
              <a:off x="5349835" y="35077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4" name="object 4004"/>
            <p:cNvSpPr/>
            <p:nvPr/>
          </p:nvSpPr>
          <p:spPr>
            <a:xfrm>
              <a:off x="5352609" y="35049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5" name="object 4005"/>
            <p:cNvSpPr/>
            <p:nvPr/>
          </p:nvSpPr>
          <p:spPr>
            <a:xfrm>
              <a:off x="5355507" y="35020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6" name="object 4006"/>
            <p:cNvSpPr/>
            <p:nvPr/>
          </p:nvSpPr>
          <p:spPr>
            <a:xfrm>
              <a:off x="5358550" y="34990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7" name="object 4007"/>
            <p:cNvSpPr/>
            <p:nvPr/>
          </p:nvSpPr>
          <p:spPr>
            <a:xfrm>
              <a:off x="5361717" y="349585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8" name="object 4008"/>
            <p:cNvSpPr/>
            <p:nvPr/>
          </p:nvSpPr>
          <p:spPr>
            <a:xfrm>
              <a:off x="5365032" y="34925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9" name="object 4009"/>
            <p:cNvSpPr/>
            <p:nvPr/>
          </p:nvSpPr>
          <p:spPr>
            <a:xfrm>
              <a:off x="5368468" y="34891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0" name="object 4010"/>
            <p:cNvSpPr/>
            <p:nvPr/>
          </p:nvSpPr>
          <p:spPr>
            <a:xfrm>
              <a:off x="5372053" y="34855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1" name="object 4011"/>
            <p:cNvSpPr/>
            <p:nvPr/>
          </p:nvSpPr>
          <p:spPr>
            <a:xfrm>
              <a:off x="5375734" y="34818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2" name="object 4012"/>
            <p:cNvSpPr/>
            <p:nvPr/>
          </p:nvSpPr>
          <p:spPr>
            <a:xfrm>
              <a:off x="5379589" y="34779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3" name="object 4013"/>
            <p:cNvSpPr/>
            <p:nvPr/>
          </p:nvSpPr>
          <p:spPr>
            <a:xfrm>
              <a:off x="5383565" y="34740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4" name="object 4014"/>
            <p:cNvSpPr/>
            <p:nvPr/>
          </p:nvSpPr>
          <p:spPr>
            <a:xfrm>
              <a:off x="5387666" y="34698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5" name="object 4015"/>
            <p:cNvSpPr/>
            <p:nvPr/>
          </p:nvSpPr>
          <p:spPr>
            <a:xfrm>
              <a:off x="5391887" y="34656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6" name="object 4016"/>
            <p:cNvSpPr/>
            <p:nvPr/>
          </p:nvSpPr>
          <p:spPr>
            <a:xfrm>
              <a:off x="5396258" y="34612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7" name="object 4017"/>
            <p:cNvSpPr/>
            <p:nvPr/>
          </p:nvSpPr>
          <p:spPr>
            <a:xfrm>
              <a:off x="5400775" y="34567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8" name="object 4018"/>
            <p:cNvSpPr/>
            <p:nvPr/>
          </p:nvSpPr>
          <p:spPr>
            <a:xfrm>
              <a:off x="5405414" y="34521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9" name="object 4019"/>
            <p:cNvSpPr/>
            <p:nvPr/>
          </p:nvSpPr>
          <p:spPr>
            <a:xfrm>
              <a:off x="5410177" y="34473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0" name="object 4020"/>
            <p:cNvSpPr/>
            <p:nvPr/>
          </p:nvSpPr>
          <p:spPr>
            <a:xfrm>
              <a:off x="5415086" y="34424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1" name="object 4021"/>
            <p:cNvSpPr/>
            <p:nvPr/>
          </p:nvSpPr>
          <p:spPr>
            <a:xfrm>
              <a:off x="7067771" y="35295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2" name="object 4022"/>
            <p:cNvSpPr/>
            <p:nvPr/>
          </p:nvSpPr>
          <p:spPr>
            <a:xfrm>
              <a:off x="7069072" y="35281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3" name="object 4023"/>
            <p:cNvSpPr/>
            <p:nvPr/>
          </p:nvSpPr>
          <p:spPr>
            <a:xfrm>
              <a:off x="7070520" y="35267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4" name="object 4024"/>
            <p:cNvSpPr/>
            <p:nvPr/>
          </p:nvSpPr>
          <p:spPr>
            <a:xfrm>
              <a:off x="7072092" y="35251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5" name="object 4025"/>
            <p:cNvSpPr/>
            <p:nvPr/>
          </p:nvSpPr>
          <p:spPr>
            <a:xfrm>
              <a:off x="7073785" y="35234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6" name="object 4026"/>
            <p:cNvSpPr/>
            <p:nvPr/>
          </p:nvSpPr>
          <p:spPr>
            <a:xfrm>
              <a:off x="7075627" y="35216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7" name="object 4027"/>
            <p:cNvSpPr/>
            <p:nvPr/>
          </p:nvSpPr>
          <p:spPr>
            <a:xfrm>
              <a:off x="7077615" y="35196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8" name="object 4028"/>
            <p:cNvSpPr/>
            <p:nvPr/>
          </p:nvSpPr>
          <p:spPr>
            <a:xfrm>
              <a:off x="7079726" y="35175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9" name="object 4029"/>
            <p:cNvSpPr/>
            <p:nvPr/>
          </p:nvSpPr>
          <p:spPr>
            <a:xfrm>
              <a:off x="7081962" y="35152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0" name="object 4030"/>
            <p:cNvSpPr/>
            <p:nvPr/>
          </p:nvSpPr>
          <p:spPr>
            <a:xfrm>
              <a:off x="7084344" y="35129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1" name="object 4031"/>
            <p:cNvSpPr/>
            <p:nvPr/>
          </p:nvSpPr>
          <p:spPr>
            <a:xfrm>
              <a:off x="7086846" y="35104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2" name="object 4032"/>
            <p:cNvSpPr/>
            <p:nvPr/>
          </p:nvSpPr>
          <p:spPr>
            <a:xfrm>
              <a:off x="7089474" y="35077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3" name="object 4033"/>
            <p:cNvSpPr/>
            <p:nvPr/>
          </p:nvSpPr>
          <p:spPr>
            <a:xfrm>
              <a:off x="7092246" y="35049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4" name="object 4034"/>
            <p:cNvSpPr/>
            <p:nvPr/>
          </p:nvSpPr>
          <p:spPr>
            <a:xfrm>
              <a:off x="7095168" y="35020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5" name="object 4035"/>
            <p:cNvSpPr/>
            <p:nvPr/>
          </p:nvSpPr>
          <p:spPr>
            <a:xfrm>
              <a:off x="7098187" y="34990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6" name="object 4036"/>
            <p:cNvSpPr/>
            <p:nvPr/>
          </p:nvSpPr>
          <p:spPr>
            <a:xfrm>
              <a:off x="7101380" y="349585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7" name="object 4037"/>
            <p:cNvSpPr/>
            <p:nvPr/>
          </p:nvSpPr>
          <p:spPr>
            <a:xfrm>
              <a:off x="7104668" y="34925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8" name="object 4038"/>
            <p:cNvSpPr/>
            <p:nvPr/>
          </p:nvSpPr>
          <p:spPr>
            <a:xfrm>
              <a:off x="7108105" y="34891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9" name="object 4039"/>
            <p:cNvSpPr/>
            <p:nvPr/>
          </p:nvSpPr>
          <p:spPr>
            <a:xfrm>
              <a:off x="7111689" y="34855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0" name="object 4040"/>
            <p:cNvSpPr/>
            <p:nvPr/>
          </p:nvSpPr>
          <p:spPr>
            <a:xfrm>
              <a:off x="7115396" y="34818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1" name="object 4041"/>
            <p:cNvSpPr/>
            <p:nvPr/>
          </p:nvSpPr>
          <p:spPr>
            <a:xfrm>
              <a:off x="7119226" y="34779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2" name="object 4042"/>
            <p:cNvSpPr/>
            <p:nvPr/>
          </p:nvSpPr>
          <p:spPr>
            <a:xfrm>
              <a:off x="7123202" y="34740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3" name="object 4043"/>
            <p:cNvSpPr/>
            <p:nvPr/>
          </p:nvSpPr>
          <p:spPr>
            <a:xfrm>
              <a:off x="7127304" y="34698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4" name="object 4044"/>
            <p:cNvSpPr/>
            <p:nvPr/>
          </p:nvSpPr>
          <p:spPr>
            <a:xfrm>
              <a:off x="7131550" y="34656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5" name="object 4045"/>
            <p:cNvSpPr/>
            <p:nvPr/>
          </p:nvSpPr>
          <p:spPr>
            <a:xfrm>
              <a:off x="7135918" y="34612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6" name="object 4046"/>
            <p:cNvSpPr/>
            <p:nvPr/>
          </p:nvSpPr>
          <p:spPr>
            <a:xfrm>
              <a:off x="7140412" y="34567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7" name="object 4047"/>
            <p:cNvSpPr/>
            <p:nvPr/>
          </p:nvSpPr>
          <p:spPr>
            <a:xfrm>
              <a:off x="7145075" y="34521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8" name="object 4048"/>
            <p:cNvSpPr/>
            <p:nvPr/>
          </p:nvSpPr>
          <p:spPr>
            <a:xfrm>
              <a:off x="7149840" y="34473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9" name="object 4049"/>
            <p:cNvSpPr/>
            <p:nvPr/>
          </p:nvSpPr>
          <p:spPr>
            <a:xfrm>
              <a:off x="7154723" y="34424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0" name="object 4050"/>
            <p:cNvSpPr/>
            <p:nvPr/>
          </p:nvSpPr>
          <p:spPr>
            <a:xfrm>
              <a:off x="7067771" y="37036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1" name="object 4051"/>
            <p:cNvSpPr/>
            <p:nvPr/>
          </p:nvSpPr>
          <p:spPr>
            <a:xfrm>
              <a:off x="7069072" y="37023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2" name="object 4052"/>
            <p:cNvSpPr/>
            <p:nvPr/>
          </p:nvSpPr>
          <p:spPr>
            <a:xfrm>
              <a:off x="7070520" y="37009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3" name="object 4053"/>
            <p:cNvSpPr/>
            <p:nvPr/>
          </p:nvSpPr>
          <p:spPr>
            <a:xfrm>
              <a:off x="7072092" y="36993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4" name="object 4054"/>
            <p:cNvSpPr/>
            <p:nvPr/>
          </p:nvSpPr>
          <p:spPr>
            <a:xfrm>
              <a:off x="7073785" y="36976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5" name="object 4055"/>
            <p:cNvSpPr/>
            <p:nvPr/>
          </p:nvSpPr>
          <p:spPr>
            <a:xfrm>
              <a:off x="7075627" y="36958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6" name="object 4056"/>
            <p:cNvSpPr/>
            <p:nvPr/>
          </p:nvSpPr>
          <p:spPr>
            <a:xfrm>
              <a:off x="7077615" y="36938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7" name="object 4057"/>
            <p:cNvSpPr/>
            <p:nvPr/>
          </p:nvSpPr>
          <p:spPr>
            <a:xfrm>
              <a:off x="7079726" y="36917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8" name="object 4058"/>
            <p:cNvSpPr/>
            <p:nvPr/>
          </p:nvSpPr>
          <p:spPr>
            <a:xfrm>
              <a:off x="7081962" y="36894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9" name="object 4059"/>
            <p:cNvSpPr/>
            <p:nvPr/>
          </p:nvSpPr>
          <p:spPr>
            <a:xfrm>
              <a:off x="7084344" y="36871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0" name="object 4060"/>
            <p:cNvSpPr/>
            <p:nvPr/>
          </p:nvSpPr>
          <p:spPr>
            <a:xfrm>
              <a:off x="7086846" y="36845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1" name="object 4061"/>
            <p:cNvSpPr/>
            <p:nvPr/>
          </p:nvSpPr>
          <p:spPr>
            <a:xfrm>
              <a:off x="7089474" y="36819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2" name="object 4062"/>
            <p:cNvSpPr/>
            <p:nvPr/>
          </p:nvSpPr>
          <p:spPr>
            <a:xfrm>
              <a:off x="7092246" y="36791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3" name="object 4063"/>
            <p:cNvSpPr/>
            <p:nvPr/>
          </p:nvSpPr>
          <p:spPr>
            <a:xfrm>
              <a:off x="7095168" y="36762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4" name="object 4064"/>
            <p:cNvSpPr/>
            <p:nvPr/>
          </p:nvSpPr>
          <p:spPr>
            <a:xfrm>
              <a:off x="7098187" y="36732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5" name="object 4065"/>
            <p:cNvSpPr/>
            <p:nvPr/>
          </p:nvSpPr>
          <p:spPr>
            <a:xfrm>
              <a:off x="7101380" y="36700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6" name="object 4066"/>
            <p:cNvSpPr/>
            <p:nvPr/>
          </p:nvSpPr>
          <p:spPr>
            <a:xfrm>
              <a:off x="7104668" y="36667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7" name="object 4067"/>
            <p:cNvSpPr/>
            <p:nvPr/>
          </p:nvSpPr>
          <p:spPr>
            <a:xfrm>
              <a:off x="7108105" y="36632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8" name="object 4068"/>
            <p:cNvSpPr/>
            <p:nvPr/>
          </p:nvSpPr>
          <p:spPr>
            <a:xfrm>
              <a:off x="7111689" y="36597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9" name="object 4069"/>
            <p:cNvSpPr/>
            <p:nvPr/>
          </p:nvSpPr>
          <p:spPr>
            <a:xfrm>
              <a:off x="7115396" y="36560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0" name="object 4070"/>
            <p:cNvSpPr/>
            <p:nvPr/>
          </p:nvSpPr>
          <p:spPr>
            <a:xfrm>
              <a:off x="7119226" y="36521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1" name="object 4071"/>
            <p:cNvSpPr/>
            <p:nvPr/>
          </p:nvSpPr>
          <p:spPr>
            <a:xfrm>
              <a:off x="7123202" y="36481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2" name="object 4072"/>
            <p:cNvSpPr/>
            <p:nvPr/>
          </p:nvSpPr>
          <p:spPr>
            <a:xfrm>
              <a:off x="7127304" y="36440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3" name="object 4073"/>
            <p:cNvSpPr/>
            <p:nvPr/>
          </p:nvSpPr>
          <p:spPr>
            <a:xfrm>
              <a:off x="7131550" y="36398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4" name="object 4074"/>
            <p:cNvSpPr/>
            <p:nvPr/>
          </p:nvSpPr>
          <p:spPr>
            <a:xfrm>
              <a:off x="7135918" y="36354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5" name="object 4075"/>
            <p:cNvSpPr/>
            <p:nvPr/>
          </p:nvSpPr>
          <p:spPr>
            <a:xfrm>
              <a:off x="7140412" y="36309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6" name="object 4076"/>
            <p:cNvSpPr/>
            <p:nvPr/>
          </p:nvSpPr>
          <p:spPr>
            <a:xfrm>
              <a:off x="7145075" y="36262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7" name="object 4077"/>
            <p:cNvSpPr/>
            <p:nvPr/>
          </p:nvSpPr>
          <p:spPr>
            <a:xfrm>
              <a:off x="7149840" y="36215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8" name="object 4078"/>
            <p:cNvSpPr/>
            <p:nvPr/>
          </p:nvSpPr>
          <p:spPr>
            <a:xfrm>
              <a:off x="7154723" y="36166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9" name="object 4079"/>
            <p:cNvSpPr/>
            <p:nvPr/>
          </p:nvSpPr>
          <p:spPr>
            <a:xfrm>
              <a:off x="7159633" y="3529524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976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0" name="object 4080"/>
            <p:cNvSpPr/>
            <p:nvPr/>
          </p:nvSpPr>
          <p:spPr>
            <a:xfrm>
              <a:off x="7124850" y="3355331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>
                  <a:moveTo>
                    <a:pt x="0" y="0"/>
                  </a:moveTo>
                  <a:lnTo>
                    <a:pt x="121787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1" name="object 4081"/>
            <p:cNvSpPr/>
            <p:nvPr/>
          </p:nvSpPr>
          <p:spPr>
            <a:xfrm>
              <a:off x="7159633" y="3268247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2" name="object 4082"/>
            <p:cNvSpPr/>
            <p:nvPr/>
          </p:nvSpPr>
          <p:spPr>
            <a:xfrm>
              <a:off x="7246611" y="3355355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3" name="object 4083"/>
            <p:cNvSpPr/>
            <p:nvPr/>
          </p:nvSpPr>
          <p:spPr>
            <a:xfrm>
              <a:off x="7333612" y="326827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4" name="object 4084"/>
            <p:cNvSpPr/>
            <p:nvPr/>
          </p:nvSpPr>
          <p:spPr>
            <a:xfrm>
              <a:off x="7241725" y="33553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5" name="object 4085"/>
            <p:cNvSpPr/>
            <p:nvPr/>
          </p:nvSpPr>
          <p:spPr>
            <a:xfrm>
              <a:off x="7243026" y="33540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6" name="object 4086"/>
            <p:cNvSpPr/>
            <p:nvPr/>
          </p:nvSpPr>
          <p:spPr>
            <a:xfrm>
              <a:off x="7244474" y="33525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7" name="object 4087"/>
            <p:cNvSpPr/>
            <p:nvPr/>
          </p:nvSpPr>
          <p:spPr>
            <a:xfrm>
              <a:off x="7246045" y="33510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8" name="object 4088"/>
            <p:cNvSpPr/>
            <p:nvPr/>
          </p:nvSpPr>
          <p:spPr>
            <a:xfrm>
              <a:off x="7247763" y="33492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9" name="object 4089"/>
            <p:cNvSpPr/>
            <p:nvPr/>
          </p:nvSpPr>
          <p:spPr>
            <a:xfrm>
              <a:off x="7249608" y="33474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0" name="object 4090"/>
            <p:cNvSpPr/>
            <p:nvPr/>
          </p:nvSpPr>
          <p:spPr>
            <a:xfrm>
              <a:off x="7251569" y="33454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1" name="object 4091"/>
            <p:cNvSpPr/>
            <p:nvPr/>
          </p:nvSpPr>
          <p:spPr>
            <a:xfrm>
              <a:off x="7253681" y="33433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2" name="object 4092"/>
            <p:cNvSpPr/>
            <p:nvPr/>
          </p:nvSpPr>
          <p:spPr>
            <a:xfrm>
              <a:off x="7255915" y="33411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3" name="object 4093"/>
            <p:cNvSpPr/>
            <p:nvPr/>
          </p:nvSpPr>
          <p:spPr>
            <a:xfrm>
              <a:off x="7258298" y="33387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4" name="object 4094"/>
            <p:cNvSpPr/>
            <p:nvPr/>
          </p:nvSpPr>
          <p:spPr>
            <a:xfrm>
              <a:off x="7260800" y="33362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5" name="object 4095"/>
            <p:cNvSpPr/>
            <p:nvPr/>
          </p:nvSpPr>
          <p:spPr>
            <a:xfrm>
              <a:off x="7263451" y="33336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6" name="object 4096"/>
            <p:cNvSpPr/>
            <p:nvPr/>
          </p:nvSpPr>
          <p:spPr>
            <a:xfrm>
              <a:off x="7266227" y="33308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7" name="object 4097"/>
            <p:cNvSpPr/>
            <p:nvPr/>
          </p:nvSpPr>
          <p:spPr>
            <a:xfrm>
              <a:off x="7269121" y="33279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8" name="object 4098"/>
            <p:cNvSpPr/>
            <p:nvPr/>
          </p:nvSpPr>
          <p:spPr>
            <a:xfrm>
              <a:off x="7272168" y="33248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9" name="object 4099"/>
            <p:cNvSpPr/>
            <p:nvPr/>
          </p:nvSpPr>
          <p:spPr>
            <a:xfrm>
              <a:off x="7275335" y="33216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0" name="object 4100"/>
            <p:cNvSpPr/>
            <p:nvPr/>
          </p:nvSpPr>
          <p:spPr>
            <a:xfrm>
              <a:off x="7278646" y="33183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1" name="object 4101"/>
            <p:cNvSpPr/>
            <p:nvPr/>
          </p:nvSpPr>
          <p:spPr>
            <a:xfrm>
              <a:off x="7282085" y="33149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2" name="object 4102"/>
            <p:cNvSpPr/>
            <p:nvPr/>
          </p:nvSpPr>
          <p:spPr>
            <a:xfrm>
              <a:off x="7285668" y="33113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3" name="object 4103"/>
            <p:cNvSpPr/>
            <p:nvPr/>
          </p:nvSpPr>
          <p:spPr>
            <a:xfrm>
              <a:off x="7289350" y="33076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4" name="object 4104"/>
            <p:cNvSpPr/>
            <p:nvPr/>
          </p:nvSpPr>
          <p:spPr>
            <a:xfrm>
              <a:off x="7293207" y="33038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5" name="object 4105"/>
            <p:cNvSpPr/>
            <p:nvPr/>
          </p:nvSpPr>
          <p:spPr>
            <a:xfrm>
              <a:off x="7297180" y="32998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6" name="object 4106"/>
            <p:cNvSpPr/>
            <p:nvPr/>
          </p:nvSpPr>
          <p:spPr>
            <a:xfrm>
              <a:off x="7301282" y="32957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7" name="object 4107"/>
            <p:cNvSpPr/>
            <p:nvPr/>
          </p:nvSpPr>
          <p:spPr>
            <a:xfrm>
              <a:off x="7305503" y="32914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8" name="object 4108"/>
            <p:cNvSpPr/>
            <p:nvPr/>
          </p:nvSpPr>
          <p:spPr>
            <a:xfrm>
              <a:off x="7309873" y="32870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9" name="object 4109"/>
            <p:cNvSpPr/>
            <p:nvPr/>
          </p:nvSpPr>
          <p:spPr>
            <a:xfrm>
              <a:off x="7314393" y="32826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0" name="object 4110"/>
            <p:cNvSpPr/>
            <p:nvPr/>
          </p:nvSpPr>
          <p:spPr>
            <a:xfrm>
              <a:off x="7319032" y="32779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1" name="object 4111"/>
            <p:cNvSpPr/>
            <p:nvPr/>
          </p:nvSpPr>
          <p:spPr>
            <a:xfrm>
              <a:off x="7323792" y="32731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2" name="object 4112"/>
            <p:cNvSpPr/>
            <p:nvPr/>
          </p:nvSpPr>
          <p:spPr>
            <a:xfrm>
              <a:off x="7328702" y="32682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3" name="object 4113"/>
            <p:cNvSpPr/>
            <p:nvPr/>
          </p:nvSpPr>
          <p:spPr>
            <a:xfrm>
              <a:off x="7241725" y="35295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4" name="object 4114"/>
            <p:cNvSpPr/>
            <p:nvPr/>
          </p:nvSpPr>
          <p:spPr>
            <a:xfrm>
              <a:off x="7243026" y="35281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5" name="object 4115"/>
            <p:cNvSpPr/>
            <p:nvPr/>
          </p:nvSpPr>
          <p:spPr>
            <a:xfrm>
              <a:off x="7244474" y="35267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6" name="object 4116"/>
            <p:cNvSpPr/>
            <p:nvPr/>
          </p:nvSpPr>
          <p:spPr>
            <a:xfrm>
              <a:off x="7246045" y="35251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7" name="object 4117"/>
            <p:cNvSpPr/>
            <p:nvPr/>
          </p:nvSpPr>
          <p:spPr>
            <a:xfrm>
              <a:off x="7247763" y="35234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8" name="object 4118"/>
            <p:cNvSpPr/>
            <p:nvPr/>
          </p:nvSpPr>
          <p:spPr>
            <a:xfrm>
              <a:off x="7249608" y="35216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9" name="object 4119"/>
            <p:cNvSpPr/>
            <p:nvPr/>
          </p:nvSpPr>
          <p:spPr>
            <a:xfrm>
              <a:off x="7251569" y="35196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0" name="object 4120"/>
            <p:cNvSpPr/>
            <p:nvPr/>
          </p:nvSpPr>
          <p:spPr>
            <a:xfrm>
              <a:off x="7253681" y="35175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1" name="object 4121"/>
            <p:cNvSpPr/>
            <p:nvPr/>
          </p:nvSpPr>
          <p:spPr>
            <a:xfrm>
              <a:off x="7255915" y="35152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2" name="object 4122"/>
            <p:cNvSpPr/>
            <p:nvPr/>
          </p:nvSpPr>
          <p:spPr>
            <a:xfrm>
              <a:off x="7258298" y="35129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3" name="object 4123"/>
            <p:cNvSpPr/>
            <p:nvPr/>
          </p:nvSpPr>
          <p:spPr>
            <a:xfrm>
              <a:off x="7260800" y="35104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4" name="object 4124"/>
            <p:cNvSpPr/>
            <p:nvPr/>
          </p:nvSpPr>
          <p:spPr>
            <a:xfrm>
              <a:off x="7263451" y="35077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5" name="object 4125"/>
            <p:cNvSpPr/>
            <p:nvPr/>
          </p:nvSpPr>
          <p:spPr>
            <a:xfrm>
              <a:off x="7266227" y="35049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6" name="object 4126"/>
            <p:cNvSpPr/>
            <p:nvPr/>
          </p:nvSpPr>
          <p:spPr>
            <a:xfrm>
              <a:off x="7269121" y="35020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7" name="object 4127"/>
            <p:cNvSpPr/>
            <p:nvPr/>
          </p:nvSpPr>
          <p:spPr>
            <a:xfrm>
              <a:off x="7272168" y="34990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8" name="object 4128"/>
            <p:cNvSpPr/>
            <p:nvPr/>
          </p:nvSpPr>
          <p:spPr>
            <a:xfrm>
              <a:off x="7275335" y="349585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9" name="object 4129"/>
            <p:cNvSpPr/>
            <p:nvPr/>
          </p:nvSpPr>
          <p:spPr>
            <a:xfrm>
              <a:off x="7278646" y="34925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0" name="object 4130"/>
            <p:cNvSpPr/>
            <p:nvPr/>
          </p:nvSpPr>
          <p:spPr>
            <a:xfrm>
              <a:off x="7282085" y="34891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1" name="object 4131"/>
            <p:cNvSpPr/>
            <p:nvPr/>
          </p:nvSpPr>
          <p:spPr>
            <a:xfrm>
              <a:off x="7285668" y="34855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2" name="object 4132"/>
            <p:cNvSpPr/>
            <p:nvPr/>
          </p:nvSpPr>
          <p:spPr>
            <a:xfrm>
              <a:off x="7289350" y="34818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3" name="object 4133"/>
            <p:cNvSpPr/>
            <p:nvPr/>
          </p:nvSpPr>
          <p:spPr>
            <a:xfrm>
              <a:off x="7293207" y="34779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4" name="object 4134"/>
            <p:cNvSpPr/>
            <p:nvPr/>
          </p:nvSpPr>
          <p:spPr>
            <a:xfrm>
              <a:off x="7297180" y="34740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5" name="object 4135"/>
            <p:cNvSpPr/>
            <p:nvPr/>
          </p:nvSpPr>
          <p:spPr>
            <a:xfrm>
              <a:off x="7301282" y="34698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6" name="object 4136"/>
            <p:cNvSpPr/>
            <p:nvPr/>
          </p:nvSpPr>
          <p:spPr>
            <a:xfrm>
              <a:off x="7305503" y="34656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7" name="object 4137"/>
            <p:cNvSpPr/>
            <p:nvPr/>
          </p:nvSpPr>
          <p:spPr>
            <a:xfrm>
              <a:off x="7309873" y="34612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8" name="object 4138"/>
            <p:cNvSpPr/>
            <p:nvPr/>
          </p:nvSpPr>
          <p:spPr>
            <a:xfrm>
              <a:off x="7314393" y="34567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9" name="object 4139"/>
            <p:cNvSpPr/>
            <p:nvPr/>
          </p:nvSpPr>
          <p:spPr>
            <a:xfrm>
              <a:off x="7319032" y="34521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0" name="object 4140"/>
            <p:cNvSpPr/>
            <p:nvPr/>
          </p:nvSpPr>
          <p:spPr>
            <a:xfrm>
              <a:off x="7323792" y="34473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1" name="object 4141"/>
            <p:cNvSpPr/>
            <p:nvPr/>
          </p:nvSpPr>
          <p:spPr>
            <a:xfrm>
              <a:off x="7328702" y="34424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2" name="object 4142"/>
            <p:cNvSpPr/>
            <p:nvPr/>
          </p:nvSpPr>
          <p:spPr>
            <a:xfrm>
              <a:off x="7333612" y="3355331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976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3" name="object 4143"/>
            <p:cNvSpPr/>
            <p:nvPr/>
          </p:nvSpPr>
          <p:spPr>
            <a:xfrm>
              <a:off x="7298804" y="3181162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>
                  <a:moveTo>
                    <a:pt x="0" y="0"/>
                  </a:moveTo>
                  <a:lnTo>
                    <a:pt x="121787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4" name="object 4144"/>
            <p:cNvSpPr/>
            <p:nvPr/>
          </p:nvSpPr>
          <p:spPr>
            <a:xfrm>
              <a:off x="7333612" y="3094078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5" name="object 4145"/>
            <p:cNvSpPr/>
            <p:nvPr/>
          </p:nvSpPr>
          <p:spPr>
            <a:xfrm>
              <a:off x="7420588" y="3181162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6" name="object 4146"/>
            <p:cNvSpPr/>
            <p:nvPr/>
          </p:nvSpPr>
          <p:spPr>
            <a:xfrm>
              <a:off x="7507565" y="3094078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8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7" name="object 4147"/>
            <p:cNvSpPr/>
            <p:nvPr/>
          </p:nvSpPr>
          <p:spPr>
            <a:xfrm>
              <a:off x="7415704" y="31811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8" name="object 4148"/>
            <p:cNvSpPr/>
            <p:nvPr/>
          </p:nvSpPr>
          <p:spPr>
            <a:xfrm>
              <a:off x="7417008" y="31798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9" name="object 4149"/>
            <p:cNvSpPr/>
            <p:nvPr/>
          </p:nvSpPr>
          <p:spPr>
            <a:xfrm>
              <a:off x="7418453" y="31784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0" name="object 4150"/>
            <p:cNvSpPr/>
            <p:nvPr/>
          </p:nvSpPr>
          <p:spPr>
            <a:xfrm>
              <a:off x="7420024" y="31768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1" name="object 4151"/>
            <p:cNvSpPr/>
            <p:nvPr/>
          </p:nvSpPr>
          <p:spPr>
            <a:xfrm>
              <a:off x="7421718" y="31751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2" name="object 4152"/>
            <p:cNvSpPr/>
            <p:nvPr/>
          </p:nvSpPr>
          <p:spPr>
            <a:xfrm>
              <a:off x="7423562" y="31732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3" name="object 4153"/>
            <p:cNvSpPr/>
            <p:nvPr/>
          </p:nvSpPr>
          <p:spPr>
            <a:xfrm>
              <a:off x="7425547" y="31713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4" name="object 4154"/>
            <p:cNvSpPr/>
            <p:nvPr/>
          </p:nvSpPr>
          <p:spPr>
            <a:xfrm>
              <a:off x="7427659" y="31691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5" name="object 4155"/>
            <p:cNvSpPr/>
            <p:nvPr/>
          </p:nvSpPr>
          <p:spPr>
            <a:xfrm>
              <a:off x="7429893" y="31669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6" name="object 4156"/>
            <p:cNvSpPr/>
            <p:nvPr/>
          </p:nvSpPr>
          <p:spPr>
            <a:xfrm>
              <a:off x="7432274" y="31645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7" name="object 4157"/>
            <p:cNvSpPr/>
            <p:nvPr/>
          </p:nvSpPr>
          <p:spPr>
            <a:xfrm>
              <a:off x="7434780" y="31620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8" name="object 4158"/>
            <p:cNvSpPr/>
            <p:nvPr/>
          </p:nvSpPr>
          <p:spPr>
            <a:xfrm>
              <a:off x="7437405" y="31594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9" name="object 4159"/>
            <p:cNvSpPr/>
            <p:nvPr/>
          </p:nvSpPr>
          <p:spPr>
            <a:xfrm>
              <a:off x="7440182" y="31566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0" name="object 4160"/>
            <p:cNvSpPr/>
            <p:nvPr/>
          </p:nvSpPr>
          <p:spPr>
            <a:xfrm>
              <a:off x="7443100" y="31537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1" name="object 4161"/>
            <p:cNvSpPr/>
            <p:nvPr/>
          </p:nvSpPr>
          <p:spPr>
            <a:xfrm>
              <a:off x="7446121" y="31506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2" name="object 4162"/>
            <p:cNvSpPr/>
            <p:nvPr/>
          </p:nvSpPr>
          <p:spPr>
            <a:xfrm>
              <a:off x="7449310" y="31475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3" name="object 4163"/>
            <p:cNvSpPr/>
            <p:nvPr/>
          </p:nvSpPr>
          <p:spPr>
            <a:xfrm>
              <a:off x="7452600" y="31441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4" name="object 4164"/>
            <p:cNvSpPr/>
            <p:nvPr/>
          </p:nvSpPr>
          <p:spPr>
            <a:xfrm>
              <a:off x="7456038" y="31407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5" name="object 4165"/>
            <p:cNvSpPr/>
            <p:nvPr/>
          </p:nvSpPr>
          <p:spPr>
            <a:xfrm>
              <a:off x="7459621" y="31371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6" name="object 4166"/>
            <p:cNvSpPr/>
            <p:nvPr/>
          </p:nvSpPr>
          <p:spPr>
            <a:xfrm>
              <a:off x="7463329" y="31334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7" name="object 4167"/>
            <p:cNvSpPr/>
            <p:nvPr/>
          </p:nvSpPr>
          <p:spPr>
            <a:xfrm>
              <a:off x="7467158" y="31296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8" name="object 4168"/>
            <p:cNvSpPr/>
            <p:nvPr/>
          </p:nvSpPr>
          <p:spPr>
            <a:xfrm>
              <a:off x="7471135" y="31256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9" name="object 4169"/>
            <p:cNvSpPr/>
            <p:nvPr/>
          </p:nvSpPr>
          <p:spPr>
            <a:xfrm>
              <a:off x="7475235" y="31215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0" name="object 4170"/>
            <p:cNvSpPr/>
            <p:nvPr/>
          </p:nvSpPr>
          <p:spPr>
            <a:xfrm>
              <a:off x="7479482" y="31173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1" name="object 4171"/>
            <p:cNvSpPr/>
            <p:nvPr/>
          </p:nvSpPr>
          <p:spPr>
            <a:xfrm>
              <a:off x="7483852" y="31129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2" name="object 4172"/>
            <p:cNvSpPr/>
            <p:nvPr/>
          </p:nvSpPr>
          <p:spPr>
            <a:xfrm>
              <a:off x="7488346" y="31084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3" name="object 4173"/>
            <p:cNvSpPr/>
            <p:nvPr/>
          </p:nvSpPr>
          <p:spPr>
            <a:xfrm>
              <a:off x="7492987" y="31037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4" name="object 4174"/>
            <p:cNvSpPr/>
            <p:nvPr/>
          </p:nvSpPr>
          <p:spPr>
            <a:xfrm>
              <a:off x="7497771" y="30989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5" name="object 4175"/>
            <p:cNvSpPr/>
            <p:nvPr/>
          </p:nvSpPr>
          <p:spPr>
            <a:xfrm>
              <a:off x="7502657" y="30940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6" name="object 4176"/>
            <p:cNvSpPr/>
            <p:nvPr/>
          </p:nvSpPr>
          <p:spPr>
            <a:xfrm>
              <a:off x="7415704" y="33553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7" name="object 4177"/>
            <p:cNvSpPr/>
            <p:nvPr/>
          </p:nvSpPr>
          <p:spPr>
            <a:xfrm>
              <a:off x="7417008" y="33540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8" name="object 4178"/>
            <p:cNvSpPr/>
            <p:nvPr/>
          </p:nvSpPr>
          <p:spPr>
            <a:xfrm>
              <a:off x="7418453" y="33525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9" name="object 4179"/>
            <p:cNvSpPr/>
            <p:nvPr/>
          </p:nvSpPr>
          <p:spPr>
            <a:xfrm>
              <a:off x="7420024" y="33510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0" name="object 4180"/>
            <p:cNvSpPr/>
            <p:nvPr/>
          </p:nvSpPr>
          <p:spPr>
            <a:xfrm>
              <a:off x="7421718" y="33492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1" name="object 4181"/>
            <p:cNvSpPr/>
            <p:nvPr/>
          </p:nvSpPr>
          <p:spPr>
            <a:xfrm>
              <a:off x="7423562" y="33474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2" name="object 4182"/>
            <p:cNvSpPr/>
            <p:nvPr/>
          </p:nvSpPr>
          <p:spPr>
            <a:xfrm>
              <a:off x="7425547" y="33454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3" name="object 4183"/>
            <p:cNvSpPr/>
            <p:nvPr/>
          </p:nvSpPr>
          <p:spPr>
            <a:xfrm>
              <a:off x="7427659" y="33433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4" name="object 4184"/>
            <p:cNvSpPr/>
            <p:nvPr/>
          </p:nvSpPr>
          <p:spPr>
            <a:xfrm>
              <a:off x="7429893" y="33411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5" name="object 4185"/>
            <p:cNvSpPr/>
            <p:nvPr/>
          </p:nvSpPr>
          <p:spPr>
            <a:xfrm>
              <a:off x="7432274" y="33387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6" name="object 4186"/>
            <p:cNvSpPr/>
            <p:nvPr/>
          </p:nvSpPr>
          <p:spPr>
            <a:xfrm>
              <a:off x="7434780" y="33362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7" name="object 4187"/>
            <p:cNvSpPr/>
            <p:nvPr/>
          </p:nvSpPr>
          <p:spPr>
            <a:xfrm>
              <a:off x="7437405" y="33336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8" name="object 4188"/>
            <p:cNvSpPr/>
            <p:nvPr/>
          </p:nvSpPr>
          <p:spPr>
            <a:xfrm>
              <a:off x="7440182" y="33308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9" name="object 4189"/>
            <p:cNvSpPr/>
            <p:nvPr/>
          </p:nvSpPr>
          <p:spPr>
            <a:xfrm>
              <a:off x="7443100" y="33279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0" name="object 4190"/>
            <p:cNvSpPr/>
            <p:nvPr/>
          </p:nvSpPr>
          <p:spPr>
            <a:xfrm>
              <a:off x="7446121" y="33248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1" name="object 4191"/>
            <p:cNvSpPr/>
            <p:nvPr/>
          </p:nvSpPr>
          <p:spPr>
            <a:xfrm>
              <a:off x="7449310" y="33216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2" name="object 4192"/>
            <p:cNvSpPr/>
            <p:nvPr/>
          </p:nvSpPr>
          <p:spPr>
            <a:xfrm>
              <a:off x="7452600" y="33183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3" name="object 4193"/>
            <p:cNvSpPr/>
            <p:nvPr/>
          </p:nvSpPr>
          <p:spPr>
            <a:xfrm>
              <a:off x="7456038" y="33149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4" name="object 4194"/>
            <p:cNvSpPr/>
            <p:nvPr/>
          </p:nvSpPr>
          <p:spPr>
            <a:xfrm>
              <a:off x="7459621" y="33113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5" name="object 4195"/>
            <p:cNvSpPr/>
            <p:nvPr/>
          </p:nvSpPr>
          <p:spPr>
            <a:xfrm>
              <a:off x="7463329" y="33076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6" name="object 4196"/>
            <p:cNvSpPr/>
            <p:nvPr/>
          </p:nvSpPr>
          <p:spPr>
            <a:xfrm>
              <a:off x="7467158" y="33038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7" name="object 4197"/>
            <p:cNvSpPr/>
            <p:nvPr/>
          </p:nvSpPr>
          <p:spPr>
            <a:xfrm>
              <a:off x="7471135" y="32998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8" name="object 4198"/>
            <p:cNvSpPr/>
            <p:nvPr/>
          </p:nvSpPr>
          <p:spPr>
            <a:xfrm>
              <a:off x="7475235" y="32957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9" name="object 4199"/>
            <p:cNvSpPr/>
            <p:nvPr/>
          </p:nvSpPr>
          <p:spPr>
            <a:xfrm>
              <a:off x="7479482" y="32914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0" name="object 4200"/>
            <p:cNvSpPr/>
            <p:nvPr/>
          </p:nvSpPr>
          <p:spPr>
            <a:xfrm>
              <a:off x="7483852" y="32870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1" name="object 4201"/>
            <p:cNvSpPr/>
            <p:nvPr/>
          </p:nvSpPr>
          <p:spPr>
            <a:xfrm>
              <a:off x="7488346" y="32826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2" name="object 4202"/>
            <p:cNvSpPr/>
            <p:nvPr/>
          </p:nvSpPr>
          <p:spPr>
            <a:xfrm>
              <a:off x="7492987" y="32779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3" name="object 4203"/>
            <p:cNvSpPr/>
            <p:nvPr/>
          </p:nvSpPr>
          <p:spPr>
            <a:xfrm>
              <a:off x="7497771" y="32731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4" name="object 4204"/>
            <p:cNvSpPr/>
            <p:nvPr/>
          </p:nvSpPr>
          <p:spPr>
            <a:xfrm>
              <a:off x="7502657" y="32682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5" name="object 4205"/>
            <p:cNvSpPr/>
            <p:nvPr/>
          </p:nvSpPr>
          <p:spPr>
            <a:xfrm>
              <a:off x="7507565" y="3181162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976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6" name="object 4206"/>
            <p:cNvSpPr/>
            <p:nvPr/>
          </p:nvSpPr>
          <p:spPr>
            <a:xfrm>
              <a:off x="7472783" y="3006969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>
                  <a:moveTo>
                    <a:pt x="0" y="0"/>
                  </a:moveTo>
                  <a:lnTo>
                    <a:pt x="121787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7" name="object 4207"/>
            <p:cNvSpPr/>
            <p:nvPr/>
          </p:nvSpPr>
          <p:spPr>
            <a:xfrm>
              <a:off x="7507565" y="2919885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8" name="object 4208"/>
            <p:cNvSpPr/>
            <p:nvPr/>
          </p:nvSpPr>
          <p:spPr>
            <a:xfrm>
              <a:off x="7594542" y="3006992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9" name="object 4209"/>
            <p:cNvSpPr/>
            <p:nvPr/>
          </p:nvSpPr>
          <p:spPr>
            <a:xfrm>
              <a:off x="7681519" y="2919908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0" name="object 4210"/>
            <p:cNvSpPr/>
            <p:nvPr/>
          </p:nvSpPr>
          <p:spPr>
            <a:xfrm>
              <a:off x="7589658" y="30069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1" name="object 4211"/>
            <p:cNvSpPr/>
            <p:nvPr/>
          </p:nvSpPr>
          <p:spPr>
            <a:xfrm>
              <a:off x="7590961" y="30056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2" name="object 4212"/>
            <p:cNvSpPr/>
            <p:nvPr/>
          </p:nvSpPr>
          <p:spPr>
            <a:xfrm>
              <a:off x="7592408" y="30042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3" name="object 4213"/>
            <p:cNvSpPr/>
            <p:nvPr/>
          </p:nvSpPr>
          <p:spPr>
            <a:xfrm>
              <a:off x="7593977" y="300264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4" name="object 4214"/>
            <p:cNvSpPr/>
            <p:nvPr/>
          </p:nvSpPr>
          <p:spPr>
            <a:xfrm>
              <a:off x="7595697" y="30009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5" name="object 4215"/>
            <p:cNvSpPr/>
            <p:nvPr/>
          </p:nvSpPr>
          <p:spPr>
            <a:xfrm>
              <a:off x="7597539" y="29991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6" name="object 4216"/>
            <p:cNvSpPr/>
            <p:nvPr/>
          </p:nvSpPr>
          <p:spPr>
            <a:xfrm>
              <a:off x="7599501" y="29971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7" name="object 4217"/>
            <p:cNvSpPr/>
            <p:nvPr/>
          </p:nvSpPr>
          <p:spPr>
            <a:xfrm>
              <a:off x="7601612" y="29949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8" name="object 4218"/>
            <p:cNvSpPr/>
            <p:nvPr/>
          </p:nvSpPr>
          <p:spPr>
            <a:xfrm>
              <a:off x="7603846" y="29927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9" name="object 4219"/>
            <p:cNvSpPr/>
            <p:nvPr/>
          </p:nvSpPr>
          <p:spPr>
            <a:xfrm>
              <a:off x="7606230" y="29903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0" name="object 4220"/>
            <p:cNvSpPr/>
            <p:nvPr/>
          </p:nvSpPr>
          <p:spPr>
            <a:xfrm>
              <a:off x="7608734" y="29878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1" name="object 4221"/>
            <p:cNvSpPr/>
            <p:nvPr/>
          </p:nvSpPr>
          <p:spPr>
            <a:xfrm>
              <a:off x="7611386" y="29852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2" name="object 4222"/>
            <p:cNvSpPr/>
            <p:nvPr/>
          </p:nvSpPr>
          <p:spPr>
            <a:xfrm>
              <a:off x="7614160" y="29824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3" name="object 4223"/>
            <p:cNvSpPr/>
            <p:nvPr/>
          </p:nvSpPr>
          <p:spPr>
            <a:xfrm>
              <a:off x="7617054" y="29795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4" name="object 4224"/>
            <p:cNvSpPr/>
            <p:nvPr/>
          </p:nvSpPr>
          <p:spPr>
            <a:xfrm>
              <a:off x="7620098" y="29764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5" name="object 4225"/>
            <p:cNvSpPr/>
            <p:nvPr/>
          </p:nvSpPr>
          <p:spPr>
            <a:xfrm>
              <a:off x="7623268" y="29733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6" name="object 4226"/>
            <p:cNvSpPr/>
            <p:nvPr/>
          </p:nvSpPr>
          <p:spPr>
            <a:xfrm>
              <a:off x="7626579" y="29700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7" name="object 4227"/>
            <p:cNvSpPr/>
            <p:nvPr/>
          </p:nvSpPr>
          <p:spPr>
            <a:xfrm>
              <a:off x="7630019" y="29665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8" name="object 4228"/>
            <p:cNvSpPr/>
            <p:nvPr/>
          </p:nvSpPr>
          <p:spPr>
            <a:xfrm>
              <a:off x="7633599" y="29629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9" name="object 4229"/>
            <p:cNvSpPr/>
            <p:nvPr/>
          </p:nvSpPr>
          <p:spPr>
            <a:xfrm>
              <a:off x="7637283" y="29592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0" name="object 4230"/>
            <p:cNvSpPr/>
            <p:nvPr/>
          </p:nvSpPr>
          <p:spPr>
            <a:xfrm>
              <a:off x="7641140" y="29554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1" name="object 4231"/>
            <p:cNvSpPr/>
            <p:nvPr/>
          </p:nvSpPr>
          <p:spPr>
            <a:xfrm>
              <a:off x="7645113" y="29514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2" name="object 4232"/>
            <p:cNvSpPr/>
            <p:nvPr/>
          </p:nvSpPr>
          <p:spPr>
            <a:xfrm>
              <a:off x="7649213" y="29473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3" name="object 4233"/>
            <p:cNvSpPr/>
            <p:nvPr/>
          </p:nvSpPr>
          <p:spPr>
            <a:xfrm>
              <a:off x="7653436" y="29431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4" name="object 4234"/>
            <p:cNvSpPr/>
            <p:nvPr/>
          </p:nvSpPr>
          <p:spPr>
            <a:xfrm>
              <a:off x="7657806" y="29387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5" name="object 4235"/>
            <p:cNvSpPr/>
            <p:nvPr/>
          </p:nvSpPr>
          <p:spPr>
            <a:xfrm>
              <a:off x="7662322" y="29342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6" name="object 4236"/>
            <p:cNvSpPr/>
            <p:nvPr/>
          </p:nvSpPr>
          <p:spPr>
            <a:xfrm>
              <a:off x="7666965" y="29295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7" name="object 4237"/>
            <p:cNvSpPr/>
            <p:nvPr/>
          </p:nvSpPr>
          <p:spPr>
            <a:xfrm>
              <a:off x="7671728" y="29248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8" name="object 4238"/>
            <p:cNvSpPr/>
            <p:nvPr/>
          </p:nvSpPr>
          <p:spPr>
            <a:xfrm>
              <a:off x="7676635" y="29199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9" name="object 4239"/>
            <p:cNvSpPr/>
            <p:nvPr/>
          </p:nvSpPr>
          <p:spPr>
            <a:xfrm>
              <a:off x="7589658" y="31811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0" name="object 4240"/>
            <p:cNvSpPr/>
            <p:nvPr/>
          </p:nvSpPr>
          <p:spPr>
            <a:xfrm>
              <a:off x="7590961" y="31798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1" name="object 4241"/>
            <p:cNvSpPr/>
            <p:nvPr/>
          </p:nvSpPr>
          <p:spPr>
            <a:xfrm>
              <a:off x="7592408" y="31784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2" name="object 4242"/>
            <p:cNvSpPr/>
            <p:nvPr/>
          </p:nvSpPr>
          <p:spPr>
            <a:xfrm>
              <a:off x="7593977" y="31768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3" name="object 4243"/>
            <p:cNvSpPr/>
            <p:nvPr/>
          </p:nvSpPr>
          <p:spPr>
            <a:xfrm>
              <a:off x="7595697" y="31751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4" name="object 4244"/>
            <p:cNvSpPr/>
            <p:nvPr/>
          </p:nvSpPr>
          <p:spPr>
            <a:xfrm>
              <a:off x="7597539" y="31732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5" name="object 4245"/>
            <p:cNvSpPr/>
            <p:nvPr/>
          </p:nvSpPr>
          <p:spPr>
            <a:xfrm>
              <a:off x="7599501" y="31713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6" name="object 4246"/>
            <p:cNvSpPr/>
            <p:nvPr/>
          </p:nvSpPr>
          <p:spPr>
            <a:xfrm>
              <a:off x="7601612" y="31691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7" name="object 4247"/>
            <p:cNvSpPr/>
            <p:nvPr/>
          </p:nvSpPr>
          <p:spPr>
            <a:xfrm>
              <a:off x="7603846" y="31669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8" name="object 4248"/>
            <p:cNvSpPr/>
            <p:nvPr/>
          </p:nvSpPr>
          <p:spPr>
            <a:xfrm>
              <a:off x="7606230" y="31645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9" name="object 4249"/>
            <p:cNvSpPr/>
            <p:nvPr/>
          </p:nvSpPr>
          <p:spPr>
            <a:xfrm>
              <a:off x="7608734" y="31620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0" name="object 4250"/>
            <p:cNvSpPr/>
            <p:nvPr/>
          </p:nvSpPr>
          <p:spPr>
            <a:xfrm>
              <a:off x="7611386" y="31594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1" name="object 4251"/>
            <p:cNvSpPr/>
            <p:nvPr/>
          </p:nvSpPr>
          <p:spPr>
            <a:xfrm>
              <a:off x="7614160" y="31566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2" name="object 4252"/>
            <p:cNvSpPr/>
            <p:nvPr/>
          </p:nvSpPr>
          <p:spPr>
            <a:xfrm>
              <a:off x="7617054" y="31537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3" name="object 4253"/>
            <p:cNvSpPr/>
            <p:nvPr/>
          </p:nvSpPr>
          <p:spPr>
            <a:xfrm>
              <a:off x="7620098" y="31506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4" name="object 4254"/>
            <p:cNvSpPr/>
            <p:nvPr/>
          </p:nvSpPr>
          <p:spPr>
            <a:xfrm>
              <a:off x="7623268" y="31475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5" name="object 4255"/>
            <p:cNvSpPr/>
            <p:nvPr/>
          </p:nvSpPr>
          <p:spPr>
            <a:xfrm>
              <a:off x="7626579" y="31441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6" name="object 4256"/>
            <p:cNvSpPr/>
            <p:nvPr/>
          </p:nvSpPr>
          <p:spPr>
            <a:xfrm>
              <a:off x="7630019" y="31407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7" name="object 4257"/>
            <p:cNvSpPr/>
            <p:nvPr/>
          </p:nvSpPr>
          <p:spPr>
            <a:xfrm>
              <a:off x="7633599" y="31371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8" name="object 4258"/>
            <p:cNvSpPr/>
            <p:nvPr/>
          </p:nvSpPr>
          <p:spPr>
            <a:xfrm>
              <a:off x="7637283" y="31334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9" name="object 4259"/>
            <p:cNvSpPr/>
            <p:nvPr/>
          </p:nvSpPr>
          <p:spPr>
            <a:xfrm>
              <a:off x="7641140" y="31296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0" name="object 4260"/>
            <p:cNvSpPr/>
            <p:nvPr/>
          </p:nvSpPr>
          <p:spPr>
            <a:xfrm>
              <a:off x="7645113" y="31256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1" name="object 4261"/>
            <p:cNvSpPr/>
            <p:nvPr/>
          </p:nvSpPr>
          <p:spPr>
            <a:xfrm>
              <a:off x="7649213" y="31215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2" name="object 4262"/>
            <p:cNvSpPr/>
            <p:nvPr/>
          </p:nvSpPr>
          <p:spPr>
            <a:xfrm>
              <a:off x="7653436" y="31173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3" name="object 4263"/>
            <p:cNvSpPr/>
            <p:nvPr/>
          </p:nvSpPr>
          <p:spPr>
            <a:xfrm>
              <a:off x="7657806" y="31129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4" name="object 4264"/>
            <p:cNvSpPr/>
            <p:nvPr/>
          </p:nvSpPr>
          <p:spPr>
            <a:xfrm>
              <a:off x="7662322" y="31084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5" name="object 4265"/>
            <p:cNvSpPr/>
            <p:nvPr/>
          </p:nvSpPr>
          <p:spPr>
            <a:xfrm>
              <a:off x="7666965" y="31037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6" name="object 4266"/>
            <p:cNvSpPr/>
            <p:nvPr/>
          </p:nvSpPr>
          <p:spPr>
            <a:xfrm>
              <a:off x="7671728" y="30989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7" name="object 4267"/>
            <p:cNvSpPr/>
            <p:nvPr/>
          </p:nvSpPr>
          <p:spPr>
            <a:xfrm>
              <a:off x="7676635" y="30940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8" name="object 4268"/>
            <p:cNvSpPr/>
            <p:nvPr/>
          </p:nvSpPr>
          <p:spPr>
            <a:xfrm>
              <a:off x="7681519" y="3006969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976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9" name="object 4269"/>
            <p:cNvSpPr/>
            <p:nvPr/>
          </p:nvSpPr>
          <p:spPr>
            <a:xfrm>
              <a:off x="7646737" y="2832800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>
                  <a:moveTo>
                    <a:pt x="0" y="0"/>
                  </a:moveTo>
                  <a:lnTo>
                    <a:pt x="121787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0" name="object 4270"/>
            <p:cNvSpPr/>
            <p:nvPr/>
          </p:nvSpPr>
          <p:spPr>
            <a:xfrm>
              <a:off x="7681519" y="2745715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1" name="object 4271"/>
            <p:cNvSpPr/>
            <p:nvPr/>
          </p:nvSpPr>
          <p:spPr>
            <a:xfrm>
              <a:off x="7768523" y="2832800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2" name="object 4272"/>
            <p:cNvSpPr/>
            <p:nvPr/>
          </p:nvSpPr>
          <p:spPr>
            <a:xfrm>
              <a:off x="7855500" y="2745716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3" name="object 4273"/>
            <p:cNvSpPr/>
            <p:nvPr/>
          </p:nvSpPr>
          <p:spPr>
            <a:xfrm>
              <a:off x="7763611" y="28328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4" name="object 4274"/>
            <p:cNvSpPr/>
            <p:nvPr/>
          </p:nvSpPr>
          <p:spPr>
            <a:xfrm>
              <a:off x="7764937" y="28314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5" name="object 4275"/>
            <p:cNvSpPr/>
            <p:nvPr/>
          </p:nvSpPr>
          <p:spPr>
            <a:xfrm>
              <a:off x="7766361" y="28300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6" name="object 4276"/>
            <p:cNvSpPr/>
            <p:nvPr/>
          </p:nvSpPr>
          <p:spPr>
            <a:xfrm>
              <a:off x="7767956" y="28284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7" name="object 4277"/>
            <p:cNvSpPr/>
            <p:nvPr/>
          </p:nvSpPr>
          <p:spPr>
            <a:xfrm>
              <a:off x="7769651" y="28267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8" name="object 4278"/>
            <p:cNvSpPr/>
            <p:nvPr/>
          </p:nvSpPr>
          <p:spPr>
            <a:xfrm>
              <a:off x="7771494" y="28249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9" name="object 4279"/>
            <p:cNvSpPr/>
            <p:nvPr/>
          </p:nvSpPr>
          <p:spPr>
            <a:xfrm>
              <a:off x="7773480" y="282294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0" name="object 4280"/>
            <p:cNvSpPr/>
            <p:nvPr/>
          </p:nvSpPr>
          <p:spPr>
            <a:xfrm>
              <a:off x="7775591" y="28208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1" name="object 4281"/>
            <p:cNvSpPr/>
            <p:nvPr/>
          </p:nvSpPr>
          <p:spPr>
            <a:xfrm>
              <a:off x="7777827" y="28185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2" name="object 4282"/>
            <p:cNvSpPr/>
            <p:nvPr/>
          </p:nvSpPr>
          <p:spPr>
            <a:xfrm>
              <a:off x="7780185" y="28162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3" name="object 4283"/>
            <p:cNvSpPr/>
            <p:nvPr/>
          </p:nvSpPr>
          <p:spPr>
            <a:xfrm>
              <a:off x="7782713" y="28137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4" name="object 4284"/>
            <p:cNvSpPr/>
            <p:nvPr/>
          </p:nvSpPr>
          <p:spPr>
            <a:xfrm>
              <a:off x="7785339" y="28110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5" name="object 4285"/>
            <p:cNvSpPr/>
            <p:nvPr/>
          </p:nvSpPr>
          <p:spPr>
            <a:xfrm>
              <a:off x="7788113" y="28082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6" name="object 4286"/>
            <p:cNvSpPr/>
            <p:nvPr/>
          </p:nvSpPr>
          <p:spPr>
            <a:xfrm>
              <a:off x="7791032" y="28053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7" name="object 4287"/>
            <p:cNvSpPr/>
            <p:nvPr/>
          </p:nvSpPr>
          <p:spPr>
            <a:xfrm>
              <a:off x="7794053" y="28023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8" name="object 4288"/>
            <p:cNvSpPr/>
            <p:nvPr/>
          </p:nvSpPr>
          <p:spPr>
            <a:xfrm>
              <a:off x="7797243" y="27991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9" name="object 4289"/>
            <p:cNvSpPr/>
            <p:nvPr/>
          </p:nvSpPr>
          <p:spPr>
            <a:xfrm>
              <a:off x="7800533" y="27958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0" name="object 4290"/>
            <p:cNvSpPr/>
            <p:nvPr/>
          </p:nvSpPr>
          <p:spPr>
            <a:xfrm>
              <a:off x="7803969" y="27923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1" name="object 4291"/>
            <p:cNvSpPr/>
            <p:nvPr/>
          </p:nvSpPr>
          <p:spPr>
            <a:xfrm>
              <a:off x="7807555" y="27888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2" name="object 4292"/>
            <p:cNvSpPr/>
            <p:nvPr/>
          </p:nvSpPr>
          <p:spPr>
            <a:xfrm>
              <a:off x="7811264" y="27851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3" name="object 4293"/>
            <p:cNvSpPr/>
            <p:nvPr/>
          </p:nvSpPr>
          <p:spPr>
            <a:xfrm>
              <a:off x="7815093" y="27812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4" name="object 4294"/>
            <p:cNvSpPr/>
            <p:nvPr/>
          </p:nvSpPr>
          <p:spPr>
            <a:xfrm>
              <a:off x="7819067" y="27772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5" name="object 4295"/>
            <p:cNvSpPr/>
            <p:nvPr/>
          </p:nvSpPr>
          <p:spPr>
            <a:xfrm>
              <a:off x="7823166" y="27731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6" name="object 4296"/>
            <p:cNvSpPr/>
            <p:nvPr/>
          </p:nvSpPr>
          <p:spPr>
            <a:xfrm>
              <a:off x="7827413" y="27689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7" name="object 4297"/>
            <p:cNvSpPr/>
            <p:nvPr/>
          </p:nvSpPr>
          <p:spPr>
            <a:xfrm>
              <a:off x="7831783" y="276454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8" name="object 4298"/>
            <p:cNvSpPr/>
            <p:nvPr/>
          </p:nvSpPr>
          <p:spPr>
            <a:xfrm>
              <a:off x="7836277" y="27600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9" name="object 4299"/>
            <p:cNvSpPr/>
            <p:nvPr/>
          </p:nvSpPr>
          <p:spPr>
            <a:xfrm>
              <a:off x="7840918" y="27554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0" name="object 4300"/>
            <p:cNvSpPr/>
            <p:nvPr/>
          </p:nvSpPr>
          <p:spPr>
            <a:xfrm>
              <a:off x="7845702" y="27506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1" name="object 4301"/>
            <p:cNvSpPr/>
            <p:nvPr/>
          </p:nvSpPr>
          <p:spPr>
            <a:xfrm>
              <a:off x="7850588" y="27457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2" name="object 4302"/>
            <p:cNvSpPr/>
            <p:nvPr/>
          </p:nvSpPr>
          <p:spPr>
            <a:xfrm>
              <a:off x="7763611" y="30069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3" name="object 4303"/>
            <p:cNvSpPr/>
            <p:nvPr/>
          </p:nvSpPr>
          <p:spPr>
            <a:xfrm>
              <a:off x="7764937" y="30056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4" name="object 4304"/>
            <p:cNvSpPr/>
            <p:nvPr/>
          </p:nvSpPr>
          <p:spPr>
            <a:xfrm>
              <a:off x="7766361" y="30042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5" name="object 4305"/>
            <p:cNvSpPr/>
            <p:nvPr/>
          </p:nvSpPr>
          <p:spPr>
            <a:xfrm>
              <a:off x="7767956" y="300264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6" name="object 4306"/>
            <p:cNvSpPr/>
            <p:nvPr/>
          </p:nvSpPr>
          <p:spPr>
            <a:xfrm>
              <a:off x="7769651" y="30009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7" name="object 4307"/>
            <p:cNvSpPr/>
            <p:nvPr/>
          </p:nvSpPr>
          <p:spPr>
            <a:xfrm>
              <a:off x="7771494" y="29991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8" name="object 4308"/>
            <p:cNvSpPr/>
            <p:nvPr/>
          </p:nvSpPr>
          <p:spPr>
            <a:xfrm>
              <a:off x="7773480" y="29971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9" name="object 4309"/>
            <p:cNvSpPr/>
            <p:nvPr/>
          </p:nvSpPr>
          <p:spPr>
            <a:xfrm>
              <a:off x="7775591" y="29949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0" name="object 4310"/>
            <p:cNvSpPr/>
            <p:nvPr/>
          </p:nvSpPr>
          <p:spPr>
            <a:xfrm>
              <a:off x="7777827" y="29927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1" name="object 4311"/>
            <p:cNvSpPr/>
            <p:nvPr/>
          </p:nvSpPr>
          <p:spPr>
            <a:xfrm>
              <a:off x="7780185" y="29903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2" name="object 4312"/>
            <p:cNvSpPr/>
            <p:nvPr/>
          </p:nvSpPr>
          <p:spPr>
            <a:xfrm>
              <a:off x="7782713" y="29878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3" name="object 4313"/>
            <p:cNvSpPr/>
            <p:nvPr/>
          </p:nvSpPr>
          <p:spPr>
            <a:xfrm>
              <a:off x="7785339" y="29852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4" name="object 4314"/>
            <p:cNvSpPr/>
            <p:nvPr/>
          </p:nvSpPr>
          <p:spPr>
            <a:xfrm>
              <a:off x="7788113" y="29824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5" name="object 4315"/>
            <p:cNvSpPr/>
            <p:nvPr/>
          </p:nvSpPr>
          <p:spPr>
            <a:xfrm>
              <a:off x="7791032" y="29795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6" name="object 4316"/>
            <p:cNvSpPr/>
            <p:nvPr/>
          </p:nvSpPr>
          <p:spPr>
            <a:xfrm>
              <a:off x="7794053" y="29764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7" name="object 4317"/>
            <p:cNvSpPr/>
            <p:nvPr/>
          </p:nvSpPr>
          <p:spPr>
            <a:xfrm>
              <a:off x="7797243" y="29733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8" name="object 4318"/>
            <p:cNvSpPr/>
            <p:nvPr/>
          </p:nvSpPr>
          <p:spPr>
            <a:xfrm>
              <a:off x="7800533" y="29700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9" name="object 4319"/>
            <p:cNvSpPr/>
            <p:nvPr/>
          </p:nvSpPr>
          <p:spPr>
            <a:xfrm>
              <a:off x="7803969" y="29665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0" name="object 4320"/>
            <p:cNvSpPr/>
            <p:nvPr/>
          </p:nvSpPr>
          <p:spPr>
            <a:xfrm>
              <a:off x="7807555" y="29629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1" name="object 4321"/>
            <p:cNvSpPr/>
            <p:nvPr/>
          </p:nvSpPr>
          <p:spPr>
            <a:xfrm>
              <a:off x="7811264" y="29592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2" name="object 4322"/>
            <p:cNvSpPr/>
            <p:nvPr/>
          </p:nvSpPr>
          <p:spPr>
            <a:xfrm>
              <a:off x="7815093" y="29554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3" name="object 4323"/>
            <p:cNvSpPr/>
            <p:nvPr/>
          </p:nvSpPr>
          <p:spPr>
            <a:xfrm>
              <a:off x="7819067" y="29514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4" name="object 4324"/>
            <p:cNvSpPr/>
            <p:nvPr/>
          </p:nvSpPr>
          <p:spPr>
            <a:xfrm>
              <a:off x="7823166" y="29473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5" name="object 4325"/>
            <p:cNvSpPr/>
            <p:nvPr/>
          </p:nvSpPr>
          <p:spPr>
            <a:xfrm>
              <a:off x="7827413" y="29431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6" name="object 4326"/>
            <p:cNvSpPr/>
            <p:nvPr/>
          </p:nvSpPr>
          <p:spPr>
            <a:xfrm>
              <a:off x="7831783" y="29387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7" name="object 4327"/>
            <p:cNvSpPr/>
            <p:nvPr/>
          </p:nvSpPr>
          <p:spPr>
            <a:xfrm>
              <a:off x="7836277" y="29342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8" name="object 4328"/>
            <p:cNvSpPr/>
            <p:nvPr/>
          </p:nvSpPr>
          <p:spPr>
            <a:xfrm>
              <a:off x="7840918" y="29295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9" name="object 4329"/>
            <p:cNvSpPr/>
            <p:nvPr/>
          </p:nvSpPr>
          <p:spPr>
            <a:xfrm>
              <a:off x="7845702" y="29248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0" name="object 4330"/>
            <p:cNvSpPr/>
            <p:nvPr/>
          </p:nvSpPr>
          <p:spPr>
            <a:xfrm>
              <a:off x="7850588" y="29199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1" name="object 4331"/>
            <p:cNvSpPr/>
            <p:nvPr/>
          </p:nvSpPr>
          <p:spPr>
            <a:xfrm>
              <a:off x="7855500" y="2832800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976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2" name="object 4332"/>
            <p:cNvSpPr/>
            <p:nvPr/>
          </p:nvSpPr>
          <p:spPr>
            <a:xfrm>
              <a:off x="7820714" y="2658606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>
                  <a:moveTo>
                    <a:pt x="0" y="0"/>
                  </a:moveTo>
                  <a:lnTo>
                    <a:pt x="121787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3" name="object 4333"/>
            <p:cNvSpPr/>
            <p:nvPr/>
          </p:nvSpPr>
          <p:spPr>
            <a:xfrm>
              <a:off x="7855500" y="2571521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4" name="object 4334"/>
            <p:cNvSpPr/>
            <p:nvPr/>
          </p:nvSpPr>
          <p:spPr>
            <a:xfrm>
              <a:off x="7942477" y="265863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5" name="object 4335"/>
            <p:cNvSpPr/>
            <p:nvPr/>
          </p:nvSpPr>
          <p:spPr>
            <a:xfrm>
              <a:off x="8029453" y="2571545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6" name="object 4336"/>
            <p:cNvSpPr/>
            <p:nvPr/>
          </p:nvSpPr>
          <p:spPr>
            <a:xfrm>
              <a:off x="7937590" y="26586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7" name="object 4337"/>
            <p:cNvSpPr/>
            <p:nvPr/>
          </p:nvSpPr>
          <p:spPr>
            <a:xfrm>
              <a:off x="7938893" y="26573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8" name="object 4338"/>
            <p:cNvSpPr/>
            <p:nvPr/>
          </p:nvSpPr>
          <p:spPr>
            <a:xfrm>
              <a:off x="7940339" y="26558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9" name="object 4339"/>
            <p:cNvSpPr/>
            <p:nvPr/>
          </p:nvSpPr>
          <p:spPr>
            <a:xfrm>
              <a:off x="7941912" y="26542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0" name="object 4340"/>
            <p:cNvSpPr/>
            <p:nvPr/>
          </p:nvSpPr>
          <p:spPr>
            <a:xfrm>
              <a:off x="7943629" y="26525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1" name="object 4341"/>
            <p:cNvSpPr/>
            <p:nvPr/>
          </p:nvSpPr>
          <p:spPr>
            <a:xfrm>
              <a:off x="7945472" y="26507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2" name="object 4342"/>
            <p:cNvSpPr/>
            <p:nvPr/>
          </p:nvSpPr>
          <p:spPr>
            <a:xfrm>
              <a:off x="7947434" y="26487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3" name="object 4343"/>
            <p:cNvSpPr/>
            <p:nvPr/>
          </p:nvSpPr>
          <p:spPr>
            <a:xfrm>
              <a:off x="7949545" y="26466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4" name="object 4344"/>
            <p:cNvSpPr/>
            <p:nvPr/>
          </p:nvSpPr>
          <p:spPr>
            <a:xfrm>
              <a:off x="7951782" y="26443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5" name="object 4345"/>
            <p:cNvSpPr/>
            <p:nvPr/>
          </p:nvSpPr>
          <p:spPr>
            <a:xfrm>
              <a:off x="7954161" y="26420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6" name="object 4346"/>
            <p:cNvSpPr/>
            <p:nvPr/>
          </p:nvSpPr>
          <p:spPr>
            <a:xfrm>
              <a:off x="7956664" y="26395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7" name="object 4347"/>
            <p:cNvSpPr/>
            <p:nvPr/>
          </p:nvSpPr>
          <p:spPr>
            <a:xfrm>
              <a:off x="7959318" y="26368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8" name="object 4348"/>
            <p:cNvSpPr/>
            <p:nvPr/>
          </p:nvSpPr>
          <p:spPr>
            <a:xfrm>
              <a:off x="7962089" y="26341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9" name="object 4349"/>
            <p:cNvSpPr/>
            <p:nvPr/>
          </p:nvSpPr>
          <p:spPr>
            <a:xfrm>
              <a:off x="7964986" y="26311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0" name="object 4350"/>
            <p:cNvSpPr/>
            <p:nvPr/>
          </p:nvSpPr>
          <p:spPr>
            <a:xfrm>
              <a:off x="7968031" y="26281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1" name="object 4351"/>
            <p:cNvSpPr/>
            <p:nvPr/>
          </p:nvSpPr>
          <p:spPr>
            <a:xfrm>
              <a:off x="7971198" y="26249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2" name="object 4352"/>
            <p:cNvSpPr/>
            <p:nvPr/>
          </p:nvSpPr>
          <p:spPr>
            <a:xfrm>
              <a:off x="7974511" y="26216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3" name="object 4353"/>
            <p:cNvSpPr/>
            <p:nvPr/>
          </p:nvSpPr>
          <p:spPr>
            <a:xfrm>
              <a:off x="7977950" y="26182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4" name="object 4354"/>
            <p:cNvSpPr/>
            <p:nvPr/>
          </p:nvSpPr>
          <p:spPr>
            <a:xfrm>
              <a:off x="7981508" y="26146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5" name="object 4355"/>
            <p:cNvSpPr/>
            <p:nvPr/>
          </p:nvSpPr>
          <p:spPr>
            <a:xfrm>
              <a:off x="7985215" y="26109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6" name="object 4356"/>
            <p:cNvSpPr/>
            <p:nvPr/>
          </p:nvSpPr>
          <p:spPr>
            <a:xfrm>
              <a:off x="7989068" y="26070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7" name="object 4357"/>
            <p:cNvSpPr/>
            <p:nvPr/>
          </p:nvSpPr>
          <p:spPr>
            <a:xfrm>
              <a:off x="7993021" y="26031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8" name="object 4358"/>
            <p:cNvSpPr/>
            <p:nvPr/>
          </p:nvSpPr>
          <p:spPr>
            <a:xfrm>
              <a:off x="7997145" y="25990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9" name="object 4359"/>
            <p:cNvSpPr/>
            <p:nvPr/>
          </p:nvSpPr>
          <p:spPr>
            <a:xfrm>
              <a:off x="8001368" y="25947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0" name="object 4360"/>
            <p:cNvSpPr/>
            <p:nvPr/>
          </p:nvSpPr>
          <p:spPr>
            <a:xfrm>
              <a:off x="8005736" y="25903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1" name="object 4361"/>
            <p:cNvSpPr/>
            <p:nvPr/>
          </p:nvSpPr>
          <p:spPr>
            <a:xfrm>
              <a:off x="8010255" y="25858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2" name="object 4362"/>
            <p:cNvSpPr/>
            <p:nvPr/>
          </p:nvSpPr>
          <p:spPr>
            <a:xfrm>
              <a:off x="8014895" y="25812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3" name="object 4363"/>
            <p:cNvSpPr/>
            <p:nvPr/>
          </p:nvSpPr>
          <p:spPr>
            <a:xfrm>
              <a:off x="8019657" y="25764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4" name="object 4364"/>
            <p:cNvSpPr/>
            <p:nvPr/>
          </p:nvSpPr>
          <p:spPr>
            <a:xfrm>
              <a:off x="8024567" y="25715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5" name="object 4365"/>
            <p:cNvSpPr/>
            <p:nvPr/>
          </p:nvSpPr>
          <p:spPr>
            <a:xfrm>
              <a:off x="7937590" y="28328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6" name="object 4366"/>
            <p:cNvSpPr/>
            <p:nvPr/>
          </p:nvSpPr>
          <p:spPr>
            <a:xfrm>
              <a:off x="7938893" y="28314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7" name="object 4367"/>
            <p:cNvSpPr/>
            <p:nvPr/>
          </p:nvSpPr>
          <p:spPr>
            <a:xfrm>
              <a:off x="7940339" y="28300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8" name="object 4368"/>
            <p:cNvSpPr/>
            <p:nvPr/>
          </p:nvSpPr>
          <p:spPr>
            <a:xfrm>
              <a:off x="7941912" y="28284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9" name="object 4369"/>
            <p:cNvSpPr/>
            <p:nvPr/>
          </p:nvSpPr>
          <p:spPr>
            <a:xfrm>
              <a:off x="7943629" y="28267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0" name="object 4370"/>
            <p:cNvSpPr/>
            <p:nvPr/>
          </p:nvSpPr>
          <p:spPr>
            <a:xfrm>
              <a:off x="7945472" y="28249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1" name="object 4371"/>
            <p:cNvSpPr/>
            <p:nvPr/>
          </p:nvSpPr>
          <p:spPr>
            <a:xfrm>
              <a:off x="7947434" y="282294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2" name="object 4372"/>
            <p:cNvSpPr/>
            <p:nvPr/>
          </p:nvSpPr>
          <p:spPr>
            <a:xfrm>
              <a:off x="7949545" y="28208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3" name="object 4373"/>
            <p:cNvSpPr/>
            <p:nvPr/>
          </p:nvSpPr>
          <p:spPr>
            <a:xfrm>
              <a:off x="7951782" y="28185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4" name="object 4374"/>
            <p:cNvSpPr/>
            <p:nvPr/>
          </p:nvSpPr>
          <p:spPr>
            <a:xfrm>
              <a:off x="7954161" y="28162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5" name="object 4375"/>
            <p:cNvSpPr/>
            <p:nvPr/>
          </p:nvSpPr>
          <p:spPr>
            <a:xfrm>
              <a:off x="7956664" y="28137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6" name="object 4376"/>
            <p:cNvSpPr/>
            <p:nvPr/>
          </p:nvSpPr>
          <p:spPr>
            <a:xfrm>
              <a:off x="7959318" y="28110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7" name="object 4377"/>
            <p:cNvSpPr/>
            <p:nvPr/>
          </p:nvSpPr>
          <p:spPr>
            <a:xfrm>
              <a:off x="7962089" y="28082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8" name="object 4378"/>
            <p:cNvSpPr/>
            <p:nvPr/>
          </p:nvSpPr>
          <p:spPr>
            <a:xfrm>
              <a:off x="7964986" y="28053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9" name="object 4379"/>
            <p:cNvSpPr/>
            <p:nvPr/>
          </p:nvSpPr>
          <p:spPr>
            <a:xfrm>
              <a:off x="7968031" y="28023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0" name="object 4380"/>
            <p:cNvSpPr/>
            <p:nvPr/>
          </p:nvSpPr>
          <p:spPr>
            <a:xfrm>
              <a:off x="7971198" y="27991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1" name="object 4381"/>
            <p:cNvSpPr/>
            <p:nvPr/>
          </p:nvSpPr>
          <p:spPr>
            <a:xfrm>
              <a:off x="7974511" y="27958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2" name="object 4382"/>
            <p:cNvSpPr/>
            <p:nvPr/>
          </p:nvSpPr>
          <p:spPr>
            <a:xfrm>
              <a:off x="7977950" y="27923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3" name="object 4383"/>
            <p:cNvSpPr/>
            <p:nvPr/>
          </p:nvSpPr>
          <p:spPr>
            <a:xfrm>
              <a:off x="7981508" y="27888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4" name="object 4384"/>
            <p:cNvSpPr/>
            <p:nvPr/>
          </p:nvSpPr>
          <p:spPr>
            <a:xfrm>
              <a:off x="7985215" y="27851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5" name="object 4385"/>
            <p:cNvSpPr/>
            <p:nvPr/>
          </p:nvSpPr>
          <p:spPr>
            <a:xfrm>
              <a:off x="7989068" y="27812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6" name="object 4386"/>
            <p:cNvSpPr/>
            <p:nvPr/>
          </p:nvSpPr>
          <p:spPr>
            <a:xfrm>
              <a:off x="7993021" y="27772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7" name="object 4387"/>
            <p:cNvSpPr/>
            <p:nvPr/>
          </p:nvSpPr>
          <p:spPr>
            <a:xfrm>
              <a:off x="7997145" y="27731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8" name="object 4388"/>
            <p:cNvSpPr/>
            <p:nvPr/>
          </p:nvSpPr>
          <p:spPr>
            <a:xfrm>
              <a:off x="8001368" y="27689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9" name="object 4389"/>
            <p:cNvSpPr/>
            <p:nvPr/>
          </p:nvSpPr>
          <p:spPr>
            <a:xfrm>
              <a:off x="8005736" y="276454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0" name="object 4390"/>
            <p:cNvSpPr/>
            <p:nvPr/>
          </p:nvSpPr>
          <p:spPr>
            <a:xfrm>
              <a:off x="8010255" y="27600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1" name="object 4391"/>
            <p:cNvSpPr/>
            <p:nvPr/>
          </p:nvSpPr>
          <p:spPr>
            <a:xfrm>
              <a:off x="8014895" y="27554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2" name="object 4392"/>
            <p:cNvSpPr/>
            <p:nvPr/>
          </p:nvSpPr>
          <p:spPr>
            <a:xfrm>
              <a:off x="8019657" y="27506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3" name="object 4393"/>
            <p:cNvSpPr/>
            <p:nvPr/>
          </p:nvSpPr>
          <p:spPr>
            <a:xfrm>
              <a:off x="8024567" y="27457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4" name="object 4394"/>
            <p:cNvSpPr/>
            <p:nvPr/>
          </p:nvSpPr>
          <p:spPr>
            <a:xfrm>
              <a:off x="5506973" y="3390185"/>
              <a:ext cx="0" cy="52705"/>
            </a:xfrm>
            <a:custGeom>
              <a:avLst/>
              <a:gdLst/>
              <a:ahLst/>
              <a:cxnLst/>
              <a:rect l="l" t="t" r="r" b="b"/>
              <a:pathLst>
                <a:path h="52704">
                  <a:moveTo>
                    <a:pt x="0" y="52255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5" name="object 4395"/>
            <p:cNvSpPr/>
            <p:nvPr/>
          </p:nvSpPr>
          <p:spPr>
            <a:xfrm>
              <a:off x="5332995" y="3390185"/>
              <a:ext cx="1739900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0" y="0"/>
                  </a:moveTo>
                  <a:lnTo>
                    <a:pt x="1739662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6" name="object 4396"/>
            <p:cNvSpPr/>
            <p:nvPr/>
          </p:nvSpPr>
          <p:spPr>
            <a:xfrm>
              <a:off x="5332995" y="3215990"/>
              <a:ext cx="1739900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0" y="0"/>
                  </a:moveTo>
                  <a:lnTo>
                    <a:pt x="1739662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7" name="object 4397"/>
            <p:cNvSpPr/>
            <p:nvPr/>
          </p:nvSpPr>
          <p:spPr>
            <a:xfrm>
              <a:off x="5419972" y="3128905"/>
              <a:ext cx="1739900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0" y="0"/>
                  </a:moveTo>
                  <a:lnTo>
                    <a:pt x="1739662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8" name="object 4398"/>
            <p:cNvSpPr/>
            <p:nvPr/>
          </p:nvSpPr>
          <p:spPr>
            <a:xfrm>
              <a:off x="5332995" y="3216016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9" name="object 4399"/>
            <p:cNvSpPr/>
            <p:nvPr/>
          </p:nvSpPr>
          <p:spPr>
            <a:xfrm>
              <a:off x="7072658" y="3216016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0" name="object 4400"/>
            <p:cNvSpPr/>
            <p:nvPr/>
          </p:nvSpPr>
          <p:spPr>
            <a:xfrm>
              <a:off x="7159633" y="3128906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8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1" name="object 4401"/>
            <p:cNvSpPr/>
            <p:nvPr/>
          </p:nvSpPr>
          <p:spPr>
            <a:xfrm>
              <a:off x="5328109" y="32159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2" name="object 4402"/>
            <p:cNvSpPr/>
            <p:nvPr/>
          </p:nvSpPr>
          <p:spPr>
            <a:xfrm>
              <a:off x="5329411" y="3214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3" name="object 4403"/>
            <p:cNvSpPr/>
            <p:nvPr/>
          </p:nvSpPr>
          <p:spPr>
            <a:xfrm>
              <a:off x="5330859" y="32132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4" name="object 4404"/>
            <p:cNvSpPr/>
            <p:nvPr/>
          </p:nvSpPr>
          <p:spPr>
            <a:xfrm>
              <a:off x="5332430" y="32116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5" name="object 4405"/>
            <p:cNvSpPr/>
            <p:nvPr/>
          </p:nvSpPr>
          <p:spPr>
            <a:xfrm>
              <a:off x="5334148" y="32099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6" name="object 4406"/>
            <p:cNvSpPr/>
            <p:nvPr/>
          </p:nvSpPr>
          <p:spPr>
            <a:xfrm>
              <a:off x="5335989" y="32081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7" name="object 4407"/>
            <p:cNvSpPr/>
            <p:nvPr/>
          </p:nvSpPr>
          <p:spPr>
            <a:xfrm>
              <a:off x="5337953" y="32061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8" name="object 4408"/>
            <p:cNvSpPr/>
            <p:nvPr/>
          </p:nvSpPr>
          <p:spPr>
            <a:xfrm>
              <a:off x="5340065" y="32040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9" name="object 4409"/>
            <p:cNvSpPr/>
            <p:nvPr/>
          </p:nvSpPr>
          <p:spPr>
            <a:xfrm>
              <a:off x="5342299" y="32017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0" name="object 4410"/>
            <p:cNvSpPr/>
            <p:nvPr/>
          </p:nvSpPr>
          <p:spPr>
            <a:xfrm>
              <a:off x="5344680" y="31994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1" name="object 4411"/>
            <p:cNvSpPr/>
            <p:nvPr/>
          </p:nvSpPr>
          <p:spPr>
            <a:xfrm>
              <a:off x="5347185" y="31968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2" name="object 4412"/>
            <p:cNvSpPr/>
            <p:nvPr/>
          </p:nvSpPr>
          <p:spPr>
            <a:xfrm>
              <a:off x="5349835" y="31942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3" name="object 4413"/>
            <p:cNvSpPr/>
            <p:nvPr/>
          </p:nvSpPr>
          <p:spPr>
            <a:xfrm>
              <a:off x="5352609" y="31914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4" name="object 4414"/>
            <p:cNvSpPr/>
            <p:nvPr/>
          </p:nvSpPr>
          <p:spPr>
            <a:xfrm>
              <a:off x="5355507" y="31885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5" name="object 4415"/>
            <p:cNvSpPr/>
            <p:nvPr/>
          </p:nvSpPr>
          <p:spPr>
            <a:xfrm>
              <a:off x="5358550" y="31855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6" name="object 4416"/>
            <p:cNvSpPr/>
            <p:nvPr/>
          </p:nvSpPr>
          <p:spPr>
            <a:xfrm>
              <a:off x="5361717" y="31823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7" name="object 4417"/>
            <p:cNvSpPr/>
            <p:nvPr/>
          </p:nvSpPr>
          <p:spPr>
            <a:xfrm>
              <a:off x="5365032" y="31790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8" name="object 4418"/>
            <p:cNvSpPr/>
            <p:nvPr/>
          </p:nvSpPr>
          <p:spPr>
            <a:xfrm>
              <a:off x="5368468" y="31755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9" name="object 4419"/>
            <p:cNvSpPr/>
            <p:nvPr/>
          </p:nvSpPr>
          <p:spPr>
            <a:xfrm>
              <a:off x="5372053" y="31720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0" name="object 4420"/>
            <p:cNvSpPr/>
            <p:nvPr/>
          </p:nvSpPr>
          <p:spPr>
            <a:xfrm>
              <a:off x="5375734" y="31683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1" name="object 4421"/>
            <p:cNvSpPr/>
            <p:nvPr/>
          </p:nvSpPr>
          <p:spPr>
            <a:xfrm>
              <a:off x="5379589" y="31644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2" name="object 4422"/>
            <p:cNvSpPr/>
            <p:nvPr/>
          </p:nvSpPr>
          <p:spPr>
            <a:xfrm>
              <a:off x="5383565" y="31604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3" name="object 4423"/>
            <p:cNvSpPr/>
            <p:nvPr/>
          </p:nvSpPr>
          <p:spPr>
            <a:xfrm>
              <a:off x="5387666" y="31563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4" name="object 4424"/>
            <p:cNvSpPr/>
            <p:nvPr/>
          </p:nvSpPr>
          <p:spPr>
            <a:xfrm>
              <a:off x="5391887" y="31521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5" name="object 4425"/>
            <p:cNvSpPr/>
            <p:nvPr/>
          </p:nvSpPr>
          <p:spPr>
            <a:xfrm>
              <a:off x="5396258" y="31477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6" name="object 4426"/>
            <p:cNvSpPr/>
            <p:nvPr/>
          </p:nvSpPr>
          <p:spPr>
            <a:xfrm>
              <a:off x="5400775" y="31432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7" name="object 4427"/>
            <p:cNvSpPr/>
            <p:nvPr/>
          </p:nvSpPr>
          <p:spPr>
            <a:xfrm>
              <a:off x="5405414" y="31385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8" name="object 4428"/>
            <p:cNvSpPr/>
            <p:nvPr/>
          </p:nvSpPr>
          <p:spPr>
            <a:xfrm>
              <a:off x="5410177" y="31338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9" name="object 4429"/>
            <p:cNvSpPr/>
            <p:nvPr/>
          </p:nvSpPr>
          <p:spPr>
            <a:xfrm>
              <a:off x="5415086" y="31289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0" name="object 4430"/>
            <p:cNvSpPr/>
            <p:nvPr/>
          </p:nvSpPr>
          <p:spPr>
            <a:xfrm>
              <a:off x="7067771" y="32159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1" name="object 4431"/>
            <p:cNvSpPr/>
            <p:nvPr/>
          </p:nvSpPr>
          <p:spPr>
            <a:xfrm>
              <a:off x="7069072" y="3214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2" name="object 4432"/>
            <p:cNvSpPr/>
            <p:nvPr/>
          </p:nvSpPr>
          <p:spPr>
            <a:xfrm>
              <a:off x="7070520" y="32132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3" name="object 4433"/>
            <p:cNvSpPr/>
            <p:nvPr/>
          </p:nvSpPr>
          <p:spPr>
            <a:xfrm>
              <a:off x="7072092" y="32116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4" name="object 4434"/>
            <p:cNvSpPr/>
            <p:nvPr/>
          </p:nvSpPr>
          <p:spPr>
            <a:xfrm>
              <a:off x="7073785" y="32099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5" name="object 4435"/>
            <p:cNvSpPr/>
            <p:nvPr/>
          </p:nvSpPr>
          <p:spPr>
            <a:xfrm>
              <a:off x="7075627" y="32081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6" name="object 4436"/>
            <p:cNvSpPr/>
            <p:nvPr/>
          </p:nvSpPr>
          <p:spPr>
            <a:xfrm>
              <a:off x="7077615" y="32061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7" name="object 4437"/>
            <p:cNvSpPr/>
            <p:nvPr/>
          </p:nvSpPr>
          <p:spPr>
            <a:xfrm>
              <a:off x="7079726" y="32040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8" name="object 4438"/>
            <p:cNvSpPr/>
            <p:nvPr/>
          </p:nvSpPr>
          <p:spPr>
            <a:xfrm>
              <a:off x="7081962" y="32017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9" name="object 4439"/>
            <p:cNvSpPr/>
            <p:nvPr/>
          </p:nvSpPr>
          <p:spPr>
            <a:xfrm>
              <a:off x="7084344" y="31994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0" name="object 4440"/>
            <p:cNvSpPr/>
            <p:nvPr/>
          </p:nvSpPr>
          <p:spPr>
            <a:xfrm>
              <a:off x="7086846" y="31968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1" name="object 4441"/>
            <p:cNvSpPr/>
            <p:nvPr/>
          </p:nvSpPr>
          <p:spPr>
            <a:xfrm>
              <a:off x="7089474" y="31942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2" name="object 4442"/>
            <p:cNvSpPr/>
            <p:nvPr/>
          </p:nvSpPr>
          <p:spPr>
            <a:xfrm>
              <a:off x="7092246" y="31914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3" name="object 4443"/>
            <p:cNvSpPr/>
            <p:nvPr/>
          </p:nvSpPr>
          <p:spPr>
            <a:xfrm>
              <a:off x="7095168" y="31885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4" name="object 4444"/>
            <p:cNvSpPr/>
            <p:nvPr/>
          </p:nvSpPr>
          <p:spPr>
            <a:xfrm>
              <a:off x="7098187" y="31855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5" name="object 4445"/>
            <p:cNvSpPr/>
            <p:nvPr/>
          </p:nvSpPr>
          <p:spPr>
            <a:xfrm>
              <a:off x="7101380" y="31823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6" name="object 4446"/>
            <p:cNvSpPr/>
            <p:nvPr/>
          </p:nvSpPr>
          <p:spPr>
            <a:xfrm>
              <a:off x="7104668" y="31790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7" name="object 4447"/>
            <p:cNvSpPr/>
            <p:nvPr/>
          </p:nvSpPr>
          <p:spPr>
            <a:xfrm>
              <a:off x="7108105" y="31755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8" name="object 4448"/>
            <p:cNvSpPr/>
            <p:nvPr/>
          </p:nvSpPr>
          <p:spPr>
            <a:xfrm>
              <a:off x="7111689" y="31720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9" name="object 4449"/>
            <p:cNvSpPr/>
            <p:nvPr/>
          </p:nvSpPr>
          <p:spPr>
            <a:xfrm>
              <a:off x="7115396" y="31683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0" name="object 4450"/>
            <p:cNvSpPr/>
            <p:nvPr/>
          </p:nvSpPr>
          <p:spPr>
            <a:xfrm>
              <a:off x="7119226" y="31644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1" name="object 4451"/>
            <p:cNvSpPr/>
            <p:nvPr/>
          </p:nvSpPr>
          <p:spPr>
            <a:xfrm>
              <a:off x="7123202" y="31604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2" name="object 4452"/>
            <p:cNvSpPr/>
            <p:nvPr/>
          </p:nvSpPr>
          <p:spPr>
            <a:xfrm>
              <a:off x="7127304" y="31563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3" name="object 4453"/>
            <p:cNvSpPr/>
            <p:nvPr/>
          </p:nvSpPr>
          <p:spPr>
            <a:xfrm>
              <a:off x="7131550" y="31521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4" name="object 4454"/>
            <p:cNvSpPr/>
            <p:nvPr/>
          </p:nvSpPr>
          <p:spPr>
            <a:xfrm>
              <a:off x="7135918" y="31477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5" name="object 4455"/>
            <p:cNvSpPr/>
            <p:nvPr/>
          </p:nvSpPr>
          <p:spPr>
            <a:xfrm>
              <a:off x="7140412" y="31432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6" name="object 4456"/>
            <p:cNvSpPr/>
            <p:nvPr/>
          </p:nvSpPr>
          <p:spPr>
            <a:xfrm>
              <a:off x="7145075" y="31385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7" name="object 4457"/>
            <p:cNvSpPr/>
            <p:nvPr/>
          </p:nvSpPr>
          <p:spPr>
            <a:xfrm>
              <a:off x="7149840" y="31338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8" name="object 4458"/>
            <p:cNvSpPr/>
            <p:nvPr/>
          </p:nvSpPr>
          <p:spPr>
            <a:xfrm>
              <a:off x="7154723" y="31289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9" name="object 4459"/>
            <p:cNvSpPr/>
            <p:nvPr/>
          </p:nvSpPr>
          <p:spPr>
            <a:xfrm>
              <a:off x="7067771" y="33901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0" name="object 4460"/>
            <p:cNvSpPr/>
            <p:nvPr/>
          </p:nvSpPr>
          <p:spPr>
            <a:xfrm>
              <a:off x="7069072" y="33888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1" name="object 4461"/>
            <p:cNvSpPr/>
            <p:nvPr/>
          </p:nvSpPr>
          <p:spPr>
            <a:xfrm>
              <a:off x="7070520" y="33874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2" name="object 4462"/>
            <p:cNvSpPr/>
            <p:nvPr/>
          </p:nvSpPr>
          <p:spPr>
            <a:xfrm>
              <a:off x="7072092" y="33858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3" name="object 4463"/>
            <p:cNvSpPr/>
            <p:nvPr/>
          </p:nvSpPr>
          <p:spPr>
            <a:xfrm>
              <a:off x="7073785" y="33841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4" name="object 4464"/>
            <p:cNvSpPr/>
            <p:nvPr/>
          </p:nvSpPr>
          <p:spPr>
            <a:xfrm>
              <a:off x="7075627" y="33822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5" name="object 4465"/>
            <p:cNvSpPr/>
            <p:nvPr/>
          </p:nvSpPr>
          <p:spPr>
            <a:xfrm>
              <a:off x="7077615" y="33803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6" name="object 4466"/>
            <p:cNvSpPr/>
            <p:nvPr/>
          </p:nvSpPr>
          <p:spPr>
            <a:xfrm>
              <a:off x="7079726" y="33781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7" name="object 4467"/>
            <p:cNvSpPr/>
            <p:nvPr/>
          </p:nvSpPr>
          <p:spPr>
            <a:xfrm>
              <a:off x="7081962" y="33759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8" name="object 4468"/>
            <p:cNvSpPr/>
            <p:nvPr/>
          </p:nvSpPr>
          <p:spPr>
            <a:xfrm>
              <a:off x="7084344" y="33735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9" name="object 4469"/>
            <p:cNvSpPr/>
            <p:nvPr/>
          </p:nvSpPr>
          <p:spPr>
            <a:xfrm>
              <a:off x="7086846" y="33710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0" name="object 4470"/>
            <p:cNvSpPr/>
            <p:nvPr/>
          </p:nvSpPr>
          <p:spPr>
            <a:xfrm>
              <a:off x="7089474" y="33684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1" name="object 4471"/>
            <p:cNvSpPr/>
            <p:nvPr/>
          </p:nvSpPr>
          <p:spPr>
            <a:xfrm>
              <a:off x="7092246" y="33656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2" name="object 4472"/>
            <p:cNvSpPr/>
            <p:nvPr/>
          </p:nvSpPr>
          <p:spPr>
            <a:xfrm>
              <a:off x="7095168" y="33627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3" name="object 4473"/>
            <p:cNvSpPr/>
            <p:nvPr/>
          </p:nvSpPr>
          <p:spPr>
            <a:xfrm>
              <a:off x="7098187" y="33597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4" name="object 4474"/>
            <p:cNvSpPr/>
            <p:nvPr/>
          </p:nvSpPr>
          <p:spPr>
            <a:xfrm>
              <a:off x="7101380" y="33565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5" name="object 4475"/>
            <p:cNvSpPr/>
            <p:nvPr/>
          </p:nvSpPr>
          <p:spPr>
            <a:xfrm>
              <a:off x="7104668" y="33532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6" name="object 4476"/>
            <p:cNvSpPr/>
            <p:nvPr/>
          </p:nvSpPr>
          <p:spPr>
            <a:xfrm>
              <a:off x="7108105" y="33497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7" name="object 4477"/>
            <p:cNvSpPr/>
            <p:nvPr/>
          </p:nvSpPr>
          <p:spPr>
            <a:xfrm>
              <a:off x="7111689" y="33461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8" name="object 4478"/>
            <p:cNvSpPr/>
            <p:nvPr/>
          </p:nvSpPr>
          <p:spPr>
            <a:xfrm>
              <a:off x="7115396" y="33424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9" name="object 4479"/>
            <p:cNvSpPr/>
            <p:nvPr/>
          </p:nvSpPr>
          <p:spPr>
            <a:xfrm>
              <a:off x="7119226" y="333864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0" name="object 4480"/>
            <p:cNvSpPr/>
            <p:nvPr/>
          </p:nvSpPr>
          <p:spPr>
            <a:xfrm>
              <a:off x="7123202" y="33346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1" name="object 4481"/>
            <p:cNvSpPr/>
            <p:nvPr/>
          </p:nvSpPr>
          <p:spPr>
            <a:xfrm>
              <a:off x="7127304" y="33305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2" name="object 4482"/>
            <p:cNvSpPr/>
            <p:nvPr/>
          </p:nvSpPr>
          <p:spPr>
            <a:xfrm>
              <a:off x="7131550" y="33263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3" name="object 4483"/>
            <p:cNvSpPr/>
            <p:nvPr/>
          </p:nvSpPr>
          <p:spPr>
            <a:xfrm>
              <a:off x="7135918" y="33219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4" name="object 4484"/>
            <p:cNvSpPr/>
            <p:nvPr/>
          </p:nvSpPr>
          <p:spPr>
            <a:xfrm>
              <a:off x="7140412" y="33174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5" name="object 4485"/>
            <p:cNvSpPr/>
            <p:nvPr/>
          </p:nvSpPr>
          <p:spPr>
            <a:xfrm>
              <a:off x="7145075" y="33127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6" name="object 4486"/>
            <p:cNvSpPr/>
            <p:nvPr/>
          </p:nvSpPr>
          <p:spPr>
            <a:xfrm>
              <a:off x="7149840" y="33079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7" name="object 4487"/>
            <p:cNvSpPr/>
            <p:nvPr/>
          </p:nvSpPr>
          <p:spPr>
            <a:xfrm>
              <a:off x="7154723" y="33031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8" name="object 4488"/>
            <p:cNvSpPr/>
            <p:nvPr/>
          </p:nvSpPr>
          <p:spPr>
            <a:xfrm>
              <a:off x="7159633" y="3215990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976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9" name="object 4489"/>
            <p:cNvSpPr/>
            <p:nvPr/>
          </p:nvSpPr>
          <p:spPr>
            <a:xfrm>
              <a:off x="7124850" y="3041821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>
                  <a:moveTo>
                    <a:pt x="0" y="0"/>
                  </a:moveTo>
                  <a:lnTo>
                    <a:pt x="121787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0" name="object 4490"/>
            <p:cNvSpPr/>
            <p:nvPr/>
          </p:nvSpPr>
          <p:spPr>
            <a:xfrm>
              <a:off x="7159633" y="295471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1" name="object 4491"/>
            <p:cNvSpPr/>
            <p:nvPr/>
          </p:nvSpPr>
          <p:spPr>
            <a:xfrm>
              <a:off x="7246611" y="304182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2" name="object 4492"/>
            <p:cNvSpPr/>
            <p:nvPr/>
          </p:nvSpPr>
          <p:spPr>
            <a:xfrm>
              <a:off x="7333612" y="2954736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3" name="object 4493"/>
            <p:cNvSpPr/>
            <p:nvPr/>
          </p:nvSpPr>
          <p:spPr>
            <a:xfrm>
              <a:off x="7241725" y="30418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4" name="object 4494"/>
            <p:cNvSpPr/>
            <p:nvPr/>
          </p:nvSpPr>
          <p:spPr>
            <a:xfrm>
              <a:off x="7243026" y="30404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5" name="object 4495"/>
            <p:cNvSpPr/>
            <p:nvPr/>
          </p:nvSpPr>
          <p:spPr>
            <a:xfrm>
              <a:off x="7244474" y="30390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6" name="object 4496"/>
            <p:cNvSpPr/>
            <p:nvPr/>
          </p:nvSpPr>
          <p:spPr>
            <a:xfrm>
              <a:off x="7246045" y="30374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7" name="object 4497"/>
            <p:cNvSpPr/>
            <p:nvPr/>
          </p:nvSpPr>
          <p:spPr>
            <a:xfrm>
              <a:off x="7247763" y="30357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8" name="object 4498"/>
            <p:cNvSpPr/>
            <p:nvPr/>
          </p:nvSpPr>
          <p:spPr>
            <a:xfrm>
              <a:off x="7249608" y="30339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9" name="object 4499"/>
            <p:cNvSpPr/>
            <p:nvPr/>
          </p:nvSpPr>
          <p:spPr>
            <a:xfrm>
              <a:off x="7251569" y="30319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0" name="object 4500"/>
            <p:cNvSpPr/>
            <p:nvPr/>
          </p:nvSpPr>
          <p:spPr>
            <a:xfrm>
              <a:off x="7253681" y="30298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1" name="object 4501"/>
            <p:cNvSpPr/>
            <p:nvPr/>
          </p:nvSpPr>
          <p:spPr>
            <a:xfrm>
              <a:off x="7255915" y="30275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2" name="object 4502"/>
            <p:cNvSpPr/>
            <p:nvPr/>
          </p:nvSpPr>
          <p:spPr>
            <a:xfrm>
              <a:off x="7258298" y="30252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3" name="object 4503"/>
            <p:cNvSpPr/>
            <p:nvPr/>
          </p:nvSpPr>
          <p:spPr>
            <a:xfrm>
              <a:off x="7260800" y="30226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4" name="object 4504"/>
            <p:cNvSpPr/>
            <p:nvPr/>
          </p:nvSpPr>
          <p:spPr>
            <a:xfrm>
              <a:off x="7263451" y="30200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5" name="object 4505"/>
            <p:cNvSpPr/>
            <p:nvPr/>
          </p:nvSpPr>
          <p:spPr>
            <a:xfrm>
              <a:off x="7266227" y="30172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6" name="object 4506"/>
            <p:cNvSpPr/>
            <p:nvPr/>
          </p:nvSpPr>
          <p:spPr>
            <a:xfrm>
              <a:off x="7269121" y="30143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7" name="object 4507"/>
            <p:cNvSpPr/>
            <p:nvPr/>
          </p:nvSpPr>
          <p:spPr>
            <a:xfrm>
              <a:off x="7272168" y="301134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8" name="object 4508"/>
            <p:cNvSpPr/>
            <p:nvPr/>
          </p:nvSpPr>
          <p:spPr>
            <a:xfrm>
              <a:off x="7275335" y="30081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9" name="object 4509"/>
            <p:cNvSpPr/>
            <p:nvPr/>
          </p:nvSpPr>
          <p:spPr>
            <a:xfrm>
              <a:off x="7278646" y="30048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0" name="object 4510"/>
            <p:cNvSpPr/>
            <p:nvPr/>
          </p:nvSpPr>
          <p:spPr>
            <a:xfrm>
              <a:off x="7282085" y="30014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1" name="object 4511"/>
            <p:cNvSpPr/>
            <p:nvPr/>
          </p:nvSpPr>
          <p:spPr>
            <a:xfrm>
              <a:off x="7285668" y="29978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2" name="object 4512"/>
            <p:cNvSpPr/>
            <p:nvPr/>
          </p:nvSpPr>
          <p:spPr>
            <a:xfrm>
              <a:off x="7289350" y="29941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3" name="object 4513"/>
            <p:cNvSpPr/>
            <p:nvPr/>
          </p:nvSpPr>
          <p:spPr>
            <a:xfrm>
              <a:off x="7293207" y="29902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4" name="object 4514"/>
            <p:cNvSpPr/>
            <p:nvPr/>
          </p:nvSpPr>
          <p:spPr>
            <a:xfrm>
              <a:off x="7297180" y="29862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5" name="object 4515"/>
            <p:cNvSpPr/>
            <p:nvPr/>
          </p:nvSpPr>
          <p:spPr>
            <a:xfrm>
              <a:off x="7301282" y="29821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6" name="object 4516"/>
            <p:cNvSpPr/>
            <p:nvPr/>
          </p:nvSpPr>
          <p:spPr>
            <a:xfrm>
              <a:off x="7305503" y="29779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7" name="object 4517"/>
            <p:cNvSpPr/>
            <p:nvPr/>
          </p:nvSpPr>
          <p:spPr>
            <a:xfrm>
              <a:off x="7309873" y="29735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8" name="object 4518"/>
            <p:cNvSpPr/>
            <p:nvPr/>
          </p:nvSpPr>
          <p:spPr>
            <a:xfrm>
              <a:off x="7314393" y="29690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9" name="object 4519"/>
            <p:cNvSpPr/>
            <p:nvPr/>
          </p:nvSpPr>
          <p:spPr>
            <a:xfrm>
              <a:off x="7319032" y="29644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0" name="object 4520"/>
            <p:cNvSpPr/>
            <p:nvPr/>
          </p:nvSpPr>
          <p:spPr>
            <a:xfrm>
              <a:off x="7323792" y="29596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1" name="object 4521"/>
            <p:cNvSpPr/>
            <p:nvPr/>
          </p:nvSpPr>
          <p:spPr>
            <a:xfrm>
              <a:off x="7328702" y="29547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2" name="object 4522"/>
            <p:cNvSpPr/>
            <p:nvPr/>
          </p:nvSpPr>
          <p:spPr>
            <a:xfrm>
              <a:off x="7241725" y="32159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3" name="object 4523"/>
            <p:cNvSpPr/>
            <p:nvPr/>
          </p:nvSpPr>
          <p:spPr>
            <a:xfrm>
              <a:off x="7243026" y="3214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4" name="object 4524"/>
            <p:cNvSpPr/>
            <p:nvPr/>
          </p:nvSpPr>
          <p:spPr>
            <a:xfrm>
              <a:off x="7244474" y="32132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5" name="object 4525"/>
            <p:cNvSpPr/>
            <p:nvPr/>
          </p:nvSpPr>
          <p:spPr>
            <a:xfrm>
              <a:off x="7246045" y="32116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6" name="object 4526"/>
            <p:cNvSpPr/>
            <p:nvPr/>
          </p:nvSpPr>
          <p:spPr>
            <a:xfrm>
              <a:off x="7247763" y="32099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7" name="object 4527"/>
            <p:cNvSpPr/>
            <p:nvPr/>
          </p:nvSpPr>
          <p:spPr>
            <a:xfrm>
              <a:off x="7249608" y="32081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8" name="object 4528"/>
            <p:cNvSpPr/>
            <p:nvPr/>
          </p:nvSpPr>
          <p:spPr>
            <a:xfrm>
              <a:off x="7251569" y="32061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9" name="object 4529"/>
            <p:cNvSpPr/>
            <p:nvPr/>
          </p:nvSpPr>
          <p:spPr>
            <a:xfrm>
              <a:off x="7253681" y="32040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0" name="object 4530"/>
            <p:cNvSpPr/>
            <p:nvPr/>
          </p:nvSpPr>
          <p:spPr>
            <a:xfrm>
              <a:off x="7255915" y="32017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1" name="object 4531"/>
            <p:cNvSpPr/>
            <p:nvPr/>
          </p:nvSpPr>
          <p:spPr>
            <a:xfrm>
              <a:off x="7258298" y="31994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2" name="object 4532"/>
            <p:cNvSpPr/>
            <p:nvPr/>
          </p:nvSpPr>
          <p:spPr>
            <a:xfrm>
              <a:off x="7260800" y="31968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3" name="object 4533"/>
            <p:cNvSpPr/>
            <p:nvPr/>
          </p:nvSpPr>
          <p:spPr>
            <a:xfrm>
              <a:off x="7263451" y="31942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4" name="object 4534"/>
            <p:cNvSpPr/>
            <p:nvPr/>
          </p:nvSpPr>
          <p:spPr>
            <a:xfrm>
              <a:off x="7266227" y="31914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5" name="object 4535"/>
            <p:cNvSpPr/>
            <p:nvPr/>
          </p:nvSpPr>
          <p:spPr>
            <a:xfrm>
              <a:off x="7269121" y="31885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6" name="object 4536"/>
            <p:cNvSpPr/>
            <p:nvPr/>
          </p:nvSpPr>
          <p:spPr>
            <a:xfrm>
              <a:off x="7272168" y="31855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7" name="object 4537"/>
            <p:cNvSpPr/>
            <p:nvPr/>
          </p:nvSpPr>
          <p:spPr>
            <a:xfrm>
              <a:off x="7275335" y="31823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8" name="object 4538"/>
            <p:cNvSpPr/>
            <p:nvPr/>
          </p:nvSpPr>
          <p:spPr>
            <a:xfrm>
              <a:off x="7278646" y="31790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9" name="object 4539"/>
            <p:cNvSpPr/>
            <p:nvPr/>
          </p:nvSpPr>
          <p:spPr>
            <a:xfrm>
              <a:off x="7282085" y="31755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0" name="object 4540"/>
            <p:cNvSpPr/>
            <p:nvPr/>
          </p:nvSpPr>
          <p:spPr>
            <a:xfrm>
              <a:off x="7285668" y="31720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1" name="object 4541"/>
            <p:cNvSpPr/>
            <p:nvPr/>
          </p:nvSpPr>
          <p:spPr>
            <a:xfrm>
              <a:off x="7289350" y="31683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2" name="object 4542"/>
            <p:cNvSpPr/>
            <p:nvPr/>
          </p:nvSpPr>
          <p:spPr>
            <a:xfrm>
              <a:off x="7293207" y="31644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3" name="object 4543"/>
            <p:cNvSpPr/>
            <p:nvPr/>
          </p:nvSpPr>
          <p:spPr>
            <a:xfrm>
              <a:off x="7297180" y="31604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4" name="object 4544"/>
            <p:cNvSpPr/>
            <p:nvPr/>
          </p:nvSpPr>
          <p:spPr>
            <a:xfrm>
              <a:off x="7301282" y="31563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5" name="object 4545"/>
            <p:cNvSpPr/>
            <p:nvPr/>
          </p:nvSpPr>
          <p:spPr>
            <a:xfrm>
              <a:off x="7305503" y="31521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6" name="object 4546"/>
            <p:cNvSpPr/>
            <p:nvPr/>
          </p:nvSpPr>
          <p:spPr>
            <a:xfrm>
              <a:off x="7309873" y="31477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7" name="object 4547"/>
            <p:cNvSpPr/>
            <p:nvPr/>
          </p:nvSpPr>
          <p:spPr>
            <a:xfrm>
              <a:off x="7314393" y="31432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8" name="object 4548"/>
            <p:cNvSpPr/>
            <p:nvPr/>
          </p:nvSpPr>
          <p:spPr>
            <a:xfrm>
              <a:off x="7319032" y="31385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9" name="object 4549"/>
            <p:cNvSpPr/>
            <p:nvPr/>
          </p:nvSpPr>
          <p:spPr>
            <a:xfrm>
              <a:off x="7323792" y="31338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0" name="object 4550"/>
            <p:cNvSpPr/>
            <p:nvPr/>
          </p:nvSpPr>
          <p:spPr>
            <a:xfrm>
              <a:off x="7328702" y="31289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1" name="object 4551"/>
            <p:cNvSpPr/>
            <p:nvPr/>
          </p:nvSpPr>
          <p:spPr>
            <a:xfrm>
              <a:off x="7333612" y="3041821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976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2" name="object 4552"/>
            <p:cNvSpPr/>
            <p:nvPr/>
          </p:nvSpPr>
          <p:spPr>
            <a:xfrm>
              <a:off x="7298804" y="2867628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>
                  <a:moveTo>
                    <a:pt x="0" y="0"/>
                  </a:moveTo>
                  <a:lnTo>
                    <a:pt x="121787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3" name="object 4553"/>
            <p:cNvSpPr/>
            <p:nvPr/>
          </p:nvSpPr>
          <p:spPr>
            <a:xfrm>
              <a:off x="7333612" y="2780543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4" name="object 4554"/>
            <p:cNvSpPr/>
            <p:nvPr/>
          </p:nvSpPr>
          <p:spPr>
            <a:xfrm>
              <a:off x="7420588" y="2867652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5" name="object 4555"/>
            <p:cNvSpPr/>
            <p:nvPr/>
          </p:nvSpPr>
          <p:spPr>
            <a:xfrm>
              <a:off x="7507565" y="2780542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6" name="object 4556"/>
            <p:cNvSpPr/>
            <p:nvPr/>
          </p:nvSpPr>
          <p:spPr>
            <a:xfrm>
              <a:off x="7415704" y="28676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7" name="object 4557"/>
            <p:cNvSpPr/>
            <p:nvPr/>
          </p:nvSpPr>
          <p:spPr>
            <a:xfrm>
              <a:off x="7417008" y="28663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8" name="object 4558"/>
            <p:cNvSpPr/>
            <p:nvPr/>
          </p:nvSpPr>
          <p:spPr>
            <a:xfrm>
              <a:off x="7418453" y="28648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9" name="object 4559"/>
            <p:cNvSpPr/>
            <p:nvPr/>
          </p:nvSpPr>
          <p:spPr>
            <a:xfrm>
              <a:off x="7420024" y="28633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0" name="object 4560"/>
            <p:cNvSpPr/>
            <p:nvPr/>
          </p:nvSpPr>
          <p:spPr>
            <a:xfrm>
              <a:off x="7421718" y="28615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1" name="object 4561"/>
            <p:cNvSpPr/>
            <p:nvPr/>
          </p:nvSpPr>
          <p:spPr>
            <a:xfrm>
              <a:off x="7423562" y="28597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2" name="object 4562"/>
            <p:cNvSpPr/>
            <p:nvPr/>
          </p:nvSpPr>
          <p:spPr>
            <a:xfrm>
              <a:off x="7425547" y="28577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3" name="object 4563"/>
            <p:cNvSpPr/>
            <p:nvPr/>
          </p:nvSpPr>
          <p:spPr>
            <a:xfrm>
              <a:off x="7427659" y="28556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4" name="object 4564"/>
            <p:cNvSpPr/>
            <p:nvPr/>
          </p:nvSpPr>
          <p:spPr>
            <a:xfrm>
              <a:off x="7429893" y="28534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5" name="object 4565"/>
            <p:cNvSpPr/>
            <p:nvPr/>
          </p:nvSpPr>
          <p:spPr>
            <a:xfrm>
              <a:off x="7432274" y="28510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6" name="object 4566"/>
            <p:cNvSpPr/>
            <p:nvPr/>
          </p:nvSpPr>
          <p:spPr>
            <a:xfrm>
              <a:off x="7434780" y="28485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7" name="object 4567"/>
            <p:cNvSpPr/>
            <p:nvPr/>
          </p:nvSpPr>
          <p:spPr>
            <a:xfrm>
              <a:off x="7437405" y="28458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8" name="object 4568"/>
            <p:cNvSpPr/>
            <p:nvPr/>
          </p:nvSpPr>
          <p:spPr>
            <a:xfrm>
              <a:off x="7440182" y="28430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9" name="object 4569"/>
            <p:cNvSpPr/>
            <p:nvPr/>
          </p:nvSpPr>
          <p:spPr>
            <a:xfrm>
              <a:off x="7443100" y="28401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0" name="object 4570"/>
            <p:cNvSpPr/>
            <p:nvPr/>
          </p:nvSpPr>
          <p:spPr>
            <a:xfrm>
              <a:off x="7446121" y="28371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1" name="object 4571"/>
            <p:cNvSpPr/>
            <p:nvPr/>
          </p:nvSpPr>
          <p:spPr>
            <a:xfrm>
              <a:off x="7449310" y="28339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2" name="object 4572"/>
            <p:cNvSpPr/>
            <p:nvPr/>
          </p:nvSpPr>
          <p:spPr>
            <a:xfrm>
              <a:off x="7452600" y="28306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3" name="object 4573"/>
            <p:cNvSpPr/>
            <p:nvPr/>
          </p:nvSpPr>
          <p:spPr>
            <a:xfrm>
              <a:off x="7456038" y="28272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4" name="object 4574"/>
            <p:cNvSpPr/>
            <p:nvPr/>
          </p:nvSpPr>
          <p:spPr>
            <a:xfrm>
              <a:off x="7459621" y="28236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5" name="object 4575"/>
            <p:cNvSpPr/>
            <p:nvPr/>
          </p:nvSpPr>
          <p:spPr>
            <a:xfrm>
              <a:off x="7463329" y="28199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6" name="object 4576"/>
            <p:cNvSpPr/>
            <p:nvPr/>
          </p:nvSpPr>
          <p:spPr>
            <a:xfrm>
              <a:off x="7467158" y="28161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7" name="object 4577"/>
            <p:cNvSpPr/>
            <p:nvPr/>
          </p:nvSpPr>
          <p:spPr>
            <a:xfrm>
              <a:off x="7471135" y="28121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8" name="object 4578"/>
            <p:cNvSpPr/>
            <p:nvPr/>
          </p:nvSpPr>
          <p:spPr>
            <a:xfrm>
              <a:off x="7475235" y="28080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9" name="object 4579"/>
            <p:cNvSpPr/>
            <p:nvPr/>
          </p:nvSpPr>
          <p:spPr>
            <a:xfrm>
              <a:off x="7479482" y="28037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0" name="object 4580"/>
            <p:cNvSpPr/>
            <p:nvPr/>
          </p:nvSpPr>
          <p:spPr>
            <a:xfrm>
              <a:off x="7483852" y="27993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1" name="object 4581"/>
            <p:cNvSpPr/>
            <p:nvPr/>
          </p:nvSpPr>
          <p:spPr>
            <a:xfrm>
              <a:off x="7488346" y="27948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2" name="object 4582"/>
            <p:cNvSpPr/>
            <p:nvPr/>
          </p:nvSpPr>
          <p:spPr>
            <a:xfrm>
              <a:off x="7492987" y="27902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3" name="object 4583"/>
            <p:cNvSpPr/>
            <p:nvPr/>
          </p:nvSpPr>
          <p:spPr>
            <a:xfrm>
              <a:off x="7497771" y="27854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4" name="object 4584"/>
            <p:cNvSpPr/>
            <p:nvPr/>
          </p:nvSpPr>
          <p:spPr>
            <a:xfrm>
              <a:off x="7502657" y="27805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5" name="object 4585"/>
            <p:cNvSpPr/>
            <p:nvPr/>
          </p:nvSpPr>
          <p:spPr>
            <a:xfrm>
              <a:off x="7415704" y="30418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6" name="object 4586"/>
            <p:cNvSpPr/>
            <p:nvPr/>
          </p:nvSpPr>
          <p:spPr>
            <a:xfrm>
              <a:off x="7417008" y="30404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7" name="object 4587"/>
            <p:cNvSpPr/>
            <p:nvPr/>
          </p:nvSpPr>
          <p:spPr>
            <a:xfrm>
              <a:off x="7418453" y="30390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8" name="object 4588"/>
            <p:cNvSpPr/>
            <p:nvPr/>
          </p:nvSpPr>
          <p:spPr>
            <a:xfrm>
              <a:off x="7420024" y="30374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9" name="object 4589"/>
            <p:cNvSpPr/>
            <p:nvPr/>
          </p:nvSpPr>
          <p:spPr>
            <a:xfrm>
              <a:off x="7421718" y="30357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0" name="object 4590"/>
            <p:cNvSpPr/>
            <p:nvPr/>
          </p:nvSpPr>
          <p:spPr>
            <a:xfrm>
              <a:off x="7423562" y="30339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1" name="object 4591"/>
            <p:cNvSpPr/>
            <p:nvPr/>
          </p:nvSpPr>
          <p:spPr>
            <a:xfrm>
              <a:off x="7425547" y="30319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2" name="object 4592"/>
            <p:cNvSpPr/>
            <p:nvPr/>
          </p:nvSpPr>
          <p:spPr>
            <a:xfrm>
              <a:off x="7427659" y="30298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3" name="object 4593"/>
            <p:cNvSpPr/>
            <p:nvPr/>
          </p:nvSpPr>
          <p:spPr>
            <a:xfrm>
              <a:off x="7429893" y="30275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4" name="object 4594"/>
            <p:cNvSpPr/>
            <p:nvPr/>
          </p:nvSpPr>
          <p:spPr>
            <a:xfrm>
              <a:off x="7432274" y="30252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5" name="object 4595"/>
            <p:cNvSpPr/>
            <p:nvPr/>
          </p:nvSpPr>
          <p:spPr>
            <a:xfrm>
              <a:off x="7434780" y="30226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6" name="object 4596"/>
            <p:cNvSpPr/>
            <p:nvPr/>
          </p:nvSpPr>
          <p:spPr>
            <a:xfrm>
              <a:off x="7437405" y="30200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7" name="object 4597"/>
            <p:cNvSpPr/>
            <p:nvPr/>
          </p:nvSpPr>
          <p:spPr>
            <a:xfrm>
              <a:off x="7440182" y="30172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8" name="object 4598"/>
            <p:cNvSpPr/>
            <p:nvPr/>
          </p:nvSpPr>
          <p:spPr>
            <a:xfrm>
              <a:off x="7443100" y="30143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9" name="object 4599"/>
            <p:cNvSpPr/>
            <p:nvPr/>
          </p:nvSpPr>
          <p:spPr>
            <a:xfrm>
              <a:off x="7446121" y="301134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0" name="object 4600"/>
            <p:cNvSpPr/>
            <p:nvPr/>
          </p:nvSpPr>
          <p:spPr>
            <a:xfrm>
              <a:off x="7449310" y="30081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1" name="object 4601"/>
            <p:cNvSpPr/>
            <p:nvPr/>
          </p:nvSpPr>
          <p:spPr>
            <a:xfrm>
              <a:off x="7452600" y="30048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2" name="object 4602"/>
            <p:cNvSpPr/>
            <p:nvPr/>
          </p:nvSpPr>
          <p:spPr>
            <a:xfrm>
              <a:off x="7456038" y="30014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3" name="object 4603"/>
            <p:cNvSpPr/>
            <p:nvPr/>
          </p:nvSpPr>
          <p:spPr>
            <a:xfrm>
              <a:off x="7459621" y="29978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4" name="object 4604"/>
            <p:cNvSpPr/>
            <p:nvPr/>
          </p:nvSpPr>
          <p:spPr>
            <a:xfrm>
              <a:off x="7463329" y="29941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5" name="object 4605"/>
            <p:cNvSpPr/>
            <p:nvPr/>
          </p:nvSpPr>
          <p:spPr>
            <a:xfrm>
              <a:off x="7467158" y="29902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6" name="object 4606"/>
            <p:cNvSpPr/>
            <p:nvPr/>
          </p:nvSpPr>
          <p:spPr>
            <a:xfrm>
              <a:off x="7471135" y="29862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7" name="object 4607"/>
            <p:cNvSpPr/>
            <p:nvPr/>
          </p:nvSpPr>
          <p:spPr>
            <a:xfrm>
              <a:off x="7475235" y="29821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8" name="object 4608"/>
            <p:cNvSpPr/>
            <p:nvPr/>
          </p:nvSpPr>
          <p:spPr>
            <a:xfrm>
              <a:off x="7479482" y="29779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9" name="object 4609"/>
            <p:cNvSpPr/>
            <p:nvPr/>
          </p:nvSpPr>
          <p:spPr>
            <a:xfrm>
              <a:off x="7483852" y="29735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0" name="object 4610"/>
            <p:cNvSpPr/>
            <p:nvPr/>
          </p:nvSpPr>
          <p:spPr>
            <a:xfrm>
              <a:off x="7488346" y="29690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1" name="object 4611"/>
            <p:cNvSpPr/>
            <p:nvPr/>
          </p:nvSpPr>
          <p:spPr>
            <a:xfrm>
              <a:off x="7492987" y="29644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2" name="object 4612"/>
            <p:cNvSpPr/>
            <p:nvPr/>
          </p:nvSpPr>
          <p:spPr>
            <a:xfrm>
              <a:off x="7497771" y="29596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3" name="object 4613"/>
            <p:cNvSpPr/>
            <p:nvPr/>
          </p:nvSpPr>
          <p:spPr>
            <a:xfrm>
              <a:off x="7502657" y="29547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4" name="object 4614"/>
            <p:cNvSpPr/>
            <p:nvPr/>
          </p:nvSpPr>
          <p:spPr>
            <a:xfrm>
              <a:off x="7507565" y="2867628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976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5" name="object 4615"/>
            <p:cNvSpPr/>
            <p:nvPr/>
          </p:nvSpPr>
          <p:spPr>
            <a:xfrm>
              <a:off x="7472783" y="2693459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>
                  <a:moveTo>
                    <a:pt x="0" y="0"/>
                  </a:moveTo>
                  <a:lnTo>
                    <a:pt x="121787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6" name="object 4616"/>
            <p:cNvSpPr/>
            <p:nvPr/>
          </p:nvSpPr>
          <p:spPr>
            <a:xfrm>
              <a:off x="7507565" y="2606375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7" name="object 4617"/>
            <p:cNvSpPr/>
            <p:nvPr/>
          </p:nvSpPr>
          <p:spPr>
            <a:xfrm>
              <a:off x="7594542" y="2693459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8" name="object 4618"/>
            <p:cNvSpPr/>
            <p:nvPr/>
          </p:nvSpPr>
          <p:spPr>
            <a:xfrm>
              <a:off x="7681519" y="2606374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9" name="object 4619"/>
            <p:cNvSpPr/>
            <p:nvPr/>
          </p:nvSpPr>
          <p:spPr>
            <a:xfrm>
              <a:off x="7589658" y="26934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0" name="object 4620"/>
            <p:cNvSpPr/>
            <p:nvPr/>
          </p:nvSpPr>
          <p:spPr>
            <a:xfrm>
              <a:off x="7590961" y="26921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1" name="object 4621"/>
            <p:cNvSpPr/>
            <p:nvPr/>
          </p:nvSpPr>
          <p:spPr>
            <a:xfrm>
              <a:off x="7592408" y="26907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2" name="object 4622"/>
            <p:cNvSpPr/>
            <p:nvPr/>
          </p:nvSpPr>
          <p:spPr>
            <a:xfrm>
              <a:off x="7593977" y="26891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3" name="object 4623"/>
            <p:cNvSpPr/>
            <p:nvPr/>
          </p:nvSpPr>
          <p:spPr>
            <a:xfrm>
              <a:off x="7595697" y="26874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4" name="object 4624"/>
            <p:cNvSpPr/>
            <p:nvPr/>
          </p:nvSpPr>
          <p:spPr>
            <a:xfrm>
              <a:off x="7597539" y="26855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5" name="object 4625"/>
            <p:cNvSpPr/>
            <p:nvPr/>
          </p:nvSpPr>
          <p:spPr>
            <a:xfrm>
              <a:off x="7599501" y="26836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6" name="object 4626"/>
            <p:cNvSpPr/>
            <p:nvPr/>
          </p:nvSpPr>
          <p:spPr>
            <a:xfrm>
              <a:off x="7601612" y="26814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7" name="object 4627"/>
            <p:cNvSpPr/>
            <p:nvPr/>
          </p:nvSpPr>
          <p:spPr>
            <a:xfrm>
              <a:off x="7603846" y="26792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8" name="object 4628"/>
            <p:cNvSpPr/>
            <p:nvPr/>
          </p:nvSpPr>
          <p:spPr>
            <a:xfrm>
              <a:off x="7606230" y="26768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9" name="object 4629"/>
            <p:cNvSpPr/>
            <p:nvPr/>
          </p:nvSpPr>
          <p:spPr>
            <a:xfrm>
              <a:off x="7608734" y="26743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0" name="object 4630"/>
            <p:cNvSpPr/>
            <p:nvPr/>
          </p:nvSpPr>
          <p:spPr>
            <a:xfrm>
              <a:off x="7611386" y="26717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1" name="object 4631"/>
            <p:cNvSpPr/>
            <p:nvPr/>
          </p:nvSpPr>
          <p:spPr>
            <a:xfrm>
              <a:off x="7614160" y="26689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2" name="object 4632"/>
            <p:cNvSpPr/>
            <p:nvPr/>
          </p:nvSpPr>
          <p:spPr>
            <a:xfrm>
              <a:off x="7617054" y="26660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3" name="object 4633"/>
            <p:cNvSpPr/>
            <p:nvPr/>
          </p:nvSpPr>
          <p:spPr>
            <a:xfrm>
              <a:off x="7620098" y="26629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4" name="object 4634"/>
            <p:cNvSpPr/>
            <p:nvPr/>
          </p:nvSpPr>
          <p:spPr>
            <a:xfrm>
              <a:off x="7623268" y="26597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5" name="object 4635"/>
            <p:cNvSpPr/>
            <p:nvPr/>
          </p:nvSpPr>
          <p:spPr>
            <a:xfrm>
              <a:off x="7626579" y="26564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6" name="object 4636"/>
            <p:cNvSpPr/>
            <p:nvPr/>
          </p:nvSpPr>
          <p:spPr>
            <a:xfrm>
              <a:off x="7630019" y="26530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7" name="object 4637"/>
            <p:cNvSpPr/>
            <p:nvPr/>
          </p:nvSpPr>
          <p:spPr>
            <a:xfrm>
              <a:off x="7633599" y="26494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8" name="object 4638"/>
            <p:cNvSpPr/>
            <p:nvPr/>
          </p:nvSpPr>
          <p:spPr>
            <a:xfrm>
              <a:off x="7637283" y="26457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9" name="object 4639"/>
            <p:cNvSpPr/>
            <p:nvPr/>
          </p:nvSpPr>
          <p:spPr>
            <a:xfrm>
              <a:off x="7641140" y="26419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0" name="object 4640"/>
            <p:cNvSpPr/>
            <p:nvPr/>
          </p:nvSpPr>
          <p:spPr>
            <a:xfrm>
              <a:off x="7645113" y="26379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1" name="object 4641"/>
            <p:cNvSpPr/>
            <p:nvPr/>
          </p:nvSpPr>
          <p:spPr>
            <a:xfrm>
              <a:off x="7649213" y="26338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2" name="object 4642"/>
            <p:cNvSpPr/>
            <p:nvPr/>
          </p:nvSpPr>
          <p:spPr>
            <a:xfrm>
              <a:off x="7653436" y="26296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3" name="object 4643"/>
            <p:cNvSpPr/>
            <p:nvPr/>
          </p:nvSpPr>
          <p:spPr>
            <a:xfrm>
              <a:off x="7657806" y="26252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4" name="object 4644"/>
            <p:cNvSpPr/>
            <p:nvPr/>
          </p:nvSpPr>
          <p:spPr>
            <a:xfrm>
              <a:off x="7662322" y="26207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5" name="object 4645"/>
            <p:cNvSpPr/>
            <p:nvPr/>
          </p:nvSpPr>
          <p:spPr>
            <a:xfrm>
              <a:off x="7666965" y="26160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6" name="object 4646"/>
            <p:cNvSpPr/>
            <p:nvPr/>
          </p:nvSpPr>
          <p:spPr>
            <a:xfrm>
              <a:off x="7671728" y="26112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7" name="object 4647"/>
            <p:cNvSpPr/>
            <p:nvPr/>
          </p:nvSpPr>
          <p:spPr>
            <a:xfrm>
              <a:off x="7676635" y="26063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8" name="object 4648"/>
            <p:cNvSpPr/>
            <p:nvPr/>
          </p:nvSpPr>
          <p:spPr>
            <a:xfrm>
              <a:off x="7589658" y="28676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9" name="object 4649"/>
            <p:cNvSpPr/>
            <p:nvPr/>
          </p:nvSpPr>
          <p:spPr>
            <a:xfrm>
              <a:off x="7590961" y="28663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0" name="object 4650"/>
            <p:cNvSpPr/>
            <p:nvPr/>
          </p:nvSpPr>
          <p:spPr>
            <a:xfrm>
              <a:off x="7592408" y="28648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1" name="object 4651"/>
            <p:cNvSpPr/>
            <p:nvPr/>
          </p:nvSpPr>
          <p:spPr>
            <a:xfrm>
              <a:off x="7593977" y="28633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2" name="object 4652"/>
            <p:cNvSpPr/>
            <p:nvPr/>
          </p:nvSpPr>
          <p:spPr>
            <a:xfrm>
              <a:off x="7595697" y="28615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3" name="object 4653"/>
            <p:cNvSpPr/>
            <p:nvPr/>
          </p:nvSpPr>
          <p:spPr>
            <a:xfrm>
              <a:off x="7597539" y="28597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4" name="object 4654"/>
            <p:cNvSpPr/>
            <p:nvPr/>
          </p:nvSpPr>
          <p:spPr>
            <a:xfrm>
              <a:off x="7599501" y="28577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5" name="object 4655"/>
            <p:cNvSpPr/>
            <p:nvPr/>
          </p:nvSpPr>
          <p:spPr>
            <a:xfrm>
              <a:off x="7601612" y="28556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6" name="object 4656"/>
            <p:cNvSpPr/>
            <p:nvPr/>
          </p:nvSpPr>
          <p:spPr>
            <a:xfrm>
              <a:off x="7603846" y="28534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7" name="object 4657"/>
            <p:cNvSpPr/>
            <p:nvPr/>
          </p:nvSpPr>
          <p:spPr>
            <a:xfrm>
              <a:off x="7606230" y="28510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8" name="object 4658"/>
            <p:cNvSpPr/>
            <p:nvPr/>
          </p:nvSpPr>
          <p:spPr>
            <a:xfrm>
              <a:off x="7608734" y="28485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9" name="object 4659"/>
            <p:cNvSpPr/>
            <p:nvPr/>
          </p:nvSpPr>
          <p:spPr>
            <a:xfrm>
              <a:off x="7611386" y="28458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0" name="object 4660"/>
            <p:cNvSpPr/>
            <p:nvPr/>
          </p:nvSpPr>
          <p:spPr>
            <a:xfrm>
              <a:off x="7614160" y="28430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1" name="object 4661"/>
            <p:cNvSpPr/>
            <p:nvPr/>
          </p:nvSpPr>
          <p:spPr>
            <a:xfrm>
              <a:off x="7617054" y="28401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2" name="object 4662"/>
            <p:cNvSpPr/>
            <p:nvPr/>
          </p:nvSpPr>
          <p:spPr>
            <a:xfrm>
              <a:off x="7620098" y="28371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3" name="object 4663"/>
            <p:cNvSpPr/>
            <p:nvPr/>
          </p:nvSpPr>
          <p:spPr>
            <a:xfrm>
              <a:off x="7623268" y="28339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4" name="object 4664"/>
            <p:cNvSpPr/>
            <p:nvPr/>
          </p:nvSpPr>
          <p:spPr>
            <a:xfrm>
              <a:off x="7626579" y="28306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5" name="object 4665"/>
            <p:cNvSpPr/>
            <p:nvPr/>
          </p:nvSpPr>
          <p:spPr>
            <a:xfrm>
              <a:off x="7630019" y="28272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6" name="object 4666"/>
            <p:cNvSpPr/>
            <p:nvPr/>
          </p:nvSpPr>
          <p:spPr>
            <a:xfrm>
              <a:off x="7633599" y="28236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7" name="object 4667"/>
            <p:cNvSpPr/>
            <p:nvPr/>
          </p:nvSpPr>
          <p:spPr>
            <a:xfrm>
              <a:off x="7637283" y="28199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8" name="object 4668"/>
            <p:cNvSpPr/>
            <p:nvPr/>
          </p:nvSpPr>
          <p:spPr>
            <a:xfrm>
              <a:off x="7641140" y="28161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9" name="object 4669"/>
            <p:cNvSpPr/>
            <p:nvPr/>
          </p:nvSpPr>
          <p:spPr>
            <a:xfrm>
              <a:off x="7645113" y="28121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0" name="object 4670"/>
            <p:cNvSpPr/>
            <p:nvPr/>
          </p:nvSpPr>
          <p:spPr>
            <a:xfrm>
              <a:off x="7649213" y="28080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1" name="object 4671"/>
            <p:cNvSpPr/>
            <p:nvPr/>
          </p:nvSpPr>
          <p:spPr>
            <a:xfrm>
              <a:off x="7653436" y="28037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2" name="object 4672"/>
            <p:cNvSpPr/>
            <p:nvPr/>
          </p:nvSpPr>
          <p:spPr>
            <a:xfrm>
              <a:off x="7657806" y="27993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3" name="object 4673"/>
            <p:cNvSpPr/>
            <p:nvPr/>
          </p:nvSpPr>
          <p:spPr>
            <a:xfrm>
              <a:off x="7662322" y="27948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4" name="object 4674"/>
            <p:cNvSpPr/>
            <p:nvPr/>
          </p:nvSpPr>
          <p:spPr>
            <a:xfrm>
              <a:off x="7666965" y="27902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5" name="object 4675"/>
            <p:cNvSpPr/>
            <p:nvPr/>
          </p:nvSpPr>
          <p:spPr>
            <a:xfrm>
              <a:off x="7671728" y="27854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6" name="object 4676"/>
            <p:cNvSpPr/>
            <p:nvPr/>
          </p:nvSpPr>
          <p:spPr>
            <a:xfrm>
              <a:off x="7676635" y="27805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7" name="object 4677"/>
            <p:cNvSpPr/>
            <p:nvPr/>
          </p:nvSpPr>
          <p:spPr>
            <a:xfrm>
              <a:off x="7681519" y="2693459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976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8" name="object 4678"/>
            <p:cNvSpPr/>
            <p:nvPr/>
          </p:nvSpPr>
          <p:spPr>
            <a:xfrm>
              <a:off x="7646737" y="2519266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>
                  <a:moveTo>
                    <a:pt x="0" y="0"/>
                  </a:moveTo>
                  <a:lnTo>
                    <a:pt x="121787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9" name="object 4679"/>
            <p:cNvSpPr/>
            <p:nvPr/>
          </p:nvSpPr>
          <p:spPr>
            <a:xfrm>
              <a:off x="7681519" y="2432181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0" name="object 4680"/>
            <p:cNvSpPr/>
            <p:nvPr/>
          </p:nvSpPr>
          <p:spPr>
            <a:xfrm>
              <a:off x="7768523" y="2519290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1" name="object 4681"/>
            <p:cNvSpPr/>
            <p:nvPr/>
          </p:nvSpPr>
          <p:spPr>
            <a:xfrm>
              <a:off x="7855500" y="2432206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2" name="object 4682"/>
            <p:cNvSpPr/>
            <p:nvPr/>
          </p:nvSpPr>
          <p:spPr>
            <a:xfrm>
              <a:off x="7763611" y="25192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3" name="object 4683"/>
            <p:cNvSpPr/>
            <p:nvPr/>
          </p:nvSpPr>
          <p:spPr>
            <a:xfrm>
              <a:off x="7764937" y="25179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4" name="object 4684"/>
            <p:cNvSpPr/>
            <p:nvPr/>
          </p:nvSpPr>
          <p:spPr>
            <a:xfrm>
              <a:off x="7766361" y="25165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5" name="object 4685"/>
            <p:cNvSpPr/>
            <p:nvPr/>
          </p:nvSpPr>
          <p:spPr>
            <a:xfrm>
              <a:off x="7767956" y="25149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6" name="object 4686"/>
            <p:cNvSpPr/>
            <p:nvPr/>
          </p:nvSpPr>
          <p:spPr>
            <a:xfrm>
              <a:off x="7769651" y="25132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7" name="object 4687"/>
            <p:cNvSpPr/>
            <p:nvPr/>
          </p:nvSpPr>
          <p:spPr>
            <a:xfrm>
              <a:off x="7771494" y="25113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8" name="object 4688"/>
            <p:cNvSpPr/>
            <p:nvPr/>
          </p:nvSpPr>
          <p:spPr>
            <a:xfrm>
              <a:off x="7773480" y="25094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9" name="object 4689"/>
            <p:cNvSpPr/>
            <p:nvPr/>
          </p:nvSpPr>
          <p:spPr>
            <a:xfrm>
              <a:off x="7775591" y="25072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0" name="object 4690"/>
            <p:cNvSpPr/>
            <p:nvPr/>
          </p:nvSpPr>
          <p:spPr>
            <a:xfrm>
              <a:off x="7777827" y="25050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1" name="object 4691"/>
            <p:cNvSpPr/>
            <p:nvPr/>
          </p:nvSpPr>
          <p:spPr>
            <a:xfrm>
              <a:off x="7780185" y="25026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2" name="object 4692"/>
            <p:cNvSpPr/>
            <p:nvPr/>
          </p:nvSpPr>
          <p:spPr>
            <a:xfrm>
              <a:off x="7782713" y="25001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3" name="object 4693"/>
            <p:cNvSpPr/>
            <p:nvPr/>
          </p:nvSpPr>
          <p:spPr>
            <a:xfrm>
              <a:off x="7785339" y="24975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4" name="object 4694"/>
            <p:cNvSpPr/>
            <p:nvPr/>
          </p:nvSpPr>
          <p:spPr>
            <a:xfrm>
              <a:off x="7788113" y="24947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5" name="object 4695"/>
            <p:cNvSpPr/>
            <p:nvPr/>
          </p:nvSpPr>
          <p:spPr>
            <a:xfrm>
              <a:off x="7791032" y="24918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6" name="object 4696"/>
            <p:cNvSpPr/>
            <p:nvPr/>
          </p:nvSpPr>
          <p:spPr>
            <a:xfrm>
              <a:off x="7794053" y="24887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7" name="object 4697"/>
            <p:cNvSpPr/>
            <p:nvPr/>
          </p:nvSpPr>
          <p:spPr>
            <a:xfrm>
              <a:off x="7797243" y="24856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8" name="object 4698"/>
            <p:cNvSpPr/>
            <p:nvPr/>
          </p:nvSpPr>
          <p:spPr>
            <a:xfrm>
              <a:off x="7800533" y="24822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9" name="object 4699"/>
            <p:cNvSpPr/>
            <p:nvPr/>
          </p:nvSpPr>
          <p:spPr>
            <a:xfrm>
              <a:off x="7803969" y="24788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0" name="object 4700"/>
            <p:cNvSpPr/>
            <p:nvPr/>
          </p:nvSpPr>
          <p:spPr>
            <a:xfrm>
              <a:off x="7807555" y="24752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1" name="object 4701"/>
            <p:cNvSpPr/>
            <p:nvPr/>
          </p:nvSpPr>
          <p:spPr>
            <a:xfrm>
              <a:off x="7811264" y="24715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2" name="object 4702"/>
            <p:cNvSpPr/>
            <p:nvPr/>
          </p:nvSpPr>
          <p:spPr>
            <a:xfrm>
              <a:off x="7815093" y="24677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3" name="object 4703"/>
            <p:cNvSpPr/>
            <p:nvPr/>
          </p:nvSpPr>
          <p:spPr>
            <a:xfrm>
              <a:off x="7819067" y="24637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4" name="object 4704"/>
            <p:cNvSpPr/>
            <p:nvPr/>
          </p:nvSpPr>
          <p:spPr>
            <a:xfrm>
              <a:off x="7823166" y="24596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5" name="object 4705"/>
            <p:cNvSpPr/>
            <p:nvPr/>
          </p:nvSpPr>
          <p:spPr>
            <a:xfrm>
              <a:off x="7827413" y="24554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6" name="object 4706"/>
            <p:cNvSpPr/>
            <p:nvPr/>
          </p:nvSpPr>
          <p:spPr>
            <a:xfrm>
              <a:off x="7831783" y="24510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7" name="object 4707"/>
            <p:cNvSpPr/>
            <p:nvPr/>
          </p:nvSpPr>
          <p:spPr>
            <a:xfrm>
              <a:off x="7836277" y="24465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8" name="object 4708"/>
            <p:cNvSpPr/>
            <p:nvPr/>
          </p:nvSpPr>
          <p:spPr>
            <a:xfrm>
              <a:off x="7840918" y="24418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9" name="object 4709"/>
            <p:cNvSpPr/>
            <p:nvPr/>
          </p:nvSpPr>
          <p:spPr>
            <a:xfrm>
              <a:off x="7845702" y="24370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0" name="object 4710"/>
            <p:cNvSpPr/>
            <p:nvPr/>
          </p:nvSpPr>
          <p:spPr>
            <a:xfrm>
              <a:off x="7850588" y="24322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1" name="object 4711"/>
            <p:cNvSpPr/>
            <p:nvPr/>
          </p:nvSpPr>
          <p:spPr>
            <a:xfrm>
              <a:off x="7763611" y="26934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2" name="object 4712"/>
            <p:cNvSpPr/>
            <p:nvPr/>
          </p:nvSpPr>
          <p:spPr>
            <a:xfrm>
              <a:off x="7764937" y="26921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3" name="object 4713"/>
            <p:cNvSpPr/>
            <p:nvPr/>
          </p:nvSpPr>
          <p:spPr>
            <a:xfrm>
              <a:off x="7766361" y="26907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4" name="object 4714"/>
            <p:cNvSpPr/>
            <p:nvPr/>
          </p:nvSpPr>
          <p:spPr>
            <a:xfrm>
              <a:off x="7767956" y="26891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5" name="object 4715"/>
            <p:cNvSpPr/>
            <p:nvPr/>
          </p:nvSpPr>
          <p:spPr>
            <a:xfrm>
              <a:off x="7769651" y="26874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6" name="object 4716"/>
            <p:cNvSpPr/>
            <p:nvPr/>
          </p:nvSpPr>
          <p:spPr>
            <a:xfrm>
              <a:off x="7771494" y="26855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7" name="object 4717"/>
            <p:cNvSpPr/>
            <p:nvPr/>
          </p:nvSpPr>
          <p:spPr>
            <a:xfrm>
              <a:off x="7773480" y="26836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8" name="object 4718"/>
            <p:cNvSpPr/>
            <p:nvPr/>
          </p:nvSpPr>
          <p:spPr>
            <a:xfrm>
              <a:off x="7775591" y="26814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9" name="object 4719"/>
            <p:cNvSpPr/>
            <p:nvPr/>
          </p:nvSpPr>
          <p:spPr>
            <a:xfrm>
              <a:off x="7777827" y="26792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0" name="object 4720"/>
            <p:cNvSpPr/>
            <p:nvPr/>
          </p:nvSpPr>
          <p:spPr>
            <a:xfrm>
              <a:off x="7780185" y="26768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1" name="object 4721"/>
            <p:cNvSpPr/>
            <p:nvPr/>
          </p:nvSpPr>
          <p:spPr>
            <a:xfrm>
              <a:off x="7782713" y="26743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2" name="object 4722"/>
            <p:cNvSpPr/>
            <p:nvPr/>
          </p:nvSpPr>
          <p:spPr>
            <a:xfrm>
              <a:off x="7785339" y="26717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3" name="object 4723"/>
            <p:cNvSpPr/>
            <p:nvPr/>
          </p:nvSpPr>
          <p:spPr>
            <a:xfrm>
              <a:off x="7788113" y="26689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4" name="object 4724"/>
            <p:cNvSpPr/>
            <p:nvPr/>
          </p:nvSpPr>
          <p:spPr>
            <a:xfrm>
              <a:off x="7791032" y="26660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5" name="object 4725"/>
            <p:cNvSpPr/>
            <p:nvPr/>
          </p:nvSpPr>
          <p:spPr>
            <a:xfrm>
              <a:off x="7794053" y="26629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6" name="object 4726"/>
            <p:cNvSpPr/>
            <p:nvPr/>
          </p:nvSpPr>
          <p:spPr>
            <a:xfrm>
              <a:off x="7797243" y="26597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7" name="object 4727"/>
            <p:cNvSpPr/>
            <p:nvPr/>
          </p:nvSpPr>
          <p:spPr>
            <a:xfrm>
              <a:off x="7800533" y="26564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8" name="object 4728"/>
            <p:cNvSpPr/>
            <p:nvPr/>
          </p:nvSpPr>
          <p:spPr>
            <a:xfrm>
              <a:off x="7803969" y="26530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9" name="object 4729"/>
            <p:cNvSpPr/>
            <p:nvPr/>
          </p:nvSpPr>
          <p:spPr>
            <a:xfrm>
              <a:off x="7807555" y="26494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0" name="object 4730"/>
            <p:cNvSpPr/>
            <p:nvPr/>
          </p:nvSpPr>
          <p:spPr>
            <a:xfrm>
              <a:off x="7811264" y="26457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1" name="object 4731"/>
            <p:cNvSpPr/>
            <p:nvPr/>
          </p:nvSpPr>
          <p:spPr>
            <a:xfrm>
              <a:off x="7815093" y="26419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2" name="object 4732"/>
            <p:cNvSpPr/>
            <p:nvPr/>
          </p:nvSpPr>
          <p:spPr>
            <a:xfrm>
              <a:off x="7819067" y="26379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3" name="object 4733"/>
            <p:cNvSpPr/>
            <p:nvPr/>
          </p:nvSpPr>
          <p:spPr>
            <a:xfrm>
              <a:off x="7823166" y="26338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4" name="object 4734"/>
            <p:cNvSpPr/>
            <p:nvPr/>
          </p:nvSpPr>
          <p:spPr>
            <a:xfrm>
              <a:off x="7827413" y="26296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5" name="object 4735"/>
            <p:cNvSpPr/>
            <p:nvPr/>
          </p:nvSpPr>
          <p:spPr>
            <a:xfrm>
              <a:off x="7831783" y="26252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6" name="object 4736"/>
            <p:cNvSpPr/>
            <p:nvPr/>
          </p:nvSpPr>
          <p:spPr>
            <a:xfrm>
              <a:off x="7836277" y="26207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7" name="object 4737"/>
            <p:cNvSpPr/>
            <p:nvPr/>
          </p:nvSpPr>
          <p:spPr>
            <a:xfrm>
              <a:off x="7840918" y="26160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8" name="object 4738"/>
            <p:cNvSpPr/>
            <p:nvPr/>
          </p:nvSpPr>
          <p:spPr>
            <a:xfrm>
              <a:off x="7845702" y="26112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9" name="object 4739"/>
            <p:cNvSpPr/>
            <p:nvPr/>
          </p:nvSpPr>
          <p:spPr>
            <a:xfrm>
              <a:off x="7850588" y="26063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0" name="object 4740"/>
            <p:cNvSpPr/>
            <p:nvPr/>
          </p:nvSpPr>
          <p:spPr>
            <a:xfrm>
              <a:off x="7855500" y="2519266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976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1" name="object 4741"/>
            <p:cNvSpPr/>
            <p:nvPr/>
          </p:nvSpPr>
          <p:spPr>
            <a:xfrm>
              <a:off x="7820714" y="2345097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>
                  <a:moveTo>
                    <a:pt x="0" y="0"/>
                  </a:moveTo>
                  <a:lnTo>
                    <a:pt x="121787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2" name="object 4742"/>
            <p:cNvSpPr/>
            <p:nvPr/>
          </p:nvSpPr>
          <p:spPr>
            <a:xfrm>
              <a:off x="7855500" y="225801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3" name="object 4743"/>
            <p:cNvSpPr/>
            <p:nvPr/>
          </p:nvSpPr>
          <p:spPr>
            <a:xfrm>
              <a:off x="7942477" y="2345097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4" name="object 4744"/>
            <p:cNvSpPr/>
            <p:nvPr/>
          </p:nvSpPr>
          <p:spPr>
            <a:xfrm>
              <a:off x="8029453" y="2258012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5" name="object 4745"/>
            <p:cNvSpPr/>
            <p:nvPr/>
          </p:nvSpPr>
          <p:spPr>
            <a:xfrm>
              <a:off x="7937590" y="23450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6" name="object 4746"/>
            <p:cNvSpPr/>
            <p:nvPr/>
          </p:nvSpPr>
          <p:spPr>
            <a:xfrm>
              <a:off x="7938893" y="23437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7" name="object 4747"/>
            <p:cNvSpPr/>
            <p:nvPr/>
          </p:nvSpPr>
          <p:spPr>
            <a:xfrm>
              <a:off x="7940339" y="23423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8" name="object 4748"/>
            <p:cNvSpPr/>
            <p:nvPr/>
          </p:nvSpPr>
          <p:spPr>
            <a:xfrm>
              <a:off x="7941912" y="23407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9" name="object 4749"/>
            <p:cNvSpPr/>
            <p:nvPr/>
          </p:nvSpPr>
          <p:spPr>
            <a:xfrm>
              <a:off x="7943629" y="23390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0" name="object 4750"/>
            <p:cNvSpPr/>
            <p:nvPr/>
          </p:nvSpPr>
          <p:spPr>
            <a:xfrm>
              <a:off x="7945472" y="23372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1" name="object 4751"/>
            <p:cNvSpPr/>
            <p:nvPr/>
          </p:nvSpPr>
          <p:spPr>
            <a:xfrm>
              <a:off x="7947434" y="23352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2" name="object 4752"/>
            <p:cNvSpPr/>
            <p:nvPr/>
          </p:nvSpPr>
          <p:spPr>
            <a:xfrm>
              <a:off x="7949545" y="23331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3" name="object 4753"/>
            <p:cNvSpPr/>
            <p:nvPr/>
          </p:nvSpPr>
          <p:spPr>
            <a:xfrm>
              <a:off x="7951782" y="23308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4" name="object 4754"/>
            <p:cNvSpPr/>
            <p:nvPr/>
          </p:nvSpPr>
          <p:spPr>
            <a:xfrm>
              <a:off x="7954161" y="23285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5" name="object 4755"/>
            <p:cNvSpPr/>
            <p:nvPr/>
          </p:nvSpPr>
          <p:spPr>
            <a:xfrm>
              <a:off x="7956664" y="23259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6" name="object 4756"/>
            <p:cNvSpPr/>
            <p:nvPr/>
          </p:nvSpPr>
          <p:spPr>
            <a:xfrm>
              <a:off x="7959318" y="23233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7" name="object 4757"/>
            <p:cNvSpPr/>
            <p:nvPr/>
          </p:nvSpPr>
          <p:spPr>
            <a:xfrm>
              <a:off x="7962089" y="23205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8" name="object 4758"/>
            <p:cNvSpPr/>
            <p:nvPr/>
          </p:nvSpPr>
          <p:spPr>
            <a:xfrm>
              <a:off x="7964986" y="23176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9" name="object 4759"/>
            <p:cNvSpPr/>
            <p:nvPr/>
          </p:nvSpPr>
          <p:spPr>
            <a:xfrm>
              <a:off x="7968031" y="23146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0" name="object 4760"/>
            <p:cNvSpPr/>
            <p:nvPr/>
          </p:nvSpPr>
          <p:spPr>
            <a:xfrm>
              <a:off x="7971198" y="23114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1" name="object 4761"/>
            <p:cNvSpPr/>
            <p:nvPr/>
          </p:nvSpPr>
          <p:spPr>
            <a:xfrm>
              <a:off x="7974511" y="23081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2" name="object 4762"/>
            <p:cNvSpPr/>
            <p:nvPr/>
          </p:nvSpPr>
          <p:spPr>
            <a:xfrm>
              <a:off x="7977950" y="2304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3" name="object 4763"/>
            <p:cNvSpPr/>
            <p:nvPr/>
          </p:nvSpPr>
          <p:spPr>
            <a:xfrm>
              <a:off x="7981508" y="23010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4" name="object 4764"/>
            <p:cNvSpPr/>
            <p:nvPr/>
          </p:nvSpPr>
          <p:spPr>
            <a:xfrm>
              <a:off x="7985215" y="22973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5" name="object 4765"/>
            <p:cNvSpPr/>
            <p:nvPr/>
          </p:nvSpPr>
          <p:spPr>
            <a:xfrm>
              <a:off x="7989068" y="22935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6" name="object 4766"/>
            <p:cNvSpPr/>
            <p:nvPr/>
          </p:nvSpPr>
          <p:spPr>
            <a:xfrm>
              <a:off x="7993021" y="22895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7" name="object 4767"/>
            <p:cNvSpPr/>
            <p:nvPr/>
          </p:nvSpPr>
          <p:spPr>
            <a:xfrm>
              <a:off x="7997145" y="22854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8" name="object 4768"/>
            <p:cNvSpPr/>
            <p:nvPr/>
          </p:nvSpPr>
          <p:spPr>
            <a:xfrm>
              <a:off x="8001368" y="22812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9" name="object 4769"/>
            <p:cNvSpPr/>
            <p:nvPr/>
          </p:nvSpPr>
          <p:spPr>
            <a:xfrm>
              <a:off x="8005736" y="22768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0" name="object 4770"/>
            <p:cNvSpPr/>
            <p:nvPr/>
          </p:nvSpPr>
          <p:spPr>
            <a:xfrm>
              <a:off x="8010255" y="227234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1" name="object 4771"/>
            <p:cNvSpPr/>
            <p:nvPr/>
          </p:nvSpPr>
          <p:spPr>
            <a:xfrm>
              <a:off x="8014895" y="22676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2" name="object 4772"/>
            <p:cNvSpPr/>
            <p:nvPr/>
          </p:nvSpPr>
          <p:spPr>
            <a:xfrm>
              <a:off x="8019657" y="22629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3" name="object 4773"/>
            <p:cNvSpPr/>
            <p:nvPr/>
          </p:nvSpPr>
          <p:spPr>
            <a:xfrm>
              <a:off x="8024567" y="22580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4" name="object 4774"/>
            <p:cNvSpPr/>
            <p:nvPr/>
          </p:nvSpPr>
          <p:spPr>
            <a:xfrm>
              <a:off x="7937590" y="25192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5" name="object 4775"/>
            <p:cNvSpPr/>
            <p:nvPr/>
          </p:nvSpPr>
          <p:spPr>
            <a:xfrm>
              <a:off x="7938893" y="25179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6" name="object 4776"/>
            <p:cNvSpPr/>
            <p:nvPr/>
          </p:nvSpPr>
          <p:spPr>
            <a:xfrm>
              <a:off x="7940339" y="25165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7" name="object 4777"/>
            <p:cNvSpPr/>
            <p:nvPr/>
          </p:nvSpPr>
          <p:spPr>
            <a:xfrm>
              <a:off x="7941912" y="25149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8" name="object 4778"/>
            <p:cNvSpPr/>
            <p:nvPr/>
          </p:nvSpPr>
          <p:spPr>
            <a:xfrm>
              <a:off x="7943629" y="25132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9" name="object 4779"/>
            <p:cNvSpPr/>
            <p:nvPr/>
          </p:nvSpPr>
          <p:spPr>
            <a:xfrm>
              <a:off x="7945472" y="25113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0" name="object 4780"/>
            <p:cNvSpPr/>
            <p:nvPr/>
          </p:nvSpPr>
          <p:spPr>
            <a:xfrm>
              <a:off x="7947434" y="25094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1" name="object 4781"/>
            <p:cNvSpPr/>
            <p:nvPr/>
          </p:nvSpPr>
          <p:spPr>
            <a:xfrm>
              <a:off x="7949545" y="25072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2" name="object 4782"/>
            <p:cNvSpPr/>
            <p:nvPr/>
          </p:nvSpPr>
          <p:spPr>
            <a:xfrm>
              <a:off x="7951782" y="25050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3" name="object 4783"/>
            <p:cNvSpPr/>
            <p:nvPr/>
          </p:nvSpPr>
          <p:spPr>
            <a:xfrm>
              <a:off x="7954161" y="25026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4" name="object 4784"/>
            <p:cNvSpPr/>
            <p:nvPr/>
          </p:nvSpPr>
          <p:spPr>
            <a:xfrm>
              <a:off x="7956664" y="25001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5" name="object 4785"/>
            <p:cNvSpPr/>
            <p:nvPr/>
          </p:nvSpPr>
          <p:spPr>
            <a:xfrm>
              <a:off x="7959318" y="24975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6" name="object 4786"/>
            <p:cNvSpPr/>
            <p:nvPr/>
          </p:nvSpPr>
          <p:spPr>
            <a:xfrm>
              <a:off x="7962089" y="24947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7" name="object 4787"/>
            <p:cNvSpPr/>
            <p:nvPr/>
          </p:nvSpPr>
          <p:spPr>
            <a:xfrm>
              <a:off x="7964986" y="24918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8" name="object 4788"/>
            <p:cNvSpPr/>
            <p:nvPr/>
          </p:nvSpPr>
          <p:spPr>
            <a:xfrm>
              <a:off x="7968031" y="24887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9" name="object 4789"/>
            <p:cNvSpPr/>
            <p:nvPr/>
          </p:nvSpPr>
          <p:spPr>
            <a:xfrm>
              <a:off x="7971198" y="24856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0" name="object 4790"/>
            <p:cNvSpPr/>
            <p:nvPr/>
          </p:nvSpPr>
          <p:spPr>
            <a:xfrm>
              <a:off x="7974511" y="24822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1" name="object 4791"/>
            <p:cNvSpPr/>
            <p:nvPr/>
          </p:nvSpPr>
          <p:spPr>
            <a:xfrm>
              <a:off x="7977950" y="24788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2" name="object 4792"/>
            <p:cNvSpPr/>
            <p:nvPr/>
          </p:nvSpPr>
          <p:spPr>
            <a:xfrm>
              <a:off x="7981508" y="24752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3" name="object 4793"/>
            <p:cNvSpPr/>
            <p:nvPr/>
          </p:nvSpPr>
          <p:spPr>
            <a:xfrm>
              <a:off x="7985215" y="24715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4" name="object 4794"/>
            <p:cNvSpPr/>
            <p:nvPr/>
          </p:nvSpPr>
          <p:spPr>
            <a:xfrm>
              <a:off x="7989068" y="24677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5" name="object 4795"/>
            <p:cNvSpPr/>
            <p:nvPr/>
          </p:nvSpPr>
          <p:spPr>
            <a:xfrm>
              <a:off x="7993021" y="24637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6" name="object 4796"/>
            <p:cNvSpPr/>
            <p:nvPr/>
          </p:nvSpPr>
          <p:spPr>
            <a:xfrm>
              <a:off x="7997145" y="24596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7" name="object 4797"/>
            <p:cNvSpPr/>
            <p:nvPr/>
          </p:nvSpPr>
          <p:spPr>
            <a:xfrm>
              <a:off x="8001368" y="24554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8" name="object 4798"/>
            <p:cNvSpPr/>
            <p:nvPr/>
          </p:nvSpPr>
          <p:spPr>
            <a:xfrm>
              <a:off x="8005736" y="24510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9" name="object 4799"/>
            <p:cNvSpPr/>
            <p:nvPr/>
          </p:nvSpPr>
          <p:spPr>
            <a:xfrm>
              <a:off x="8010255" y="24465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0" name="object 4800"/>
            <p:cNvSpPr/>
            <p:nvPr/>
          </p:nvSpPr>
          <p:spPr>
            <a:xfrm>
              <a:off x="8014895" y="24418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1" name="object 4801"/>
            <p:cNvSpPr/>
            <p:nvPr/>
          </p:nvSpPr>
          <p:spPr>
            <a:xfrm>
              <a:off x="8019657" y="24370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2" name="object 4802"/>
            <p:cNvSpPr/>
            <p:nvPr/>
          </p:nvSpPr>
          <p:spPr>
            <a:xfrm>
              <a:off x="8024567" y="24322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3" name="object 4803"/>
            <p:cNvSpPr/>
            <p:nvPr/>
          </p:nvSpPr>
          <p:spPr>
            <a:xfrm>
              <a:off x="5506973" y="3076649"/>
              <a:ext cx="0" cy="52705"/>
            </a:xfrm>
            <a:custGeom>
              <a:avLst/>
              <a:gdLst/>
              <a:ahLst/>
              <a:cxnLst/>
              <a:rect l="l" t="t" r="r" b="b"/>
              <a:pathLst>
                <a:path h="52705">
                  <a:moveTo>
                    <a:pt x="0" y="52255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04" name="object 4804"/>
          <p:cNvSpPr txBox="1"/>
          <p:nvPr/>
        </p:nvSpPr>
        <p:spPr>
          <a:xfrm>
            <a:off x="5224269" y="4729520"/>
            <a:ext cx="273050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550" spc="140" dirty="0">
                <a:latin typeface="Calibri"/>
                <a:cs typeface="Calibri"/>
              </a:rPr>
              <a:t>(b)</a:t>
            </a:r>
            <a:r>
              <a:rPr sz="1550" spc="265" dirty="0">
                <a:latin typeface="Calibri"/>
                <a:cs typeface="Calibri"/>
              </a:rPr>
              <a:t> </a:t>
            </a:r>
            <a:r>
              <a:rPr sz="1550" spc="60" dirty="0">
                <a:latin typeface="Calibri"/>
                <a:cs typeface="Calibri"/>
              </a:rPr>
              <a:t>Mode-2</a:t>
            </a:r>
            <a:r>
              <a:rPr sz="1550" spc="175" dirty="0">
                <a:latin typeface="Calibri"/>
                <a:cs typeface="Calibri"/>
              </a:rPr>
              <a:t> </a:t>
            </a:r>
            <a:r>
              <a:rPr sz="1550" spc="90" dirty="0">
                <a:latin typeface="Calibri"/>
                <a:cs typeface="Calibri"/>
              </a:rPr>
              <a:t>(row)</a:t>
            </a:r>
            <a:r>
              <a:rPr sz="1550" spc="180" dirty="0">
                <a:latin typeface="Calibri"/>
                <a:cs typeface="Calibri"/>
              </a:rPr>
              <a:t> </a:t>
            </a:r>
            <a:r>
              <a:rPr sz="1550" spc="50" dirty="0">
                <a:latin typeface="Calibri"/>
                <a:cs typeface="Calibri"/>
              </a:rPr>
              <a:t>fibers:</a:t>
            </a:r>
            <a:r>
              <a:rPr sz="1550" spc="360" dirty="0">
                <a:latin typeface="Calibri"/>
                <a:cs typeface="Calibri"/>
              </a:rPr>
              <a:t> </a:t>
            </a:r>
            <a:r>
              <a:rPr sz="1550" b="1" spc="110" dirty="0">
                <a:latin typeface="Verdana"/>
                <a:cs typeface="Verdana"/>
              </a:rPr>
              <a:t>x</a:t>
            </a:r>
            <a:r>
              <a:rPr sz="1725" i="1" spc="165" baseline="-12077" dirty="0">
                <a:latin typeface="Calibri"/>
                <a:cs typeface="Calibri"/>
              </a:rPr>
              <a:t>i</a:t>
            </a:r>
            <a:r>
              <a:rPr sz="1725" i="1" spc="165" baseline="-12077" dirty="0">
                <a:latin typeface="Trebuchet MS"/>
                <a:cs typeface="Trebuchet MS"/>
              </a:rPr>
              <a:t>:</a:t>
            </a:r>
            <a:r>
              <a:rPr sz="1725" i="1" spc="165" baseline="-12077" dirty="0">
                <a:latin typeface="Calibri"/>
                <a:cs typeface="Calibri"/>
              </a:rPr>
              <a:t>k</a:t>
            </a:r>
            <a:endParaRPr sz="1725" baseline="-12077">
              <a:latin typeface="Calibri"/>
              <a:cs typeface="Calibri"/>
            </a:endParaRPr>
          </a:p>
        </p:txBody>
      </p:sp>
      <p:grpSp>
        <p:nvGrpSpPr>
          <p:cNvPr id="4805" name="object 4805"/>
          <p:cNvGrpSpPr/>
          <p:nvPr/>
        </p:nvGrpSpPr>
        <p:grpSpPr>
          <a:xfrm>
            <a:off x="8298461" y="3855405"/>
            <a:ext cx="1755139" cy="794385"/>
            <a:chOff x="8298461" y="3855405"/>
            <a:chExt cx="1755139" cy="794385"/>
          </a:xfrm>
        </p:grpSpPr>
        <p:sp>
          <p:nvSpPr>
            <p:cNvPr id="4806" name="object 4806"/>
            <p:cNvSpPr/>
            <p:nvPr/>
          </p:nvSpPr>
          <p:spPr>
            <a:xfrm>
              <a:off x="8308426" y="4644271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7" name="object 4807"/>
            <p:cNvSpPr/>
            <p:nvPr/>
          </p:nvSpPr>
          <p:spPr>
            <a:xfrm>
              <a:off x="8308426" y="4470101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8" name="object 4808"/>
            <p:cNvSpPr/>
            <p:nvPr/>
          </p:nvSpPr>
          <p:spPr>
            <a:xfrm>
              <a:off x="8308426" y="447010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9" name="object 4809"/>
            <p:cNvSpPr/>
            <p:nvPr/>
          </p:nvSpPr>
          <p:spPr>
            <a:xfrm>
              <a:off x="8482380" y="447010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0" name="object 4810"/>
            <p:cNvSpPr/>
            <p:nvPr/>
          </p:nvSpPr>
          <p:spPr>
            <a:xfrm>
              <a:off x="8303541" y="44701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1" name="object 4811"/>
            <p:cNvSpPr/>
            <p:nvPr/>
          </p:nvSpPr>
          <p:spPr>
            <a:xfrm>
              <a:off x="8304842" y="44687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2" name="object 4812"/>
            <p:cNvSpPr/>
            <p:nvPr/>
          </p:nvSpPr>
          <p:spPr>
            <a:xfrm>
              <a:off x="8306293" y="44673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3" name="object 4813"/>
            <p:cNvSpPr/>
            <p:nvPr/>
          </p:nvSpPr>
          <p:spPr>
            <a:xfrm>
              <a:off x="8307863" y="44657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4" name="object 4814"/>
            <p:cNvSpPr/>
            <p:nvPr/>
          </p:nvSpPr>
          <p:spPr>
            <a:xfrm>
              <a:off x="8309583" y="44640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5" name="object 4815"/>
            <p:cNvSpPr/>
            <p:nvPr/>
          </p:nvSpPr>
          <p:spPr>
            <a:xfrm>
              <a:off x="8311421" y="44622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6" name="object 4816"/>
            <p:cNvSpPr/>
            <p:nvPr/>
          </p:nvSpPr>
          <p:spPr>
            <a:xfrm>
              <a:off x="8313388" y="44602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7" name="object 4817"/>
            <p:cNvSpPr/>
            <p:nvPr/>
          </p:nvSpPr>
          <p:spPr>
            <a:xfrm>
              <a:off x="8315498" y="44581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8" name="object 4818"/>
            <p:cNvSpPr/>
            <p:nvPr/>
          </p:nvSpPr>
          <p:spPr>
            <a:xfrm>
              <a:off x="8317731" y="44558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9" name="object 4819"/>
            <p:cNvSpPr/>
            <p:nvPr/>
          </p:nvSpPr>
          <p:spPr>
            <a:xfrm>
              <a:off x="8320112" y="44535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0" name="object 4820"/>
            <p:cNvSpPr/>
            <p:nvPr/>
          </p:nvSpPr>
          <p:spPr>
            <a:xfrm>
              <a:off x="8322617" y="44509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1" name="object 4821"/>
            <p:cNvSpPr/>
            <p:nvPr/>
          </p:nvSpPr>
          <p:spPr>
            <a:xfrm>
              <a:off x="8325245" y="44483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2" name="object 4822"/>
            <p:cNvSpPr/>
            <p:nvPr/>
          </p:nvSpPr>
          <p:spPr>
            <a:xfrm>
              <a:off x="8328041" y="44455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3" name="object 4823"/>
            <p:cNvSpPr/>
            <p:nvPr/>
          </p:nvSpPr>
          <p:spPr>
            <a:xfrm>
              <a:off x="8330940" y="44426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4" name="object 4824"/>
            <p:cNvSpPr/>
            <p:nvPr/>
          </p:nvSpPr>
          <p:spPr>
            <a:xfrm>
              <a:off x="8333983" y="44396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5" name="object 4825"/>
            <p:cNvSpPr/>
            <p:nvPr/>
          </p:nvSpPr>
          <p:spPr>
            <a:xfrm>
              <a:off x="8337148" y="44364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6" name="object 4826"/>
            <p:cNvSpPr/>
            <p:nvPr/>
          </p:nvSpPr>
          <p:spPr>
            <a:xfrm>
              <a:off x="8340465" y="44331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7" name="object 4827"/>
            <p:cNvSpPr/>
            <p:nvPr/>
          </p:nvSpPr>
          <p:spPr>
            <a:xfrm>
              <a:off x="8343899" y="44296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8" name="object 4828"/>
            <p:cNvSpPr/>
            <p:nvPr/>
          </p:nvSpPr>
          <p:spPr>
            <a:xfrm>
              <a:off x="8347462" y="44261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9" name="object 4829"/>
            <p:cNvSpPr/>
            <p:nvPr/>
          </p:nvSpPr>
          <p:spPr>
            <a:xfrm>
              <a:off x="8351166" y="44223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0" name="object 4830"/>
            <p:cNvSpPr/>
            <p:nvPr/>
          </p:nvSpPr>
          <p:spPr>
            <a:xfrm>
              <a:off x="8354995" y="44185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1" name="object 4831"/>
            <p:cNvSpPr/>
            <p:nvPr/>
          </p:nvSpPr>
          <p:spPr>
            <a:xfrm>
              <a:off x="8358974" y="44145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2" name="object 4832"/>
            <p:cNvSpPr/>
            <p:nvPr/>
          </p:nvSpPr>
          <p:spPr>
            <a:xfrm>
              <a:off x="8363071" y="44104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3" name="object 4833"/>
            <p:cNvSpPr/>
            <p:nvPr/>
          </p:nvSpPr>
          <p:spPr>
            <a:xfrm>
              <a:off x="8367321" y="44062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4" name="object 4834"/>
            <p:cNvSpPr/>
            <p:nvPr/>
          </p:nvSpPr>
          <p:spPr>
            <a:xfrm>
              <a:off x="8371692" y="4401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5" name="object 4835"/>
            <p:cNvSpPr/>
            <p:nvPr/>
          </p:nvSpPr>
          <p:spPr>
            <a:xfrm>
              <a:off x="8376182" y="43973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6" name="object 4836"/>
            <p:cNvSpPr/>
            <p:nvPr/>
          </p:nvSpPr>
          <p:spPr>
            <a:xfrm>
              <a:off x="8380845" y="43927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7" name="object 4837"/>
            <p:cNvSpPr/>
            <p:nvPr/>
          </p:nvSpPr>
          <p:spPr>
            <a:xfrm>
              <a:off x="8385608" y="43879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8" name="object 4838"/>
            <p:cNvSpPr/>
            <p:nvPr/>
          </p:nvSpPr>
          <p:spPr>
            <a:xfrm>
              <a:off x="8390495" y="43830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9" name="object 4839"/>
            <p:cNvSpPr/>
            <p:nvPr/>
          </p:nvSpPr>
          <p:spPr>
            <a:xfrm>
              <a:off x="8477497" y="44701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0" name="object 4840"/>
            <p:cNvSpPr/>
            <p:nvPr/>
          </p:nvSpPr>
          <p:spPr>
            <a:xfrm>
              <a:off x="8478796" y="44687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1" name="object 4841"/>
            <p:cNvSpPr/>
            <p:nvPr/>
          </p:nvSpPr>
          <p:spPr>
            <a:xfrm>
              <a:off x="8480246" y="44673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2" name="object 4842"/>
            <p:cNvSpPr/>
            <p:nvPr/>
          </p:nvSpPr>
          <p:spPr>
            <a:xfrm>
              <a:off x="8481818" y="44657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3" name="object 4843"/>
            <p:cNvSpPr/>
            <p:nvPr/>
          </p:nvSpPr>
          <p:spPr>
            <a:xfrm>
              <a:off x="8483537" y="44640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4" name="object 4844"/>
            <p:cNvSpPr/>
            <p:nvPr/>
          </p:nvSpPr>
          <p:spPr>
            <a:xfrm>
              <a:off x="8485375" y="44622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5" name="object 4845"/>
            <p:cNvSpPr/>
            <p:nvPr/>
          </p:nvSpPr>
          <p:spPr>
            <a:xfrm>
              <a:off x="8487341" y="44602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6" name="object 4846"/>
            <p:cNvSpPr/>
            <p:nvPr/>
          </p:nvSpPr>
          <p:spPr>
            <a:xfrm>
              <a:off x="8489453" y="44581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7" name="object 4847"/>
            <p:cNvSpPr/>
            <p:nvPr/>
          </p:nvSpPr>
          <p:spPr>
            <a:xfrm>
              <a:off x="8491709" y="44558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8" name="object 4848"/>
            <p:cNvSpPr/>
            <p:nvPr/>
          </p:nvSpPr>
          <p:spPr>
            <a:xfrm>
              <a:off x="8494065" y="44535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9" name="object 4849"/>
            <p:cNvSpPr/>
            <p:nvPr/>
          </p:nvSpPr>
          <p:spPr>
            <a:xfrm>
              <a:off x="8496570" y="44509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0" name="object 4850"/>
            <p:cNvSpPr/>
            <p:nvPr/>
          </p:nvSpPr>
          <p:spPr>
            <a:xfrm>
              <a:off x="8499221" y="44483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1" name="object 4851"/>
            <p:cNvSpPr/>
            <p:nvPr/>
          </p:nvSpPr>
          <p:spPr>
            <a:xfrm>
              <a:off x="8501994" y="44455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2" name="object 4852"/>
            <p:cNvSpPr/>
            <p:nvPr/>
          </p:nvSpPr>
          <p:spPr>
            <a:xfrm>
              <a:off x="8504893" y="44426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3" name="object 4853"/>
            <p:cNvSpPr/>
            <p:nvPr/>
          </p:nvSpPr>
          <p:spPr>
            <a:xfrm>
              <a:off x="8507935" y="44396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4" name="object 4854"/>
            <p:cNvSpPr/>
            <p:nvPr/>
          </p:nvSpPr>
          <p:spPr>
            <a:xfrm>
              <a:off x="8511102" y="44364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5" name="object 4855"/>
            <p:cNvSpPr/>
            <p:nvPr/>
          </p:nvSpPr>
          <p:spPr>
            <a:xfrm>
              <a:off x="8514417" y="44331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6" name="object 4856"/>
            <p:cNvSpPr/>
            <p:nvPr/>
          </p:nvSpPr>
          <p:spPr>
            <a:xfrm>
              <a:off x="8517852" y="44296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7" name="object 4857"/>
            <p:cNvSpPr/>
            <p:nvPr/>
          </p:nvSpPr>
          <p:spPr>
            <a:xfrm>
              <a:off x="8521438" y="44261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8" name="object 4858"/>
            <p:cNvSpPr/>
            <p:nvPr/>
          </p:nvSpPr>
          <p:spPr>
            <a:xfrm>
              <a:off x="8525145" y="44223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9" name="object 4859"/>
            <p:cNvSpPr/>
            <p:nvPr/>
          </p:nvSpPr>
          <p:spPr>
            <a:xfrm>
              <a:off x="8528974" y="44185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0" name="object 4860"/>
            <p:cNvSpPr/>
            <p:nvPr/>
          </p:nvSpPr>
          <p:spPr>
            <a:xfrm>
              <a:off x="8532953" y="44145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1" name="object 4861"/>
            <p:cNvSpPr/>
            <p:nvPr/>
          </p:nvSpPr>
          <p:spPr>
            <a:xfrm>
              <a:off x="8537053" y="44104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2" name="object 4862"/>
            <p:cNvSpPr/>
            <p:nvPr/>
          </p:nvSpPr>
          <p:spPr>
            <a:xfrm>
              <a:off x="8541275" y="44062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3" name="object 4863"/>
            <p:cNvSpPr/>
            <p:nvPr/>
          </p:nvSpPr>
          <p:spPr>
            <a:xfrm>
              <a:off x="8545669" y="4401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4" name="object 4864"/>
            <p:cNvSpPr/>
            <p:nvPr/>
          </p:nvSpPr>
          <p:spPr>
            <a:xfrm>
              <a:off x="8550162" y="43973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5" name="object 4865"/>
            <p:cNvSpPr/>
            <p:nvPr/>
          </p:nvSpPr>
          <p:spPr>
            <a:xfrm>
              <a:off x="8554799" y="43927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6" name="object 4866"/>
            <p:cNvSpPr/>
            <p:nvPr/>
          </p:nvSpPr>
          <p:spPr>
            <a:xfrm>
              <a:off x="8559562" y="43879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7" name="object 4867"/>
            <p:cNvSpPr/>
            <p:nvPr/>
          </p:nvSpPr>
          <p:spPr>
            <a:xfrm>
              <a:off x="8564474" y="43830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8" name="object 4868"/>
            <p:cNvSpPr/>
            <p:nvPr/>
          </p:nvSpPr>
          <p:spPr>
            <a:xfrm>
              <a:off x="8477497" y="46442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9" name="object 4869"/>
            <p:cNvSpPr/>
            <p:nvPr/>
          </p:nvSpPr>
          <p:spPr>
            <a:xfrm>
              <a:off x="8478796" y="46429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0" name="object 4870"/>
            <p:cNvSpPr/>
            <p:nvPr/>
          </p:nvSpPr>
          <p:spPr>
            <a:xfrm>
              <a:off x="8480246" y="46415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1" name="object 4871"/>
            <p:cNvSpPr/>
            <p:nvPr/>
          </p:nvSpPr>
          <p:spPr>
            <a:xfrm>
              <a:off x="8481818" y="46399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2" name="object 4872"/>
            <p:cNvSpPr/>
            <p:nvPr/>
          </p:nvSpPr>
          <p:spPr>
            <a:xfrm>
              <a:off x="8483537" y="46382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3" name="object 4873"/>
            <p:cNvSpPr/>
            <p:nvPr/>
          </p:nvSpPr>
          <p:spPr>
            <a:xfrm>
              <a:off x="8485375" y="46363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4" name="object 4874"/>
            <p:cNvSpPr/>
            <p:nvPr/>
          </p:nvSpPr>
          <p:spPr>
            <a:xfrm>
              <a:off x="8487341" y="46344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5" name="object 4875"/>
            <p:cNvSpPr/>
            <p:nvPr/>
          </p:nvSpPr>
          <p:spPr>
            <a:xfrm>
              <a:off x="8489453" y="46323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6" name="object 4876"/>
            <p:cNvSpPr/>
            <p:nvPr/>
          </p:nvSpPr>
          <p:spPr>
            <a:xfrm>
              <a:off x="8491709" y="46300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7" name="object 4877"/>
            <p:cNvSpPr/>
            <p:nvPr/>
          </p:nvSpPr>
          <p:spPr>
            <a:xfrm>
              <a:off x="8494065" y="46276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8" name="object 4878"/>
            <p:cNvSpPr/>
            <p:nvPr/>
          </p:nvSpPr>
          <p:spPr>
            <a:xfrm>
              <a:off x="8496570" y="46251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9" name="object 4879"/>
            <p:cNvSpPr/>
            <p:nvPr/>
          </p:nvSpPr>
          <p:spPr>
            <a:xfrm>
              <a:off x="8499221" y="46225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0" name="object 4880"/>
            <p:cNvSpPr/>
            <p:nvPr/>
          </p:nvSpPr>
          <p:spPr>
            <a:xfrm>
              <a:off x="8501994" y="46197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1" name="object 4881"/>
            <p:cNvSpPr/>
            <p:nvPr/>
          </p:nvSpPr>
          <p:spPr>
            <a:xfrm>
              <a:off x="8504893" y="46168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2" name="object 4882"/>
            <p:cNvSpPr/>
            <p:nvPr/>
          </p:nvSpPr>
          <p:spPr>
            <a:xfrm>
              <a:off x="8507935" y="46137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3" name="object 4883"/>
            <p:cNvSpPr/>
            <p:nvPr/>
          </p:nvSpPr>
          <p:spPr>
            <a:xfrm>
              <a:off x="8511102" y="46106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4" name="object 4884"/>
            <p:cNvSpPr/>
            <p:nvPr/>
          </p:nvSpPr>
          <p:spPr>
            <a:xfrm>
              <a:off x="8514417" y="46073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5" name="object 4885"/>
            <p:cNvSpPr/>
            <p:nvPr/>
          </p:nvSpPr>
          <p:spPr>
            <a:xfrm>
              <a:off x="8517852" y="46038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6" name="object 4886"/>
            <p:cNvSpPr/>
            <p:nvPr/>
          </p:nvSpPr>
          <p:spPr>
            <a:xfrm>
              <a:off x="8521438" y="46002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7" name="object 4887"/>
            <p:cNvSpPr/>
            <p:nvPr/>
          </p:nvSpPr>
          <p:spPr>
            <a:xfrm>
              <a:off x="8525145" y="45965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8" name="object 4888"/>
            <p:cNvSpPr/>
            <p:nvPr/>
          </p:nvSpPr>
          <p:spPr>
            <a:xfrm>
              <a:off x="8528974" y="45927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9" name="object 4889"/>
            <p:cNvSpPr/>
            <p:nvPr/>
          </p:nvSpPr>
          <p:spPr>
            <a:xfrm>
              <a:off x="8532953" y="45887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0" name="object 4890"/>
            <p:cNvSpPr/>
            <p:nvPr/>
          </p:nvSpPr>
          <p:spPr>
            <a:xfrm>
              <a:off x="8537053" y="45846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1" name="object 4891"/>
            <p:cNvSpPr/>
            <p:nvPr/>
          </p:nvSpPr>
          <p:spPr>
            <a:xfrm>
              <a:off x="8541275" y="45804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2" name="object 4892"/>
            <p:cNvSpPr/>
            <p:nvPr/>
          </p:nvSpPr>
          <p:spPr>
            <a:xfrm>
              <a:off x="8545669" y="45760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3" name="object 4893"/>
            <p:cNvSpPr/>
            <p:nvPr/>
          </p:nvSpPr>
          <p:spPr>
            <a:xfrm>
              <a:off x="8550162" y="45715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4" name="object 4894"/>
            <p:cNvSpPr/>
            <p:nvPr/>
          </p:nvSpPr>
          <p:spPr>
            <a:xfrm>
              <a:off x="8554799" y="45668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5" name="object 4895"/>
            <p:cNvSpPr/>
            <p:nvPr/>
          </p:nvSpPr>
          <p:spPr>
            <a:xfrm>
              <a:off x="8559562" y="45621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6" name="object 4896"/>
            <p:cNvSpPr/>
            <p:nvPr/>
          </p:nvSpPr>
          <p:spPr>
            <a:xfrm>
              <a:off x="8564474" y="45571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7" name="object 4897"/>
            <p:cNvSpPr/>
            <p:nvPr/>
          </p:nvSpPr>
          <p:spPr>
            <a:xfrm>
              <a:off x="8569382" y="4644271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8" name="object 4898"/>
            <p:cNvSpPr/>
            <p:nvPr/>
          </p:nvSpPr>
          <p:spPr>
            <a:xfrm>
              <a:off x="8569382" y="4470101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9" name="object 4899"/>
            <p:cNvSpPr/>
            <p:nvPr/>
          </p:nvSpPr>
          <p:spPr>
            <a:xfrm>
              <a:off x="8569382" y="447010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0" name="object 4900"/>
            <p:cNvSpPr/>
            <p:nvPr/>
          </p:nvSpPr>
          <p:spPr>
            <a:xfrm>
              <a:off x="8743336" y="447010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1" name="object 4901"/>
            <p:cNvSpPr/>
            <p:nvPr/>
          </p:nvSpPr>
          <p:spPr>
            <a:xfrm>
              <a:off x="8564474" y="44701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2" name="object 4902"/>
            <p:cNvSpPr/>
            <p:nvPr/>
          </p:nvSpPr>
          <p:spPr>
            <a:xfrm>
              <a:off x="8565797" y="44687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3" name="object 4903"/>
            <p:cNvSpPr/>
            <p:nvPr/>
          </p:nvSpPr>
          <p:spPr>
            <a:xfrm>
              <a:off x="8567224" y="44673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4" name="object 4904"/>
            <p:cNvSpPr/>
            <p:nvPr/>
          </p:nvSpPr>
          <p:spPr>
            <a:xfrm>
              <a:off x="8568819" y="44657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5" name="object 4905"/>
            <p:cNvSpPr/>
            <p:nvPr/>
          </p:nvSpPr>
          <p:spPr>
            <a:xfrm>
              <a:off x="8570513" y="44640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6" name="object 4906"/>
            <p:cNvSpPr/>
            <p:nvPr/>
          </p:nvSpPr>
          <p:spPr>
            <a:xfrm>
              <a:off x="8572351" y="44622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7" name="object 4907"/>
            <p:cNvSpPr/>
            <p:nvPr/>
          </p:nvSpPr>
          <p:spPr>
            <a:xfrm>
              <a:off x="8574341" y="44602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8" name="object 4908"/>
            <p:cNvSpPr/>
            <p:nvPr/>
          </p:nvSpPr>
          <p:spPr>
            <a:xfrm>
              <a:off x="8576452" y="44581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9" name="object 4909"/>
            <p:cNvSpPr/>
            <p:nvPr/>
          </p:nvSpPr>
          <p:spPr>
            <a:xfrm>
              <a:off x="8578686" y="44558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0" name="object 4910"/>
            <p:cNvSpPr/>
            <p:nvPr/>
          </p:nvSpPr>
          <p:spPr>
            <a:xfrm>
              <a:off x="8581042" y="44535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1" name="object 4911"/>
            <p:cNvSpPr/>
            <p:nvPr/>
          </p:nvSpPr>
          <p:spPr>
            <a:xfrm>
              <a:off x="8583571" y="44509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2" name="object 4912"/>
            <p:cNvSpPr/>
            <p:nvPr/>
          </p:nvSpPr>
          <p:spPr>
            <a:xfrm>
              <a:off x="8586198" y="44483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3" name="object 4913"/>
            <p:cNvSpPr/>
            <p:nvPr/>
          </p:nvSpPr>
          <p:spPr>
            <a:xfrm>
              <a:off x="8588971" y="44455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4" name="object 4914"/>
            <p:cNvSpPr/>
            <p:nvPr/>
          </p:nvSpPr>
          <p:spPr>
            <a:xfrm>
              <a:off x="8591895" y="44426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5" name="object 4915"/>
            <p:cNvSpPr/>
            <p:nvPr/>
          </p:nvSpPr>
          <p:spPr>
            <a:xfrm>
              <a:off x="8594912" y="44396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6" name="object 4916"/>
            <p:cNvSpPr/>
            <p:nvPr/>
          </p:nvSpPr>
          <p:spPr>
            <a:xfrm>
              <a:off x="8598106" y="44364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7" name="object 4917"/>
            <p:cNvSpPr/>
            <p:nvPr/>
          </p:nvSpPr>
          <p:spPr>
            <a:xfrm>
              <a:off x="8601396" y="44331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8" name="object 4918"/>
            <p:cNvSpPr/>
            <p:nvPr/>
          </p:nvSpPr>
          <p:spPr>
            <a:xfrm>
              <a:off x="8604830" y="44296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9" name="object 4919"/>
            <p:cNvSpPr/>
            <p:nvPr/>
          </p:nvSpPr>
          <p:spPr>
            <a:xfrm>
              <a:off x="8608415" y="44261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0" name="object 4920"/>
            <p:cNvSpPr/>
            <p:nvPr/>
          </p:nvSpPr>
          <p:spPr>
            <a:xfrm>
              <a:off x="8612122" y="44223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1" name="object 4921"/>
            <p:cNvSpPr/>
            <p:nvPr/>
          </p:nvSpPr>
          <p:spPr>
            <a:xfrm>
              <a:off x="8615951" y="44185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2" name="object 4922"/>
            <p:cNvSpPr/>
            <p:nvPr/>
          </p:nvSpPr>
          <p:spPr>
            <a:xfrm>
              <a:off x="8619930" y="44145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3" name="object 4923"/>
            <p:cNvSpPr/>
            <p:nvPr/>
          </p:nvSpPr>
          <p:spPr>
            <a:xfrm>
              <a:off x="8624030" y="44104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4" name="object 4924"/>
            <p:cNvSpPr/>
            <p:nvPr/>
          </p:nvSpPr>
          <p:spPr>
            <a:xfrm>
              <a:off x="8628277" y="44062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5" name="object 4925"/>
            <p:cNvSpPr/>
            <p:nvPr/>
          </p:nvSpPr>
          <p:spPr>
            <a:xfrm>
              <a:off x="8632644" y="4401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6" name="object 4926"/>
            <p:cNvSpPr/>
            <p:nvPr/>
          </p:nvSpPr>
          <p:spPr>
            <a:xfrm>
              <a:off x="8637136" y="43973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7" name="object 4927"/>
            <p:cNvSpPr/>
            <p:nvPr/>
          </p:nvSpPr>
          <p:spPr>
            <a:xfrm>
              <a:off x="8641777" y="43927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8" name="object 4928"/>
            <p:cNvSpPr/>
            <p:nvPr/>
          </p:nvSpPr>
          <p:spPr>
            <a:xfrm>
              <a:off x="8646539" y="43879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9" name="object 4929"/>
            <p:cNvSpPr/>
            <p:nvPr/>
          </p:nvSpPr>
          <p:spPr>
            <a:xfrm>
              <a:off x="8651451" y="43830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0" name="object 4930"/>
            <p:cNvSpPr/>
            <p:nvPr/>
          </p:nvSpPr>
          <p:spPr>
            <a:xfrm>
              <a:off x="8738453" y="44701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1" name="object 4931"/>
            <p:cNvSpPr/>
            <p:nvPr/>
          </p:nvSpPr>
          <p:spPr>
            <a:xfrm>
              <a:off x="8739750" y="44687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2" name="object 4932"/>
            <p:cNvSpPr/>
            <p:nvPr/>
          </p:nvSpPr>
          <p:spPr>
            <a:xfrm>
              <a:off x="8741203" y="44673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3" name="object 4933"/>
            <p:cNvSpPr/>
            <p:nvPr/>
          </p:nvSpPr>
          <p:spPr>
            <a:xfrm>
              <a:off x="8742773" y="44657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4" name="object 4934"/>
            <p:cNvSpPr/>
            <p:nvPr/>
          </p:nvSpPr>
          <p:spPr>
            <a:xfrm>
              <a:off x="8744489" y="44640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5" name="object 4935"/>
            <p:cNvSpPr/>
            <p:nvPr/>
          </p:nvSpPr>
          <p:spPr>
            <a:xfrm>
              <a:off x="8746331" y="44622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6" name="object 4936"/>
            <p:cNvSpPr/>
            <p:nvPr/>
          </p:nvSpPr>
          <p:spPr>
            <a:xfrm>
              <a:off x="8748295" y="44602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7" name="object 4937"/>
            <p:cNvSpPr/>
            <p:nvPr/>
          </p:nvSpPr>
          <p:spPr>
            <a:xfrm>
              <a:off x="8750408" y="44581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8" name="object 4938"/>
            <p:cNvSpPr/>
            <p:nvPr/>
          </p:nvSpPr>
          <p:spPr>
            <a:xfrm>
              <a:off x="8752640" y="44558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9" name="object 4939"/>
            <p:cNvSpPr/>
            <p:nvPr/>
          </p:nvSpPr>
          <p:spPr>
            <a:xfrm>
              <a:off x="8755022" y="44535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0" name="object 4940"/>
            <p:cNvSpPr/>
            <p:nvPr/>
          </p:nvSpPr>
          <p:spPr>
            <a:xfrm>
              <a:off x="8757525" y="44509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1" name="object 4941"/>
            <p:cNvSpPr/>
            <p:nvPr/>
          </p:nvSpPr>
          <p:spPr>
            <a:xfrm>
              <a:off x="8760175" y="44483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2" name="object 4942"/>
            <p:cNvSpPr/>
            <p:nvPr/>
          </p:nvSpPr>
          <p:spPr>
            <a:xfrm>
              <a:off x="8762950" y="44455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3" name="object 4943"/>
            <p:cNvSpPr/>
            <p:nvPr/>
          </p:nvSpPr>
          <p:spPr>
            <a:xfrm>
              <a:off x="8765849" y="44426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4" name="object 4944"/>
            <p:cNvSpPr/>
            <p:nvPr/>
          </p:nvSpPr>
          <p:spPr>
            <a:xfrm>
              <a:off x="8768893" y="44396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5" name="object 4945"/>
            <p:cNvSpPr/>
            <p:nvPr/>
          </p:nvSpPr>
          <p:spPr>
            <a:xfrm>
              <a:off x="8772059" y="44364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6" name="object 4946"/>
            <p:cNvSpPr/>
            <p:nvPr/>
          </p:nvSpPr>
          <p:spPr>
            <a:xfrm>
              <a:off x="8775372" y="44331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7" name="object 4947"/>
            <p:cNvSpPr/>
            <p:nvPr/>
          </p:nvSpPr>
          <p:spPr>
            <a:xfrm>
              <a:off x="8778809" y="44296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8" name="object 4948"/>
            <p:cNvSpPr/>
            <p:nvPr/>
          </p:nvSpPr>
          <p:spPr>
            <a:xfrm>
              <a:off x="8782368" y="44261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9" name="object 4949"/>
            <p:cNvSpPr/>
            <p:nvPr/>
          </p:nvSpPr>
          <p:spPr>
            <a:xfrm>
              <a:off x="8786076" y="44223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0" name="object 4950"/>
            <p:cNvSpPr/>
            <p:nvPr/>
          </p:nvSpPr>
          <p:spPr>
            <a:xfrm>
              <a:off x="8789904" y="44185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1" name="object 4951"/>
            <p:cNvSpPr/>
            <p:nvPr/>
          </p:nvSpPr>
          <p:spPr>
            <a:xfrm>
              <a:off x="8793884" y="44145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2" name="object 4952"/>
            <p:cNvSpPr/>
            <p:nvPr/>
          </p:nvSpPr>
          <p:spPr>
            <a:xfrm>
              <a:off x="8798008" y="44104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3" name="object 4953"/>
            <p:cNvSpPr/>
            <p:nvPr/>
          </p:nvSpPr>
          <p:spPr>
            <a:xfrm>
              <a:off x="8802231" y="44062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4" name="object 4954"/>
            <p:cNvSpPr/>
            <p:nvPr/>
          </p:nvSpPr>
          <p:spPr>
            <a:xfrm>
              <a:off x="8806599" y="4401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5" name="object 4955"/>
            <p:cNvSpPr/>
            <p:nvPr/>
          </p:nvSpPr>
          <p:spPr>
            <a:xfrm>
              <a:off x="8811117" y="43973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6" name="object 4956"/>
            <p:cNvSpPr/>
            <p:nvPr/>
          </p:nvSpPr>
          <p:spPr>
            <a:xfrm>
              <a:off x="8815758" y="43927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7" name="object 4957"/>
            <p:cNvSpPr/>
            <p:nvPr/>
          </p:nvSpPr>
          <p:spPr>
            <a:xfrm>
              <a:off x="8820520" y="43879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8" name="object 4958"/>
            <p:cNvSpPr/>
            <p:nvPr/>
          </p:nvSpPr>
          <p:spPr>
            <a:xfrm>
              <a:off x="8825430" y="43830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9" name="object 4959"/>
            <p:cNvSpPr/>
            <p:nvPr/>
          </p:nvSpPr>
          <p:spPr>
            <a:xfrm>
              <a:off x="8738453" y="46442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0" name="object 4960"/>
            <p:cNvSpPr/>
            <p:nvPr/>
          </p:nvSpPr>
          <p:spPr>
            <a:xfrm>
              <a:off x="8739750" y="46429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1" name="object 4961"/>
            <p:cNvSpPr/>
            <p:nvPr/>
          </p:nvSpPr>
          <p:spPr>
            <a:xfrm>
              <a:off x="8741203" y="46415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2" name="object 4962"/>
            <p:cNvSpPr/>
            <p:nvPr/>
          </p:nvSpPr>
          <p:spPr>
            <a:xfrm>
              <a:off x="8742773" y="46399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3" name="object 4963"/>
            <p:cNvSpPr/>
            <p:nvPr/>
          </p:nvSpPr>
          <p:spPr>
            <a:xfrm>
              <a:off x="8744489" y="46382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4" name="object 4964"/>
            <p:cNvSpPr/>
            <p:nvPr/>
          </p:nvSpPr>
          <p:spPr>
            <a:xfrm>
              <a:off x="8746331" y="46363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5" name="object 4965"/>
            <p:cNvSpPr/>
            <p:nvPr/>
          </p:nvSpPr>
          <p:spPr>
            <a:xfrm>
              <a:off x="8748295" y="46344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6" name="object 4966"/>
            <p:cNvSpPr/>
            <p:nvPr/>
          </p:nvSpPr>
          <p:spPr>
            <a:xfrm>
              <a:off x="8750408" y="46323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7" name="object 4967"/>
            <p:cNvSpPr/>
            <p:nvPr/>
          </p:nvSpPr>
          <p:spPr>
            <a:xfrm>
              <a:off x="8752640" y="46300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8" name="object 4968"/>
            <p:cNvSpPr/>
            <p:nvPr/>
          </p:nvSpPr>
          <p:spPr>
            <a:xfrm>
              <a:off x="8755022" y="46276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9" name="object 4969"/>
            <p:cNvSpPr/>
            <p:nvPr/>
          </p:nvSpPr>
          <p:spPr>
            <a:xfrm>
              <a:off x="8757525" y="46251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0" name="object 4970"/>
            <p:cNvSpPr/>
            <p:nvPr/>
          </p:nvSpPr>
          <p:spPr>
            <a:xfrm>
              <a:off x="8760175" y="46225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1" name="object 4971"/>
            <p:cNvSpPr/>
            <p:nvPr/>
          </p:nvSpPr>
          <p:spPr>
            <a:xfrm>
              <a:off x="8762950" y="46197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2" name="object 4972"/>
            <p:cNvSpPr/>
            <p:nvPr/>
          </p:nvSpPr>
          <p:spPr>
            <a:xfrm>
              <a:off x="8765849" y="46168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3" name="object 4973"/>
            <p:cNvSpPr/>
            <p:nvPr/>
          </p:nvSpPr>
          <p:spPr>
            <a:xfrm>
              <a:off x="8768893" y="46137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4" name="object 4974"/>
            <p:cNvSpPr/>
            <p:nvPr/>
          </p:nvSpPr>
          <p:spPr>
            <a:xfrm>
              <a:off x="8772059" y="46106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5" name="object 4975"/>
            <p:cNvSpPr/>
            <p:nvPr/>
          </p:nvSpPr>
          <p:spPr>
            <a:xfrm>
              <a:off x="8775372" y="46073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6" name="object 4976"/>
            <p:cNvSpPr/>
            <p:nvPr/>
          </p:nvSpPr>
          <p:spPr>
            <a:xfrm>
              <a:off x="8778809" y="46038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7" name="object 4977"/>
            <p:cNvSpPr/>
            <p:nvPr/>
          </p:nvSpPr>
          <p:spPr>
            <a:xfrm>
              <a:off x="8782368" y="46002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8" name="object 4978"/>
            <p:cNvSpPr/>
            <p:nvPr/>
          </p:nvSpPr>
          <p:spPr>
            <a:xfrm>
              <a:off x="8786076" y="45965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9" name="object 4979"/>
            <p:cNvSpPr/>
            <p:nvPr/>
          </p:nvSpPr>
          <p:spPr>
            <a:xfrm>
              <a:off x="8789904" y="45927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0" name="object 4980"/>
            <p:cNvSpPr/>
            <p:nvPr/>
          </p:nvSpPr>
          <p:spPr>
            <a:xfrm>
              <a:off x="8793884" y="45887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1" name="object 4981"/>
            <p:cNvSpPr/>
            <p:nvPr/>
          </p:nvSpPr>
          <p:spPr>
            <a:xfrm>
              <a:off x="8798008" y="45846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2" name="object 4982"/>
            <p:cNvSpPr/>
            <p:nvPr/>
          </p:nvSpPr>
          <p:spPr>
            <a:xfrm>
              <a:off x="8802231" y="45804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3" name="object 4983"/>
            <p:cNvSpPr/>
            <p:nvPr/>
          </p:nvSpPr>
          <p:spPr>
            <a:xfrm>
              <a:off x="8806599" y="45760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4" name="object 4984"/>
            <p:cNvSpPr/>
            <p:nvPr/>
          </p:nvSpPr>
          <p:spPr>
            <a:xfrm>
              <a:off x="8811117" y="45715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5" name="object 4985"/>
            <p:cNvSpPr/>
            <p:nvPr/>
          </p:nvSpPr>
          <p:spPr>
            <a:xfrm>
              <a:off x="8815758" y="45668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6" name="object 4986"/>
            <p:cNvSpPr/>
            <p:nvPr/>
          </p:nvSpPr>
          <p:spPr>
            <a:xfrm>
              <a:off x="8820520" y="45621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7" name="object 4987"/>
            <p:cNvSpPr/>
            <p:nvPr/>
          </p:nvSpPr>
          <p:spPr>
            <a:xfrm>
              <a:off x="8825430" y="45571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8" name="object 4988"/>
            <p:cNvSpPr/>
            <p:nvPr/>
          </p:nvSpPr>
          <p:spPr>
            <a:xfrm>
              <a:off x="8830313" y="4644271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9" name="object 4989"/>
            <p:cNvSpPr/>
            <p:nvPr/>
          </p:nvSpPr>
          <p:spPr>
            <a:xfrm>
              <a:off x="8830313" y="4470101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0" name="object 4990"/>
            <p:cNvSpPr/>
            <p:nvPr/>
          </p:nvSpPr>
          <p:spPr>
            <a:xfrm>
              <a:off x="8830313" y="447010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1" name="object 4991"/>
            <p:cNvSpPr/>
            <p:nvPr/>
          </p:nvSpPr>
          <p:spPr>
            <a:xfrm>
              <a:off x="9004290" y="447010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2" name="object 4992"/>
            <p:cNvSpPr/>
            <p:nvPr/>
          </p:nvSpPr>
          <p:spPr>
            <a:xfrm>
              <a:off x="8825430" y="44701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3" name="object 4993"/>
            <p:cNvSpPr/>
            <p:nvPr/>
          </p:nvSpPr>
          <p:spPr>
            <a:xfrm>
              <a:off x="8826728" y="44687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4" name="object 4994"/>
            <p:cNvSpPr/>
            <p:nvPr/>
          </p:nvSpPr>
          <p:spPr>
            <a:xfrm>
              <a:off x="8828180" y="44673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5" name="object 4995"/>
            <p:cNvSpPr/>
            <p:nvPr/>
          </p:nvSpPr>
          <p:spPr>
            <a:xfrm>
              <a:off x="8829750" y="44657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6" name="object 4996"/>
            <p:cNvSpPr/>
            <p:nvPr/>
          </p:nvSpPr>
          <p:spPr>
            <a:xfrm>
              <a:off x="8831467" y="44640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7" name="object 4997"/>
            <p:cNvSpPr/>
            <p:nvPr/>
          </p:nvSpPr>
          <p:spPr>
            <a:xfrm>
              <a:off x="8833308" y="44622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8" name="object 4998"/>
            <p:cNvSpPr/>
            <p:nvPr/>
          </p:nvSpPr>
          <p:spPr>
            <a:xfrm>
              <a:off x="8835271" y="44602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9" name="object 4999"/>
            <p:cNvSpPr/>
            <p:nvPr/>
          </p:nvSpPr>
          <p:spPr>
            <a:xfrm>
              <a:off x="8837385" y="44581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0" name="object 5000"/>
            <p:cNvSpPr/>
            <p:nvPr/>
          </p:nvSpPr>
          <p:spPr>
            <a:xfrm>
              <a:off x="8839616" y="44558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1" name="object 5001"/>
            <p:cNvSpPr/>
            <p:nvPr/>
          </p:nvSpPr>
          <p:spPr>
            <a:xfrm>
              <a:off x="8841999" y="44535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2" name="object 5002"/>
            <p:cNvSpPr/>
            <p:nvPr/>
          </p:nvSpPr>
          <p:spPr>
            <a:xfrm>
              <a:off x="8844502" y="44509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3" name="object 5003"/>
            <p:cNvSpPr/>
            <p:nvPr/>
          </p:nvSpPr>
          <p:spPr>
            <a:xfrm>
              <a:off x="8847152" y="44483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4" name="object 5004"/>
            <p:cNvSpPr/>
            <p:nvPr/>
          </p:nvSpPr>
          <p:spPr>
            <a:xfrm>
              <a:off x="8849927" y="44455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5" name="object 5005"/>
            <p:cNvSpPr/>
            <p:nvPr/>
          </p:nvSpPr>
          <p:spPr>
            <a:xfrm>
              <a:off x="8852826" y="44426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6" name="object 5006"/>
            <p:cNvSpPr/>
            <p:nvPr/>
          </p:nvSpPr>
          <p:spPr>
            <a:xfrm>
              <a:off x="8855871" y="44396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7" name="object 5007"/>
            <p:cNvSpPr/>
            <p:nvPr/>
          </p:nvSpPr>
          <p:spPr>
            <a:xfrm>
              <a:off x="8859037" y="44364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8" name="object 5008"/>
            <p:cNvSpPr/>
            <p:nvPr/>
          </p:nvSpPr>
          <p:spPr>
            <a:xfrm>
              <a:off x="8862351" y="44331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9" name="object 5009"/>
            <p:cNvSpPr/>
            <p:nvPr/>
          </p:nvSpPr>
          <p:spPr>
            <a:xfrm>
              <a:off x="8865786" y="44296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0" name="object 5010"/>
            <p:cNvSpPr/>
            <p:nvPr/>
          </p:nvSpPr>
          <p:spPr>
            <a:xfrm>
              <a:off x="8869369" y="44261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1" name="object 5011"/>
            <p:cNvSpPr/>
            <p:nvPr/>
          </p:nvSpPr>
          <p:spPr>
            <a:xfrm>
              <a:off x="8873053" y="44223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2" name="object 5012"/>
            <p:cNvSpPr/>
            <p:nvPr/>
          </p:nvSpPr>
          <p:spPr>
            <a:xfrm>
              <a:off x="8876907" y="44185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3" name="object 5013"/>
            <p:cNvSpPr/>
            <p:nvPr/>
          </p:nvSpPr>
          <p:spPr>
            <a:xfrm>
              <a:off x="8880883" y="44145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4" name="object 5014"/>
            <p:cNvSpPr/>
            <p:nvPr/>
          </p:nvSpPr>
          <p:spPr>
            <a:xfrm>
              <a:off x="8884985" y="44104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5" name="object 5015"/>
            <p:cNvSpPr/>
            <p:nvPr/>
          </p:nvSpPr>
          <p:spPr>
            <a:xfrm>
              <a:off x="8889208" y="44062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6" name="object 5016"/>
            <p:cNvSpPr/>
            <p:nvPr/>
          </p:nvSpPr>
          <p:spPr>
            <a:xfrm>
              <a:off x="8893599" y="4401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7" name="object 5017"/>
            <p:cNvSpPr/>
            <p:nvPr/>
          </p:nvSpPr>
          <p:spPr>
            <a:xfrm>
              <a:off x="8898095" y="43973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8" name="object 5018"/>
            <p:cNvSpPr/>
            <p:nvPr/>
          </p:nvSpPr>
          <p:spPr>
            <a:xfrm>
              <a:off x="8902732" y="43927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9" name="object 5019"/>
            <p:cNvSpPr/>
            <p:nvPr/>
          </p:nvSpPr>
          <p:spPr>
            <a:xfrm>
              <a:off x="8907495" y="43879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0" name="object 5020"/>
            <p:cNvSpPr/>
            <p:nvPr/>
          </p:nvSpPr>
          <p:spPr>
            <a:xfrm>
              <a:off x="8912406" y="43830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1" name="object 5021"/>
            <p:cNvSpPr/>
            <p:nvPr/>
          </p:nvSpPr>
          <p:spPr>
            <a:xfrm>
              <a:off x="8999406" y="44701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2" name="object 5022"/>
            <p:cNvSpPr/>
            <p:nvPr/>
          </p:nvSpPr>
          <p:spPr>
            <a:xfrm>
              <a:off x="9000707" y="44687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3" name="object 5023"/>
            <p:cNvSpPr/>
            <p:nvPr/>
          </p:nvSpPr>
          <p:spPr>
            <a:xfrm>
              <a:off x="9002156" y="44673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4" name="object 5024"/>
            <p:cNvSpPr/>
            <p:nvPr/>
          </p:nvSpPr>
          <p:spPr>
            <a:xfrm>
              <a:off x="9003729" y="44657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5" name="object 5025"/>
            <p:cNvSpPr/>
            <p:nvPr/>
          </p:nvSpPr>
          <p:spPr>
            <a:xfrm>
              <a:off x="9005422" y="44640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6" name="object 5026"/>
            <p:cNvSpPr/>
            <p:nvPr/>
          </p:nvSpPr>
          <p:spPr>
            <a:xfrm>
              <a:off x="9007261" y="44622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7" name="object 5027"/>
            <p:cNvSpPr/>
            <p:nvPr/>
          </p:nvSpPr>
          <p:spPr>
            <a:xfrm>
              <a:off x="9009249" y="44602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8" name="object 5028"/>
            <p:cNvSpPr/>
            <p:nvPr/>
          </p:nvSpPr>
          <p:spPr>
            <a:xfrm>
              <a:off x="9011361" y="44581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9" name="object 5029"/>
            <p:cNvSpPr/>
            <p:nvPr/>
          </p:nvSpPr>
          <p:spPr>
            <a:xfrm>
              <a:off x="9013594" y="44558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0" name="object 5030"/>
            <p:cNvSpPr/>
            <p:nvPr/>
          </p:nvSpPr>
          <p:spPr>
            <a:xfrm>
              <a:off x="9015979" y="44535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1" name="object 5031"/>
            <p:cNvSpPr/>
            <p:nvPr/>
          </p:nvSpPr>
          <p:spPr>
            <a:xfrm>
              <a:off x="9018480" y="44509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2" name="object 5032"/>
            <p:cNvSpPr/>
            <p:nvPr/>
          </p:nvSpPr>
          <p:spPr>
            <a:xfrm>
              <a:off x="9021106" y="44483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3" name="object 5033"/>
            <p:cNvSpPr/>
            <p:nvPr/>
          </p:nvSpPr>
          <p:spPr>
            <a:xfrm>
              <a:off x="9023880" y="44455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4" name="object 5034"/>
            <p:cNvSpPr/>
            <p:nvPr/>
          </p:nvSpPr>
          <p:spPr>
            <a:xfrm>
              <a:off x="9026802" y="44426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5" name="object 5035"/>
            <p:cNvSpPr/>
            <p:nvPr/>
          </p:nvSpPr>
          <p:spPr>
            <a:xfrm>
              <a:off x="9029824" y="44396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6" name="object 5036"/>
            <p:cNvSpPr/>
            <p:nvPr/>
          </p:nvSpPr>
          <p:spPr>
            <a:xfrm>
              <a:off x="9033016" y="44364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7" name="object 5037"/>
            <p:cNvSpPr/>
            <p:nvPr/>
          </p:nvSpPr>
          <p:spPr>
            <a:xfrm>
              <a:off x="9036304" y="44331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8" name="object 5038"/>
            <p:cNvSpPr/>
            <p:nvPr/>
          </p:nvSpPr>
          <p:spPr>
            <a:xfrm>
              <a:off x="9039739" y="44296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9" name="object 5039"/>
            <p:cNvSpPr/>
            <p:nvPr/>
          </p:nvSpPr>
          <p:spPr>
            <a:xfrm>
              <a:off x="9043324" y="44261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0" name="object 5040"/>
            <p:cNvSpPr/>
            <p:nvPr/>
          </p:nvSpPr>
          <p:spPr>
            <a:xfrm>
              <a:off x="9047030" y="44223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1" name="object 5041"/>
            <p:cNvSpPr/>
            <p:nvPr/>
          </p:nvSpPr>
          <p:spPr>
            <a:xfrm>
              <a:off x="9050861" y="44185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2" name="object 5042"/>
            <p:cNvSpPr/>
            <p:nvPr/>
          </p:nvSpPr>
          <p:spPr>
            <a:xfrm>
              <a:off x="9054841" y="44145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3" name="object 5043"/>
            <p:cNvSpPr/>
            <p:nvPr/>
          </p:nvSpPr>
          <p:spPr>
            <a:xfrm>
              <a:off x="9058940" y="44104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4" name="object 5044"/>
            <p:cNvSpPr/>
            <p:nvPr/>
          </p:nvSpPr>
          <p:spPr>
            <a:xfrm>
              <a:off x="9063187" y="44062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5" name="object 5045"/>
            <p:cNvSpPr/>
            <p:nvPr/>
          </p:nvSpPr>
          <p:spPr>
            <a:xfrm>
              <a:off x="9067553" y="4401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6" name="object 5046"/>
            <p:cNvSpPr/>
            <p:nvPr/>
          </p:nvSpPr>
          <p:spPr>
            <a:xfrm>
              <a:off x="9072048" y="43973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7" name="object 5047"/>
            <p:cNvSpPr/>
            <p:nvPr/>
          </p:nvSpPr>
          <p:spPr>
            <a:xfrm>
              <a:off x="9076686" y="43927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8" name="object 5048"/>
            <p:cNvSpPr/>
            <p:nvPr/>
          </p:nvSpPr>
          <p:spPr>
            <a:xfrm>
              <a:off x="9081475" y="43879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9" name="object 5049"/>
            <p:cNvSpPr/>
            <p:nvPr/>
          </p:nvSpPr>
          <p:spPr>
            <a:xfrm>
              <a:off x="9086361" y="43830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0" name="object 5050"/>
            <p:cNvSpPr/>
            <p:nvPr/>
          </p:nvSpPr>
          <p:spPr>
            <a:xfrm>
              <a:off x="8999406" y="46442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1" name="object 5051"/>
            <p:cNvSpPr/>
            <p:nvPr/>
          </p:nvSpPr>
          <p:spPr>
            <a:xfrm>
              <a:off x="9000707" y="46429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2" name="object 5052"/>
            <p:cNvSpPr/>
            <p:nvPr/>
          </p:nvSpPr>
          <p:spPr>
            <a:xfrm>
              <a:off x="9002156" y="46415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3" name="object 5053"/>
            <p:cNvSpPr/>
            <p:nvPr/>
          </p:nvSpPr>
          <p:spPr>
            <a:xfrm>
              <a:off x="9003729" y="46399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4" name="object 5054"/>
            <p:cNvSpPr/>
            <p:nvPr/>
          </p:nvSpPr>
          <p:spPr>
            <a:xfrm>
              <a:off x="9005422" y="46382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5" name="object 5055"/>
            <p:cNvSpPr/>
            <p:nvPr/>
          </p:nvSpPr>
          <p:spPr>
            <a:xfrm>
              <a:off x="9007261" y="46363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6" name="object 5056"/>
            <p:cNvSpPr/>
            <p:nvPr/>
          </p:nvSpPr>
          <p:spPr>
            <a:xfrm>
              <a:off x="9009249" y="46344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7" name="object 5057"/>
            <p:cNvSpPr/>
            <p:nvPr/>
          </p:nvSpPr>
          <p:spPr>
            <a:xfrm>
              <a:off x="9011361" y="46323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8" name="object 5058"/>
            <p:cNvSpPr/>
            <p:nvPr/>
          </p:nvSpPr>
          <p:spPr>
            <a:xfrm>
              <a:off x="9013594" y="46300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9" name="object 5059"/>
            <p:cNvSpPr/>
            <p:nvPr/>
          </p:nvSpPr>
          <p:spPr>
            <a:xfrm>
              <a:off x="9015979" y="46276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0" name="object 5060"/>
            <p:cNvSpPr/>
            <p:nvPr/>
          </p:nvSpPr>
          <p:spPr>
            <a:xfrm>
              <a:off x="9018480" y="46251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1" name="object 5061"/>
            <p:cNvSpPr/>
            <p:nvPr/>
          </p:nvSpPr>
          <p:spPr>
            <a:xfrm>
              <a:off x="9021106" y="46225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2" name="object 5062"/>
            <p:cNvSpPr/>
            <p:nvPr/>
          </p:nvSpPr>
          <p:spPr>
            <a:xfrm>
              <a:off x="9023880" y="46197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3" name="object 5063"/>
            <p:cNvSpPr/>
            <p:nvPr/>
          </p:nvSpPr>
          <p:spPr>
            <a:xfrm>
              <a:off x="9026802" y="46168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4" name="object 5064"/>
            <p:cNvSpPr/>
            <p:nvPr/>
          </p:nvSpPr>
          <p:spPr>
            <a:xfrm>
              <a:off x="9029824" y="46137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5" name="object 5065"/>
            <p:cNvSpPr/>
            <p:nvPr/>
          </p:nvSpPr>
          <p:spPr>
            <a:xfrm>
              <a:off x="9033016" y="46106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6" name="object 5066"/>
            <p:cNvSpPr/>
            <p:nvPr/>
          </p:nvSpPr>
          <p:spPr>
            <a:xfrm>
              <a:off x="9036304" y="46073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7" name="object 5067"/>
            <p:cNvSpPr/>
            <p:nvPr/>
          </p:nvSpPr>
          <p:spPr>
            <a:xfrm>
              <a:off x="9039739" y="46038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8" name="object 5068"/>
            <p:cNvSpPr/>
            <p:nvPr/>
          </p:nvSpPr>
          <p:spPr>
            <a:xfrm>
              <a:off x="9043324" y="46002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9" name="object 5069"/>
            <p:cNvSpPr/>
            <p:nvPr/>
          </p:nvSpPr>
          <p:spPr>
            <a:xfrm>
              <a:off x="9047030" y="45965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0" name="object 5070"/>
            <p:cNvSpPr/>
            <p:nvPr/>
          </p:nvSpPr>
          <p:spPr>
            <a:xfrm>
              <a:off x="9050861" y="45927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1" name="object 5071"/>
            <p:cNvSpPr/>
            <p:nvPr/>
          </p:nvSpPr>
          <p:spPr>
            <a:xfrm>
              <a:off x="9054841" y="45887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2" name="object 5072"/>
            <p:cNvSpPr/>
            <p:nvPr/>
          </p:nvSpPr>
          <p:spPr>
            <a:xfrm>
              <a:off x="9058940" y="45846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3" name="object 5073"/>
            <p:cNvSpPr/>
            <p:nvPr/>
          </p:nvSpPr>
          <p:spPr>
            <a:xfrm>
              <a:off x="9063187" y="45804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4" name="object 5074"/>
            <p:cNvSpPr/>
            <p:nvPr/>
          </p:nvSpPr>
          <p:spPr>
            <a:xfrm>
              <a:off x="9067553" y="45760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5" name="object 5075"/>
            <p:cNvSpPr/>
            <p:nvPr/>
          </p:nvSpPr>
          <p:spPr>
            <a:xfrm>
              <a:off x="9072048" y="45715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6" name="object 5076"/>
            <p:cNvSpPr/>
            <p:nvPr/>
          </p:nvSpPr>
          <p:spPr>
            <a:xfrm>
              <a:off x="9076686" y="45668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7" name="object 5077"/>
            <p:cNvSpPr/>
            <p:nvPr/>
          </p:nvSpPr>
          <p:spPr>
            <a:xfrm>
              <a:off x="9081475" y="45621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8" name="object 5078"/>
            <p:cNvSpPr/>
            <p:nvPr/>
          </p:nvSpPr>
          <p:spPr>
            <a:xfrm>
              <a:off x="9086361" y="45571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9" name="object 5079"/>
            <p:cNvSpPr/>
            <p:nvPr/>
          </p:nvSpPr>
          <p:spPr>
            <a:xfrm>
              <a:off x="9091267" y="4644271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0" name="object 5080"/>
            <p:cNvSpPr/>
            <p:nvPr/>
          </p:nvSpPr>
          <p:spPr>
            <a:xfrm>
              <a:off x="9091267" y="4470101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1" name="object 5081"/>
            <p:cNvSpPr/>
            <p:nvPr/>
          </p:nvSpPr>
          <p:spPr>
            <a:xfrm>
              <a:off x="9091267" y="447010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2" name="object 5082"/>
            <p:cNvSpPr/>
            <p:nvPr/>
          </p:nvSpPr>
          <p:spPr>
            <a:xfrm>
              <a:off x="9265221" y="447010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3" name="object 5083"/>
            <p:cNvSpPr/>
            <p:nvPr/>
          </p:nvSpPr>
          <p:spPr>
            <a:xfrm>
              <a:off x="9086383" y="44701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4" name="object 5084"/>
            <p:cNvSpPr/>
            <p:nvPr/>
          </p:nvSpPr>
          <p:spPr>
            <a:xfrm>
              <a:off x="9087684" y="44687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5" name="object 5085"/>
            <p:cNvSpPr/>
            <p:nvPr/>
          </p:nvSpPr>
          <p:spPr>
            <a:xfrm>
              <a:off x="9089132" y="44673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6" name="object 5086"/>
            <p:cNvSpPr/>
            <p:nvPr/>
          </p:nvSpPr>
          <p:spPr>
            <a:xfrm>
              <a:off x="9090705" y="44657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7" name="object 5087"/>
            <p:cNvSpPr/>
            <p:nvPr/>
          </p:nvSpPr>
          <p:spPr>
            <a:xfrm>
              <a:off x="9092421" y="44640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8" name="object 5088"/>
            <p:cNvSpPr/>
            <p:nvPr/>
          </p:nvSpPr>
          <p:spPr>
            <a:xfrm>
              <a:off x="9094262" y="44622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9" name="object 5089"/>
            <p:cNvSpPr/>
            <p:nvPr/>
          </p:nvSpPr>
          <p:spPr>
            <a:xfrm>
              <a:off x="9096227" y="44602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0" name="object 5090"/>
            <p:cNvSpPr/>
            <p:nvPr/>
          </p:nvSpPr>
          <p:spPr>
            <a:xfrm>
              <a:off x="9098338" y="44581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1" name="object 5091"/>
            <p:cNvSpPr/>
            <p:nvPr/>
          </p:nvSpPr>
          <p:spPr>
            <a:xfrm>
              <a:off x="9100572" y="44558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2" name="object 5092"/>
            <p:cNvSpPr/>
            <p:nvPr/>
          </p:nvSpPr>
          <p:spPr>
            <a:xfrm>
              <a:off x="9102956" y="44535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3" name="object 5093"/>
            <p:cNvSpPr/>
            <p:nvPr/>
          </p:nvSpPr>
          <p:spPr>
            <a:xfrm>
              <a:off x="9105456" y="44509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4" name="object 5094"/>
            <p:cNvSpPr/>
            <p:nvPr/>
          </p:nvSpPr>
          <p:spPr>
            <a:xfrm>
              <a:off x="9108109" y="44483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5" name="object 5095"/>
            <p:cNvSpPr/>
            <p:nvPr/>
          </p:nvSpPr>
          <p:spPr>
            <a:xfrm>
              <a:off x="9110884" y="44455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6" name="object 5096"/>
            <p:cNvSpPr/>
            <p:nvPr/>
          </p:nvSpPr>
          <p:spPr>
            <a:xfrm>
              <a:off x="9113780" y="44426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7" name="object 5097"/>
            <p:cNvSpPr/>
            <p:nvPr/>
          </p:nvSpPr>
          <p:spPr>
            <a:xfrm>
              <a:off x="9116826" y="44396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8" name="object 5098"/>
            <p:cNvSpPr/>
            <p:nvPr/>
          </p:nvSpPr>
          <p:spPr>
            <a:xfrm>
              <a:off x="9119993" y="44364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9" name="object 5099"/>
            <p:cNvSpPr/>
            <p:nvPr/>
          </p:nvSpPr>
          <p:spPr>
            <a:xfrm>
              <a:off x="9123305" y="44331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0" name="object 5100"/>
            <p:cNvSpPr/>
            <p:nvPr/>
          </p:nvSpPr>
          <p:spPr>
            <a:xfrm>
              <a:off x="9126741" y="44296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1" name="object 5101"/>
            <p:cNvSpPr/>
            <p:nvPr/>
          </p:nvSpPr>
          <p:spPr>
            <a:xfrm>
              <a:off x="9130300" y="44261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2" name="object 5102"/>
            <p:cNvSpPr/>
            <p:nvPr/>
          </p:nvSpPr>
          <p:spPr>
            <a:xfrm>
              <a:off x="9134007" y="44223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3" name="object 5103"/>
            <p:cNvSpPr/>
            <p:nvPr/>
          </p:nvSpPr>
          <p:spPr>
            <a:xfrm>
              <a:off x="9137838" y="44185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4" name="object 5104"/>
            <p:cNvSpPr/>
            <p:nvPr/>
          </p:nvSpPr>
          <p:spPr>
            <a:xfrm>
              <a:off x="9141817" y="44145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5" name="object 5105"/>
            <p:cNvSpPr/>
            <p:nvPr/>
          </p:nvSpPr>
          <p:spPr>
            <a:xfrm>
              <a:off x="9145916" y="44104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6" name="object 5106"/>
            <p:cNvSpPr/>
            <p:nvPr/>
          </p:nvSpPr>
          <p:spPr>
            <a:xfrm>
              <a:off x="9150164" y="44062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7" name="object 5107"/>
            <p:cNvSpPr/>
            <p:nvPr/>
          </p:nvSpPr>
          <p:spPr>
            <a:xfrm>
              <a:off x="9154530" y="4401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8" name="object 5108"/>
            <p:cNvSpPr/>
            <p:nvPr/>
          </p:nvSpPr>
          <p:spPr>
            <a:xfrm>
              <a:off x="9159050" y="43973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9" name="object 5109"/>
            <p:cNvSpPr/>
            <p:nvPr/>
          </p:nvSpPr>
          <p:spPr>
            <a:xfrm>
              <a:off x="9163689" y="43927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0" name="object 5110"/>
            <p:cNvSpPr/>
            <p:nvPr/>
          </p:nvSpPr>
          <p:spPr>
            <a:xfrm>
              <a:off x="9168452" y="43879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1" name="object 5111"/>
            <p:cNvSpPr/>
            <p:nvPr/>
          </p:nvSpPr>
          <p:spPr>
            <a:xfrm>
              <a:off x="9173338" y="43830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2" name="object 5112"/>
            <p:cNvSpPr/>
            <p:nvPr/>
          </p:nvSpPr>
          <p:spPr>
            <a:xfrm>
              <a:off x="9260336" y="44701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3" name="object 5113"/>
            <p:cNvSpPr/>
            <p:nvPr/>
          </p:nvSpPr>
          <p:spPr>
            <a:xfrm>
              <a:off x="9261665" y="44687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4" name="object 5114"/>
            <p:cNvSpPr/>
            <p:nvPr/>
          </p:nvSpPr>
          <p:spPr>
            <a:xfrm>
              <a:off x="9263086" y="44673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5" name="object 5115"/>
            <p:cNvSpPr/>
            <p:nvPr/>
          </p:nvSpPr>
          <p:spPr>
            <a:xfrm>
              <a:off x="9264660" y="44657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6" name="object 5116"/>
            <p:cNvSpPr/>
            <p:nvPr/>
          </p:nvSpPr>
          <p:spPr>
            <a:xfrm>
              <a:off x="9266375" y="44640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7" name="object 5117"/>
            <p:cNvSpPr/>
            <p:nvPr/>
          </p:nvSpPr>
          <p:spPr>
            <a:xfrm>
              <a:off x="9268219" y="44622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8" name="object 5118"/>
            <p:cNvSpPr/>
            <p:nvPr/>
          </p:nvSpPr>
          <p:spPr>
            <a:xfrm>
              <a:off x="9270180" y="44602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9" name="object 5119"/>
            <p:cNvSpPr/>
            <p:nvPr/>
          </p:nvSpPr>
          <p:spPr>
            <a:xfrm>
              <a:off x="9272292" y="44581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0" name="object 5120"/>
            <p:cNvSpPr/>
            <p:nvPr/>
          </p:nvSpPr>
          <p:spPr>
            <a:xfrm>
              <a:off x="9274550" y="44558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1" name="object 5121"/>
            <p:cNvSpPr/>
            <p:nvPr/>
          </p:nvSpPr>
          <p:spPr>
            <a:xfrm>
              <a:off x="9276906" y="44535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2" name="object 5122"/>
            <p:cNvSpPr/>
            <p:nvPr/>
          </p:nvSpPr>
          <p:spPr>
            <a:xfrm>
              <a:off x="9279411" y="44509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3" name="object 5123"/>
            <p:cNvSpPr/>
            <p:nvPr/>
          </p:nvSpPr>
          <p:spPr>
            <a:xfrm>
              <a:off x="9282062" y="44483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4" name="object 5124"/>
            <p:cNvSpPr/>
            <p:nvPr/>
          </p:nvSpPr>
          <p:spPr>
            <a:xfrm>
              <a:off x="9284838" y="44455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5" name="object 5125"/>
            <p:cNvSpPr/>
            <p:nvPr/>
          </p:nvSpPr>
          <p:spPr>
            <a:xfrm>
              <a:off x="9287736" y="44426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6" name="object 5126"/>
            <p:cNvSpPr/>
            <p:nvPr/>
          </p:nvSpPr>
          <p:spPr>
            <a:xfrm>
              <a:off x="9290779" y="44396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7" name="object 5127"/>
            <p:cNvSpPr/>
            <p:nvPr/>
          </p:nvSpPr>
          <p:spPr>
            <a:xfrm>
              <a:off x="9293971" y="44364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8" name="object 5128"/>
            <p:cNvSpPr/>
            <p:nvPr/>
          </p:nvSpPr>
          <p:spPr>
            <a:xfrm>
              <a:off x="9297261" y="44331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9" name="object 5129"/>
            <p:cNvSpPr/>
            <p:nvPr/>
          </p:nvSpPr>
          <p:spPr>
            <a:xfrm>
              <a:off x="9300694" y="44296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0" name="object 5130"/>
            <p:cNvSpPr/>
            <p:nvPr/>
          </p:nvSpPr>
          <p:spPr>
            <a:xfrm>
              <a:off x="9304279" y="44261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1" name="object 5131"/>
            <p:cNvSpPr/>
            <p:nvPr/>
          </p:nvSpPr>
          <p:spPr>
            <a:xfrm>
              <a:off x="9307986" y="44223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2" name="object 5132"/>
            <p:cNvSpPr/>
            <p:nvPr/>
          </p:nvSpPr>
          <p:spPr>
            <a:xfrm>
              <a:off x="9311819" y="44185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3" name="object 5133"/>
            <p:cNvSpPr/>
            <p:nvPr/>
          </p:nvSpPr>
          <p:spPr>
            <a:xfrm>
              <a:off x="9315792" y="44145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4" name="object 5134"/>
            <p:cNvSpPr/>
            <p:nvPr/>
          </p:nvSpPr>
          <p:spPr>
            <a:xfrm>
              <a:off x="9319894" y="44104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5" name="object 5135"/>
            <p:cNvSpPr/>
            <p:nvPr/>
          </p:nvSpPr>
          <p:spPr>
            <a:xfrm>
              <a:off x="9324117" y="44062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6" name="object 5136"/>
            <p:cNvSpPr/>
            <p:nvPr/>
          </p:nvSpPr>
          <p:spPr>
            <a:xfrm>
              <a:off x="9328509" y="4401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7" name="object 5137"/>
            <p:cNvSpPr/>
            <p:nvPr/>
          </p:nvSpPr>
          <p:spPr>
            <a:xfrm>
              <a:off x="9333003" y="43973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8" name="object 5138"/>
            <p:cNvSpPr/>
            <p:nvPr/>
          </p:nvSpPr>
          <p:spPr>
            <a:xfrm>
              <a:off x="9337644" y="43927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9" name="object 5139"/>
            <p:cNvSpPr/>
            <p:nvPr/>
          </p:nvSpPr>
          <p:spPr>
            <a:xfrm>
              <a:off x="9342407" y="43879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0" name="object 5140"/>
            <p:cNvSpPr/>
            <p:nvPr/>
          </p:nvSpPr>
          <p:spPr>
            <a:xfrm>
              <a:off x="9347314" y="43830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1" name="object 5141"/>
            <p:cNvSpPr/>
            <p:nvPr/>
          </p:nvSpPr>
          <p:spPr>
            <a:xfrm>
              <a:off x="9260336" y="46442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2" name="object 5142"/>
            <p:cNvSpPr/>
            <p:nvPr/>
          </p:nvSpPr>
          <p:spPr>
            <a:xfrm>
              <a:off x="9261665" y="46429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3" name="object 5143"/>
            <p:cNvSpPr/>
            <p:nvPr/>
          </p:nvSpPr>
          <p:spPr>
            <a:xfrm>
              <a:off x="9263086" y="46415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4" name="object 5144"/>
            <p:cNvSpPr/>
            <p:nvPr/>
          </p:nvSpPr>
          <p:spPr>
            <a:xfrm>
              <a:off x="9264660" y="46399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5" name="object 5145"/>
            <p:cNvSpPr/>
            <p:nvPr/>
          </p:nvSpPr>
          <p:spPr>
            <a:xfrm>
              <a:off x="9266375" y="46382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6" name="object 5146"/>
            <p:cNvSpPr/>
            <p:nvPr/>
          </p:nvSpPr>
          <p:spPr>
            <a:xfrm>
              <a:off x="9268219" y="46363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7" name="object 5147"/>
            <p:cNvSpPr/>
            <p:nvPr/>
          </p:nvSpPr>
          <p:spPr>
            <a:xfrm>
              <a:off x="9270180" y="46344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8" name="object 5148"/>
            <p:cNvSpPr/>
            <p:nvPr/>
          </p:nvSpPr>
          <p:spPr>
            <a:xfrm>
              <a:off x="9272292" y="46323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9" name="object 5149"/>
            <p:cNvSpPr/>
            <p:nvPr/>
          </p:nvSpPr>
          <p:spPr>
            <a:xfrm>
              <a:off x="9274550" y="46300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0" name="object 5150"/>
            <p:cNvSpPr/>
            <p:nvPr/>
          </p:nvSpPr>
          <p:spPr>
            <a:xfrm>
              <a:off x="9276906" y="46276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1" name="object 5151"/>
            <p:cNvSpPr/>
            <p:nvPr/>
          </p:nvSpPr>
          <p:spPr>
            <a:xfrm>
              <a:off x="9279411" y="46251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2" name="object 5152"/>
            <p:cNvSpPr/>
            <p:nvPr/>
          </p:nvSpPr>
          <p:spPr>
            <a:xfrm>
              <a:off x="9282062" y="46225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3" name="object 5153"/>
            <p:cNvSpPr/>
            <p:nvPr/>
          </p:nvSpPr>
          <p:spPr>
            <a:xfrm>
              <a:off x="9284838" y="46197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4" name="object 5154"/>
            <p:cNvSpPr/>
            <p:nvPr/>
          </p:nvSpPr>
          <p:spPr>
            <a:xfrm>
              <a:off x="9287736" y="46168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5" name="object 5155"/>
            <p:cNvSpPr/>
            <p:nvPr/>
          </p:nvSpPr>
          <p:spPr>
            <a:xfrm>
              <a:off x="9290779" y="46137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6" name="object 5156"/>
            <p:cNvSpPr/>
            <p:nvPr/>
          </p:nvSpPr>
          <p:spPr>
            <a:xfrm>
              <a:off x="9293971" y="46106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7" name="object 5157"/>
            <p:cNvSpPr/>
            <p:nvPr/>
          </p:nvSpPr>
          <p:spPr>
            <a:xfrm>
              <a:off x="9297261" y="46073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8" name="object 5158"/>
            <p:cNvSpPr/>
            <p:nvPr/>
          </p:nvSpPr>
          <p:spPr>
            <a:xfrm>
              <a:off x="9300694" y="46038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9" name="object 5159"/>
            <p:cNvSpPr/>
            <p:nvPr/>
          </p:nvSpPr>
          <p:spPr>
            <a:xfrm>
              <a:off x="9304279" y="46002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0" name="object 5160"/>
            <p:cNvSpPr/>
            <p:nvPr/>
          </p:nvSpPr>
          <p:spPr>
            <a:xfrm>
              <a:off x="9307986" y="45965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1" name="object 5161"/>
            <p:cNvSpPr/>
            <p:nvPr/>
          </p:nvSpPr>
          <p:spPr>
            <a:xfrm>
              <a:off x="9311819" y="45927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2" name="object 5162"/>
            <p:cNvSpPr/>
            <p:nvPr/>
          </p:nvSpPr>
          <p:spPr>
            <a:xfrm>
              <a:off x="9315792" y="45887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3" name="object 5163"/>
            <p:cNvSpPr/>
            <p:nvPr/>
          </p:nvSpPr>
          <p:spPr>
            <a:xfrm>
              <a:off x="9319894" y="45846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4" name="object 5164"/>
            <p:cNvSpPr/>
            <p:nvPr/>
          </p:nvSpPr>
          <p:spPr>
            <a:xfrm>
              <a:off x="9324117" y="45804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5" name="object 5165"/>
            <p:cNvSpPr/>
            <p:nvPr/>
          </p:nvSpPr>
          <p:spPr>
            <a:xfrm>
              <a:off x="9328509" y="45760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6" name="object 5166"/>
            <p:cNvSpPr/>
            <p:nvPr/>
          </p:nvSpPr>
          <p:spPr>
            <a:xfrm>
              <a:off x="9333003" y="45715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7" name="object 5167"/>
            <p:cNvSpPr/>
            <p:nvPr/>
          </p:nvSpPr>
          <p:spPr>
            <a:xfrm>
              <a:off x="9337644" y="45668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8" name="object 5168"/>
            <p:cNvSpPr/>
            <p:nvPr/>
          </p:nvSpPr>
          <p:spPr>
            <a:xfrm>
              <a:off x="9342407" y="45621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9" name="object 5169"/>
            <p:cNvSpPr/>
            <p:nvPr/>
          </p:nvSpPr>
          <p:spPr>
            <a:xfrm>
              <a:off x="9347314" y="45571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0" name="object 5170"/>
            <p:cNvSpPr/>
            <p:nvPr/>
          </p:nvSpPr>
          <p:spPr>
            <a:xfrm>
              <a:off x="9352223" y="4644271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1" name="object 5171"/>
            <p:cNvSpPr/>
            <p:nvPr/>
          </p:nvSpPr>
          <p:spPr>
            <a:xfrm>
              <a:off x="9352223" y="4470101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2" name="object 5172"/>
            <p:cNvSpPr/>
            <p:nvPr/>
          </p:nvSpPr>
          <p:spPr>
            <a:xfrm>
              <a:off x="9352223" y="447010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3" name="object 5173"/>
            <p:cNvSpPr/>
            <p:nvPr/>
          </p:nvSpPr>
          <p:spPr>
            <a:xfrm>
              <a:off x="9526177" y="447010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4" name="object 5174"/>
            <p:cNvSpPr/>
            <p:nvPr/>
          </p:nvSpPr>
          <p:spPr>
            <a:xfrm>
              <a:off x="9347314" y="44701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5" name="object 5175"/>
            <p:cNvSpPr/>
            <p:nvPr/>
          </p:nvSpPr>
          <p:spPr>
            <a:xfrm>
              <a:off x="9348641" y="44687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6" name="object 5176"/>
            <p:cNvSpPr/>
            <p:nvPr/>
          </p:nvSpPr>
          <p:spPr>
            <a:xfrm>
              <a:off x="9350087" y="44673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7" name="object 5177"/>
            <p:cNvSpPr/>
            <p:nvPr/>
          </p:nvSpPr>
          <p:spPr>
            <a:xfrm>
              <a:off x="9351659" y="44657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8" name="object 5178"/>
            <p:cNvSpPr/>
            <p:nvPr/>
          </p:nvSpPr>
          <p:spPr>
            <a:xfrm>
              <a:off x="9353353" y="44640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9" name="object 5179"/>
            <p:cNvSpPr/>
            <p:nvPr/>
          </p:nvSpPr>
          <p:spPr>
            <a:xfrm>
              <a:off x="9355194" y="44622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0" name="object 5180"/>
            <p:cNvSpPr/>
            <p:nvPr/>
          </p:nvSpPr>
          <p:spPr>
            <a:xfrm>
              <a:off x="9357182" y="44602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1" name="object 5181"/>
            <p:cNvSpPr/>
            <p:nvPr/>
          </p:nvSpPr>
          <p:spPr>
            <a:xfrm>
              <a:off x="9359293" y="44581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2" name="object 5182"/>
            <p:cNvSpPr/>
            <p:nvPr/>
          </p:nvSpPr>
          <p:spPr>
            <a:xfrm>
              <a:off x="9361527" y="44558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3" name="object 5183"/>
            <p:cNvSpPr/>
            <p:nvPr/>
          </p:nvSpPr>
          <p:spPr>
            <a:xfrm>
              <a:off x="9363886" y="44535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4" name="object 5184"/>
            <p:cNvSpPr/>
            <p:nvPr/>
          </p:nvSpPr>
          <p:spPr>
            <a:xfrm>
              <a:off x="9366415" y="44509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5" name="object 5185"/>
            <p:cNvSpPr/>
            <p:nvPr/>
          </p:nvSpPr>
          <p:spPr>
            <a:xfrm>
              <a:off x="9369039" y="44483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6" name="object 5186"/>
            <p:cNvSpPr/>
            <p:nvPr/>
          </p:nvSpPr>
          <p:spPr>
            <a:xfrm>
              <a:off x="9371816" y="44455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7" name="object 5187"/>
            <p:cNvSpPr/>
            <p:nvPr/>
          </p:nvSpPr>
          <p:spPr>
            <a:xfrm>
              <a:off x="9374734" y="44426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8" name="object 5188"/>
            <p:cNvSpPr/>
            <p:nvPr/>
          </p:nvSpPr>
          <p:spPr>
            <a:xfrm>
              <a:off x="9377757" y="44396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9" name="object 5189"/>
            <p:cNvSpPr/>
            <p:nvPr/>
          </p:nvSpPr>
          <p:spPr>
            <a:xfrm>
              <a:off x="9380947" y="44364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0" name="object 5190"/>
            <p:cNvSpPr/>
            <p:nvPr/>
          </p:nvSpPr>
          <p:spPr>
            <a:xfrm>
              <a:off x="9384238" y="44331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1" name="object 5191"/>
            <p:cNvSpPr/>
            <p:nvPr/>
          </p:nvSpPr>
          <p:spPr>
            <a:xfrm>
              <a:off x="9387672" y="44296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2" name="object 5192"/>
            <p:cNvSpPr/>
            <p:nvPr/>
          </p:nvSpPr>
          <p:spPr>
            <a:xfrm>
              <a:off x="9391256" y="44261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3" name="object 5193"/>
            <p:cNvSpPr/>
            <p:nvPr/>
          </p:nvSpPr>
          <p:spPr>
            <a:xfrm>
              <a:off x="9394963" y="44223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4" name="object 5194"/>
            <p:cNvSpPr/>
            <p:nvPr/>
          </p:nvSpPr>
          <p:spPr>
            <a:xfrm>
              <a:off x="9398795" y="44185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5" name="object 5195"/>
            <p:cNvSpPr/>
            <p:nvPr/>
          </p:nvSpPr>
          <p:spPr>
            <a:xfrm>
              <a:off x="9402770" y="44145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6" name="object 5196"/>
            <p:cNvSpPr/>
            <p:nvPr/>
          </p:nvSpPr>
          <p:spPr>
            <a:xfrm>
              <a:off x="9406871" y="44104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7" name="object 5197"/>
            <p:cNvSpPr/>
            <p:nvPr/>
          </p:nvSpPr>
          <p:spPr>
            <a:xfrm>
              <a:off x="9411118" y="44062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8" name="object 5198"/>
            <p:cNvSpPr/>
            <p:nvPr/>
          </p:nvSpPr>
          <p:spPr>
            <a:xfrm>
              <a:off x="9415486" y="4401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9" name="object 5199"/>
            <p:cNvSpPr/>
            <p:nvPr/>
          </p:nvSpPr>
          <p:spPr>
            <a:xfrm>
              <a:off x="9419980" y="43973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0" name="object 5200"/>
            <p:cNvSpPr/>
            <p:nvPr/>
          </p:nvSpPr>
          <p:spPr>
            <a:xfrm>
              <a:off x="9424620" y="43927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1" name="object 5201"/>
            <p:cNvSpPr/>
            <p:nvPr/>
          </p:nvSpPr>
          <p:spPr>
            <a:xfrm>
              <a:off x="9429408" y="43879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2" name="object 5202"/>
            <p:cNvSpPr/>
            <p:nvPr/>
          </p:nvSpPr>
          <p:spPr>
            <a:xfrm>
              <a:off x="9434292" y="43830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3" name="object 5203"/>
            <p:cNvSpPr/>
            <p:nvPr/>
          </p:nvSpPr>
          <p:spPr>
            <a:xfrm>
              <a:off x="9521292" y="44701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4" name="object 5204"/>
            <p:cNvSpPr/>
            <p:nvPr/>
          </p:nvSpPr>
          <p:spPr>
            <a:xfrm>
              <a:off x="9522593" y="44687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5" name="object 5205"/>
            <p:cNvSpPr/>
            <p:nvPr/>
          </p:nvSpPr>
          <p:spPr>
            <a:xfrm>
              <a:off x="9524042" y="44673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6" name="object 5206"/>
            <p:cNvSpPr/>
            <p:nvPr/>
          </p:nvSpPr>
          <p:spPr>
            <a:xfrm>
              <a:off x="9525613" y="44657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7" name="object 5207"/>
            <p:cNvSpPr/>
            <p:nvPr/>
          </p:nvSpPr>
          <p:spPr>
            <a:xfrm>
              <a:off x="9527330" y="44640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8" name="object 5208"/>
            <p:cNvSpPr/>
            <p:nvPr/>
          </p:nvSpPr>
          <p:spPr>
            <a:xfrm>
              <a:off x="9529174" y="44622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9" name="object 5209"/>
            <p:cNvSpPr/>
            <p:nvPr/>
          </p:nvSpPr>
          <p:spPr>
            <a:xfrm>
              <a:off x="9531136" y="44602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0" name="object 5210"/>
            <p:cNvSpPr/>
            <p:nvPr/>
          </p:nvSpPr>
          <p:spPr>
            <a:xfrm>
              <a:off x="9533246" y="44581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1" name="object 5211"/>
            <p:cNvSpPr/>
            <p:nvPr/>
          </p:nvSpPr>
          <p:spPr>
            <a:xfrm>
              <a:off x="9535481" y="44558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2" name="object 5212"/>
            <p:cNvSpPr/>
            <p:nvPr/>
          </p:nvSpPr>
          <p:spPr>
            <a:xfrm>
              <a:off x="9537862" y="44535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3" name="object 5213"/>
            <p:cNvSpPr/>
            <p:nvPr/>
          </p:nvSpPr>
          <p:spPr>
            <a:xfrm>
              <a:off x="9540366" y="44509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4" name="object 5214"/>
            <p:cNvSpPr/>
            <p:nvPr/>
          </p:nvSpPr>
          <p:spPr>
            <a:xfrm>
              <a:off x="9543018" y="44483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5" name="object 5215"/>
            <p:cNvSpPr/>
            <p:nvPr/>
          </p:nvSpPr>
          <p:spPr>
            <a:xfrm>
              <a:off x="9545794" y="44455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6" name="object 5216"/>
            <p:cNvSpPr/>
            <p:nvPr/>
          </p:nvSpPr>
          <p:spPr>
            <a:xfrm>
              <a:off x="9548689" y="44426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7" name="object 5217"/>
            <p:cNvSpPr/>
            <p:nvPr/>
          </p:nvSpPr>
          <p:spPr>
            <a:xfrm>
              <a:off x="9551736" y="44396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8" name="object 5218"/>
            <p:cNvSpPr/>
            <p:nvPr/>
          </p:nvSpPr>
          <p:spPr>
            <a:xfrm>
              <a:off x="9554902" y="44364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9" name="object 5219"/>
            <p:cNvSpPr/>
            <p:nvPr/>
          </p:nvSpPr>
          <p:spPr>
            <a:xfrm>
              <a:off x="9558212" y="44331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0" name="object 5220"/>
            <p:cNvSpPr/>
            <p:nvPr/>
          </p:nvSpPr>
          <p:spPr>
            <a:xfrm>
              <a:off x="9561652" y="44296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1" name="object 5221"/>
            <p:cNvSpPr/>
            <p:nvPr/>
          </p:nvSpPr>
          <p:spPr>
            <a:xfrm>
              <a:off x="9565209" y="44261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2" name="object 5222"/>
            <p:cNvSpPr/>
            <p:nvPr/>
          </p:nvSpPr>
          <p:spPr>
            <a:xfrm>
              <a:off x="9568917" y="44223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3" name="object 5223"/>
            <p:cNvSpPr/>
            <p:nvPr/>
          </p:nvSpPr>
          <p:spPr>
            <a:xfrm>
              <a:off x="9572773" y="44185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4" name="object 5224"/>
            <p:cNvSpPr/>
            <p:nvPr/>
          </p:nvSpPr>
          <p:spPr>
            <a:xfrm>
              <a:off x="9576747" y="44145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5" name="object 5225"/>
            <p:cNvSpPr/>
            <p:nvPr/>
          </p:nvSpPr>
          <p:spPr>
            <a:xfrm>
              <a:off x="9580848" y="44104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6" name="object 5226"/>
            <p:cNvSpPr/>
            <p:nvPr/>
          </p:nvSpPr>
          <p:spPr>
            <a:xfrm>
              <a:off x="9585073" y="44062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7" name="object 5227"/>
            <p:cNvSpPr/>
            <p:nvPr/>
          </p:nvSpPr>
          <p:spPr>
            <a:xfrm>
              <a:off x="9589439" y="4401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8" name="object 5228"/>
            <p:cNvSpPr/>
            <p:nvPr/>
          </p:nvSpPr>
          <p:spPr>
            <a:xfrm>
              <a:off x="9593959" y="43973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9" name="object 5229"/>
            <p:cNvSpPr/>
            <p:nvPr/>
          </p:nvSpPr>
          <p:spPr>
            <a:xfrm>
              <a:off x="9598599" y="43927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0" name="object 5230"/>
            <p:cNvSpPr/>
            <p:nvPr/>
          </p:nvSpPr>
          <p:spPr>
            <a:xfrm>
              <a:off x="9603361" y="43879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1" name="object 5231"/>
            <p:cNvSpPr/>
            <p:nvPr/>
          </p:nvSpPr>
          <p:spPr>
            <a:xfrm>
              <a:off x="9608268" y="43830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2" name="object 5232"/>
            <p:cNvSpPr/>
            <p:nvPr/>
          </p:nvSpPr>
          <p:spPr>
            <a:xfrm>
              <a:off x="9521292" y="46442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3" name="object 5233"/>
            <p:cNvSpPr/>
            <p:nvPr/>
          </p:nvSpPr>
          <p:spPr>
            <a:xfrm>
              <a:off x="9522593" y="46429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4" name="object 5234"/>
            <p:cNvSpPr/>
            <p:nvPr/>
          </p:nvSpPr>
          <p:spPr>
            <a:xfrm>
              <a:off x="9524042" y="46415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5" name="object 5235"/>
            <p:cNvSpPr/>
            <p:nvPr/>
          </p:nvSpPr>
          <p:spPr>
            <a:xfrm>
              <a:off x="9525613" y="46399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6" name="object 5236"/>
            <p:cNvSpPr/>
            <p:nvPr/>
          </p:nvSpPr>
          <p:spPr>
            <a:xfrm>
              <a:off x="9527330" y="46382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7" name="object 5237"/>
            <p:cNvSpPr/>
            <p:nvPr/>
          </p:nvSpPr>
          <p:spPr>
            <a:xfrm>
              <a:off x="9529174" y="46363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8" name="object 5238"/>
            <p:cNvSpPr/>
            <p:nvPr/>
          </p:nvSpPr>
          <p:spPr>
            <a:xfrm>
              <a:off x="9531136" y="46344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9" name="object 5239"/>
            <p:cNvSpPr/>
            <p:nvPr/>
          </p:nvSpPr>
          <p:spPr>
            <a:xfrm>
              <a:off x="9533246" y="46323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0" name="object 5240"/>
            <p:cNvSpPr/>
            <p:nvPr/>
          </p:nvSpPr>
          <p:spPr>
            <a:xfrm>
              <a:off x="9535481" y="46300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1" name="object 5241"/>
            <p:cNvSpPr/>
            <p:nvPr/>
          </p:nvSpPr>
          <p:spPr>
            <a:xfrm>
              <a:off x="9537862" y="46276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2" name="object 5242"/>
            <p:cNvSpPr/>
            <p:nvPr/>
          </p:nvSpPr>
          <p:spPr>
            <a:xfrm>
              <a:off x="9540366" y="46251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3" name="object 5243"/>
            <p:cNvSpPr/>
            <p:nvPr/>
          </p:nvSpPr>
          <p:spPr>
            <a:xfrm>
              <a:off x="9543018" y="46225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4" name="object 5244"/>
            <p:cNvSpPr/>
            <p:nvPr/>
          </p:nvSpPr>
          <p:spPr>
            <a:xfrm>
              <a:off x="9545794" y="46197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5" name="object 5245"/>
            <p:cNvSpPr/>
            <p:nvPr/>
          </p:nvSpPr>
          <p:spPr>
            <a:xfrm>
              <a:off x="9548689" y="46168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6" name="object 5246"/>
            <p:cNvSpPr/>
            <p:nvPr/>
          </p:nvSpPr>
          <p:spPr>
            <a:xfrm>
              <a:off x="9551736" y="46137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7" name="object 5247"/>
            <p:cNvSpPr/>
            <p:nvPr/>
          </p:nvSpPr>
          <p:spPr>
            <a:xfrm>
              <a:off x="9554902" y="46106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8" name="object 5248"/>
            <p:cNvSpPr/>
            <p:nvPr/>
          </p:nvSpPr>
          <p:spPr>
            <a:xfrm>
              <a:off x="9558212" y="46073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9" name="object 5249"/>
            <p:cNvSpPr/>
            <p:nvPr/>
          </p:nvSpPr>
          <p:spPr>
            <a:xfrm>
              <a:off x="9561652" y="46038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0" name="object 5250"/>
            <p:cNvSpPr/>
            <p:nvPr/>
          </p:nvSpPr>
          <p:spPr>
            <a:xfrm>
              <a:off x="9565209" y="46002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1" name="object 5251"/>
            <p:cNvSpPr/>
            <p:nvPr/>
          </p:nvSpPr>
          <p:spPr>
            <a:xfrm>
              <a:off x="9568917" y="45965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2" name="object 5252"/>
            <p:cNvSpPr/>
            <p:nvPr/>
          </p:nvSpPr>
          <p:spPr>
            <a:xfrm>
              <a:off x="9572773" y="45927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3" name="object 5253"/>
            <p:cNvSpPr/>
            <p:nvPr/>
          </p:nvSpPr>
          <p:spPr>
            <a:xfrm>
              <a:off x="9576747" y="45887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4" name="object 5254"/>
            <p:cNvSpPr/>
            <p:nvPr/>
          </p:nvSpPr>
          <p:spPr>
            <a:xfrm>
              <a:off x="9580848" y="45846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5" name="object 5255"/>
            <p:cNvSpPr/>
            <p:nvPr/>
          </p:nvSpPr>
          <p:spPr>
            <a:xfrm>
              <a:off x="9585073" y="45804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6" name="object 5256"/>
            <p:cNvSpPr/>
            <p:nvPr/>
          </p:nvSpPr>
          <p:spPr>
            <a:xfrm>
              <a:off x="9589439" y="45760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7" name="object 5257"/>
            <p:cNvSpPr/>
            <p:nvPr/>
          </p:nvSpPr>
          <p:spPr>
            <a:xfrm>
              <a:off x="9593959" y="45715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8" name="object 5258"/>
            <p:cNvSpPr/>
            <p:nvPr/>
          </p:nvSpPr>
          <p:spPr>
            <a:xfrm>
              <a:off x="9598599" y="45668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9" name="object 5259"/>
            <p:cNvSpPr/>
            <p:nvPr/>
          </p:nvSpPr>
          <p:spPr>
            <a:xfrm>
              <a:off x="9603361" y="45621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0" name="object 5260"/>
            <p:cNvSpPr/>
            <p:nvPr/>
          </p:nvSpPr>
          <p:spPr>
            <a:xfrm>
              <a:off x="9608268" y="45571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1" name="object 5261"/>
            <p:cNvSpPr/>
            <p:nvPr/>
          </p:nvSpPr>
          <p:spPr>
            <a:xfrm>
              <a:off x="9613154" y="4644271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2" name="object 5262"/>
            <p:cNvSpPr/>
            <p:nvPr/>
          </p:nvSpPr>
          <p:spPr>
            <a:xfrm>
              <a:off x="9613154" y="4470101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3" name="object 5263"/>
            <p:cNvSpPr/>
            <p:nvPr/>
          </p:nvSpPr>
          <p:spPr>
            <a:xfrm>
              <a:off x="9613154" y="447010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4" name="object 5264"/>
            <p:cNvSpPr/>
            <p:nvPr/>
          </p:nvSpPr>
          <p:spPr>
            <a:xfrm>
              <a:off x="9787135" y="447010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5" name="object 5265"/>
            <p:cNvSpPr/>
            <p:nvPr/>
          </p:nvSpPr>
          <p:spPr>
            <a:xfrm>
              <a:off x="9608268" y="44701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6" name="object 5266"/>
            <p:cNvSpPr/>
            <p:nvPr/>
          </p:nvSpPr>
          <p:spPr>
            <a:xfrm>
              <a:off x="9609570" y="44687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7" name="object 5267"/>
            <p:cNvSpPr/>
            <p:nvPr/>
          </p:nvSpPr>
          <p:spPr>
            <a:xfrm>
              <a:off x="9611018" y="44673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8" name="object 5268"/>
            <p:cNvSpPr/>
            <p:nvPr/>
          </p:nvSpPr>
          <p:spPr>
            <a:xfrm>
              <a:off x="9612591" y="44657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9" name="object 5269"/>
            <p:cNvSpPr/>
            <p:nvPr/>
          </p:nvSpPr>
          <p:spPr>
            <a:xfrm>
              <a:off x="9614307" y="44640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0" name="object 5270"/>
            <p:cNvSpPr/>
            <p:nvPr/>
          </p:nvSpPr>
          <p:spPr>
            <a:xfrm>
              <a:off x="9616151" y="44622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1" name="object 5271"/>
            <p:cNvSpPr/>
            <p:nvPr/>
          </p:nvSpPr>
          <p:spPr>
            <a:xfrm>
              <a:off x="9618112" y="44602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2" name="object 5272"/>
            <p:cNvSpPr/>
            <p:nvPr/>
          </p:nvSpPr>
          <p:spPr>
            <a:xfrm>
              <a:off x="9620224" y="44581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3" name="object 5273"/>
            <p:cNvSpPr/>
            <p:nvPr/>
          </p:nvSpPr>
          <p:spPr>
            <a:xfrm>
              <a:off x="9622482" y="44558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4" name="object 5274"/>
            <p:cNvSpPr/>
            <p:nvPr/>
          </p:nvSpPr>
          <p:spPr>
            <a:xfrm>
              <a:off x="9624842" y="44535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5" name="object 5275"/>
            <p:cNvSpPr/>
            <p:nvPr/>
          </p:nvSpPr>
          <p:spPr>
            <a:xfrm>
              <a:off x="9627342" y="44509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6" name="object 5276"/>
            <p:cNvSpPr/>
            <p:nvPr/>
          </p:nvSpPr>
          <p:spPr>
            <a:xfrm>
              <a:off x="9629994" y="44483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7" name="object 5277"/>
            <p:cNvSpPr/>
            <p:nvPr/>
          </p:nvSpPr>
          <p:spPr>
            <a:xfrm>
              <a:off x="9632771" y="44455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8" name="object 5278"/>
            <p:cNvSpPr/>
            <p:nvPr/>
          </p:nvSpPr>
          <p:spPr>
            <a:xfrm>
              <a:off x="9635666" y="44426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9" name="object 5279"/>
            <p:cNvSpPr/>
            <p:nvPr/>
          </p:nvSpPr>
          <p:spPr>
            <a:xfrm>
              <a:off x="9638712" y="44396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0" name="object 5280"/>
            <p:cNvSpPr/>
            <p:nvPr/>
          </p:nvSpPr>
          <p:spPr>
            <a:xfrm>
              <a:off x="9641879" y="44364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1" name="object 5281"/>
            <p:cNvSpPr/>
            <p:nvPr/>
          </p:nvSpPr>
          <p:spPr>
            <a:xfrm>
              <a:off x="9645191" y="44331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2" name="object 5282"/>
            <p:cNvSpPr/>
            <p:nvPr/>
          </p:nvSpPr>
          <p:spPr>
            <a:xfrm>
              <a:off x="9648630" y="44296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3" name="object 5283"/>
            <p:cNvSpPr/>
            <p:nvPr/>
          </p:nvSpPr>
          <p:spPr>
            <a:xfrm>
              <a:off x="9652212" y="44261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4" name="object 5284"/>
            <p:cNvSpPr/>
            <p:nvPr/>
          </p:nvSpPr>
          <p:spPr>
            <a:xfrm>
              <a:off x="9655918" y="44223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5" name="object 5285"/>
            <p:cNvSpPr/>
            <p:nvPr/>
          </p:nvSpPr>
          <p:spPr>
            <a:xfrm>
              <a:off x="9659750" y="44185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6" name="object 5286"/>
            <p:cNvSpPr/>
            <p:nvPr/>
          </p:nvSpPr>
          <p:spPr>
            <a:xfrm>
              <a:off x="9663724" y="44145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7" name="object 5287"/>
            <p:cNvSpPr/>
            <p:nvPr/>
          </p:nvSpPr>
          <p:spPr>
            <a:xfrm>
              <a:off x="9667828" y="44104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8" name="object 5288"/>
            <p:cNvSpPr/>
            <p:nvPr/>
          </p:nvSpPr>
          <p:spPr>
            <a:xfrm>
              <a:off x="9672049" y="44062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9" name="object 5289"/>
            <p:cNvSpPr/>
            <p:nvPr/>
          </p:nvSpPr>
          <p:spPr>
            <a:xfrm>
              <a:off x="9676442" y="4401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0" name="object 5290"/>
            <p:cNvSpPr/>
            <p:nvPr/>
          </p:nvSpPr>
          <p:spPr>
            <a:xfrm>
              <a:off x="9680936" y="43973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1" name="object 5291"/>
            <p:cNvSpPr/>
            <p:nvPr/>
          </p:nvSpPr>
          <p:spPr>
            <a:xfrm>
              <a:off x="9685576" y="43927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2" name="object 5292"/>
            <p:cNvSpPr/>
            <p:nvPr/>
          </p:nvSpPr>
          <p:spPr>
            <a:xfrm>
              <a:off x="9690338" y="43879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3" name="object 5293"/>
            <p:cNvSpPr/>
            <p:nvPr/>
          </p:nvSpPr>
          <p:spPr>
            <a:xfrm>
              <a:off x="9695245" y="43830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4" name="object 5294"/>
            <p:cNvSpPr/>
            <p:nvPr/>
          </p:nvSpPr>
          <p:spPr>
            <a:xfrm>
              <a:off x="9782247" y="44701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5" name="object 5295"/>
            <p:cNvSpPr/>
            <p:nvPr/>
          </p:nvSpPr>
          <p:spPr>
            <a:xfrm>
              <a:off x="9783550" y="44687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6" name="object 5296"/>
            <p:cNvSpPr/>
            <p:nvPr/>
          </p:nvSpPr>
          <p:spPr>
            <a:xfrm>
              <a:off x="9784996" y="44673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7" name="object 5297"/>
            <p:cNvSpPr/>
            <p:nvPr/>
          </p:nvSpPr>
          <p:spPr>
            <a:xfrm>
              <a:off x="9786567" y="44657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8" name="object 5298"/>
            <p:cNvSpPr/>
            <p:nvPr/>
          </p:nvSpPr>
          <p:spPr>
            <a:xfrm>
              <a:off x="9788261" y="44640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9" name="object 5299"/>
            <p:cNvSpPr/>
            <p:nvPr/>
          </p:nvSpPr>
          <p:spPr>
            <a:xfrm>
              <a:off x="9790106" y="44622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0" name="object 5300"/>
            <p:cNvSpPr/>
            <p:nvPr/>
          </p:nvSpPr>
          <p:spPr>
            <a:xfrm>
              <a:off x="9792090" y="44602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1" name="object 5301"/>
            <p:cNvSpPr/>
            <p:nvPr/>
          </p:nvSpPr>
          <p:spPr>
            <a:xfrm>
              <a:off x="9794203" y="44581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2" name="object 5302"/>
            <p:cNvSpPr/>
            <p:nvPr/>
          </p:nvSpPr>
          <p:spPr>
            <a:xfrm>
              <a:off x="9796437" y="44558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3" name="object 5303"/>
            <p:cNvSpPr/>
            <p:nvPr/>
          </p:nvSpPr>
          <p:spPr>
            <a:xfrm>
              <a:off x="9798818" y="44535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4" name="object 5304"/>
            <p:cNvSpPr/>
            <p:nvPr/>
          </p:nvSpPr>
          <p:spPr>
            <a:xfrm>
              <a:off x="9801323" y="44509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5" name="object 5305"/>
            <p:cNvSpPr/>
            <p:nvPr/>
          </p:nvSpPr>
          <p:spPr>
            <a:xfrm>
              <a:off x="9803949" y="44483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6" name="object 5306"/>
            <p:cNvSpPr/>
            <p:nvPr/>
          </p:nvSpPr>
          <p:spPr>
            <a:xfrm>
              <a:off x="9806725" y="44455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7" name="object 5307"/>
            <p:cNvSpPr/>
            <p:nvPr/>
          </p:nvSpPr>
          <p:spPr>
            <a:xfrm>
              <a:off x="9809643" y="44426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8" name="object 5308"/>
            <p:cNvSpPr/>
            <p:nvPr/>
          </p:nvSpPr>
          <p:spPr>
            <a:xfrm>
              <a:off x="9812687" y="44396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9" name="object 5309"/>
            <p:cNvSpPr/>
            <p:nvPr/>
          </p:nvSpPr>
          <p:spPr>
            <a:xfrm>
              <a:off x="9815857" y="44364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0" name="object 5310"/>
            <p:cNvSpPr/>
            <p:nvPr/>
          </p:nvSpPr>
          <p:spPr>
            <a:xfrm>
              <a:off x="9819144" y="44331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1" name="object 5311"/>
            <p:cNvSpPr/>
            <p:nvPr/>
          </p:nvSpPr>
          <p:spPr>
            <a:xfrm>
              <a:off x="9822583" y="44296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2" name="object 5312"/>
            <p:cNvSpPr/>
            <p:nvPr/>
          </p:nvSpPr>
          <p:spPr>
            <a:xfrm>
              <a:off x="9826165" y="44261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3" name="object 5313"/>
            <p:cNvSpPr/>
            <p:nvPr/>
          </p:nvSpPr>
          <p:spPr>
            <a:xfrm>
              <a:off x="9829871" y="44223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4" name="object 5314"/>
            <p:cNvSpPr/>
            <p:nvPr/>
          </p:nvSpPr>
          <p:spPr>
            <a:xfrm>
              <a:off x="9833703" y="44185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5" name="object 5315"/>
            <p:cNvSpPr/>
            <p:nvPr/>
          </p:nvSpPr>
          <p:spPr>
            <a:xfrm>
              <a:off x="9837678" y="44145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6" name="object 5316"/>
            <p:cNvSpPr/>
            <p:nvPr/>
          </p:nvSpPr>
          <p:spPr>
            <a:xfrm>
              <a:off x="9841778" y="44104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7" name="object 5317"/>
            <p:cNvSpPr/>
            <p:nvPr/>
          </p:nvSpPr>
          <p:spPr>
            <a:xfrm>
              <a:off x="9846025" y="44062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8" name="object 5318"/>
            <p:cNvSpPr/>
            <p:nvPr/>
          </p:nvSpPr>
          <p:spPr>
            <a:xfrm>
              <a:off x="9850395" y="4401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9" name="object 5319"/>
            <p:cNvSpPr/>
            <p:nvPr/>
          </p:nvSpPr>
          <p:spPr>
            <a:xfrm>
              <a:off x="9854889" y="43973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0" name="object 5320"/>
            <p:cNvSpPr/>
            <p:nvPr/>
          </p:nvSpPr>
          <p:spPr>
            <a:xfrm>
              <a:off x="9859554" y="43927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1" name="object 5321"/>
            <p:cNvSpPr/>
            <p:nvPr/>
          </p:nvSpPr>
          <p:spPr>
            <a:xfrm>
              <a:off x="9864317" y="43879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2" name="object 5322"/>
            <p:cNvSpPr/>
            <p:nvPr/>
          </p:nvSpPr>
          <p:spPr>
            <a:xfrm>
              <a:off x="9869200" y="43830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3" name="object 5323"/>
            <p:cNvSpPr/>
            <p:nvPr/>
          </p:nvSpPr>
          <p:spPr>
            <a:xfrm>
              <a:off x="9782247" y="46442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4" name="object 5324"/>
            <p:cNvSpPr/>
            <p:nvPr/>
          </p:nvSpPr>
          <p:spPr>
            <a:xfrm>
              <a:off x="9783550" y="46429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5" name="object 5325"/>
            <p:cNvSpPr/>
            <p:nvPr/>
          </p:nvSpPr>
          <p:spPr>
            <a:xfrm>
              <a:off x="9784996" y="46415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6" name="object 5326"/>
            <p:cNvSpPr/>
            <p:nvPr/>
          </p:nvSpPr>
          <p:spPr>
            <a:xfrm>
              <a:off x="9786567" y="46399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7" name="object 5327"/>
            <p:cNvSpPr/>
            <p:nvPr/>
          </p:nvSpPr>
          <p:spPr>
            <a:xfrm>
              <a:off x="9788261" y="46382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8" name="object 5328"/>
            <p:cNvSpPr/>
            <p:nvPr/>
          </p:nvSpPr>
          <p:spPr>
            <a:xfrm>
              <a:off x="9790106" y="46363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9" name="object 5329"/>
            <p:cNvSpPr/>
            <p:nvPr/>
          </p:nvSpPr>
          <p:spPr>
            <a:xfrm>
              <a:off x="9792090" y="46344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0" name="object 5330"/>
            <p:cNvSpPr/>
            <p:nvPr/>
          </p:nvSpPr>
          <p:spPr>
            <a:xfrm>
              <a:off x="9794203" y="46323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1" name="object 5331"/>
            <p:cNvSpPr/>
            <p:nvPr/>
          </p:nvSpPr>
          <p:spPr>
            <a:xfrm>
              <a:off x="9796437" y="46300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2" name="object 5332"/>
            <p:cNvSpPr/>
            <p:nvPr/>
          </p:nvSpPr>
          <p:spPr>
            <a:xfrm>
              <a:off x="9798818" y="46276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3" name="object 5333"/>
            <p:cNvSpPr/>
            <p:nvPr/>
          </p:nvSpPr>
          <p:spPr>
            <a:xfrm>
              <a:off x="9801323" y="46251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4" name="object 5334"/>
            <p:cNvSpPr/>
            <p:nvPr/>
          </p:nvSpPr>
          <p:spPr>
            <a:xfrm>
              <a:off x="9803949" y="46225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5" name="object 5335"/>
            <p:cNvSpPr/>
            <p:nvPr/>
          </p:nvSpPr>
          <p:spPr>
            <a:xfrm>
              <a:off x="9806725" y="46197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6" name="object 5336"/>
            <p:cNvSpPr/>
            <p:nvPr/>
          </p:nvSpPr>
          <p:spPr>
            <a:xfrm>
              <a:off x="9809643" y="46168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7" name="object 5337"/>
            <p:cNvSpPr/>
            <p:nvPr/>
          </p:nvSpPr>
          <p:spPr>
            <a:xfrm>
              <a:off x="9812687" y="46137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8" name="object 5338"/>
            <p:cNvSpPr/>
            <p:nvPr/>
          </p:nvSpPr>
          <p:spPr>
            <a:xfrm>
              <a:off x="9815857" y="46106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9" name="object 5339"/>
            <p:cNvSpPr/>
            <p:nvPr/>
          </p:nvSpPr>
          <p:spPr>
            <a:xfrm>
              <a:off x="9819144" y="46073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0" name="object 5340"/>
            <p:cNvSpPr/>
            <p:nvPr/>
          </p:nvSpPr>
          <p:spPr>
            <a:xfrm>
              <a:off x="9822583" y="46038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1" name="object 5341"/>
            <p:cNvSpPr/>
            <p:nvPr/>
          </p:nvSpPr>
          <p:spPr>
            <a:xfrm>
              <a:off x="9826165" y="46002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2" name="object 5342"/>
            <p:cNvSpPr/>
            <p:nvPr/>
          </p:nvSpPr>
          <p:spPr>
            <a:xfrm>
              <a:off x="9829871" y="45965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3" name="object 5343"/>
            <p:cNvSpPr/>
            <p:nvPr/>
          </p:nvSpPr>
          <p:spPr>
            <a:xfrm>
              <a:off x="9833703" y="45927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4" name="object 5344"/>
            <p:cNvSpPr/>
            <p:nvPr/>
          </p:nvSpPr>
          <p:spPr>
            <a:xfrm>
              <a:off x="9837678" y="45887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5" name="object 5345"/>
            <p:cNvSpPr/>
            <p:nvPr/>
          </p:nvSpPr>
          <p:spPr>
            <a:xfrm>
              <a:off x="9841778" y="45846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6" name="object 5346"/>
            <p:cNvSpPr/>
            <p:nvPr/>
          </p:nvSpPr>
          <p:spPr>
            <a:xfrm>
              <a:off x="9846025" y="45804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7" name="object 5347"/>
            <p:cNvSpPr/>
            <p:nvPr/>
          </p:nvSpPr>
          <p:spPr>
            <a:xfrm>
              <a:off x="9850395" y="45760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8" name="object 5348"/>
            <p:cNvSpPr/>
            <p:nvPr/>
          </p:nvSpPr>
          <p:spPr>
            <a:xfrm>
              <a:off x="9854889" y="45715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9" name="object 5349"/>
            <p:cNvSpPr/>
            <p:nvPr/>
          </p:nvSpPr>
          <p:spPr>
            <a:xfrm>
              <a:off x="9859554" y="45668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0" name="object 5350"/>
            <p:cNvSpPr/>
            <p:nvPr/>
          </p:nvSpPr>
          <p:spPr>
            <a:xfrm>
              <a:off x="9864317" y="45621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1" name="object 5351"/>
            <p:cNvSpPr/>
            <p:nvPr/>
          </p:nvSpPr>
          <p:spPr>
            <a:xfrm>
              <a:off x="9869200" y="45571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2" name="object 5352"/>
            <p:cNvSpPr/>
            <p:nvPr/>
          </p:nvSpPr>
          <p:spPr>
            <a:xfrm>
              <a:off x="9874110" y="4644271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3" name="object 5353"/>
            <p:cNvSpPr/>
            <p:nvPr/>
          </p:nvSpPr>
          <p:spPr>
            <a:xfrm>
              <a:off x="9874110" y="4470101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4" name="object 5354"/>
            <p:cNvSpPr/>
            <p:nvPr/>
          </p:nvSpPr>
          <p:spPr>
            <a:xfrm>
              <a:off x="9874110" y="447010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5" name="object 5355"/>
            <p:cNvSpPr/>
            <p:nvPr/>
          </p:nvSpPr>
          <p:spPr>
            <a:xfrm>
              <a:off x="10048090" y="447010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6" name="object 5356"/>
            <p:cNvSpPr/>
            <p:nvPr/>
          </p:nvSpPr>
          <p:spPr>
            <a:xfrm>
              <a:off x="9869224" y="44701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7" name="object 5357"/>
            <p:cNvSpPr/>
            <p:nvPr/>
          </p:nvSpPr>
          <p:spPr>
            <a:xfrm>
              <a:off x="9870527" y="44687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8" name="object 5358"/>
            <p:cNvSpPr/>
            <p:nvPr/>
          </p:nvSpPr>
          <p:spPr>
            <a:xfrm>
              <a:off x="9871973" y="44673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9" name="object 5359"/>
            <p:cNvSpPr/>
            <p:nvPr/>
          </p:nvSpPr>
          <p:spPr>
            <a:xfrm>
              <a:off x="9873544" y="44657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0" name="object 5360"/>
            <p:cNvSpPr/>
            <p:nvPr/>
          </p:nvSpPr>
          <p:spPr>
            <a:xfrm>
              <a:off x="9875263" y="44640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1" name="object 5361"/>
            <p:cNvSpPr/>
            <p:nvPr/>
          </p:nvSpPr>
          <p:spPr>
            <a:xfrm>
              <a:off x="9877107" y="44622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2" name="object 5362"/>
            <p:cNvSpPr/>
            <p:nvPr/>
          </p:nvSpPr>
          <p:spPr>
            <a:xfrm>
              <a:off x="9879068" y="44602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3" name="object 5363"/>
            <p:cNvSpPr/>
            <p:nvPr/>
          </p:nvSpPr>
          <p:spPr>
            <a:xfrm>
              <a:off x="9881180" y="44581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4" name="object 5364"/>
            <p:cNvSpPr/>
            <p:nvPr/>
          </p:nvSpPr>
          <p:spPr>
            <a:xfrm>
              <a:off x="9883414" y="44558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5" name="object 5365"/>
            <p:cNvSpPr/>
            <p:nvPr/>
          </p:nvSpPr>
          <p:spPr>
            <a:xfrm>
              <a:off x="9885797" y="44535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6" name="object 5366"/>
            <p:cNvSpPr/>
            <p:nvPr/>
          </p:nvSpPr>
          <p:spPr>
            <a:xfrm>
              <a:off x="9888300" y="44509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7" name="object 5367"/>
            <p:cNvSpPr/>
            <p:nvPr/>
          </p:nvSpPr>
          <p:spPr>
            <a:xfrm>
              <a:off x="9890953" y="44483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8" name="object 5368"/>
            <p:cNvSpPr/>
            <p:nvPr/>
          </p:nvSpPr>
          <p:spPr>
            <a:xfrm>
              <a:off x="9893726" y="44455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9" name="object 5369"/>
            <p:cNvSpPr/>
            <p:nvPr/>
          </p:nvSpPr>
          <p:spPr>
            <a:xfrm>
              <a:off x="9896620" y="44426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0" name="object 5370"/>
            <p:cNvSpPr/>
            <p:nvPr/>
          </p:nvSpPr>
          <p:spPr>
            <a:xfrm>
              <a:off x="9899667" y="44396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1" name="object 5371"/>
            <p:cNvSpPr/>
            <p:nvPr/>
          </p:nvSpPr>
          <p:spPr>
            <a:xfrm>
              <a:off x="9902834" y="44364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2" name="object 5372"/>
            <p:cNvSpPr/>
            <p:nvPr/>
          </p:nvSpPr>
          <p:spPr>
            <a:xfrm>
              <a:off x="9906145" y="44331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3" name="object 5373"/>
            <p:cNvSpPr/>
            <p:nvPr/>
          </p:nvSpPr>
          <p:spPr>
            <a:xfrm>
              <a:off x="9909584" y="44296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4" name="object 5374"/>
            <p:cNvSpPr/>
            <p:nvPr/>
          </p:nvSpPr>
          <p:spPr>
            <a:xfrm>
              <a:off x="9913142" y="44261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5" name="object 5375"/>
            <p:cNvSpPr/>
            <p:nvPr/>
          </p:nvSpPr>
          <p:spPr>
            <a:xfrm>
              <a:off x="9916849" y="44223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6" name="object 5376"/>
            <p:cNvSpPr/>
            <p:nvPr/>
          </p:nvSpPr>
          <p:spPr>
            <a:xfrm>
              <a:off x="9920680" y="44185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7" name="object 5377"/>
            <p:cNvSpPr/>
            <p:nvPr/>
          </p:nvSpPr>
          <p:spPr>
            <a:xfrm>
              <a:off x="9924656" y="44145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8" name="object 5378"/>
            <p:cNvSpPr/>
            <p:nvPr/>
          </p:nvSpPr>
          <p:spPr>
            <a:xfrm>
              <a:off x="9928780" y="44104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9" name="object 5379"/>
            <p:cNvSpPr/>
            <p:nvPr/>
          </p:nvSpPr>
          <p:spPr>
            <a:xfrm>
              <a:off x="9933002" y="44062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0" name="object 5380"/>
            <p:cNvSpPr/>
            <p:nvPr/>
          </p:nvSpPr>
          <p:spPr>
            <a:xfrm>
              <a:off x="9937373" y="4401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1" name="object 5381"/>
            <p:cNvSpPr/>
            <p:nvPr/>
          </p:nvSpPr>
          <p:spPr>
            <a:xfrm>
              <a:off x="9941890" y="43973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2" name="object 5382"/>
            <p:cNvSpPr/>
            <p:nvPr/>
          </p:nvSpPr>
          <p:spPr>
            <a:xfrm>
              <a:off x="9946532" y="43927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3" name="object 5383"/>
            <p:cNvSpPr/>
            <p:nvPr/>
          </p:nvSpPr>
          <p:spPr>
            <a:xfrm>
              <a:off x="9951294" y="43879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4" name="object 5384"/>
            <p:cNvSpPr/>
            <p:nvPr/>
          </p:nvSpPr>
          <p:spPr>
            <a:xfrm>
              <a:off x="9956201" y="43830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5" name="object 5385"/>
            <p:cNvSpPr/>
            <p:nvPr/>
          </p:nvSpPr>
          <p:spPr>
            <a:xfrm>
              <a:off x="8308426" y="438299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6" name="object 5386"/>
            <p:cNvSpPr/>
            <p:nvPr/>
          </p:nvSpPr>
          <p:spPr>
            <a:xfrm>
              <a:off x="8308426" y="4208825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7" name="object 5387"/>
            <p:cNvSpPr/>
            <p:nvPr/>
          </p:nvSpPr>
          <p:spPr>
            <a:xfrm>
              <a:off x="8308426" y="4208823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8" name="object 5388"/>
            <p:cNvSpPr/>
            <p:nvPr/>
          </p:nvSpPr>
          <p:spPr>
            <a:xfrm>
              <a:off x="8482380" y="4208823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9" name="object 5389"/>
            <p:cNvSpPr/>
            <p:nvPr/>
          </p:nvSpPr>
          <p:spPr>
            <a:xfrm>
              <a:off x="8303541" y="42088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0" name="object 5390"/>
            <p:cNvSpPr/>
            <p:nvPr/>
          </p:nvSpPr>
          <p:spPr>
            <a:xfrm>
              <a:off x="8304842" y="42075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1" name="object 5391"/>
            <p:cNvSpPr/>
            <p:nvPr/>
          </p:nvSpPr>
          <p:spPr>
            <a:xfrm>
              <a:off x="8306293" y="42060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2" name="object 5392"/>
            <p:cNvSpPr/>
            <p:nvPr/>
          </p:nvSpPr>
          <p:spPr>
            <a:xfrm>
              <a:off x="8307863" y="42044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3" name="object 5393"/>
            <p:cNvSpPr/>
            <p:nvPr/>
          </p:nvSpPr>
          <p:spPr>
            <a:xfrm>
              <a:off x="8309583" y="42027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4" name="object 5394"/>
            <p:cNvSpPr/>
            <p:nvPr/>
          </p:nvSpPr>
          <p:spPr>
            <a:xfrm>
              <a:off x="8311421" y="42009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5" name="object 5395"/>
            <p:cNvSpPr/>
            <p:nvPr/>
          </p:nvSpPr>
          <p:spPr>
            <a:xfrm>
              <a:off x="8313388" y="41989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6" name="object 5396"/>
            <p:cNvSpPr/>
            <p:nvPr/>
          </p:nvSpPr>
          <p:spPr>
            <a:xfrm>
              <a:off x="8315498" y="41968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7" name="object 5397"/>
            <p:cNvSpPr/>
            <p:nvPr/>
          </p:nvSpPr>
          <p:spPr>
            <a:xfrm>
              <a:off x="8317731" y="41946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8" name="object 5398"/>
            <p:cNvSpPr/>
            <p:nvPr/>
          </p:nvSpPr>
          <p:spPr>
            <a:xfrm>
              <a:off x="8320112" y="41922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9" name="object 5399"/>
            <p:cNvSpPr/>
            <p:nvPr/>
          </p:nvSpPr>
          <p:spPr>
            <a:xfrm>
              <a:off x="8322617" y="41897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0" name="object 5400"/>
            <p:cNvSpPr/>
            <p:nvPr/>
          </p:nvSpPr>
          <p:spPr>
            <a:xfrm>
              <a:off x="8325245" y="41870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1" name="object 5401"/>
            <p:cNvSpPr/>
            <p:nvPr/>
          </p:nvSpPr>
          <p:spPr>
            <a:xfrm>
              <a:off x="8328041" y="41842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2" name="object 5402"/>
            <p:cNvSpPr/>
            <p:nvPr/>
          </p:nvSpPr>
          <p:spPr>
            <a:xfrm>
              <a:off x="8330940" y="41813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3" name="object 5403"/>
            <p:cNvSpPr/>
            <p:nvPr/>
          </p:nvSpPr>
          <p:spPr>
            <a:xfrm>
              <a:off x="8333983" y="41783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4" name="object 5404"/>
            <p:cNvSpPr/>
            <p:nvPr/>
          </p:nvSpPr>
          <p:spPr>
            <a:xfrm>
              <a:off x="8337148" y="41751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5" name="object 5405"/>
            <p:cNvSpPr/>
            <p:nvPr/>
          </p:nvSpPr>
          <p:spPr>
            <a:xfrm>
              <a:off x="8340465" y="41718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6" name="object 5406"/>
            <p:cNvSpPr/>
            <p:nvPr/>
          </p:nvSpPr>
          <p:spPr>
            <a:xfrm>
              <a:off x="8343899" y="41684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7" name="object 5407"/>
            <p:cNvSpPr/>
            <p:nvPr/>
          </p:nvSpPr>
          <p:spPr>
            <a:xfrm>
              <a:off x="8347462" y="41648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8" name="object 5408"/>
            <p:cNvSpPr/>
            <p:nvPr/>
          </p:nvSpPr>
          <p:spPr>
            <a:xfrm>
              <a:off x="8351166" y="41611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9" name="object 5409"/>
            <p:cNvSpPr/>
            <p:nvPr/>
          </p:nvSpPr>
          <p:spPr>
            <a:xfrm>
              <a:off x="8354995" y="41572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0" name="object 5410"/>
            <p:cNvSpPr/>
            <p:nvPr/>
          </p:nvSpPr>
          <p:spPr>
            <a:xfrm>
              <a:off x="8358974" y="41532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1" name="object 5411"/>
            <p:cNvSpPr/>
            <p:nvPr/>
          </p:nvSpPr>
          <p:spPr>
            <a:xfrm>
              <a:off x="8363071" y="41491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2" name="object 5412"/>
            <p:cNvSpPr/>
            <p:nvPr/>
          </p:nvSpPr>
          <p:spPr>
            <a:xfrm>
              <a:off x="8367321" y="41449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3" name="object 5413"/>
            <p:cNvSpPr/>
            <p:nvPr/>
          </p:nvSpPr>
          <p:spPr>
            <a:xfrm>
              <a:off x="8371692" y="41405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4" name="object 5414"/>
            <p:cNvSpPr/>
            <p:nvPr/>
          </p:nvSpPr>
          <p:spPr>
            <a:xfrm>
              <a:off x="8376182" y="41360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5" name="object 5415"/>
            <p:cNvSpPr/>
            <p:nvPr/>
          </p:nvSpPr>
          <p:spPr>
            <a:xfrm>
              <a:off x="8380845" y="41314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6" name="object 5416"/>
            <p:cNvSpPr/>
            <p:nvPr/>
          </p:nvSpPr>
          <p:spPr>
            <a:xfrm>
              <a:off x="8385608" y="41266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7" name="object 5417"/>
            <p:cNvSpPr/>
            <p:nvPr/>
          </p:nvSpPr>
          <p:spPr>
            <a:xfrm>
              <a:off x="8390495" y="41217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8" name="object 5418"/>
            <p:cNvSpPr/>
            <p:nvPr/>
          </p:nvSpPr>
          <p:spPr>
            <a:xfrm>
              <a:off x="8477497" y="42088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9" name="object 5419"/>
            <p:cNvSpPr/>
            <p:nvPr/>
          </p:nvSpPr>
          <p:spPr>
            <a:xfrm>
              <a:off x="8478796" y="42075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0" name="object 5420"/>
            <p:cNvSpPr/>
            <p:nvPr/>
          </p:nvSpPr>
          <p:spPr>
            <a:xfrm>
              <a:off x="8480246" y="42060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1" name="object 5421"/>
            <p:cNvSpPr/>
            <p:nvPr/>
          </p:nvSpPr>
          <p:spPr>
            <a:xfrm>
              <a:off x="8481818" y="42044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2" name="object 5422"/>
            <p:cNvSpPr/>
            <p:nvPr/>
          </p:nvSpPr>
          <p:spPr>
            <a:xfrm>
              <a:off x="8483537" y="42027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3" name="object 5423"/>
            <p:cNvSpPr/>
            <p:nvPr/>
          </p:nvSpPr>
          <p:spPr>
            <a:xfrm>
              <a:off x="8485375" y="42009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4" name="object 5424"/>
            <p:cNvSpPr/>
            <p:nvPr/>
          </p:nvSpPr>
          <p:spPr>
            <a:xfrm>
              <a:off x="8487341" y="41989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5" name="object 5425"/>
            <p:cNvSpPr/>
            <p:nvPr/>
          </p:nvSpPr>
          <p:spPr>
            <a:xfrm>
              <a:off x="8489453" y="41968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6" name="object 5426"/>
            <p:cNvSpPr/>
            <p:nvPr/>
          </p:nvSpPr>
          <p:spPr>
            <a:xfrm>
              <a:off x="8491709" y="41946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7" name="object 5427"/>
            <p:cNvSpPr/>
            <p:nvPr/>
          </p:nvSpPr>
          <p:spPr>
            <a:xfrm>
              <a:off x="8494065" y="41922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8" name="object 5428"/>
            <p:cNvSpPr/>
            <p:nvPr/>
          </p:nvSpPr>
          <p:spPr>
            <a:xfrm>
              <a:off x="8496570" y="41897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9" name="object 5429"/>
            <p:cNvSpPr/>
            <p:nvPr/>
          </p:nvSpPr>
          <p:spPr>
            <a:xfrm>
              <a:off x="8499221" y="41870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0" name="object 5430"/>
            <p:cNvSpPr/>
            <p:nvPr/>
          </p:nvSpPr>
          <p:spPr>
            <a:xfrm>
              <a:off x="8501994" y="41842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1" name="object 5431"/>
            <p:cNvSpPr/>
            <p:nvPr/>
          </p:nvSpPr>
          <p:spPr>
            <a:xfrm>
              <a:off x="8504893" y="41813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2" name="object 5432"/>
            <p:cNvSpPr/>
            <p:nvPr/>
          </p:nvSpPr>
          <p:spPr>
            <a:xfrm>
              <a:off x="8507935" y="41783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3" name="object 5433"/>
            <p:cNvSpPr/>
            <p:nvPr/>
          </p:nvSpPr>
          <p:spPr>
            <a:xfrm>
              <a:off x="8511102" y="41751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4" name="object 5434"/>
            <p:cNvSpPr/>
            <p:nvPr/>
          </p:nvSpPr>
          <p:spPr>
            <a:xfrm>
              <a:off x="8514417" y="41718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5" name="object 5435"/>
            <p:cNvSpPr/>
            <p:nvPr/>
          </p:nvSpPr>
          <p:spPr>
            <a:xfrm>
              <a:off x="8517852" y="41684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6" name="object 5436"/>
            <p:cNvSpPr/>
            <p:nvPr/>
          </p:nvSpPr>
          <p:spPr>
            <a:xfrm>
              <a:off x="8521438" y="41648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7" name="object 5437"/>
            <p:cNvSpPr/>
            <p:nvPr/>
          </p:nvSpPr>
          <p:spPr>
            <a:xfrm>
              <a:off x="8525145" y="41611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8" name="object 5438"/>
            <p:cNvSpPr/>
            <p:nvPr/>
          </p:nvSpPr>
          <p:spPr>
            <a:xfrm>
              <a:off x="8528974" y="41572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9" name="object 5439"/>
            <p:cNvSpPr/>
            <p:nvPr/>
          </p:nvSpPr>
          <p:spPr>
            <a:xfrm>
              <a:off x="8532953" y="41532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0" name="object 5440"/>
            <p:cNvSpPr/>
            <p:nvPr/>
          </p:nvSpPr>
          <p:spPr>
            <a:xfrm>
              <a:off x="8537053" y="41491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1" name="object 5441"/>
            <p:cNvSpPr/>
            <p:nvPr/>
          </p:nvSpPr>
          <p:spPr>
            <a:xfrm>
              <a:off x="8541275" y="41449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2" name="object 5442"/>
            <p:cNvSpPr/>
            <p:nvPr/>
          </p:nvSpPr>
          <p:spPr>
            <a:xfrm>
              <a:off x="8545669" y="41405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3" name="object 5443"/>
            <p:cNvSpPr/>
            <p:nvPr/>
          </p:nvSpPr>
          <p:spPr>
            <a:xfrm>
              <a:off x="8550162" y="41360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4" name="object 5444"/>
            <p:cNvSpPr/>
            <p:nvPr/>
          </p:nvSpPr>
          <p:spPr>
            <a:xfrm>
              <a:off x="8554799" y="41314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5" name="object 5445"/>
            <p:cNvSpPr/>
            <p:nvPr/>
          </p:nvSpPr>
          <p:spPr>
            <a:xfrm>
              <a:off x="8559562" y="41266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6" name="object 5446"/>
            <p:cNvSpPr/>
            <p:nvPr/>
          </p:nvSpPr>
          <p:spPr>
            <a:xfrm>
              <a:off x="8564474" y="41217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7" name="object 5447"/>
            <p:cNvSpPr/>
            <p:nvPr/>
          </p:nvSpPr>
          <p:spPr>
            <a:xfrm>
              <a:off x="8477497" y="43829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8" name="object 5448"/>
            <p:cNvSpPr/>
            <p:nvPr/>
          </p:nvSpPr>
          <p:spPr>
            <a:xfrm>
              <a:off x="8478796" y="43816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9" name="object 5449"/>
            <p:cNvSpPr/>
            <p:nvPr/>
          </p:nvSpPr>
          <p:spPr>
            <a:xfrm>
              <a:off x="8480246" y="43802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0" name="object 5450"/>
            <p:cNvSpPr/>
            <p:nvPr/>
          </p:nvSpPr>
          <p:spPr>
            <a:xfrm>
              <a:off x="8481818" y="43786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1" name="object 5451"/>
            <p:cNvSpPr/>
            <p:nvPr/>
          </p:nvSpPr>
          <p:spPr>
            <a:xfrm>
              <a:off x="8483537" y="43769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2" name="object 5452"/>
            <p:cNvSpPr/>
            <p:nvPr/>
          </p:nvSpPr>
          <p:spPr>
            <a:xfrm>
              <a:off x="8485375" y="43751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3" name="object 5453"/>
            <p:cNvSpPr/>
            <p:nvPr/>
          </p:nvSpPr>
          <p:spPr>
            <a:xfrm>
              <a:off x="8487341" y="43731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4" name="object 5454"/>
            <p:cNvSpPr/>
            <p:nvPr/>
          </p:nvSpPr>
          <p:spPr>
            <a:xfrm>
              <a:off x="8489453" y="43710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5" name="object 5455"/>
            <p:cNvSpPr/>
            <p:nvPr/>
          </p:nvSpPr>
          <p:spPr>
            <a:xfrm>
              <a:off x="8491709" y="43687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6" name="object 5456"/>
            <p:cNvSpPr/>
            <p:nvPr/>
          </p:nvSpPr>
          <p:spPr>
            <a:xfrm>
              <a:off x="8494065" y="43664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7" name="object 5457"/>
            <p:cNvSpPr/>
            <p:nvPr/>
          </p:nvSpPr>
          <p:spPr>
            <a:xfrm>
              <a:off x="8496570" y="43638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8" name="object 5458"/>
            <p:cNvSpPr/>
            <p:nvPr/>
          </p:nvSpPr>
          <p:spPr>
            <a:xfrm>
              <a:off x="8499221" y="43612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9" name="object 5459"/>
            <p:cNvSpPr/>
            <p:nvPr/>
          </p:nvSpPr>
          <p:spPr>
            <a:xfrm>
              <a:off x="8501994" y="43584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0" name="object 5460"/>
            <p:cNvSpPr/>
            <p:nvPr/>
          </p:nvSpPr>
          <p:spPr>
            <a:xfrm>
              <a:off x="8504893" y="43555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1" name="object 5461"/>
            <p:cNvSpPr/>
            <p:nvPr/>
          </p:nvSpPr>
          <p:spPr>
            <a:xfrm>
              <a:off x="8507935" y="43525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2" name="object 5462"/>
            <p:cNvSpPr/>
            <p:nvPr/>
          </p:nvSpPr>
          <p:spPr>
            <a:xfrm>
              <a:off x="8511102" y="43493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3" name="object 5463"/>
            <p:cNvSpPr/>
            <p:nvPr/>
          </p:nvSpPr>
          <p:spPr>
            <a:xfrm>
              <a:off x="8514417" y="43460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4" name="object 5464"/>
            <p:cNvSpPr/>
            <p:nvPr/>
          </p:nvSpPr>
          <p:spPr>
            <a:xfrm>
              <a:off x="8517852" y="43426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5" name="object 5465"/>
            <p:cNvSpPr/>
            <p:nvPr/>
          </p:nvSpPr>
          <p:spPr>
            <a:xfrm>
              <a:off x="8521438" y="43390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6" name="object 5466"/>
            <p:cNvSpPr/>
            <p:nvPr/>
          </p:nvSpPr>
          <p:spPr>
            <a:xfrm>
              <a:off x="8525145" y="43353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7" name="object 5467"/>
            <p:cNvSpPr/>
            <p:nvPr/>
          </p:nvSpPr>
          <p:spPr>
            <a:xfrm>
              <a:off x="8528974" y="43314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8" name="object 5468"/>
            <p:cNvSpPr/>
            <p:nvPr/>
          </p:nvSpPr>
          <p:spPr>
            <a:xfrm>
              <a:off x="8532953" y="43274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9" name="object 5469"/>
            <p:cNvSpPr/>
            <p:nvPr/>
          </p:nvSpPr>
          <p:spPr>
            <a:xfrm>
              <a:off x="8537053" y="43233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0" name="object 5470"/>
            <p:cNvSpPr/>
            <p:nvPr/>
          </p:nvSpPr>
          <p:spPr>
            <a:xfrm>
              <a:off x="8541275" y="43191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1" name="object 5471"/>
            <p:cNvSpPr/>
            <p:nvPr/>
          </p:nvSpPr>
          <p:spPr>
            <a:xfrm>
              <a:off x="8545669" y="43147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2" name="object 5472"/>
            <p:cNvSpPr/>
            <p:nvPr/>
          </p:nvSpPr>
          <p:spPr>
            <a:xfrm>
              <a:off x="8550162" y="43102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3" name="object 5473"/>
            <p:cNvSpPr/>
            <p:nvPr/>
          </p:nvSpPr>
          <p:spPr>
            <a:xfrm>
              <a:off x="8554799" y="43056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4" name="object 5474"/>
            <p:cNvSpPr/>
            <p:nvPr/>
          </p:nvSpPr>
          <p:spPr>
            <a:xfrm>
              <a:off x="8559562" y="43008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5" name="object 5475"/>
            <p:cNvSpPr/>
            <p:nvPr/>
          </p:nvSpPr>
          <p:spPr>
            <a:xfrm>
              <a:off x="8564474" y="42959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6" name="object 5476"/>
            <p:cNvSpPr/>
            <p:nvPr/>
          </p:nvSpPr>
          <p:spPr>
            <a:xfrm>
              <a:off x="8569382" y="438299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7" name="object 5477"/>
            <p:cNvSpPr/>
            <p:nvPr/>
          </p:nvSpPr>
          <p:spPr>
            <a:xfrm>
              <a:off x="8569382" y="4208825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8" name="object 5478"/>
            <p:cNvSpPr/>
            <p:nvPr/>
          </p:nvSpPr>
          <p:spPr>
            <a:xfrm>
              <a:off x="8569382" y="4208823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9" name="object 5479"/>
            <p:cNvSpPr/>
            <p:nvPr/>
          </p:nvSpPr>
          <p:spPr>
            <a:xfrm>
              <a:off x="8743336" y="4208823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0" name="object 5480"/>
            <p:cNvSpPr/>
            <p:nvPr/>
          </p:nvSpPr>
          <p:spPr>
            <a:xfrm>
              <a:off x="8564474" y="42088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1" name="object 5481"/>
            <p:cNvSpPr/>
            <p:nvPr/>
          </p:nvSpPr>
          <p:spPr>
            <a:xfrm>
              <a:off x="8565797" y="42075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2" name="object 5482"/>
            <p:cNvSpPr/>
            <p:nvPr/>
          </p:nvSpPr>
          <p:spPr>
            <a:xfrm>
              <a:off x="8567224" y="42060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3" name="object 5483"/>
            <p:cNvSpPr/>
            <p:nvPr/>
          </p:nvSpPr>
          <p:spPr>
            <a:xfrm>
              <a:off x="8568819" y="42044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4" name="object 5484"/>
            <p:cNvSpPr/>
            <p:nvPr/>
          </p:nvSpPr>
          <p:spPr>
            <a:xfrm>
              <a:off x="8570513" y="42027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5" name="object 5485"/>
            <p:cNvSpPr/>
            <p:nvPr/>
          </p:nvSpPr>
          <p:spPr>
            <a:xfrm>
              <a:off x="8572351" y="42009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6" name="object 5486"/>
            <p:cNvSpPr/>
            <p:nvPr/>
          </p:nvSpPr>
          <p:spPr>
            <a:xfrm>
              <a:off x="8574341" y="41989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7" name="object 5487"/>
            <p:cNvSpPr/>
            <p:nvPr/>
          </p:nvSpPr>
          <p:spPr>
            <a:xfrm>
              <a:off x="8576452" y="41968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8" name="object 5488"/>
            <p:cNvSpPr/>
            <p:nvPr/>
          </p:nvSpPr>
          <p:spPr>
            <a:xfrm>
              <a:off x="8578686" y="41946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9" name="object 5489"/>
            <p:cNvSpPr/>
            <p:nvPr/>
          </p:nvSpPr>
          <p:spPr>
            <a:xfrm>
              <a:off x="8581042" y="41922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0" name="object 5490"/>
            <p:cNvSpPr/>
            <p:nvPr/>
          </p:nvSpPr>
          <p:spPr>
            <a:xfrm>
              <a:off x="8583571" y="41897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1" name="object 5491"/>
            <p:cNvSpPr/>
            <p:nvPr/>
          </p:nvSpPr>
          <p:spPr>
            <a:xfrm>
              <a:off x="8586198" y="41870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2" name="object 5492"/>
            <p:cNvSpPr/>
            <p:nvPr/>
          </p:nvSpPr>
          <p:spPr>
            <a:xfrm>
              <a:off x="8588971" y="41842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3" name="object 5493"/>
            <p:cNvSpPr/>
            <p:nvPr/>
          </p:nvSpPr>
          <p:spPr>
            <a:xfrm>
              <a:off x="8591895" y="41813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4" name="object 5494"/>
            <p:cNvSpPr/>
            <p:nvPr/>
          </p:nvSpPr>
          <p:spPr>
            <a:xfrm>
              <a:off x="8594912" y="41783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5" name="object 5495"/>
            <p:cNvSpPr/>
            <p:nvPr/>
          </p:nvSpPr>
          <p:spPr>
            <a:xfrm>
              <a:off x="8598106" y="41751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6" name="object 5496"/>
            <p:cNvSpPr/>
            <p:nvPr/>
          </p:nvSpPr>
          <p:spPr>
            <a:xfrm>
              <a:off x="8601396" y="41718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7" name="object 5497"/>
            <p:cNvSpPr/>
            <p:nvPr/>
          </p:nvSpPr>
          <p:spPr>
            <a:xfrm>
              <a:off x="8604830" y="41684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8" name="object 5498"/>
            <p:cNvSpPr/>
            <p:nvPr/>
          </p:nvSpPr>
          <p:spPr>
            <a:xfrm>
              <a:off x="8608415" y="41648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9" name="object 5499"/>
            <p:cNvSpPr/>
            <p:nvPr/>
          </p:nvSpPr>
          <p:spPr>
            <a:xfrm>
              <a:off x="8612122" y="41611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0" name="object 5500"/>
            <p:cNvSpPr/>
            <p:nvPr/>
          </p:nvSpPr>
          <p:spPr>
            <a:xfrm>
              <a:off x="8615951" y="41572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1" name="object 5501"/>
            <p:cNvSpPr/>
            <p:nvPr/>
          </p:nvSpPr>
          <p:spPr>
            <a:xfrm>
              <a:off x="8619930" y="41532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2" name="object 5502"/>
            <p:cNvSpPr/>
            <p:nvPr/>
          </p:nvSpPr>
          <p:spPr>
            <a:xfrm>
              <a:off x="8624030" y="41491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3" name="object 5503"/>
            <p:cNvSpPr/>
            <p:nvPr/>
          </p:nvSpPr>
          <p:spPr>
            <a:xfrm>
              <a:off x="8628277" y="41449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4" name="object 5504"/>
            <p:cNvSpPr/>
            <p:nvPr/>
          </p:nvSpPr>
          <p:spPr>
            <a:xfrm>
              <a:off x="8632644" y="41405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5" name="object 5505"/>
            <p:cNvSpPr/>
            <p:nvPr/>
          </p:nvSpPr>
          <p:spPr>
            <a:xfrm>
              <a:off x="8637136" y="41360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6" name="object 5506"/>
            <p:cNvSpPr/>
            <p:nvPr/>
          </p:nvSpPr>
          <p:spPr>
            <a:xfrm>
              <a:off x="8641777" y="41314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7" name="object 5507"/>
            <p:cNvSpPr/>
            <p:nvPr/>
          </p:nvSpPr>
          <p:spPr>
            <a:xfrm>
              <a:off x="8646539" y="41266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8" name="object 5508"/>
            <p:cNvSpPr/>
            <p:nvPr/>
          </p:nvSpPr>
          <p:spPr>
            <a:xfrm>
              <a:off x="8651451" y="41217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9" name="object 5509"/>
            <p:cNvSpPr/>
            <p:nvPr/>
          </p:nvSpPr>
          <p:spPr>
            <a:xfrm>
              <a:off x="8738453" y="42088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0" name="object 5510"/>
            <p:cNvSpPr/>
            <p:nvPr/>
          </p:nvSpPr>
          <p:spPr>
            <a:xfrm>
              <a:off x="8739750" y="42075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1" name="object 5511"/>
            <p:cNvSpPr/>
            <p:nvPr/>
          </p:nvSpPr>
          <p:spPr>
            <a:xfrm>
              <a:off x="8741203" y="42060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2" name="object 5512"/>
            <p:cNvSpPr/>
            <p:nvPr/>
          </p:nvSpPr>
          <p:spPr>
            <a:xfrm>
              <a:off x="8742773" y="42044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3" name="object 5513"/>
            <p:cNvSpPr/>
            <p:nvPr/>
          </p:nvSpPr>
          <p:spPr>
            <a:xfrm>
              <a:off x="8744489" y="42027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4" name="object 5514"/>
            <p:cNvSpPr/>
            <p:nvPr/>
          </p:nvSpPr>
          <p:spPr>
            <a:xfrm>
              <a:off x="8746331" y="42009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5" name="object 5515"/>
            <p:cNvSpPr/>
            <p:nvPr/>
          </p:nvSpPr>
          <p:spPr>
            <a:xfrm>
              <a:off x="8748295" y="41989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6" name="object 5516"/>
            <p:cNvSpPr/>
            <p:nvPr/>
          </p:nvSpPr>
          <p:spPr>
            <a:xfrm>
              <a:off x="8750408" y="41968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7" name="object 5517"/>
            <p:cNvSpPr/>
            <p:nvPr/>
          </p:nvSpPr>
          <p:spPr>
            <a:xfrm>
              <a:off x="8752640" y="41946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8" name="object 5518"/>
            <p:cNvSpPr/>
            <p:nvPr/>
          </p:nvSpPr>
          <p:spPr>
            <a:xfrm>
              <a:off x="8755022" y="41922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9" name="object 5519"/>
            <p:cNvSpPr/>
            <p:nvPr/>
          </p:nvSpPr>
          <p:spPr>
            <a:xfrm>
              <a:off x="8757525" y="41897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0" name="object 5520"/>
            <p:cNvSpPr/>
            <p:nvPr/>
          </p:nvSpPr>
          <p:spPr>
            <a:xfrm>
              <a:off x="8760175" y="41870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1" name="object 5521"/>
            <p:cNvSpPr/>
            <p:nvPr/>
          </p:nvSpPr>
          <p:spPr>
            <a:xfrm>
              <a:off x="8762950" y="41842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2" name="object 5522"/>
            <p:cNvSpPr/>
            <p:nvPr/>
          </p:nvSpPr>
          <p:spPr>
            <a:xfrm>
              <a:off x="8765849" y="41813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3" name="object 5523"/>
            <p:cNvSpPr/>
            <p:nvPr/>
          </p:nvSpPr>
          <p:spPr>
            <a:xfrm>
              <a:off x="8768893" y="41783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4" name="object 5524"/>
            <p:cNvSpPr/>
            <p:nvPr/>
          </p:nvSpPr>
          <p:spPr>
            <a:xfrm>
              <a:off x="8772059" y="41751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5" name="object 5525"/>
            <p:cNvSpPr/>
            <p:nvPr/>
          </p:nvSpPr>
          <p:spPr>
            <a:xfrm>
              <a:off x="8775372" y="41718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6" name="object 5526"/>
            <p:cNvSpPr/>
            <p:nvPr/>
          </p:nvSpPr>
          <p:spPr>
            <a:xfrm>
              <a:off x="8778809" y="41684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7" name="object 5527"/>
            <p:cNvSpPr/>
            <p:nvPr/>
          </p:nvSpPr>
          <p:spPr>
            <a:xfrm>
              <a:off x="8782368" y="41648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8" name="object 5528"/>
            <p:cNvSpPr/>
            <p:nvPr/>
          </p:nvSpPr>
          <p:spPr>
            <a:xfrm>
              <a:off x="8786076" y="41611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9" name="object 5529"/>
            <p:cNvSpPr/>
            <p:nvPr/>
          </p:nvSpPr>
          <p:spPr>
            <a:xfrm>
              <a:off x="8789904" y="41572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0" name="object 5530"/>
            <p:cNvSpPr/>
            <p:nvPr/>
          </p:nvSpPr>
          <p:spPr>
            <a:xfrm>
              <a:off x="8793884" y="41532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1" name="object 5531"/>
            <p:cNvSpPr/>
            <p:nvPr/>
          </p:nvSpPr>
          <p:spPr>
            <a:xfrm>
              <a:off x="8798008" y="41491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2" name="object 5532"/>
            <p:cNvSpPr/>
            <p:nvPr/>
          </p:nvSpPr>
          <p:spPr>
            <a:xfrm>
              <a:off x="8802231" y="41449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3" name="object 5533"/>
            <p:cNvSpPr/>
            <p:nvPr/>
          </p:nvSpPr>
          <p:spPr>
            <a:xfrm>
              <a:off x="8806599" y="41405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4" name="object 5534"/>
            <p:cNvSpPr/>
            <p:nvPr/>
          </p:nvSpPr>
          <p:spPr>
            <a:xfrm>
              <a:off x="8811117" y="41360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5" name="object 5535"/>
            <p:cNvSpPr/>
            <p:nvPr/>
          </p:nvSpPr>
          <p:spPr>
            <a:xfrm>
              <a:off x="8815758" y="41314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6" name="object 5536"/>
            <p:cNvSpPr/>
            <p:nvPr/>
          </p:nvSpPr>
          <p:spPr>
            <a:xfrm>
              <a:off x="8820520" y="41266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7" name="object 5537"/>
            <p:cNvSpPr/>
            <p:nvPr/>
          </p:nvSpPr>
          <p:spPr>
            <a:xfrm>
              <a:off x="8825430" y="41217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8" name="object 5538"/>
            <p:cNvSpPr/>
            <p:nvPr/>
          </p:nvSpPr>
          <p:spPr>
            <a:xfrm>
              <a:off x="8738453" y="43829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9" name="object 5539"/>
            <p:cNvSpPr/>
            <p:nvPr/>
          </p:nvSpPr>
          <p:spPr>
            <a:xfrm>
              <a:off x="8739750" y="43816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0" name="object 5540"/>
            <p:cNvSpPr/>
            <p:nvPr/>
          </p:nvSpPr>
          <p:spPr>
            <a:xfrm>
              <a:off x="8741203" y="43802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1" name="object 5541"/>
            <p:cNvSpPr/>
            <p:nvPr/>
          </p:nvSpPr>
          <p:spPr>
            <a:xfrm>
              <a:off x="8742773" y="43786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2" name="object 5542"/>
            <p:cNvSpPr/>
            <p:nvPr/>
          </p:nvSpPr>
          <p:spPr>
            <a:xfrm>
              <a:off x="8744489" y="43769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3" name="object 5543"/>
            <p:cNvSpPr/>
            <p:nvPr/>
          </p:nvSpPr>
          <p:spPr>
            <a:xfrm>
              <a:off x="8746331" y="43751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4" name="object 5544"/>
            <p:cNvSpPr/>
            <p:nvPr/>
          </p:nvSpPr>
          <p:spPr>
            <a:xfrm>
              <a:off x="8748295" y="43731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5" name="object 5545"/>
            <p:cNvSpPr/>
            <p:nvPr/>
          </p:nvSpPr>
          <p:spPr>
            <a:xfrm>
              <a:off x="8750408" y="43710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6" name="object 5546"/>
            <p:cNvSpPr/>
            <p:nvPr/>
          </p:nvSpPr>
          <p:spPr>
            <a:xfrm>
              <a:off x="8752640" y="43687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7" name="object 5547"/>
            <p:cNvSpPr/>
            <p:nvPr/>
          </p:nvSpPr>
          <p:spPr>
            <a:xfrm>
              <a:off x="8755022" y="43664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8" name="object 5548"/>
            <p:cNvSpPr/>
            <p:nvPr/>
          </p:nvSpPr>
          <p:spPr>
            <a:xfrm>
              <a:off x="8757525" y="43638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9" name="object 5549"/>
            <p:cNvSpPr/>
            <p:nvPr/>
          </p:nvSpPr>
          <p:spPr>
            <a:xfrm>
              <a:off x="8760175" y="43612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0" name="object 5550"/>
            <p:cNvSpPr/>
            <p:nvPr/>
          </p:nvSpPr>
          <p:spPr>
            <a:xfrm>
              <a:off x="8762950" y="43584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1" name="object 5551"/>
            <p:cNvSpPr/>
            <p:nvPr/>
          </p:nvSpPr>
          <p:spPr>
            <a:xfrm>
              <a:off x="8765849" y="43555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2" name="object 5552"/>
            <p:cNvSpPr/>
            <p:nvPr/>
          </p:nvSpPr>
          <p:spPr>
            <a:xfrm>
              <a:off x="8768893" y="43525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3" name="object 5553"/>
            <p:cNvSpPr/>
            <p:nvPr/>
          </p:nvSpPr>
          <p:spPr>
            <a:xfrm>
              <a:off x="8772059" y="43493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4" name="object 5554"/>
            <p:cNvSpPr/>
            <p:nvPr/>
          </p:nvSpPr>
          <p:spPr>
            <a:xfrm>
              <a:off x="8775372" y="43460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5" name="object 5555"/>
            <p:cNvSpPr/>
            <p:nvPr/>
          </p:nvSpPr>
          <p:spPr>
            <a:xfrm>
              <a:off x="8778809" y="43426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6" name="object 5556"/>
            <p:cNvSpPr/>
            <p:nvPr/>
          </p:nvSpPr>
          <p:spPr>
            <a:xfrm>
              <a:off x="8782368" y="43390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7" name="object 5557"/>
            <p:cNvSpPr/>
            <p:nvPr/>
          </p:nvSpPr>
          <p:spPr>
            <a:xfrm>
              <a:off x="8786076" y="43353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8" name="object 5558"/>
            <p:cNvSpPr/>
            <p:nvPr/>
          </p:nvSpPr>
          <p:spPr>
            <a:xfrm>
              <a:off x="8789904" y="43314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9" name="object 5559"/>
            <p:cNvSpPr/>
            <p:nvPr/>
          </p:nvSpPr>
          <p:spPr>
            <a:xfrm>
              <a:off x="8793884" y="43274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0" name="object 5560"/>
            <p:cNvSpPr/>
            <p:nvPr/>
          </p:nvSpPr>
          <p:spPr>
            <a:xfrm>
              <a:off x="8798008" y="43233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1" name="object 5561"/>
            <p:cNvSpPr/>
            <p:nvPr/>
          </p:nvSpPr>
          <p:spPr>
            <a:xfrm>
              <a:off x="8802231" y="43191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2" name="object 5562"/>
            <p:cNvSpPr/>
            <p:nvPr/>
          </p:nvSpPr>
          <p:spPr>
            <a:xfrm>
              <a:off x="8806599" y="43147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3" name="object 5563"/>
            <p:cNvSpPr/>
            <p:nvPr/>
          </p:nvSpPr>
          <p:spPr>
            <a:xfrm>
              <a:off x="8811117" y="43102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4" name="object 5564"/>
            <p:cNvSpPr/>
            <p:nvPr/>
          </p:nvSpPr>
          <p:spPr>
            <a:xfrm>
              <a:off x="8815758" y="43056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5" name="object 5565"/>
            <p:cNvSpPr/>
            <p:nvPr/>
          </p:nvSpPr>
          <p:spPr>
            <a:xfrm>
              <a:off x="8820520" y="43008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6" name="object 5566"/>
            <p:cNvSpPr/>
            <p:nvPr/>
          </p:nvSpPr>
          <p:spPr>
            <a:xfrm>
              <a:off x="8825430" y="42959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7" name="object 5567"/>
            <p:cNvSpPr/>
            <p:nvPr/>
          </p:nvSpPr>
          <p:spPr>
            <a:xfrm>
              <a:off x="8830313" y="438299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8" name="object 5568"/>
            <p:cNvSpPr/>
            <p:nvPr/>
          </p:nvSpPr>
          <p:spPr>
            <a:xfrm>
              <a:off x="8830313" y="4208825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9" name="object 5569"/>
            <p:cNvSpPr/>
            <p:nvPr/>
          </p:nvSpPr>
          <p:spPr>
            <a:xfrm>
              <a:off x="8830313" y="4208823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0" name="object 5570"/>
            <p:cNvSpPr/>
            <p:nvPr/>
          </p:nvSpPr>
          <p:spPr>
            <a:xfrm>
              <a:off x="9004290" y="4208823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1" name="object 5571"/>
            <p:cNvSpPr/>
            <p:nvPr/>
          </p:nvSpPr>
          <p:spPr>
            <a:xfrm>
              <a:off x="8825430" y="42088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2" name="object 5572"/>
            <p:cNvSpPr/>
            <p:nvPr/>
          </p:nvSpPr>
          <p:spPr>
            <a:xfrm>
              <a:off x="8826728" y="42075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3" name="object 5573"/>
            <p:cNvSpPr/>
            <p:nvPr/>
          </p:nvSpPr>
          <p:spPr>
            <a:xfrm>
              <a:off x="8828180" y="42060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4" name="object 5574"/>
            <p:cNvSpPr/>
            <p:nvPr/>
          </p:nvSpPr>
          <p:spPr>
            <a:xfrm>
              <a:off x="8829750" y="42044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5" name="object 5575"/>
            <p:cNvSpPr/>
            <p:nvPr/>
          </p:nvSpPr>
          <p:spPr>
            <a:xfrm>
              <a:off x="8831467" y="42027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6" name="object 5576"/>
            <p:cNvSpPr/>
            <p:nvPr/>
          </p:nvSpPr>
          <p:spPr>
            <a:xfrm>
              <a:off x="8833308" y="42009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7" name="object 5577"/>
            <p:cNvSpPr/>
            <p:nvPr/>
          </p:nvSpPr>
          <p:spPr>
            <a:xfrm>
              <a:off x="8835271" y="41989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8" name="object 5578"/>
            <p:cNvSpPr/>
            <p:nvPr/>
          </p:nvSpPr>
          <p:spPr>
            <a:xfrm>
              <a:off x="8837385" y="41968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9" name="object 5579"/>
            <p:cNvSpPr/>
            <p:nvPr/>
          </p:nvSpPr>
          <p:spPr>
            <a:xfrm>
              <a:off x="8839616" y="41946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0" name="object 5580"/>
            <p:cNvSpPr/>
            <p:nvPr/>
          </p:nvSpPr>
          <p:spPr>
            <a:xfrm>
              <a:off x="8841999" y="41922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1" name="object 5581"/>
            <p:cNvSpPr/>
            <p:nvPr/>
          </p:nvSpPr>
          <p:spPr>
            <a:xfrm>
              <a:off x="8844502" y="41897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2" name="object 5582"/>
            <p:cNvSpPr/>
            <p:nvPr/>
          </p:nvSpPr>
          <p:spPr>
            <a:xfrm>
              <a:off x="8847152" y="41870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3" name="object 5583"/>
            <p:cNvSpPr/>
            <p:nvPr/>
          </p:nvSpPr>
          <p:spPr>
            <a:xfrm>
              <a:off x="8849927" y="41842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4" name="object 5584"/>
            <p:cNvSpPr/>
            <p:nvPr/>
          </p:nvSpPr>
          <p:spPr>
            <a:xfrm>
              <a:off x="8852826" y="41813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5" name="object 5585"/>
            <p:cNvSpPr/>
            <p:nvPr/>
          </p:nvSpPr>
          <p:spPr>
            <a:xfrm>
              <a:off x="8855871" y="41783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6" name="object 5586"/>
            <p:cNvSpPr/>
            <p:nvPr/>
          </p:nvSpPr>
          <p:spPr>
            <a:xfrm>
              <a:off x="8859037" y="41751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7" name="object 5587"/>
            <p:cNvSpPr/>
            <p:nvPr/>
          </p:nvSpPr>
          <p:spPr>
            <a:xfrm>
              <a:off x="8862351" y="41718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8" name="object 5588"/>
            <p:cNvSpPr/>
            <p:nvPr/>
          </p:nvSpPr>
          <p:spPr>
            <a:xfrm>
              <a:off x="8865786" y="41684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9" name="object 5589"/>
            <p:cNvSpPr/>
            <p:nvPr/>
          </p:nvSpPr>
          <p:spPr>
            <a:xfrm>
              <a:off x="8869369" y="41648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0" name="object 5590"/>
            <p:cNvSpPr/>
            <p:nvPr/>
          </p:nvSpPr>
          <p:spPr>
            <a:xfrm>
              <a:off x="8873053" y="41611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1" name="object 5591"/>
            <p:cNvSpPr/>
            <p:nvPr/>
          </p:nvSpPr>
          <p:spPr>
            <a:xfrm>
              <a:off x="8876907" y="41572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2" name="object 5592"/>
            <p:cNvSpPr/>
            <p:nvPr/>
          </p:nvSpPr>
          <p:spPr>
            <a:xfrm>
              <a:off x="8880883" y="41532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3" name="object 5593"/>
            <p:cNvSpPr/>
            <p:nvPr/>
          </p:nvSpPr>
          <p:spPr>
            <a:xfrm>
              <a:off x="8884985" y="41491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4" name="object 5594"/>
            <p:cNvSpPr/>
            <p:nvPr/>
          </p:nvSpPr>
          <p:spPr>
            <a:xfrm>
              <a:off x="8889208" y="41449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5" name="object 5595"/>
            <p:cNvSpPr/>
            <p:nvPr/>
          </p:nvSpPr>
          <p:spPr>
            <a:xfrm>
              <a:off x="8893599" y="41405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6" name="object 5596"/>
            <p:cNvSpPr/>
            <p:nvPr/>
          </p:nvSpPr>
          <p:spPr>
            <a:xfrm>
              <a:off x="8898095" y="41360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7" name="object 5597"/>
            <p:cNvSpPr/>
            <p:nvPr/>
          </p:nvSpPr>
          <p:spPr>
            <a:xfrm>
              <a:off x="8902732" y="41314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8" name="object 5598"/>
            <p:cNvSpPr/>
            <p:nvPr/>
          </p:nvSpPr>
          <p:spPr>
            <a:xfrm>
              <a:off x="8907495" y="41266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9" name="object 5599"/>
            <p:cNvSpPr/>
            <p:nvPr/>
          </p:nvSpPr>
          <p:spPr>
            <a:xfrm>
              <a:off x="8912406" y="41217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0" name="object 5600"/>
            <p:cNvSpPr/>
            <p:nvPr/>
          </p:nvSpPr>
          <p:spPr>
            <a:xfrm>
              <a:off x="8999406" y="42088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1" name="object 5601"/>
            <p:cNvSpPr/>
            <p:nvPr/>
          </p:nvSpPr>
          <p:spPr>
            <a:xfrm>
              <a:off x="9000707" y="42075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2" name="object 5602"/>
            <p:cNvSpPr/>
            <p:nvPr/>
          </p:nvSpPr>
          <p:spPr>
            <a:xfrm>
              <a:off x="9002156" y="42060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3" name="object 5603"/>
            <p:cNvSpPr/>
            <p:nvPr/>
          </p:nvSpPr>
          <p:spPr>
            <a:xfrm>
              <a:off x="9003729" y="42044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4" name="object 5604"/>
            <p:cNvSpPr/>
            <p:nvPr/>
          </p:nvSpPr>
          <p:spPr>
            <a:xfrm>
              <a:off x="9005422" y="42027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5" name="object 5605"/>
            <p:cNvSpPr/>
            <p:nvPr/>
          </p:nvSpPr>
          <p:spPr>
            <a:xfrm>
              <a:off x="9007261" y="42009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6" name="object 5606"/>
            <p:cNvSpPr/>
            <p:nvPr/>
          </p:nvSpPr>
          <p:spPr>
            <a:xfrm>
              <a:off x="9009249" y="41989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7" name="object 5607"/>
            <p:cNvSpPr/>
            <p:nvPr/>
          </p:nvSpPr>
          <p:spPr>
            <a:xfrm>
              <a:off x="9011361" y="41968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8" name="object 5608"/>
            <p:cNvSpPr/>
            <p:nvPr/>
          </p:nvSpPr>
          <p:spPr>
            <a:xfrm>
              <a:off x="9013594" y="41946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9" name="object 5609"/>
            <p:cNvSpPr/>
            <p:nvPr/>
          </p:nvSpPr>
          <p:spPr>
            <a:xfrm>
              <a:off x="9015979" y="41922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0" name="object 5610"/>
            <p:cNvSpPr/>
            <p:nvPr/>
          </p:nvSpPr>
          <p:spPr>
            <a:xfrm>
              <a:off x="9018480" y="41897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1" name="object 5611"/>
            <p:cNvSpPr/>
            <p:nvPr/>
          </p:nvSpPr>
          <p:spPr>
            <a:xfrm>
              <a:off x="9021106" y="41870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2" name="object 5612"/>
            <p:cNvSpPr/>
            <p:nvPr/>
          </p:nvSpPr>
          <p:spPr>
            <a:xfrm>
              <a:off x="9023880" y="41842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3" name="object 5613"/>
            <p:cNvSpPr/>
            <p:nvPr/>
          </p:nvSpPr>
          <p:spPr>
            <a:xfrm>
              <a:off x="9026802" y="41813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4" name="object 5614"/>
            <p:cNvSpPr/>
            <p:nvPr/>
          </p:nvSpPr>
          <p:spPr>
            <a:xfrm>
              <a:off x="9029824" y="41783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5" name="object 5615"/>
            <p:cNvSpPr/>
            <p:nvPr/>
          </p:nvSpPr>
          <p:spPr>
            <a:xfrm>
              <a:off x="9033016" y="41751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6" name="object 5616"/>
            <p:cNvSpPr/>
            <p:nvPr/>
          </p:nvSpPr>
          <p:spPr>
            <a:xfrm>
              <a:off x="9036304" y="41718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7" name="object 5617"/>
            <p:cNvSpPr/>
            <p:nvPr/>
          </p:nvSpPr>
          <p:spPr>
            <a:xfrm>
              <a:off x="9039739" y="41684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8" name="object 5618"/>
            <p:cNvSpPr/>
            <p:nvPr/>
          </p:nvSpPr>
          <p:spPr>
            <a:xfrm>
              <a:off x="9043324" y="41648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9" name="object 5619"/>
            <p:cNvSpPr/>
            <p:nvPr/>
          </p:nvSpPr>
          <p:spPr>
            <a:xfrm>
              <a:off x="9047030" y="41611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0" name="object 5620"/>
            <p:cNvSpPr/>
            <p:nvPr/>
          </p:nvSpPr>
          <p:spPr>
            <a:xfrm>
              <a:off x="9050861" y="41572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1" name="object 5621"/>
            <p:cNvSpPr/>
            <p:nvPr/>
          </p:nvSpPr>
          <p:spPr>
            <a:xfrm>
              <a:off x="9054841" y="41532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2" name="object 5622"/>
            <p:cNvSpPr/>
            <p:nvPr/>
          </p:nvSpPr>
          <p:spPr>
            <a:xfrm>
              <a:off x="9058940" y="41491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3" name="object 5623"/>
            <p:cNvSpPr/>
            <p:nvPr/>
          </p:nvSpPr>
          <p:spPr>
            <a:xfrm>
              <a:off x="9063187" y="41449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4" name="object 5624"/>
            <p:cNvSpPr/>
            <p:nvPr/>
          </p:nvSpPr>
          <p:spPr>
            <a:xfrm>
              <a:off x="9067553" y="41405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5" name="object 5625"/>
            <p:cNvSpPr/>
            <p:nvPr/>
          </p:nvSpPr>
          <p:spPr>
            <a:xfrm>
              <a:off x="9072048" y="41360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6" name="object 5626"/>
            <p:cNvSpPr/>
            <p:nvPr/>
          </p:nvSpPr>
          <p:spPr>
            <a:xfrm>
              <a:off x="9076686" y="41314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7" name="object 5627"/>
            <p:cNvSpPr/>
            <p:nvPr/>
          </p:nvSpPr>
          <p:spPr>
            <a:xfrm>
              <a:off x="9081475" y="41266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8" name="object 5628"/>
            <p:cNvSpPr/>
            <p:nvPr/>
          </p:nvSpPr>
          <p:spPr>
            <a:xfrm>
              <a:off x="9086361" y="41217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9" name="object 5629"/>
            <p:cNvSpPr/>
            <p:nvPr/>
          </p:nvSpPr>
          <p:spPr>
            <a:xfrm>
              <a:off x="8999406" y="43829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0" name="object 5630"/>
            <p:cNvSpPr/>
            <p:nvPr/>
          </p:nvSpPr>
          <p:spPr>
            <a:xfrm>
              <a:off x="9000707" y="43816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1" name="object 5631"/>
            <p:cNvSpPr/>
            <p:nvPr/>
          </p:nvSpPr>
          <p:spPr>
            <a:xfrm>
              <a:off x="9002156" y="43802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2" name="object 5632"/>
            <p:cNvSpPr/>
            <p:nvPr/>
          </p:nvSpPr>
          <p:spPr>
            <a:xfrm>
              <a:off x="9003729" y="43786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3" name="object 5633"/>
            <p:cNvSpPr/>
            <p:nvPr/>
          </p:nvSpPr>
          <p:spPr>
            <a:xfrm>
              <a:off x="9005422" y="43769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4" name="object 5634"/>
            <p:cNvSpPr/>
            <p:nvPr/>
          </p:nvSpPr>
          <p:spPr>
            <a:xfrm>
              <a:off x="9007261" y="43751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5" name="object 5635"/>
            <p:cNvSpPr/>
            <p:nvPr/>
          </p:nvSpPr>
          <p:spPr>
            <a:xfrm>
              <a:off x="9009249" y="43731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6" name="object 5636"/>
            <p:cNvSpPr/>
            <p:nvPr/>
          </p:nvSpPr>
          <p:spPr>
            <a:xfrm>
              <a:off x="9011361" y="43710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7" name="object 5637"/>
            <p:cNvSpPr/>
            <p:nvPr/>
          </p:nvSpPr>
          <p:spPr>
            <a:xfrm>
              <a:off x="9013594" y="43687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8" name="object 5638"/>
            <p:cNvSpPr/>
            <p:nvPr/>
          </p:nvSpPr>
          <p:spPr>
            <a:xfrm>
              <a:off x="9015979" y="43664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9" name="object 5639"/>
            <p:cNvSpPr/>
            <p:nvPr/>
          </p:nvSpPr>
          <p:spPr>
            <a:xfrm>
              <a:off x="9018480" y="43638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0" name="object 5640"/>
            <p:cNvSpPr/>
            <p:nvPr/>
          </p:nvSpPr>
          <p:spPr>
            <a:xfrm>
              <a:off x="9021106" y="43612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1" name="object 5641"/>
            <p:cNvSpPr/>
            <p:nvPr/>
          </p:nvSpPr>
          <p:spPr>
            <a:xfrm>
              <a:off x="9023880" y="43584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2" name="object 5642"/>
            <p:cNvSpPr/>
            <p:nvPr/>
          </p:nvSpPr>
          <p:spPr>
            <a:xfrm>
              <a:off x="9026802" y="43555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3" name="object 5643"/>
            <p:cNvSpPr/>
            <p:nvPr/>
          </p:nvSpPr>
          <p:spPr>
            <a:xfrm>
              <a:off x="9029824" y="43525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4" name="object 5644"/>
            <p:cNvSpPr/>
            <p:nvPr/>
          </p:nvSpPr>
          <p:spPr>
            <a:xfrm>
              <a:off x="9033016" y="43493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5" name="object 5645"/>
            <p:cNvSpPr/>
            <p:nvPr/>
          </p:nvSpPr>
          <p:spPr>
            <a:xfrm>
              <a:off x="9036304" y="43460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6" name="object 5646"/>
            <p:cNvSpPr/>
            <p:nvPr/>
          </p:nvSpPr>
          <p:spPr>
            <a:xfrm>
              <a:off x="9039739" y="43426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7" name="object 5647"/>
            <p:cNvSpPr/>
            <p:nvPr/>
          </p:nvSpPr>
          <p:spPr>
            <a:xfrm>
              <a:off x="9043324" y="43390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8" name="object 5648"/>
            <p:cNvSpPr/>
            <p:nvPr/>
          </p:nvSpPr>
          <p:spPr>
            <a:xfrm>
              <a:off x="9047030" y="43353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9" name="object 5649"/>
            <p:cNvSpPr/>
            <p:nvPr/>
          </p:nvSpPr>
          <p:spPr>
            <a:xfrm>
              <a:off x="9050861" y="43314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0" name="object 5650"/>
            <p:cNvSpPr/>
            <p:nvPr/>
          </p:nvSpPr>
          <p:spPr>
            <a:xfrm>
              <a:off x="9054841" y="43274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1" name="object 5651"/>
            <p:cNvSpPr/>
            <p:nvPr/>
          </p:nvSpPr>
          <p:spPr>
            <a:xfrm>
              <a:off x="9058940" y="43233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2" name="object 5652"/>
            <p:cNvSpPr/>
            <p:nvPr/>
          </p:nvSpPr>
          <p:spPr>
            <a:xfrm>
              <a:off x="9063187" y="43191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3" name="object 5653"/>
            <p:cNvSpPr/>
            <p:nvPr/>
          </p:nvSpPr>
          <p:spPr>
            <a:xfrm>
              <a:off x="9067553" y="43147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4" name="object 5654"/>
            <p:cNvSpPr/>
            <p:nvPr/>
          </p:nvSpPr>
          <p:spPr>
            <a:xfrm>
              <a:off x="9072048" y="43102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5" name="object 5655"/>
            <p:cNvSpPr/>
            <p:nvPr/>
          </p:nvSpPr>
          <p:spPr>
            <a:xfrm>
              <a:off x="9076686" y="43056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6" name="object 5656"/>
            <p:cNvSpPr/>
            <p:nvPr/>
          </p:nvSpPr>
          <p:spPr>
            <a:xfrm>
              <a:off x="9081475" y="43008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7" name="object 5657"/>
            <p:cNvSpPr/>
            <p:nvPr/>
          </p:nvSpPr>
          <p:spPr>
            <a:xfrm>
              <a:off x="9086361" y="42959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8" name="object 5658"/>
            <p:cNvSpPr/>
            <p:nvPr/>
          </p:nvSpPr>
          <p:spPr>
            <a:xfrm>
              <a:off x="9091267" y="438299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9" name="object 5659"/>
            <p:cNvSpPr/>
            <p:nvPr/>
          </p:nvSpPr>
          <p:spPr>
            <a:xfrm>
              <a:off x="9091267" y="4208825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0" name="object 5660"/>
            <p:cNvSpPr/>
            <p:nvPr/>
          </p:nvSpPr>
          <p:spPr>
            <a:xfrm>
              <a:off x="9091267" y="4208823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1" name="object 5661"/>
            <p:cNvSpPr/>
            <p:nvPr/>
          </p:nvSpPr>
          <p:spPr>
            <a:xfrm>
              <a:off x="9265221" y="4208823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2" name="object 5662"/>
            <p:cNvSpPr/>
            <p:nvPr/>
          </p:nvSpPr>
          <p:spPr>
            <a:xfrm>
              <a:off x="9086383" y="42088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3" name="object 5663"/>
            <p:cNvSpPr/>
            <p:nvPr/>
          </p:nvSpPr>
          <p:spPr>
            <a:xfrm>
              <a:off x="9087684" y="42075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4" name="object 5664"/>
            <p:cNvSpPr/>
            <p:nvPr/>
          </p:nvSpPr>
          <p:spPr>
            <a:xfrm>
              <a:off x="9089132" y="42060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5" name="object 5665"/>
            <p:cNvSpPr/>
            <p:nvPr/>
          </p:nvSpPr>
          <p:spPr>
            <a:xfrm>
              <a:off x="9090705" y="42044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6" name="object 5666"/>
            <p:cNvSpPr/>
            <p:nvPr/>
          </p:nvSpPr>
          <p:spPr>
            <a:xfrm>
              <a:off x="9092421" y="42027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7" name="object 5667"/>
            <p:cNvSpPr/>
            <p:nvPr/>
          </p:nvSpPr>
          <p:spPr>
            <a:xfrm>
              <a:off x="9094262" y="42009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8" name="object 5668"/>
            <p:cNvSpPr/>
            <p:nvPr/>
          </p:nvSpPr>
          <p:spPr>
            <a:xfrm>
              <a:off x="9096227" y="41989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9" name="object 5669"/>
            <p:cNvSpPr/>
            <p:nvPr/>
          </p:nvSpPr>
          <p:spPr>
            <a:xfrm>
              <a:off x="9098338" y="41968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0" name="object 5670"/>
            <p:cNvSpPr/>
            <p:nvPr/>
          </p:nvSpPr>
          <p:spPr>
            <a:xfrm>
              <a:off x="9100572" y="41946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1" name="object 5671"/>
            <p:cNvSpPr/>
            <p:nvPr/>
          </p:nvSpPr>
          <p:spPr>
            <a:xfrm>
              <a:off x="9102956" y="41922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2" name="object 5672"/>
            <p:cNvSpPr/>
            <p:nvPr/>
          </p:nvSpPr>
          <p:spPr>
            <a:xfrm>
              <a:off x="9105456" y="41897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3" name="object 5673"/>
            <p:cNvSpPr/>
            <p:nvPr/>
          </p:nvSpPr>
          <p:spPr>
            <a:xfrm>
              <a:off x="9108109" y="41870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4" name="object 5674"/>
            <p:cNvSpPr/>
            <p:nvPr/>
          </p:nvSpPr>
          <p:spPr>
            <a:xfrm>
              <a:off x="9110884" y="41842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5" name="object 5675"/>
            <p:cNvSpPr/>
            <p:nvPr/>
          </p:nvSpPr>
          <p:spPr>
            <a:xfrm>
              <a:off x="9113780" y="41813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6" name="object 5676"/>
            <p:cNvSpPr/>
            <p:nvPr/>
          </p:nvSpPr>
          <p:spPr>
            <a:xfrm>
              <a:off x="9116826" y="41783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7" name="object 5677"/>
            <p:cNvSpPr/>
            <p:nvPr/>
          </p:nvSpPr>
          <p:spPr>
            <a:xfrm>
              <a:off x="9119993" y="41751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8" name="object 5678"/>
            <p:cNvSpPr/>
            <p:nvPr/>
          </p:nvSpPr>
          <p:spPr>
            <a:xfrm>
              <a:off x="9123305" y="41718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9" name="object 5679"/>
            <p:cNvSpPr/>
            <p:nvPr/>
          </p:nvSpPr>
          <p:spPr>
            <a:xfrm>
              <a:off x="9126741" y="41684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0" name="object 5680"/>
            <p:cNvSpPr/>
            <p:nvPr/>
          </p:nvSpPr>
          <p:spPr>
            <a:xfrm>
              <a:off x="9130300" y="41648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1" name="object 5681"/>
            <p:cNvSpPr/>
            <p:nvPr/>
          </p:nvSpPr>
          <p:spPr>
            <a:xfrm>
              <a:off x="9134007" y="41611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2" name="object 5682"/>
            <p:cNvSpPr/>
            <p:nvPr/>
          </p:nvSpPr>
          <p:spPr>
            <a:xfrm>
              <a:off x="9137838" y="41572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3" name="object 5683"/>
            <p:cNvSpPr/>
            <p:nvPr/>
          </p:nvSpPr>
          <p:spPr>
            <a:xfrm>
              <a:off x="9141817" y="41532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4" name="object 5684"/>
            <p:cNvSpPr/>
            <p:nvPr/>
          </p:nvSpPr>
          <p:spPr>
            <a:xfrm>
              <a:off x="9145916" y="41491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5" name="object 5685"/>
            <p:cNvSpPr/>
            <p:nvPr/>
          </p:nvSpPr>
          <p:spPr>
            <a:xfrm>
              <a:off x="9150164" y="41449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6" name="object 5686"/>
            <p:cNvSpPr/>
            <p:nvPr/>
          </p:nvSpPr>
          <p:spPr>
            <a:xfrm>
              <a:off x="9154530" y="41405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7" name="object 5687"/>
            <p:cNvSpPr/>
            <p:nvPr/>
          </p:nvSpPr>
          <p:spPr>
            <a:xfrm>
              <a:off x="9159050" y="41360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8" name="object 5688"/>
            <p:cNvSpPr/>
            <p:nvPr/>
          </p:nvSpPr>
          <p:spPr>
            <a:xfrm>
              <a:off x="9163689" y="41314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9" name="object 5689"/>
            <p:cNvSpPr/>
            <p:nvPr/>
          </p:nvSpPr>
          <p:spPr>
            <a:xfrm>
              <a:off x="9168452" y="41266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0" name="object 5690"/>
            <p:cNvSpPr/>
            <p:nvPr/>
          </p:nvSpPr>
          <p:spPr>
            <a:xfrm>
              <a:off x="9173338" y="41217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1" name="object 5691"/>
            <p:cNvSpPr/>
            <p:nvPr/>
          </p:nvSpPr>
          <p:spPr>
            <a:xfrm>
              <a:off x="9260336" y="42088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2" name="object 5692"/>
            <p:cNvSpPr/>
            <p:nvPr/>
          </p:nvSpPr>
          <p:spPr>
            <a:xfrm>
              <a:off x="9261665" y="42075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3" name="object 5693"/>
            <p:cNvSpPr/>
            <p:nvPr/>
          </p:nvSpPr>
          <p:spPr>
            <a:xfrm>
              <a:off x="9263086" y="42060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4" name="object 5694"/>
            <p:cNvSpPr/>
            <p:nvPr/>
          </p:nvSpPr>
          <p:spPr>
            <a:xfrm>
              <a:off x="9264660" y="42044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5" name="object 5695"/>
            <p:cNvSpPr/>
            <p:nvPr/>
          </p:nvSpPr>
          <p:spPr>
            <a:xfrm>
              <a:off x="9266375" y="42027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6" name="object 5696"/>
            <p:cNvSpPr/>
            <p:nvPr/>
          </p:nvSpPr>
          <p:spPr>
            <a:xfrm>
              <a:off x="9268219" y="42009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7" name="object 5697"/>
            <p:cNvSpPr/>
            <p:nvPr/>
          </p:nvSpPr>
          <p:spPr>
            <a:xfrm>
              <a:off x="9270180" y="41989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8" name="object 5698"/>
            <p:cNvSpPr/>
            <p:nvPr/>
          </p:nvSpPr>
          <p:spPr>
            <a:xfrm>
              <a:off x="9272292" y="41968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9" name="object 5699"/>
            <p:cNvSpPr/>
            <p:nvPr/>
          </p:nvSpPr>
          <p:spPr>
            <a:xfrm>
              <a:off x="9274550" y="41946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0" name="object 5700"/>
            <p:cNvSpPr/>
            <p:nvPr/>
          </p:nvSpPr>
          <p:spPr>
            <a:xfrm>
              <a:off x="9276906" y="41922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1" name="object 5701"/>
            <p:cNvSpPr/>
            <p:nvPr/>
          </p:nvSpPr>
          <p:spPr>
            <a:xfrm>
              <a:off x="9279411" y="41897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2" name="object 5702"/>
            <p:cNvSpPr/>
            <p:nvPr/>
          </p:nvSpPr>
          <p:spPr>
            <a:xfrm>
              <a:off x="9282062" y="41870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3" name="object 5703"/>
            <p:cNvSpPr/>
            <p:nvPr/>
          </p:nvSpPr>
          <p:spPr>
            <a:xfrm>
              <a:off x="9284838" y="41842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4" name="object 5704"/>
            <p:cNvSpPr/>
            <p:nvPr/>
          </p:nvSpPr>
          <p:spPr>
            <a:xfrm>
              <a:off x="9287736" y="41813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5" name="object 5705"/>
            <p:cNvSpPr/>
            <p:nvPr/>
          </p:nvSpPr>
          <p:spPr>
            <a:xfrm>
              <a:off x="9290779" y="41783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6" name="object 5706"/>
            <p:cNvSpPr/>
            <p:nvPr/>
          </p:nvSpPr>
          <p:spPr>
            <a:xfrm>
              <a:off x="9293971" y="41751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7" name="object 5707"/>
            <p:cNvSpPr/>
            <p:nvPr/>
          </p:nvSpPr>
          <p:spPr>
            <a:xfrm>
              <a:off x="9297261" y="41718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8" name="object 5708"/>
            <p:cNvSpPr/>
            <p:nvPr/>
          </p:nvSpPr>
          <p:spPr>
            <a:xfrm>
              <a:off x="9300694" y="41684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9" name="object 5709"/>
            <p:cNvSpPr/>
            <p:nvPr/>
          </p:nvSpPr>
          <p:spPr>
            <a:xfrm>
              <a:off x="9304279" y="41648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0" name="object 5710"/>
            <p:cNvSpPr/>
            <p:nvPr/>
          </p:nvSpPr>
          <p:spPr>
            <a:xfrm>
              <a:off x="9307986" y="41611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1" name="object 5711"/>
            <p:cNvSpPr/>
            <p:nvPr/>
          </p:nvSpPr>
          <p:spPr>
            <a:xfrm>
              <a:off x="9311819" y="41572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2" name="object 5712"/>
            <p:cNvSpPr/>
            <p:nvPr/>
          </p:nvSpPr>
          <p:spPr>
            <a:xfrm>
              <a:off x="9315792" y="41532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3" name="object 5713"/>
            <p:cNvSpPr/>
            <p:nvPr/>
          </p:nvSpPr>
          <p:spPr>
            <a:xfrm>
              <a:off x="9319894" y="41491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4" name="object 5714"/>
            <p:cNvSpPr/>
            <p:nvPr/>
          </p:nvSpPr>
          <p:spPr>
            <a:xfrm>
              <a:off x="9324117" y="41449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5" name="object 5715"/>
            <p:cNvSpPr/>
            <p:nvPr/>
          </p:nvSpPr>
          <p:spPr>
            <a:xfrm>
              <a:off x="9328509" y="41405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6" name="object 5716"/>
            <p:cNvSpPr/>
            <p:nvPr/>
          </p:nvSpPr>
          <p:spPr>
            <a:xfrm>
              <a:off x="9333003" y="41360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7" name="object 5717"/>
            <p:cNvSpPr/>
            <p:nvPr/>
          </p:nvSpPr>
          <p:spPr>
            <a:xfrm>
              <a:off x="9337644" y="41314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8" name="object 5718"/>
            <p:cNvSpPr/>
            <p:nvPr/>
          </p:nvSpPr>
          <p:spPr>
            <a:xfrm>
              <a:off x="9342407" y="41266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9" name="object 5719"/>
            <p:cNvSpPr/>
            <p:nvPr/>
          </p:nvSpPr>
          <p:spPr>
            <a:xfrm>
              <a:off x="9347314" y="41217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0" name="object 5720"/>
            <p:cNvSpPr/>
            <p:nvPr/>
          </p:nvSpPr>
          <p:spPr>
            <a:xfrm>
              <a:off x="9260336" y="43829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1" name="object 5721"/>
            <p:cNvSpPr/>
            <p:nvPr/>
          </p:nvSpPr>
          <p:spPr>
            <a:xfrm>
              <a:off x="9261665" y="43816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2" name="object 5722"/>
            <p:cNvSpPr/>
            <p:nvPr/>
          </p:nvSpPr>
          <p:spPr>
            <a:xfrm>
              <a:off x="9263086" y="43802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3" name="object 5723"/>
            <p:cNvSpPr/>
            <p:nvPr/>
          </p:nvSpPr>
          <p:spPr>
            <a:xfrm>
              <a:off x="9264660" y="43786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4" name="object 5724"/>
            <p:cNvSpPr/>
            <p:nvPr/>
          </p:nvSpPr>
          <p:spPr>
            <a:xfrm>
              <a:off x="9266375" y="43769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5" name="object 5725"/>
            <p:cNvSpPr/>
            <p:nvPr/>
          </p:nvSpPr>
          <p:spPr>
            <a:xfrm>
              <a:off x="9268219" y="43751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6" name="object 5726"/>
            <p:cNvSpPr/>
            <p:nvPr/>
          </p:nvSpPr>
          <p:spPr>
            <a:xfrm>
              <a:off x="9270180" y="43731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7" name="object 5727"/>
            <p:cNvSpPr/>
            <p:nvPr/>
          </p:nvSpPr>
          <p:spPr>
            <a:xfrm>
              <a:off x="9272292" y="43710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8" name="object 5728"/>
            <p:cNvSpPr/>
            <p:nvPr/>
          </p:nvSpPr>
          <p:spPr>
            <a:xfrm>
              <a:off x="9274550" y="43687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9" name="object 5729"/>
            <p:cNvSpPr/>
            <p:nvPr/>
          </p:nvSpPr>
          <p:spPr>
            <a:xfrm>
              <a:off x="9276906" y="43664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0" name="object 5730"/>
            <p:cNvSpPr/>
            <p:nvPr/>
          </p:nvSpPr>
          <p:spPr>
            <a:xfrm>
              <a:off x="9279411" y="43638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1" name="object 5731"/>
            <p:cNvSpPr/>
            <p:nvPr/>
          </p:nvSpPr>
          <p:spPr>
            <a:xfrm>
              <a:off x="9282062" y="43612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2" name="object 5732"/>
            <p:cNvSpPr/>
            <p:nvPr/>
          </p:nvSpPr>
          <p:spPr>
            <a:xfrm>
              <a:off x="9284838" y="43584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3" name="object 5733"/>
            <p:cNvSpPr/>
            <p:nvPr/>
          </p:nvSpPr>
          <p:spPr>
            <a:xfrm>
              <a:off x="9287736" y="43555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4" name="object 5734"/>
            <p:cNvSpPr/>
            <p:nvPr/>
          </p:nvSpPr>
          <p:spPr>
            <a:xfrm>
              <a:off x="9290779" y="43525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5" name="object 5735"/>
            <p:cNvSpPr/>
            <p:nvPr/>
          </p:nvSpPr>
          <p:spPr>
            <a:xfrm>
              <a:off x="9293971" y="43493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6" name="object 5736"/>
            <p:cNvSpPr/>
            <p:nvPr/>
          </p:nvSpPr>
          <p:spPr>
            <a:xfrm>
              <a:off x="9297261" y="43460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7" name="object 5737"/>
            <p:cNvSpPr/>
            <p:nvPr/>
          </p:nvSpPr>
          <p:spPr>
            <a:xfrm>
              <a:off x="9300694" y="43426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8" name="object 5738"/>
            <p:cNvSpPr/>
            <p:nvPr/>
          </p:nvSpPr>
          <p:spPr>
            <a:xfrm>
              <a:off x="9304279" y="43390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9" name="object 5739"/>
            <p:cNvSpPr/>
            <p:nvPr/>
          </p:nvSpPr>
          <p:spPr>
            <a:xfrm>
              <a:off x="9307986" y="43353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0" name="object 5740"/>
            <p:cNvSpPr/>
            <p:nvPr/>
          </p:nvSpPr>
          <p:spPr>
            <a:xfrm>
              <a:off x="9311819" y="43314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1" name="object 5741"/>
            <p:cNvSpPr/>
            <p:nvPr/>
          </p:nvSpPr>
          <p:spPr>
            <a:xfrm>
              <a:off x="9315792" y="43274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2" name="object 5742"/>
            <p:cNvSpPr/>
            <p:nvPr/>
          </p:nvSpPr>
          <p:spPr>
            <a:xfrm>
              <a:off x="9319894" y="43233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3" name="object 5743"/>
            <p:cNvSpPr/>
            <p:nvPr/>
          </p:nvSpPr>
          <p:spPr>
            <a:xfrm>
              <a:off x="9324117" y="43191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4" name="object 5744"/>
            <p:cNvSpPr/>
            <p:nvPr/>
          </p:nvSpPr>
          <p:spPr>
            <a:xfrm>
              <a:off x="9328509" y="43147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5" name="object 5745"/>
            <p:cNvSpPr/>
            <p:nvPr/>
          </p:nvSpPr>
          <p:spPr>
            <a:xfrm>
              <a:off x="9333003" y="43102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6" name="object 5746"/>
            <p:cNvSpPr/>
            <p:nvPr/>
          </p:nvSpPr>
          <p:spPr>
            <a:xfrm>
              <a:off x="9337644" y="43056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7" name="object 5747"/>
            <p:cNvSpPr/>
            <p:nvPr/>
          </p:nvSpPr>
          <p:spPr>
            <a:xfrm>
              <a:off x="9342407" y="43008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8" name="object 5748"/>
            <p:cNvSpPr/>
            <p:nvPr/>
          </p:nvSpPr>
          <p:spPr>
            <a:xfrm>
              <a:off x="9347314" y="42959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9" name="object 5749"/>
            <p:cNvSpPr/>
            <p:nvPr/>
          </p:nvSpPr>
          <p:spPr>
            <a:xfrm>
              <a:off x="9352223" y="438299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0" name="object 5750"/>
            <p:cNvSpPr/>
            <p:nvPr/>
          </p:nvSpPr>
          <p:spPr>
            <a:xfrm>
              <a:off x="9352223" y="4208825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1" name="object 5751"/>
            <p:cNvSpPr/>
            <p:nvPr/>
          </p:nvSpPr>
          <p:spPr>
            <a:xfrm>
              <a:off x="9352223" y="4208823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2" name="object 5752"/>
            <p:cNvSpPr/>
            <p:nvPr/>
          </p:nvSpPr>
          <p:spPr>
            <a:xfrm>
              <a:off x="9526177" y="4208823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3" name="object 5753"/>
            <p:cNvSpPr/>
            <p:nvPr/>
          </p:nvSpPr>
          <p:spPr>
            <a:xfrm>
              <a:off x="9347314" y="42088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4" name="object 5754"/>
            <p:cNvSpPr/>
            <p:nvPr/>
          </p:nvSpPr>
          <p:spPr>
            <a:xfrm>
              <a:off x="9348641" y="42075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5" name="object 5755"/>
            <p:cNvSpPr/>
            <p:nvPr/>
          </p:nvSpPr>
          <p:spPr>
            <a:xfrm>
              <a:off x="9350087" y="42060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6" name="object 5756"/>
            <p:cNvSpPr/>
            <p:nvPr/>
          </p:nvSpPr>
          <p:spPr>
            <a:xfrm>
              <a:off x="9351659" y="42044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7" name="object 5757"/>
            <p:cNvSpPr/>
            <p:nvPr/>
          </p:nvSpPr>
          <p:spPr>
            <a:xfrm>
              <a:off x="9353353" y="42027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8" name="object 5758"/>
            <p:cNvSpPr/>
            <p:nvPr/>
          </p:nvSpPr>
          <p:spPr>
            <a:xfrm>
              <a:off x="9355194" y="42009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9" name="object 5759"/>
            <p:cNvSpPr/>
            <p:nvPr/>
          </p:nvSpPr>
          <p:spPr>
            <a:xfrm>
              <a:off x="9357182" y="41989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0" name="object 5760"/>
            <p:cNvSpPr/>
            <p:nvPr/>
          </p:nvSpPr>
          <p:spPr>
            <a:xfrm>
              <a:off x="9359293" y="41968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1" name="object 5761"/>
            <p:cNvSpPr/>
            <p:nvPr/>
          </p:nvSpPr>
          <p:spPr>
            <a:xfrm>
              <a:off x="9361527" y="41946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2" name="object 5762"/>
            <p:cNvSpPr/>
            <p:nvPr/>
          </p:nvSpPr>
          <p:spPr>
            <a:xfrm>
              <a:off x="9363886" y="41922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3" name="object 5763"/>
            <p:cNvSpPr/>
            <p:nvPr/>
          </p:nvSpPr>
          <p:spPr>
            <a:xfrm>
              <a:off x="9366415" y="41897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4" name="object 5764"/>
            <p:cNvSpPr/>
            <p:nvPr/>
          </p:nvSpPr>
          <p:spPr>
            <a:xfrm>
              <a:off x="9369039" y="41870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5" name="object 5765"/>
            <p:cNvSpPr/>
            <p:nvPr/>
          </p:nvSpPr>
          <p:spPr>
            <a:xfrm>
              <a:off x="9371816" y="41842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6" name="object 5766"/>
            <p:cNvSpPr/>
            <p:nvPr/>
          </p:nvSpPr>
          <p:spPr>
            <a:xfrm>
              <a:off x="9374734" y="41813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7" name="object 5767"/>
            <p:cNvSpPr/>
            <p:nvPr/>
          </p:nvSpPr>
          <p:spPr>
            <a:xfrm>
              <a:off x="9377757" y="41783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8" name="object 5768"/>
            <p:cNvSpPr/>
            <p:nvPr/>
          </p:nvSpPr>
          <p:spPr>
            <a:xfrm>
              <a:off x="9380947" y="41751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9" name="object 5769"/>
            <p:cNvSpPr/>
            <p:nvPr/>
          </p:nvSpPr>
          <p:spPr>
            <a:xfrm>
              <a:off x="9384238" y="41718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0" name="object 5770"/>
            <p:cNvSpPr/>
            <p:nvPr/>
          </p:nvSpPr>
          <p:spPr>
            <a:xfrm>
              <a:off x="9387672" y="41684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1" name="object 5771"/>
            <p:cNvSpPr/>
            <p:nvPr/>
          </p:nvSpPr>
          <p:spPr>
            <a:xfrm>
              <a:off x="9391256" y="41648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2" name="object 5772"/>
            <p:cNvSpPr/>
            <p:nvPr/>
          </p:nvSpPr>
          <p:spPr>
            <a:xfrm>
              <a:off x="9394963" y="41611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3" name="object 5773"/>
            <p:cNvSpPr/>
            <p:nvPr/>
          </p:nvSpPr>
          <p:spPr>
            <a:xfrm>
              <a:off x="9398795" y="41572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4" name="object 5774"/>
            <p:cNvSpPr/>
            <p:nvPr/>
          </p:nvSpPr>
          <p:spPr>
            <a:xfrm>
              <a:off x="9402770" y="41532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5" name="object 5775"/>
            <p:cNvSpPr/>
            <p:nvPr/>
          </p:nvSpPr>
          <p:spPr>
            <a:xfrm>
              <a:off x="9406871" y="41491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6" name="object 5776"/>
            <p:cNvSpPr/>
            <p:nvPr/>
          </p:nvSpPr>
          <p:spPr>
            <a:xfrm>
              <a:off x="9411118" y="41449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7" name="object 5777"/>
            <p:cNvSpPr/>
            <p:nvPr/>
          </p:nvSpPr>
          <p:spPr>
            <a:xfrm>
              <a:off x="9415486" y="41405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8" name="object 5778"/>
            <p:cNvSpPr/>
            <p:nvPr/>
          </p:nvSpPr>
          <p:spPr>
            <a:xfrm>
              <a:off x="9419980" y="41360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9" name="object 5779"/>
            <p:cNvSpPr/>
            <p:nvPr/>
          </p:nvSpPr>
          <p:spPr>
            <a:xfrm>
              <a:off x="9424620" y="41314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0" name="object 5780"/>
            <p:cNvSpPr/>
            <p:nvPr/>
          </p:nvSpPr>
          <p:spPr>
            <a:xfrm>
              <a:off x="9429408" y="41266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1" name="object 5781"/>
            <p:cNvSpPr/>
            <p:nvPr/>
          </p:nvSpPr>
          <p:spPr>
            <a:xfrm>
              <a:off x="9434292" y="41217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2" name="object 5782"/>
            <p:cNvSpPr/>
            <p:nvPr/>
          </p:nvSpPr>
          <p:spPr>
            <a:xfrm>
              <a:off x="9521292" y="42088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3" name="object 5783"/>
            <p:cNvSpPr/>
            <p:nvPr/>
          </p:nvSpPr>
          <p:spPr>
            <a:xfrm>
              <a:off x="9522593" y="42075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4" name="object 5784"/>
            <p:cNvSpPr/>
            <p:nvPr/>
          </p:nvSpPr>
          <p:spPr>
            <a:xfrm>
              <a:off x="9524042" y="42060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5" name="object 5785"/>
            <p:cNvSpPr/>
            <p:nvPr/>
          </p:nvSpPr>
          <p:spPr>
            <a:xfrm>
              <a:off x="9525613" y="42044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6" name="object 5786"/>
            <p:cNvSpPr/>
            <p:nvPr/>
          </p:nvSpPr>
          <p:spPr>
            <a:xfrm>
              <a:off x="9527330" y="42027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7" name="object 5787"/>
            <p:cNvSpPr/>
            <p:nvPr/>
          </p:nvSpPr>
          <p:spPr>
            <a:xfrm>
              <a:off x="9529174" y="42009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8" name="object 5788"/>
            <p:cNvSpPr/>
            <p:nvPr/>
          </p:nvSpPr>
          <p:spPr>
            <a:xfrm>
              <a:off x="9531136" y="41989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9" name="object 5789"/>
            <p:cNvSpPr/>
            <p:nvPr/>
          </p:nvSpPr>
          <p:spPr>
            <a:xfrm>
              <a:off x="9533246" y="41968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0" name="object 5790"/>
            <p:cNvSpPr/>
            <p:nvPr/>
          </p:nvSpPr>
          <p:spPr>
            <a:xfrm>
              <a:off x="9535481" y="41946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1" name="object 5791"/>
            <p:cNvSpPr/>
            <p:nvPr/>
          </p:nvSpPr>
          <p:spPr>
            <a:xfrm>
              <a:off x="9537862" y="41922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2" name="object 5792"/>
            <p:cNvSpPr/>
            <p:nvPr/>
          </p:nvSpPr>
          <p:spPr>
            <a:xfrm>
              <a:off x="9540366" y="41897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3" name="object 5793"/>
            <p:cNvSpPr/>
            <p:nvPr/>
          </p:nvSpPr>
          <p:spPr>
            <a:xfrm>
              <a:off x="9543018" y="41870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4" name="object 5794"/>
            <p:cNvSpPr/>
            <p:nvPr/>
          </p:nvSpPr>
          <p:spPr>
            <a:xfrm>
              <a:off x="9545794" y="41842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5" name="object 5795"/>
            <p:cNvSpPr/>
            <p:nvPr/>
          </p:nvSpPr>
          <p:spPr>
            <a:xfrm>
              <a:off x="9548689" y="41813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6" name="object 5796"/>
            <p:cNvSpPr/>
            <p:nvPr/>
          </p:nvSpPr>
          <p:spPr>
            <a:xfrm>
              <a:off x="9551736" y="41783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7" name="object 5797"/>
            <p:cNvSpPr/>
            <p:nvPr/>
          </p:nvSpPr>
          <p:spPr>
            <a:xfrm>
              <a:off x="9554902" y="41751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8" name="object 5798"/>
            <p:cNvSpPr/>
            <p:nvPr/>
          </p:nvSpPr>
          <p:spPr>
            <a:xfrm>
              <a:off x="9558212" y="41718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9" name="object 5799"/>
            <p:cNvSpPr/>
            <p:nvPr/>
          </p:nvSpPr>
          <p:spPr>
            <a:xfrm>
              <a:off x="9561652" y="41684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0" name="object 5800"/>
            <p:cNvSpPr/>
            <p:nvPr/>
          </p:nvSpPr>
          <p:spPr>
            <a:xfrm>
              <a:off x="9565209" y="41648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1" name="object 5801"/>
            <p:cNvSpPr/>
            <p:nvPr/>
          </p:nvSpPr>
          <p:spPr>
            <a:xfrm>
              <a:off x="9568917" y="41611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2" name="object 5802"/>
            <p:cNvSpPr/>
            <p:nvPr/>
          </p:nvSpPr>
          <p:spPr>
            <a:xfrm>
              <a:off x="9572773" y="41572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3" name="object 5803"/>
            <p:cNvSpPr/>
            <p:nvPr/>
          </p:nvSpPr>
          <p:spPr>
            <a:xfrm>
              <a:off x="9576747" y="41532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4" name="object 5804"/>
            <p:cNvSpPr/>
            <p:nvPr/>
          </p:nvSpPr>
          <p:spPr>
            <a:xfrm>
              <a:off x="9580848" y="41491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5" name="object 5805"/>
            <p:cNvSpPr/>
            <p:nvPr/>
          </p:nvSpPr>
          <p:spPr>
            <a:xfrm>
              <a:off x="9585073" y="41449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6" name="object 5806"/>
            <p:cNvSpPr/>
            <p:nvPr/>
          </p:nvSpPr>
          <p:spPr>
            <a:xfrm>
              <a:off x="9589439" y="41405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7" name="object 5807"/>
            <p:cNvSpPr/>
            <p:nvPr/>
          </p:nvSpPr>
          <p:spPr>
            <a:xfrm>
              <a:off x="9593959" y="41360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8" name="object 5808"/>
            <p:cNvSpPr/>
            <p:nvPr/>
          </p:nvSpPr>
          <p:spPr>
            <a:xfrm>
              <a:off x="9598599" y="41314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9" name="object 5809"/>
            <p:cNvSpPr/>
            <p:nvPr/>
          </p:nvSpPr>
          <p:spPr>
            <a:xfrm>
              <a:off x="9603361" y="41266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0" name="object 5810"/>
            <p:cNvSpPr/>
            <p:nvPr/>
          </p:nvSpPr>
          <p:spPr>
            <a:xfrm>
              <a:off x="9608268" y="41217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1" name="object 5811"/>
            <p:cNvSpPr/>
            <p:nvPr/>
          </p:nvSpPr>
          <p:spPr>
            <a:xfrm>
              <a:off x="9521292" y="43829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2" name="object 5812"/>
            <p:cNvSpPr/>
            <p:nvPr/>
          </p:nvSpPr>
          <p:spPr>
            <a:xfrm>
              <a:off x="9522593" y="43816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3" name="object 5813"/>
            <p:cNvSpPr/>
            <p:nvPr/>
          </p:nvSpPr>
          <p:spPr>
            <a:xfrm>
              <a:off x="9524042" y="43802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4" name="object 5814"/>
            <p:cNvSpPr/>
            <p:nvPr/>
          </p:nvSpPr>
          <p:spPr>
            <a:xfrm>
              <a:off x="9525613" y="43786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5" name="object 5815"/>
            <p:cNvSpPr/>
            <p:nvPr/>
          </p:nvSpPr>
          <p:spPr>
            <a:xfrm>
              <a:off x="9527330" y="43769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6" name="object 5816"/>
            <p:cNvSpPr/>
            <p:nvPr/>
          </p:nvSpPr>
          <p:spPr>
            <a:xfrm>
              <a:off x="9529174" y="43751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7" name="object 5817"/>
            <p:cNvSpPr/>
            <p:nvPr/>
          </p:nvSpPr>
          <p:spPr>
            <a:xfrm>
              <a:off x="9531136" y="43731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8" name="object 5818"/>
            <p:cNvSpPr/>
            <p:nvPr/>
          </p:nvSpPr>
          <p:spPr>
            <a:xfrm>
              <a:off x="9533246" y="43710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9" name="object 5819"/>
            <p:cNvSpPr/>
            <p:nvPr/>
          </p:nvSpPr>
          <p:spPr>
            <a:xfrm>
              <a:off x="9535481" y="43687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0" name="object 5820"/>
            <p:cNvSpPr/>
            <p:nvPr/>
          </p:nvSpPr>
          <p:spPr>
            <a:xfrm>
              <a:off x="9537862" y="43664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1" name="object 5821"/>
            <p:cNvSpPr/>
            <p:nvPr/>
          </p:nvSpPr>
          <p:spPr>
            <a:xfrm>
              <a:off x="9540366" y="43638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2" name="object 5822"/>
            <p:cNvSpPr/>
            <p:nvPr/>
          </p:nvSpPr>
          <p:spPr>
            <a:xfrm>
              <a:off x="9543018" y="43612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3" name="object 5823"/>
            <p:cNvSpPr/>
            <p:nvPr/>
          </p:nvSpPr>
          <p:spPr>
            <a:xfrm>
              <a:off x="9545794" y="43584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4" name="object 5824"/>
            <p:cNvSpPr/>
            <p:nvPr/>
          </p:nvSpPr>
          <p:spPr>
            <a:xfrm>
              <a:off x="9548689" y="43555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5" name="object 5825"/>
            <p:cNvSpPr/>
            <p:nvPr/>
          </p:nvSpPr>
          <p:spPr>
            <a:xfrm>
              <a:off x="9551736" y="43525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6" name="object 5826"/>
            <p:cNvSpPr/>
            <p:nvPr/>
          </p:nvSpPr>
          <p:spPr>
            <a:xfrm>
              <a:off x="9554902" y="43493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7" name="object 5827"/>
            <p:cNvSpPr/>
            <p:nvPr/>
          </p:nvSpPr>
          <p:spPr>
            <a:xfrm>
              <a:off x="9558212" y="43460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8" name="object 5828"/>
            <p:cNvSpPr/>
            <p:nvPr/>
          </p:nvSpPr>
          <p:spPr>
            <a:xfrm>
              <a:off x="9561652" y="43426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9" name="object 5829"/>
            <p:cNvSpPr/>
            <p:nvPr/>
          </p:nvSpPr>
          <p:spPr>
            <a:xfrm>
              <a:off x="9565209" y="43390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0" name="object 5830"/>
            <p:cNvSpPr/>
            <p:nvPr/>
          </p:nvSpPr>
          <p:spPr>
            <a:xfrm>
              <a:off x="9568917" y="43353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1" name="object 5831"/>
            <p:cNvSpPr/>
            <p:nvPr/>
          </p:nvSpPr>
          <p:spPr>
            <a:xfrm>
              <a:off x="9572773" y="43314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2" name="object 5832"/>
            <p:cNvSpPr/>
            <p:nvPr/>
          </p:nvSpPr>
          <p:spPr>
            <a:xfrm>
              <a:off x="9576747" y="43274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3" name="object 5833"/>
            <p:cNvSpPr/>
            <p:nvPr/>
          </p:nvSpPr>
          <p:spPr>
            <a:xfrm>
              <a:off x="9580848" y="43233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4" name="object 5834"/>
            <p:cNvSpPr/>
            <p:nvPr/>
          </p:nvSpPr>
          <p:spPr>
            <a:xfrm>
              <a:off x="9585073" y="43191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5" name="object 5835"/>
            <p:cNvSpPr/>
            <p:nvPr/>
          </p:nvSpPr>
          <p:spPr>
            <a:xfrm>
              <a:off x="9589439" y="43147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6" name="object 5836"/>
            <p:cNvSpPr/>
            <p:nvPr/>
          </p:nvSpPr>
          <p:spPr>
            <a:xfrm>
              <a:off x="9593959" y="43102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7" name="object 5837"/>
            <p:cNvSpPr/>
            <p:nvPr/>
          </p:nvSpPr>
          <p:spPr>
            <a:xfrm>
              <a:off x="9598599" y="43056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8" name="object 5838"/>
            <p:cNvSpPr/>
            <p:nvPr/>
          </p:nvSpPr>
          <p:spPr>
            <a:xfrm>
              <a:off x="9603361" y="43008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9" name="object 5839"/>
            <p:cNvSpPr/>
            <p:nvPr/>
          </p:nvSpPr>
          <p:spPr>
            <a:xfrm>
              <a:off x="9608268" y="42959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0" name="object 5840"/>
            <p:cNvSpPr/>
            <p:nvPr/>
          </p:nvSpPr>
          <p:spPr>
            <a:xfrm>
              <a:off x="9613154" y="438299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1" name="object 5841"/>
            <p:cNvSpPr/>
            <p:nvPr/>
          </p:nvSpPr>
          <p:spPr>
            <a:xfrm>
              <a:off x="9613154" y="4208825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2" name="object 5842"/>
            <p:cNvSpPr/>
            <p:nvPr/>
          </p:nvSpPr>
          <p:spPr>
            <a:xfrm>
              <a:off x="9613154" y="4208823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3" name="object 5843"/>
            <p:cNvSpPr/>
            <p:nvPr/>
          </p:nvSpPr>
          <p:spPr>
            <a:xfrm>
              <a:off x="9787135" y="4208823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4" name="object 5844"/>
            <p:cNvSpPr/>
            <p:nvPr/>
          </p:nvSpPr>
          <p:spPr>
            <a:xfrm>
              <a:off x="9608268" y="42088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5" name="object 5845"/>
            <p:cNvSpPr/>
            <p:nvPr/>
          </p:nvSpPr>
          <p:spPr>
            <a:xfrm>
              <a:off x="9609570" y="42075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6" name="object 5846"/>
            <p:cNvSpPr/>
            <p:nvPr/>
          </p:nvSpPr>
          <p:spPr>
            <a:xfrm>
              <a:off x="9611018" y="42060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7" name="object 5847"/>
            <p:cNvSpPr/>
            <p:nvPr/>
          </p:nvSpPr>
          <p:spPr>
            <a:xfrm>
              <a:off x="9612591" y="42044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8" name="object 5848"/>
            <p:cNvSpPr/>
            <p:nvPr/>
          </p:nvSpPr>
          <p:spPr>
            <a:xfrm>
              <a:off x="9614307" y="42027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9" name="object 5849"/>
            <p:cNvSpPr/>
            <p:nvPr/>
          </p:nvSpPr>
          <p:spPr>
            <a:xfrm>
              <a:off x="9616151" y="42009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0" name="object 5850"/>
            <p:cNvSpPr/>
            <p:nvPr/>
          </p:nvSpPr>
          <p:spPr>
            <a:xfrm>
              <a:off x="9618112" y="41989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1" name="object 5851"/>
            <p:cNvSpPr/>
            <p:nvPr/>
          </p:nvSpPr>
          <p:spPr>
            <a:xfrm>
              <a:off x="9620224" y="41968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2" name="object 5852"/>
            <p:cNvSpPr/>
            <p:nvPr/>
          </p:nvSpPr>
          <p:spPr>
            <a:xfrm>
              <a:off x="9622482" y="41946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3" name="object 5853"/>
            <p:cNvSpPr/>
            <p:nvPr/>
          </p:nvSpPr>
          <p:spPr>
            <a:xfrm>
              <a:off x="9624842" y="41922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4" name="object 5854"/>
            <p:cNvSpPr/>
            <p:nvPr/>
          </p:nvSpPr>
          <p:spPr>
            <a:xfrm>
              <a:off x="9627342" y="41897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5" name="object 5855"/>
            <p:cNvSpPr/>
            <p:nvPr/>
          </p:nvSpPr>
          <p:spPr>
            <a:xfrm>
              <a:off x="9629994" y="41870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6" name="object 5856"/>
            <p:cNvSpPr/>
            <p:nvPr/>
          </p:nvSpPr>
          <p:spPr>
            <a:xfrm>
              <a:off x="9632771" y="41842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7" name="object 5857"/>
            <p:cNvSpPr/>
            <p:nvPr/>
          </p:nvSpPr>
          <p:spPr>
            <a:xfrm>
              <a:off x="9635666" y="41813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8" name="object 5858"/>
            <p:cNvSpPr/>
            <p:nvPr/>
          </p:nvSpPr>
          <p:spPr>
            <a:xfrm>
              <a:off x="9638712" y="41783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9" name="object 5859"/>
            <p:cNvSpPr/>
            <p:nvPr/>
          </p:nvSpPr>
          <p:spPr>
            <a:xfrm>
              <a:off x="9641879" y="41751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0" name="object 5860"/>
            <p:cNvSpPr/>
            <p:nvPr/>
          </p:nvSpPr>
          <p:spPr>
            <a:xfrm>
              <a:off x="9645191" y="41718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1" name="object 5861"/>
            <p:cNvSpPr/>
            <p:nvPr/>
          </p:nvSpPr>
          <p:spPr>
            <a:xfrm>
              <a:off x="9648630" y="41684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2" name="object 5862"/>
            <p:cNvSpPr/>
            <p:nvPr/>
          </p:nvSpPr>
          <p:spPr>
            <a:xfrm>
              <a:off x="9652212" y="41648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3" name="object 5863"/>
            <p:cNvSpPr/>
            <p:nvPr/>
          </p:nvSpPr>
          <p:spPr>
            <a:xfrm>
              <a:off x="9655918" y="41611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4" name="object 5864"/>
            <p:cNvSpPr/>
            <p:nvPr/>
          </p:nvSpPr>
          <p:spPr>
            <a:xfrm>
              <a:off x="9659750" y="41572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5" name="object 5865"/>
            <p:cNvSpPr/>
            <p:nvPr/>
          </p:nvSpPr>
          <p:spPr>
            <a:xfrm>
              <a:off x="9663724" y="41532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6" name="object 5866"/>
            <p:cNvSpPr/>
            <p:nvPr/>
          </p:nvSpPr>
          <p:spPr>
            <a:xfrm>
              <a:off x="9667828" y="41491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7" name="object 5867"/>
            <p:cNvSpPr/>
            <p:nvPr/>
          </p:nvSpPr>
          <p:spPr>
            <a:xfrm>
              <a:off x="9672049" y="41449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8" name="object 5868"/>
            <p:cNvSpPr/>
            <p:nvPr/>
          </p:nvSpPr>
          <p:spPr>
            <a:xfrm>
              <a:off x="9676442" y="41405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9" name="object 5869"/>
            <p:cNvSpPr/>
            <p:nvPr/>
          </p:nvSpPr>
          <p:spPr>
            <a:xfrm>
              <a:off x="9680936" y="41360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0" name="object 5870"/>
            <p:cNvSpPr/>
            <p:nvPr/>
          </p:nvSpPr>
          <p:spPr>
            <a:xfrm>
              <a:off x="9685576" y="41314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1" name="object 5871"/>
            <p:cNvSpPr/>
            <p:nvPr/>
          </p:nvSpPr>
          <p:spPr>
            <a:xfrm>
              <a:off x="9690338" y="41266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2" name="object 5872"/>
            <p:cNvSpPr/>
            <p:nvPr/>
          </p:nvSpPr>
          <p:spPr>
            <a:xfrm>
              <a:off x="9695245" y="41217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3" name="object 5873"/>
            <p:cNvSpPr/>
            <p:nvPr/>
          </p:nvSpPr>
          <p:spPr>
            <a:xfrm>
              <a:off x="9782247" y="42088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4" name="object 5874"/>
            <p:cNvSpPr/>
            <p:nvPr/>
          </p:nvSpPr>
          <p:spPr>
            <a:xfrm>
              <a:off x="9783550" y="42075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5" name="object 5875"/>
            <p:cNvSpPr/>
            <p:nvPr/>
          </p:nvSpPr>
          <p:spPr>
            <a:xfrm>
              <a:off x="9784996" y="42060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6" name="object 5876"/>
            <p:cNvSpPr/>
            <p:nvPr/>
          </p:nvSpPr>
          <p:spPr>
            <a:xfrm>
              <a:off x="9786567" y="42044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7" name="object 5877"/>
            <p:cNvSpPr/>
            <p:nvPr/>
          </p:nvSpPr>
          <p:spPr>
            <a:xfrm>
              <a:off x="9788261" y="42027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8" name="object 5878"/>
            <p:cNvSpPr/>
            <p:nvPr/>
          </p:nvSpPr>
          <p:spPr>
            <a:xfrm>
              <a:off x="9790106" y="42009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9" name="object 5879"/>
            <p:cNvSpPr/>
            <p:nvPr/>
          </p:nvSpPr>
          <p:spPr>
            <a:xfrm>
              <a:off x="9792090" y="41989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0" name="object 5880"/>
            <p:cNvSpPr/>
            <p:nvPr/>
          </p:nvSpPr>
          <p:spPr>
            <a:xfrm>
              <a:off x="9794203" y="41968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1" name="object 5881"/>
            <p:cNvSpPr/>
            <p:nvPr/>
          </p:nvSpPr>
          <p:spPr>
            <a:xfrm>
              <a:off x="9796437" y="41946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2" name="object 5882"/>
            <p:cNvSpPr/>
            <p:nvPr/>
          </p:nvSpPr>
          <p:spPr>
            <a:xfrm>
              <a:off x="9798818" y="41922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3" name="object 5883"/>
            <p:cNvSpPr/>
            <p:nvPr/>
          </p:nvSpPr>
          <p:spPr>
            <a:xfrm>
              <a:off x="9801323" y="41897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4" name="object 5884"/>
            <p:cNvSpPr/>
            <p:nvPr/>
          </p:nvSpPr>
          <p:spPr>
            <a:xfrm>
              <a:off x="9803949" y="41870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5" name="object 5885"/>
            <p:cNvSpPr/>
            <p:nvPr/>
          </p:nvSpPr>
          <p:spPr>
            <a:xfrm>
              <a:off x="9806725" y="41842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6" name="object 5886"/>
            <p:cNvSpPr/>
            <p:nvPr/>
          </p:nvSpPr>
          <p:spPr>
            <a:xfrm>
              <a:off x="9809643" y="41813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7" name="object 5887"/>
            <p:cNvSpPr/>
            <p:nvPr/>
          </p:nvSpPr>
          <p:spPr>
            <a:xfrm>
              <a:off x="9812687" y="41783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8" name="object 5888"/>
            <p:cNvSpPr/>
            <p:nvPr/>
          </p:nvSpPr>
          <p:spPr>
            <a:xfrm>
              <a:off x="9815857" y="41751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9" name="object 5889"/>
            <p:cNvSpPr/>
            <p:nvPr/>
          </p:nvSpPr>
          <p:spPr>
            <a:xfrm>
              <a:off x="9819144" y="41718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0" name="object 5890"/>
            <p:cNvSpPr/>
            <p:nvPr/>
          </p:nvSpPr>
          <p:spPr>
            <a:xfrm>
              <a:off x="9822583" y="41684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1" name="object 5891"/>
            <p:cNvSpPr/>
            <p:nvPr/>
          </p:nvSpPr>
          <p:spPr>
            <a:xfrm>
              <a:off x="9826165" y="41648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2" name="object 5892"/>
            <p:cNvSpPr/>
            <p:nvPr/>
          </p:nvSpPr>
          <p:spPr>
            <a:xfrm>
              <a:off x="9829871" y="41611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3" name="object 5893"/>
            <p:cNvSpPr/>
            <p:nvPr/>
          </p:nvSpPr>
          <p:spPr>
            <a:xfrm>
              <a:off x="9833703" y="41572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4" name="object 5894"/>
            <p:cNvSpPr/>
            <p:nvPr/>
          </p:nvSpPr>
          <p:spPr>
            <a:xfrm>
              <a:off x="9837678" y="41532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5" name="object 5895"/>
            <p:cNvSpPr/>
            <p:nvPr/>
          </p:nvSpPr>
          <p:spPr>
            <a:xfrm>
              <a:off x="9841778" y="41491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6" name="object 5896"/>
            <p:cNvSpPr/>
            <p:nvPr/>
          </p:nvSpPr>
          <p:spPr>
            <a:xfrm>
              <a:off x="9846025" y="41449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7" name="object 5897"/>
            <p:cNvSpPr/>
            <p:nvPr/>
          </p:nvSpPr>
          <p:spPr>
            <a:xfrm>
              <a:off x="9850395" y="41405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8" name="object 5898"/>
            <p:cNvSpPr/>
            <p:nvPr/>
          </p:nvSpPr>
          <p:spPr>
            <a:xfrm>
              <a:off x="9854889" y="41360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9" name="object 5899"/>
            <p:cNvSpPr/>
            <p:nvPr/>
          </p:nvSpPr>
          <p:spPr>
            <a:xfrm>
              <a:off x="9859554" y="41314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0" name="object 5900"/>
            <p:cNvSpPr/>
            <p:nvPr/>
          </p:nvSpPr>
          <p:spPr>
            <a:xfrm>
              <a:off x="9864317" y="41266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1" name="object 5901"/>
            <p:cNvSpPr/>
            <p:nvPr/>
          </p:nvSpPr>
          <p:spPr>
            <a:xfrm>
              <a:off x="9869200" y="41217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2" name="object 5902"/>
            <p:cNvSpPr/>
            <p:nvPr/>
          </p:nvSpPr>
          <p:spPr>
            <a:xfrm>
              <a:off x="9782247" y="43829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3" name="object 5903"/>
            <p:cNvSpPr/>
            <p:nvPr/>
          </p:nvSpPr>
          <p:spPr>
            <a:xfrm>
              <a:off x="9783550" y="43816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4" name="object 5904"/>
            <p:cNvSpPr/>
            <p:nvPr/>
          </p:nvSpPr>
          <p:spPr>
            <a:xfrm>
              <a:off x="9784996" y="43802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5" name="object 5905"/>
            <p:cNvSpPr/>
            <p:nvPr/>
          </p:nvSpPr>
          <p:spPr>
            <a:xfrm>
              <a:off x="9786567" y="43786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6" name="object 5906"/>
            <p:cNvSpPr/>
            <p:nvPr/>
          </p:nvSpPr>
          <p:spPr>
            <a:xfrm>
              <a:off x="9788261" y="43769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7" name="object 5907"/>
            <p:cNvSpPr/>
            <p:nvPr/>
          </p:nvSpPr>
          <p:spPr>
            <a:xfrm>
              <a:off x="9790106" y="43751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8" name="object 5908"/>
            <p:cNvSpPr/>
            <p:nvPr/>
          </p:nvSpPr>
          <p:spPr>
            <a:xfrm>
              <a:off x="9792090" y="43731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9" name="object 5909"/>
            <p:cNvSpPr/>
            <p:nvPr/>
          </p:nvSpPr>
          <p:spPr>
            <a:xfrm>
              <a:off x="9794203" y="43710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0" name="object 5910"/>
            <p:cNvSpPr/>
            <p:nvPr/>
          </p:nvSpPr>
          <p:spPr>
            <a:xfrm>
              <a:off x="9796437" y="43687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1" name="object 5911"/>
            <p:cNvSpPr/>
            <p:nvPr/>
          </p:nvSpPr>
          <p:spPr>
            <a:xfrm>
              <a:off x="9798818" y="43664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2" name="object 5912"/>
            <p:cNvSpPr/>
            <p:nvPr/>
          </p:nvSpPr>
          <p:spPr>
            <a:xfrm>
              <a:off x="9801323" y="43638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3" name="object 5913"/>
            <p:cNvSpPr/>
            <p:nvPr/>
          </p:nvSpPr>
          <p:spPr>
            <a:xfrm>
              <a:off x="9803949" y="43612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4" name="object 5914"/>
            <p:cNvSpPr/>
            <p:nvPr/>
          </p:nvSpPr>
          <p:spPr>
            <a:xfrm>
              <a:off x="9806725" y="43584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5" name="object 5915"/>
            <p:cNvSpPr/>
            <p:nvPr/>
          </p:nvSpPr>
          <p:spPr>
            <a:xfrm>
              <a:off x="9809643" y="43555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6" name="object 5916"/>
            <p:cNvSpPr/>
            <p:nvPr/>
          </p:nvSpPr>
          <p:spPr>
            <a:xfrm>
              <a:off x="9812687" y="43525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7" name="object 5917"/>
            <p:cNvSpPr/>
            <p:nvPr/>
          </p:nvSpPr>
          <p:spPr>
            <a:xfrm>
              <a:off x="9815857" y="43493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8" name="object 5918"/>
            <p:cNvSpPr/>
            <p:nvPr/>
          </p:nvSpPr>
          <p:spPr>
            <a:xfrm>
              <a:off x="9819144" y="43460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9" name="object 5919"/>
            <p:cNvSpPr/>
            <p:nvPr/>
          </p:nvSpPr>
          <p:spPr>
            <a:xfrm>
              <a:off x="9822583" y="43426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0" name="object 5920"/>
            <p:cNvSpPr/>
            <p:nvPr/>
          </p:nvSpPr>
          <p:spPr>
            <a:xfrm>
              <a:off x="9826165" y="43390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1" name="object 5921"/>
            <p:cNvSpPr/>
            <p:nvPr/>
          </p:nvSpPr>
          <p:spPr>
            <a:xfrm>
              <a:off x="9829871" y="43353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2" name="object 5922"/>
            <p:cNvSpPr/>
            <p:nvPr/>
          </p:nvSpPr>
          <p:spPr>
            <a:xfrm>
              <a:off x="9833703" y="43314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3" name="object 5923"/>
            <p:cNvSpPr/>
            <p:nvPr/>
          </p:nvSpPr>
          <p:spPr>
            <a:xfrm>
              <a:off x="9837678" y="43274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4" name="object 5924"/>
            <p:cNvSpPr/>
            <p:nvPr/>
          </p:nvSpPr>
          <p:spPr>
            <a:xfrm>
              <a:off x="9841778" y="43233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5" name="object 5925"/>
            <p:cNvSpPr/>
            <p:nvPr/>
          </p:nvSpPr>
          <p:spPr>
            <a:xfrm>
              <a:off x="9846025" y="43191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6" name="object 5926"/>
            <p:cNvSpPr/>
            <p:nvPr/>
          </p:nvSpPr>
          <p:spPr>
            <a:xfrm>
              <a:off x="9850395" y="43147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7" name="object 5927"/>
            <p:cNvSpPr/>
            <p:nvPr/>
          </p:nvSpPr>
          <p:spPr>
            <a:xfrm>
              <a:off x="9854889" y="43102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8" name="object 5928"/>
            <p:cNvSpPr/>
            <p:nvPr/>
          </p:nvSpPr>
          <p:spPr>
            <a:xfrm>
              <a:off x="9859554" y="43056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9" name="object 5929"/>
            <p:cNvSpPr/>
            <p:nvPr/>
          </p:nvSpPr>
          <p:spPr>
            <a:xfrm>
              <a:off x="9864317" y="43008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0" name="object 5930"/>
            <p:cNvSpPr/>
            <p:nvPr/>
          </p:nvSpPr>
          <p:spPr>
            <a:xfrm>
              <a:off x="9869200" y="42959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1" name="object 5931"/>
            <p:cNvSpPr/>
            <p:nvPr/>
          </p:nvSpPr>
          <p:spPr>
            <a:xfrm>
              <a:off x="9874110" y="438299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2" name="object 5932"/>
            <p:cNvSpPr/>
            <p:nvPr/>
          </p:nvSpPr>
          <p:spPr>
            <a:xfrm>
              <a:off x="9874110" y="4208825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3" name="object 5933"/>
            <p:cNvSpPr/>
            <p:nvPr/>
          </p:nvSpPr>
          <p:spPr>
            <a:xfrm>
              <a:off x="9874110" y="4208823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4" name="object 5934"/>
            <p:cNvSpPr/>
            <p:nvPr/>
          </p:nvSpPr>
          <p:spPr>
            <a:xfrm>
              <a:off x="10048090" y="4208823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5" name="object 5935"/>
            <p:cNvSpPr/>
            <p:nvPr/>
          </p:nvSpPr>
          <p:spPr>
            <a:xfrm>
              <a:off x="9869224" y="42088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6" name="object 5936"/>
            <p:cNvSpPr/>
            <p:nvPr/>
          </p:nvSpPr>
          <p:spPr>
            <a:xfrm>
              <a:off x="9870527" y="42075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7" name="object 5937"/>
            <p:cNvSpPr/>
            <p:nvPr/>
          </p:nvSpPr>
          <p:spPr>
            <a:xfrm>
              <a:off x="9871973" y="42060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8" name="object 5938"/>
            <p:cNvSpPr/>
            <p:nvPr/>
          </p:nvSpPr>
          <p:spPr>
            <a:xfrm>
              <a:off x="9873544" y="42044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9" name="object 5939"/>
            <p:cNvSpPr/>
            <p:nvPr/>
          </p:nvSpPr>
          <p:spPr>
            <a:xfrm>
              <a:off x="9875263" y="42027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0" name="object 5940"/>
            <p:cNvSpPr/>
            <p:nvPr/>
          </p:nvSpPr>
          <p:spPr>
            <a:xfrm>
              <a:off x="9877107" y="42009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1" name="object 5941"/>
            <p:cNvSpPr/>
            <p:nvPr/>
          </p:nvSpPr>
          <p:spPr>
            <a:xfrm>
              <a:off x="9879068" y="41989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2" name="object 5942"/>
            <p:cNvSpPr/>
            <p:nvPr/>
          </p:nvSpPr>
          <p:spPr>
            <a:xfrm>
              <a:off x="9881180" y="41968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3" name="object 5943"/>
            <p:cNvSpPr/>
            <p:nvPr/>
          </p:nvSpPr>
          <p:spPr>
            <a:xfrm>
              <a:off x="9883414" y="41946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4" name="object 5944"/>
            <p:cNvSpPr/>
            <p:nvPr/>
          </p:nvSpPr>
          <p:spPr>
            <a:xfrm>
              <a:off x="9885797" y="41922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5" name="object 5945"/>
            <p:cNvSpPr/>
            <p:nvPr/>
          </p:nvSpPr>
          <p:spPr>
            <a:xfrm>
              <a:off x="9888300" y="41897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6" name="object 5946"/>
            <p:cNvSpPr/>
            <p:nvPr/>
          </p:nvSpPr>
          <p:spPr>
            <a:xfrm>
              <a:off x="9890953" y="41870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7" name="object 5947"/>
            <p:cNvSpPr/>
            <p:nvPr/>
          </p:nvSpPr>
          <p:spPr>
            <a:xfrm>
              <a:off x="9893726" y="41842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8" name="object 5948"/>
            <p:cNvSpPr/>
            <p:nvPr/>
          </p:nvSpPr>
          <p:spPr>
            <a:xfrm>
              <a:off x="9896620" y="41813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9" name="object 5949"/>
            <p:cNvSpPr/>
            <p:nvPr/>
          </p:nvSpPr>
          <p:spPr>
            <a:xfrm>
              <a:off x="9899667" y="41783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0" name="object 5950"/>
            <p:cNvSpPr/>
            <p:nvPr/>
          </p:nvSpPr>
          <p:spPr>
            <a:xfrm>
              <a:off x="9902834" y="41751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1" name="object 5951"/>
            <p:cNvSpPr/>
            <p:nvPr/>
          </p:nvSpPr>
          <p:spPr>
            <a:xfrm>
              <a:off x="9906145" y="41718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2" name="object 5952"/>
            <p:cNvSpPr/>
            <p:nvPr/>
          </p:nvSpPr>
          <p:spPr>
            <a:xfrm>
              <a:off x="9909584" y="41684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3" name="object 5953"/>
            <p:cNvSpPr/>
            <p:nvPr/>
          </p:nvSpPr>
          <p:spPr>
            <a:xfrm>
              <a:off x="9913142" y="41648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4" name="object 5954"/>
            <p:cNvSpPr/>
            <p:nvPr/>
          </p:nvSpPr>
          <p:spPr>
            <a:xfrm>
              <a:off x="9916849" y="41611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5" name="object 5955"/>
            <p:cNvSpPr/>
            <p:nvPr/>
          </p:nvSpPr>
          <p:spPr>
            <a:xfrm>
              <a:off x="9920680" y="41572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6" name="object 5956"/>
            <p:cNvSpPr/>
            <p:nvPr/>
          </p:nvSpPr>
          <p:spPr>
            <a:xfrm>
              <a:off x="9924656" y="41532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7" name="object 5957"/>
            <p:cNvSpPr/>
            <p:nvPr/>
          </p:nvSpPr>
          <p:spPr>
            <a:xfrm>
              <a:off x="9928780" y="41491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8" name="object 5958"/>
            <p:cNvSpPr/>
            <p:nvPr/>
          </p:nvSpPr>
          <p:spPr>
            <a:xfrm>
              <a:off x="9933002" y="41449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9" name="object 5959"/>
            <p:cNvSpPr/>
            <p:nvPr/>
          </p:nvSpPr>
          <p:spPr>
            <a:xfrm>
              <a:off x="9937373" y="41405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0" name="object 5960"/>
            <p:cNvSpPr/>
            <p:nvPr/>
          </p:nvSpPr>
          <p:spPr>
            <a:xfrm>
              <a:off x="9941890" y="41360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1" name="object 5961"/>
            <p:cNvSpPr/>
            <p:nvPr/>
          </p:nvSpPr>
          <p:spPr>
            <a:xfrm>
              <a:off x="9946532" y="41314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2" name="object 5962"/>
            <p:cNvSpPr/>
            <p:nvPr/>
          </p:nvSpPr>
          <p:spPr>
            <a:xfrm>
              <a:off x="9951294" y="41266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3" name="object 5963"/>
            <p:cNvSpPr/>
            <p:nvPr/>
          </p:nvSpPr>
          <p:spPr>
            <a:xfrm>
              <a:off x="9956201" y="41217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4" name="object 5964"/>
            <p:cNvSpPr/>
            <p:nvPr/>
          </p:nvSpPr>
          <p:spPr>
            <a:xfrm>
              <a:off x="8308426" y="4121739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5" name="object 5965"/>
            <p:cNvSpPr/>
            <p:nvPr/>
          </p:nvSpPr>
          <p:spPr>
            <a:xfrm>
              <a:off x="8308426" y="3947546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6" name="object 5966"/>
            <p:cNvSpPr/>
            <p:nvPr/>
          </p:nvSpPr>
          <p:spPr>
            <a:xfrm>
              <a:off x="8308426" y="3947570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7" name="object 5967"/>
            <p:cNvSpPr/>
            <p:nvPr/>
          </p:nvSpPr>
          <p:spPr>
            <a:xfrm>
              <a:off x="8482380" y="3947570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8" name="object 5968"/>
            <p:cNvSpPr/>
            <p:nvPr/>
          </p:nvSpPr>
          <p:spPr>
            <a:xfrm>
              <a:off x="8303541" y="39475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9" name="object 5969"/>
            <p:cNvSpPr/>
            <p:nvPr/>
          </p:nvSpPr>
          <p:spPr>
            <a:xfrm>
              <a:off x="8304842" y="39462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0" name="object 5970"/>
            <p:cNvSpPr/>
            <p:nvPr/>
          </p:nvSpPr>
          <p:spPr>
            <a:xfrm>
              <a:off x="8306293" y="39447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1" name="object 5971"/>
            <p:cNvSpPr/>
            <p:nvPr/>
          </p:nvSpPr>
          <p:spPr>
            <a:xfrm>
              <a:off x="8307863" y="39432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2" name="object 5972"/>
            <p:cNvSpPr/>
            <p:nvPr/>
          </p:nvSpPr>
          <p:spPr>
            <a:xfrm>
              <a:off x="8309583" y="39414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3" name="object 5973"/>
            <p:cNvSpPr/>
            <p:nvPr/>
          </p:nvSpPr>
          <p:spPr>
            <a:xfrm>
              <a:off x="8311421" y="39396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4" name="object 5974"/>
            <p:cNvSpPr/>
            <p:nvPr/>
          </p:nvSpPr>
          <p:spPr>
            <a:xfrm>
              <a:off x="8313388" y="39376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5" name="object 5975"/>
            <p:cNvSpPr/>
            <p:nvPr/>
          </p:nvSpPr>
          <p:spPr>
            <a:xfrm>
              <a:off x="8315498" y="39355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6" name="object 5976"/>
            <p:cNvSpPr/>
            <p:nvPr/>
          </p:nvSpPr>
          <p:spPr>
            <a:xfrm>
              <a:off x="8317731" y="39333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7" name="object 5977"/>
            <p:cNvSpPr/>
            <p:nvPr/>
          </p:nvSpPr>
          <p:spPr>
            <a:xfrm>
              <a:off x="8320112" y="39309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8" name="object 5978"/>
            <p:cNvSpPr/>
            <p:nvPr/>
          </p:nvSpPr>
          <p:spPr>
            <a:xfrm>
              <a:off x="8322617" y="39284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9" name="object 5979"/>
            <p:cNvSpPr/>
            <p:nvPr/>
          </p:nvSpPr>
          <p:spPr>
            <a:xfrm>
              <a:off x="8325245" y="39258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0" name="object 5980"/>
            <p:cNvSpPr/>
            <p:nvPr/>
          </p:nvSpPr>
          <p:spPr>
            <a:xfrm>
              <a:off x="8328041" y="39230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1" name="object 5981"/>
            <p:cNvSpPr/>
            <p:nvPr/>
          </p:nvSpPr>
          <p:spPr>
            <a:xfrm>
              <a:off x="8330940" y="39201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2" name="object 5982"/>
            <p:cNvSpPr/>
            <p:nvPr/>
          </p:nvSpPr>
          <p:spPr>
            <a:xfrm>
              <a:off x="8333983" y="39170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3" name="object 5983"/>
            <p:cNvSpPr/>
            <p:nvPr/>
          </p:nvSpPr>
          <p:spPr>
            <a:xfrm>
              <a:off x="8337148" y="39138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4" name="object 5984"/>
            <p:cNvSpPr/>
            <p:nvPr/>
          </p:nvSpPr>
          <p:spPr>
            <a:xfrm>
              <a:off x="8340465" y="39105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5" name="object 5985"/>
            <p:cNvSpPr/>
            <p:nvPr/>
          </p:nvSpPr>
          <p:spPr>
            <a:xfrm>
              <a:off x="8343899" y="39071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6" name="object 5986"/>
            <p:cNvSpPr/>
            <p:nvPr/>
          </p:nvSpPr>
          <p:spPr>
            <a:xfrm>
              <a:off x="8347462" y="39035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7" name="object 5987"/>
            <p:cNvSpPr/>
            <p:nvPr/>
          </p:nvSpPr>
          <p:spPr>
            <a:xfrm>
              <a:off x="8351166" y="38998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8" name="object 5988"/>
            <p:cNvSpPr/>
            <p:nvPr/>
          </p:nvSpPr>
          <p:spPr>
            <a:xfrm>
              <a:off x="8354995" y="38960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9" name="object 5989"/>
            <p:cNvSpPr/>
            <p:nvPr/>
          </p:nvSpPr>
          <p:spPr>
            <a:xfrm>
              <a:off x="8358974" y="38920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0" name="object 5990"/>
            <p:cNvSpPr/>
            <p:nvPr/>
          </p:nvSpPr>
          <p:spPr>
            <a:xfrm>
              <a:off x="8363071" y="38879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1" name="object 5991"/>
            <p:cNvSpPr/>
            <p:nvPr/>
          </p:nvSpPr>
          <p:spPr>
            <a:xfrm>
              <a:off x="8367321" y="3883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2" name="object 5992"/>
            <p:cNvSpPr/>
            <p:nvPr/>
          </p:nvSpPr>
          <p:spPr>
            <a:xfrm>
              <a:off x="8371692" y="38793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3" name="object 5993"/>
            <p:cNvSpPr/>
            <p:nvPr/>
          </p:nvSpPr>
          <p:spPr>
            <a:xfrm>
              <a:off x="8376182" y="38747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4" name="object 5994"/>
            <p:cNvSpPr/>
            <p:nvPr/>
          </p:nvSpPr>
          <p:spPr>
            <a:xfrm>
              <a:off x="8380845" y="38701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5" name="object 5995"/>
            <p:cNvSpPr/>
            <p:nvPr/>
          </p:nvSpPr>
          <p:spPr>
            <a:xfrm>
              <a:off x="8385608" y="38653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6" name="object 5996"/>
            <p:cNvSpPr/>
            <p:nvPr/>
          </p:nvSpPr>
          <p:spPr>
            <a:xfrm>
              <a:off x="8390495" y="38604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7" name="object 5997"/>
            <p:cNvSpPr/>
            <p:nvPr/>
          </p:nvSpPr>
          <p:spPr>
            <a:xfrm>
              <a:off x="8477497" y="39475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8" name="object 5998"/>
            <p:cNvSpPr/>
            <p:nvPr/>
          </p:nvSpPr>
          <p:spPr>
            <a:xfrm>
              <a:off x="8478796" y="39462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9" name="object 5999"/>
            <p:cNvSpPr/>
            <p:nvPr/>
          </p:nvSpPr>
          <p:spPr>
            <a:xfrm>
              <a:off x="8480246" y="39447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0" name="object 6000"/>
            <p:cNvSpPr/>
            <p:nvPr/>
          </p:nvSpPr>
          <p:spPr>
            <a:xfrm>
              <a:off x="8481818" y="39432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1" name="object 6001"/>
            <p:cNvSpPr/>
            <p:nvPr/>
          </p:nvSpPr>
          <p:spPr>
            <a:xfrm>
              <a:off x="8483537" y="39414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2" name="object 6002"/>
            <p:cNvSpPr/>
            <p:nvPr/>
          </p:nvSpPr>
          <p:spPr>
            <a:xfrm>
              <a:off x="8485375" y="39396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3" name="object 6003"/>
            <p:cNvSpPr/>
            <p:nvPr/>
          </p:nvSpPr>
          <p:spPr>
            <a:xfrm>
              <a:off x="8487341" y="39376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4" name="object 6004"/>
            <p:cNvSpPr/>
            <p:nvPr/>
          </p:nvSpPr>
          <p:spPr>
            <a:xfrm>
              <a:off x="8489453" y="39355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5" name="object 6005"/>
            <p:cNvSpPr/>
            <p:nvPr/>
          </p:nvSpPr>
          <p:spPr>
            <a:xfrm>
              <a:off x="8491709" y="39333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6" name="object 6006"/>
            <p:cNvSpPr/>
            <p:nvPr/>
          </p:nvSpPr>
          <p:spPr>
            <a:xfrm>
              <a:off x="8494065" y="39309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7" name="object 6007"/>
            <p:cNvSpPr/>
            <p:nvPr/>
          </p:nvSpPr>
          <p:spPr>
            <a:xfrm>
              <a:off x="8496570" y="39284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8" name="object 6008"/>
            <p:cNvSpPr/>
            <p:nvPr/>
          </p:nvSpPr>
          <p:spPr>
            <a:xfrm>
              <a:off x="8499221" y="39258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9" name="object 6009"/>
            <p:cNvSpPr/>
            <p:nvPr/>
          </p:nvSpPr>
          <p:spPr>
            <a:xfrm>
              <a:off x="8501994" y="39230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0" name="object 6010"/>
            <p:cNvSpPr/>
            <p:nvPr/>
          </p:nvSpPr>
          <p:spPr>
            <a:xfrm>
              <a:off x="8504893" y="39201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1" name="object 6011"/>
            <p:cNvSpPr/>
            <p:nvPr/>
          </p:nvSpPr>
          <p:spPr>
            <a:xfrm>
              <a:off x="8507935" y="39170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2" name="object 6012"/>
            <p:cNvSpPr/>
            <p:nvPr/>
          </p:nvSpPr>
          <p:spPr>
            <a:xfrm>
              <a:off x="8511102" y="39138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3" name="object 6013"/>
            <p:cNvSpPr/>
            <p:nvPr/>
          </p:nvSpPr>
          <p:spPr>
            <a:xfrm>
              <a:off x="8514417" y="39105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4" name="object 6014"/>
            <p:cNvSpPr/>
            <p:nvPr/>
          </p:nvSpPr>
          <p:spPr>
            <a:xfrm>
              <a:off x="8517852" y="39071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5" name="object 6015"/>
            <p:cNvSpPr/>
            <p:nvPr/>
          </p:nvSpPr>
          <p:spPr>
            <a:xfrm>
              <a:off x="8521438" y="39035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6" name="object 6016"/>
            <p:cNvSpPr/>
            <p:nvPr/>
          </p:nvSpPr>
          <p:spPr>
            <a:xfrm>
              <a:off x="8525145" y="38998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7" name="object 6017"/>
            <p:cNvSpPr/>
            <p:nvPr/>
          </p:nvSpPr>
          <p:spPr>
            <a:xfrm>
              <a:off x="8528974" y="38960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8" name="object 6018"/>
            <p:cNvSpPr/>
            <p:nvPr/>
          </p:nvSpPr>
          <p:spPr>
            <a:xfrm>
              <a:off x="8532953" y="38920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9" name="object 6019"/>
            <p:cNvSpPr/>
            <p:nvPr/>
          </p:nvSpPr>
          <p:spPr>
            <a:xfrm>
              <a:off x="8537053" y="38879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0" name="object 6020"/>
            <p:cNvSpPr/>
            <p:nvPr/>
          </p:nvSpPr>
          <p:spPr>
            <a:xfrm>
              <a:off x="8541275" y="3883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1" name="object 6021"/>
            <p:cNvSpPr/>
            <p:nvPr/>
          </p:nvSpPr>
          <p:spPr>
            <a:xfrm>
              <a:off x="8545669" y="38793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2" name="object 6022"/>
            <p:cNvSpPr/>
            <p:nvPr/>
          </p:nvSpPr>
          <p:spPr>
            <a:xfrm>
              <a:off x="8550162" y="38747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3" name="object 6023"/>
            <p:cNvSpPr/>
            <p:nvPr/>
          </p:nvSpPr>
          <p:spPr>
            <a:xfrm>
              <a:off x="8554799" y="38701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4" name="object 6024"/>
            <p:cNvSpPr/>
            <p:nvPr/>
          </p:nvSpPr>
          <p:spPr>
            <a:xfrm>
              <a:off x="8559562" y="38653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5" name="object 6025"/>
            <p:cNvSpPr/>
            <p:nvPr/>
          </p:nvSpPr>
          <p:spPr>
            <a:xfrm>
              <a:off x="8564474" y="38604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6" name="object 6026"/>
            <p:cNvSpPr/>
            <p:nvPr/>
          </p:nvSpPr>
          <p:spPr>
            <a:xfrm>
              <a:off x="8477497" y="41217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7" name="object 6027"/>
            <p:cNvSpPr/>
            <p:nvPr/>
          </p:nvSpPr>
          <p:spPr>
            <a:xfrm>
              <a:off x="8478796" y="41204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8" name="object 6028"/>
            <p:cNvSpPr/>
            <p:nvPr/>
          </p:nvSpPr>
          <p:spPr>
            <a:xfrm>
              <a:off x="8480246" y="41189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9" name="object 6029"/>
            <p:cNvSpPr/>
            <p:nvPr/>
          </p:nvSpPr>
          <p:spPr>
            <a:xfrm>
              <a:off x="8481818" y="41174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0" name="object 6030"/>
            <p:cNvSpPr/>
            <p:nvPr/>
          </p:nvSpPr>
          <p:spPr>
            <a:xfrm>
              <a:off x="8483537" y="41156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1" name="object 6031"/>
            <p:cNvSpPr/>
            <p:nvPr/>
          </p:nvSpPr>
          <p:spPr>
            <a:xfrm>
              <a:off x="8485375" y="41138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2" name="object 6032"/>
            <p:cNvSpPr/>
            <p:nvPr/>
          </p:nvSpPr>
          <p:spPr>
            <a:xfrm>
              <a:off x="8487341" y="41118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3" name="object 6033"/>
            <p:cNvSpPr/>
            <p:nvPr/>
          </p:nvSpPr>
          <p:spPr>
            <a:xfrm>
              <a:off x="8489453" y="41097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4" name="object 6034"/>
            <p:cNvSpPr/>
            <p:nvPr/>
          </p:nvSpPr>
          <p:spPr>
            <a:xfrm>
              <a:off x="8491709" y="41075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5" name="object 6035"/>
            <p:cNvSpPr/>
            <p:nvPr/>
          </p:nvSpPr>
          <p:spPr>
            <a:xfrm>
              <a:off x="8494065" y="41051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6" name="object 6036"/>
            <p:cNvSpPr/>
            <p:nvPr/>
          </p:nvSpPr>
          <p:spPr>
            <a:xfrm>
              <a:off x="8496570" y="41026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7" name="object 6037"/>
            <p:cNvSpPr/>
            <p:nvPr/>
          </p:nvSpPr>
          <p:spPr>
            <a:xfrm>
              <a:off x="8499221" y="40999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8" name="object 6038"/>
            <p:cNvSpPr/>
            <p:nvPr/>
          </p:nvSpPr>
          <p:spPr>
            <a:xfrm>
              <a:off x="8501994" y="40972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9" name="object 6039"/>
            <p:cNvSpPr/>
            <p:nvPr/>
          </p:nvSpPr>
          <p:spPr>
            <a:xfrm>
              <a:off x="8504893" y="40943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0" name="object 6040"/>
            <p:cNvSpPr/>
            <p:nvPr/>
          </p:nvSpPr>
          <p:spPr>
            <a:xfrm>
              <a:off x="8507935" y="40912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1" name="object 6041"/>
            <p:cNvSpPr/>
            <p:nvPr/>
          </p:nvSpPr>
          <p:spPr>
            <a:xfrm>
              <a:off x="8511102" y="40880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2" name="object 6042"/>
            <p:cNvSpPr/>
            <p:nvPr/>
          </p:nvSpPr>
          <p:spPr>
            <a:xfrm>
              <a:off x="8514417" y="40847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3" name="object 6043"/>
            <p:cNvSpPr/>
            <p:nvPr/>
          </p:nvSpPr>
          <p:spPr>
            <a:xfrm>
              <a:off x="8517852" y="40813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4" name="object 6044"/>
            <p:cNvSpPr/>
            <p:nvPr/>
          </p:nvSpPr>
          <p:spPr>
            <a:xfrm>
              <a:off x="8521438" y="40777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5" name="object 6045"/>
            <p:cNvSpPr/>
            <p:nvPr/>
          </p:nvSpPr>
          <p:spPr>
            <a:xfrm>
              <a:off x="8525145" y="40740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6" name="object 6046"/>
            <p:cNvSpPr/>
            <p:nvPr/>
          </p:nvSpPr>
          <p:spPr>
            <a:xfrm>
              <a:off x="8528974" y="40701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7" name="object 6047"/>
            <p:cNvSpPr/>
            <p:nvPr/>
          </p:nvSpPr>
          <p:spPr>
            <a:xfrm>
              <a:off x="8532953" y="40662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8" name="object 6048"/>
            <p:cNvSpPr/>
            <p:nvPr/>
          </p:nvSpPr>
          <p:spPr>
            <a:xfrm>
              <a:off x="8537053" y="40621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9" name="object 6049"/>
            <p:cNvSpPr/>
            <p:nvPr/>
          </p:nvSpPr>
          <p:spPr>
            <a:xfrm>
              <a:off x="8541275" y="40578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0" name="object 6050"/>
            <p:cNvSpPr/>
            <p:nvPr/>
          </p:nvSpPr>
          <p:spPr>
            <a:xfrm>
              <a:off x="8545669" y="40534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1" name="object 6051"/>
            <p:cNvSpPr/>
            <p:nvPr/>
          </p:nvSpPr>
          <p:spPr>
            <a:xfrm>
              <a:off x="8550162" y="40489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2" name="object 6052"/>
            <p:cNvSpPr/>
            <p:nvPr/>
          </p:nvSpPr>
          <p:spPr>
            <a:xfrm>
              <a:off x="8554799" y="40443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3" name="object 6053"/>
            <p:cNvSpPr/>
            <p:nvPr/>
          </p:nvSpPr>
          <p:spPr>
            <a:xfrm>
              <a:off x="8559562" y="40395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4" name="object 6054"/>
            <p:cNvSpPr/>
            <p:nvPr/>
          </p:nvSpPr>
          <p:spPr>
            <a:xfrm>
              <a:off x="8564474" y="40346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5" name="object 6055"/>
            <p:cNvSpPr/>
            <p:nvPr/>
          </p:nvSpPr>
          <p:spPr>
            <a:xfrm>
              <a:off x="8569382" y="4121739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6" name="object 6056"/>
            <p:cNvSpPr/>
            <p:nvPr/>
          </p:nvSpPr>
          <p:spPr>
            <a:xfrm>
              <a:off x="8569382" y="3947546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7" name="object 6057"/>
            <p:cNvSpPr/>
            <p:nvPr/>
          </p:nvSpPr>
          <p:spPr>
            <a:xfrm>
              <a:off x="8569382" y="3947570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8" name="object 6058"/>
            <p:cNvSpPr/>
            <p:nvPr/>
          </p:nvSpPr>
          <p:spPr>
            <a:xfrm>
              <a:off x="8743336" y="3947570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9" name="object 6059"/>
            <p:cNvSpPr/>
            <p:nvPr/>
          </p:nvSpPr>
          <p:spPr>
            <a:xfrm>
              <a:off x="8564474" y="39475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0" name="object 6060"/>
            <p:cNvSpPr/>
            <p:nvPr/>
          </p:nvSpPr>
          <p:spPr>
            <a:xfrm>
              <a:off x="8565797" y="39462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1" name="object 6061"/>
            <p:cNvSpPr/>
            <p:nvPr/>
          </p:nvSpPr>
          <p:spPr>
            <a:xfrm>
              <a:off x="8567224" y="39447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2" name="object 6062"/>
            <p:cNvSpPr/>
            <p:nvPr/>
          </p:nvSpPr>
          <p:spPr>
            <a:xfrm>
              <a:off x="8568819" y="39432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3" name="object 6063"/>
            <p:cNvSpPr/>
            <p:nvPr/>
          </p:nvSpPr>
          <p:spPr>
            <a:xfrm>
              <a:off x="8570513" y="39414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4" name="object 6064"/>
            <p:cNvSpPr/>
            <p:nvPr/>
          </p:nvSpPr>
          <p:spPr>
            <a:xfrm>
              <a:off x="8572351" y="39396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5" name="object 6065"/>
            <p:cNvSpPr/>
            <p:nvPr/>
          </p:nvSpPr>
          <p:spPr>
            <a:xfrm>
              <a:off x="8574341" y="39376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6" name="object 6066"/>
            <p:cNvSpPr/>
            <p:nvPr/>
          </p:nvSpPr>
          <p:spPr>
            <a:xfrm>
              <a:off x="8576452" y="39355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7" name="object 6067"/>
            <p:cNvSpPr/>
            <p:nvPr/>
          </p:nvSpPr>
          <p:spPr>
            <a:xfrm>
              <a:off x="8578686" y="39333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8" name="object 6068"/>
            <p:cNvSpPr/>
            <p:nvPr/>
          </p:nvSpPr>
          <p:spPr>
            <a:xfrm>
              <a:off x="8581042" y="39309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9" name="object 6069"/>
            <p:cNvSpPr/>
            <p:nvPr/>
          </p:nvSpPr>
          <p:spPr>
            <a:xfrm>
              <a:off x="8583571" y="39284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0" name="object 6070"/>
            <p:cNvSpPr/>
            <p:nvPr/>
          </p:nvSpPr>
          <p:spPr>
            <a:xfrm>
              <a:off x="8586198" y="39258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1" name="object 6071"/>
            <p:cNvSpPr/>
            <p:nvPr/>
          </p:nvSpPr>
          <p:spPr>
            <a:xfrm>
              <a:off x="8588971" y="39230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2" name="object 6072"/>
            <p:cNvSpPr/>
            <p:nvPr/>
          </p:nvSpPr>
          <p:spPr>
            <a:xfrm>
              <a:off x="8591895" y="39201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3" name="object 6073"/>
            <p:cNvSpPr/>
            <p:nvPr/>
          </p:nvSpPr>
          <p:spPr>
            <a:xfrm>
              <a:off x="8594912" y="39170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4" name="object 6074"/>
            <p:cNvSpPr/>
            <p:nvPr/>
          </p:nvSpPr>
          <p:spPr>
            <a:xfrm>
              <a:off x="8598106" y="39138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5" name="object 6075"/>
            <p:cNvSpPr/>
            <p:nvPr/>
          </p:nvSpPr>
          <p:spPr>
            <a:xfrm>
              <a:off x="8601396" y="39105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6" name="object 6076"/>
            <p:cNvSpPr/>
            <p:nvPr/>
          </p:nvSpPr>
          <p:spPr>
            <a:xfrm>
              <a:off x="8604830" y="39071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7" name="object 6077"/>
            <p:cNvSpPr/>
            <p:nvPr/>
          </p:nvSpPr>
          <p:spPr>
            <a:xfrm>
              <a:off x="8608415" y="39035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8" name="object 6078"/>
            <p:cNvSpPr/>
            <p:nvPr/>
          </p:nvSpPr>
          <p:spPr>
            <a:xfrm>
              <a:off x="8612122" y="38998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9" name="object 6079"/>
            <p:cNvSpPr/>
            <p:nvPr/>
          </p:nvSpPr>
          <p:spPr>
            <a:xfrm>
              <a:off x="8615951" y="38960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0" name="object 6080"/>
            <p:cNvSpPr/>
            <p:nvPr/>
          </p:nvSpPr>
          <p:spPr>
            <a:xfrm>
              <a:off x="8619930" y="38920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1" name="object 6081"/>
            <p:cNvSpPr/>
            <p:nvPr/>
          </p:nvSpPr>
          <p:spPr>
            <a:xfrm>
              <a:off x="8624030" y="38879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2" name="object 6082"/>
            <p:cNvSpPr/>
            <p:nvPr/>
          </p:nvSpPr>
          <p:spPr>
            <a:xfrm>
              <a:off x="8628277" y="3883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3" name="object 6083"/>
            <p:cNvSpPr/>
            <p:nvPr/>
          </p:nvSpPr>
          <p:spPr>
            <a:xfrm>
              <a:off x="8632644" y="38793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4" name="object 6084"/>
            <p:cNvSpPr/>
            <p:nvPr/>
          </p:nvSpPr>
          <p:spPr>
            <a:xfrm>
              <a:off x="8637136" y="38747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5" name="object 6085"/>
            <p:cNvSpPr/>
            <p:nvPr/>
          </p:nvSpPr>
          <p:spPr>
            <a:xfrm>
              <a:off x="8641777" y="38701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6" name="object 6086"/>
            <p:cNvSpPr/>
            <p:nvPr/>
          </p:nvSpPr>
          <p:spPr>
            <a:xfrm>
              <a:off x="8646539" y="38653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7" name="object 6087"/>
            <p:cNvSpPr/>
            <p:nvPr/>
          </p:nvSpPr>
          <p:spPr>
            <a:xfrm>
              <a:off x="8651451" y="38604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8" name="object 6088"/>
            <p:cNvSpPr/>
            <p:nvPr/>
          </p:nvSpPr>
          <p:spPr>
            <a:xfrm>
              <a:off x="8738453" y="39475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9" name="object 6089"/>
            <p:cNvSpPr/>
            <p:nvPr/>
          </p:nvSpPr>
          <p:spPr>
            <a:xfrm>
              <a:off x="8739750" y="39462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0" name="object 6090"/>
            <p:cNvSpPr/>
            <p:nvPr/>
          </p:nvSpPr>
          <p:spPr>
            <a:xfrm>
              <a:off x="8741203" y="39447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1" name="object 6091"/>
            <p:cNvSpPr/>
            <p:nvPr/>
          </p:nvSpPr>
          <p:spPr>
            <a:xfrm>
              <a:off x="8742773" y="39432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2" name="object 6092"/>
            <p:cNvSpPr/>
            <p:nvPr/>
          </p:nvSpPr>
          <p:spPr>
            <a:xfrm>
              <a:off x="8744489" y="39414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3" name="object 6093"/>
            <p:cNvSpPr/>
            <p:nvPr/>
          </p:nvSpPr>
          <p:spPr>
            <a:xfrm>
              <a:off x="8746331" y="39396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4" name="object 6094"/>
            <p:cNvSpPr/>
            <p:nvPr/>
          </p:nvSpPr>
          <p:spPr>
            <a:xfrm>
              <a:off x="8748295" y="39376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5" name="object 6095"/>
            <p:cNvSpPr/>
            <p:nvPr/>
          </p:nvSpPr>
          <p:spPr>
            <a:xfrm>
              <a:off x="8750408" y="39355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6" name="object 6096"/>
            <p:cNvSpPr/>
            <p:nvPr/>
          </p:nvSpPr>
          <p:spPr>
            <a:xfrm>
              <a:off x="8752640" y="39333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7" name="object 6097"/>
            <p:cNvSpPr/>
            <p:nvPr/>
          </p:nvSpPr>
          <p:spPr>
            <a:xfrm>
              <a:off x="8755022" y="39309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8" name="object 6098"/>
            <p:cNvSpPr/>
            <p:nvPr/>
          </p:nvSpPr>
          <p:spPr>
            <a:xfrm>
              <a:off x="8757525" y="39284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9" name="object 6099"/>
            <p:cNvSpPr/>
            <p:nvPr/>
          </p:nvSpPr>
          <p:spPr>
            <a:xfrm>
              <a:off x="8760175" y="39258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0" name="object 6100"/>
            <p:cNvSpPr/>
            <p:nvPr/>
          </p:nvSpPr>
          <p:spPr>
            <a:xfrm>
              <a:off x="8762950" y="39230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1" name="object 6101"/>
            <p:cNvSpPr/>
            <p:nvPr/>
          </p:nvSpPr>
          <p:spPr>
            <a:xfrm>
              <a:off x="8765849" y="39201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2" name="object 6102"/>
            <p:cNvSpPr/>
            <p:nvPr/>
          </p:nvSpPr>
          <p:spPr>
            <a:xfrm>
              <a:off x="8768893" y="39170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3" name="object 6103"/>
            <p:cNvSpPr/>
            <p:nvPr/>
          </p:nvSpPr>
          <p:spPr>
            <a:xfrm>
              <a:off x="8772059" y="39138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4" name="object 6104"/>
            <p:cNvSpPr/>
            <p:nvPr/>
          </p:nvSpPr>
          <p:spPr>
            <a:xfrm>
              <a:off x="8775372" y="39105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5" name="object 6105"/>
            <p:cNvSpPr/>
            <p:nvPr/>
          </p:nvSpPr>
          <p:spPr>
            <a:xfrm>
              <a:off x="8778809" y="39071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6" name="object 6106"/>
            <p:cNvSpPr/>
            <p:nvPr/>
          </p:nvSpPr>
          <p:spPr>
            <a:xfrm>
              <a:off x="8782368" y="39035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7" name="object 6107"/>
            <p:cNvSpPr/>
            <p:nvPr/>
          </p:nvSpPr>
          <p:spPr>
            <a:xfrm>
              <a:off x="8786076" y="38998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8" name="object 6108"/>
            <p:cNvSpPr/>
            <p:nvPr/>
          </p:nvSpPr>
          <p:spPr>
            <a:xfrm>
              <a:off x="8789904" y="38960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9" name="object 6109"/>
            <p:cNvSpPr/>
            <p:nvPr/>
          </p:nvSpPr>
          <p:spPr>
            <a:xfrm>
              <a:off x="8793884" y="38920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0" name="object 6110"/>
            <p:cNvSpPr/>
            <p:nvPr/>
          </p:nvSpPr>
          <p:spPr>
            <a:xfrm>
              <a:off x="8798008" y="38879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1" name="object 6111"/>
            <p:cNvSpPr/>
            <p:nvPr/>
          </p:nvSpPr>
          <p:spPr>
            <a:xfrm>
              <a:off x="8802231" y="3883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2" name="object 6112"/>
            <p:cNvSpPr/>
            <p:nvPr/>
          </p:nvSpPr>
          <p:spPr>
            <a:xfrm>
              <a:off x="8806599" y="38793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3" name="object 6113"/>
            <p:cNvSpPr/>
            <p:nvPr/>
          </p:nvSpPr>
          <p:spPr>
            <a:xfrm>
              <a:off x="8811117" y="38747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4" name="object 6114"/>
            <p:cNvSpPr/>
            <p:nvPr/>
          </p:nvSpPr>
          <p:spPr>
            <a:xfrm>
              <a:off x="8815758" y="38701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5" name="object 6115"/>
            <p:cNvSpPr/>
            <p:nvPr/>
          </p:nvSpPr>
          <p:spPr>
            <a:xfrm>
              <a:off x="8820520" y="38653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6" name="object 6116"/>
            <p:cNvSpPr/>
            <p:nvPr/>
          </p:nvSpPr>
          <p:spPr>
            <a:xfrm>
              <a:off x="8825430" y="38604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7" name="object 6117"/>
            <p:cNvSpPr/>
            <p:nvPr/>
          </p:nvSpPr>
          <p:spPr>
            <a:xfrm>
              <a:off x="8738453" y="41217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8" name="object 6118"/>
            <p:cNvSpPr/>
            <p:nvPr/>
          </p:nvSpPr>
          <p:spPr>
            <a:xfrm>
              <a:off x="8739750" y="41204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9" name="object 6119"/>
            <p:cNvSpPr/>
            <p:nvPr/>
          </p:nvSpPr>
          <p:spPr>
            <a:xfrm>
              <a:off x="8741203" y="41189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0" name="object 6120"/>
            <p:cNvSpPr/>
            <p:nvPr/>
          </p:nvSpPr>
          <p:spPr>
            <a:xfrm>
              <a:off x="8742773" y="41174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1" name="object 6121"/>
            <p:cNvSpPr/>
            <p:nvPr/>
          </p:nvSpPr>
          <p:spPr>
            <a:xfrm>
              <a:off x="8744489" y="41156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2" name="object 6122"/>
            <p:cNvSpPr/>
            <p:nvPr/>
          </p:nvSpPr>
          <p:spPr>
            <a:xfrm>
              <a:off x="8746331" y="41138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3" name="object 6123"/>
            <p:cNvSpPr/>
            <p:nvPr/>
          </p:nvSpPr>
          <p:spPr>
            <a:xfrm>
              <a:off x="8748295" y="41118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4" name="object 6124"/>
            <p:cNvSpPr/>
            <p:nvPr/>
          </p:nvSpPr>
          <p:spPr>
            <a:xfrm>
              <a:off x="8750408" y="41097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5" name="object 6125"/>
            <p:cNvSpPr/>
            <p:nvPr/>
          </p:nvSpPr>
          <p:spPr>
            <a:xfrm>
              <a:off x="8752640" y="41075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6" name="object 6126"/>
            <p:cNvSpPr/>
            <p:nvPr/>
          </p:nvSpPr>
          <p:spPr>
            <a:xfrm>
              <a:off x="8755022" y="41051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7" name="object 6127"/>
            <p:cNvSpPr/>
            <p:nvPr/>
          </p:nvSpPr>
          <p:spPr>
            <a:xfrm>
              <a:off x="8757525" y="41026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8" name="object 6128"/>
            <p:cNvSpPr/>
            <p:nvPr/>
          </p:nvSpPr>
          <p:spPr>
            <a:xfrm>
              <a:off x="8760175" y="40999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9" name="object 6129"/>
            <p:cNvSpPr/>
            <p:nvPr/>
          </p:nvSpPr>
          <p:spPr>
            <a:xfrm>
              <a:off x="8762950" y="40972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0" name="object 6130"/>
            <p:cNvSpPr/>
            <p:nvPr/>
          </p:nvSpPr>
          <p:spPr>
            <a:xfrm>
              <a:off x="8765849" y="40943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1" name="object 6131"/>
            <p:cNvSpPr/>
            <p:nvPr/>
          </p:nvSpPr>
          <p:spPr>
            <a:xfrm>
              <a:off x="8768893" y="40912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2" name="object 6132"/>
            <p:cNvSpPr/>
            <p:nvPr/>
          </p:nvSpPr>
          <p:spPr>
            <a:xfrm>
              <a:off x="8772059" y="40880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3" name="object 6133"/>
            <p:cNvSpPr/>
            <p:nvPr/>
          </p:nvSpPr>
          <p:spPr>
            <a:xfrm>
              <a:off x="8775372" y="40847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4" name="object 6134"/>
            <p:cNvSpPr/>
            <p:nvPr/>
          </p:nvSpPr>
          <p:spPr>
            <a:xfrm>
              <a:off x="8778809" y="40813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5" name="object 6135"/>
            <p:cNvSpPr/>
            <p:nvPr/>
          </p:nvSpPr>
          <p:spPr>
            <a:xfrm>
              <a:off x="8782368" y="40777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6" name="object 6136"/>
            <p:cNvSpPr/>
            <p:nvPr/>
          </p:nvSpPr>
          <p:spPr>
            <a:xfrm>
              <a:off x="8786076" y="40740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7" name="object 6137"/>
            <p:cNvSpPr/>
            <p:nvPr/>
          </p:nvSpPr>
          <p:spPr>
            <a:xfrm>
              <a:off x="8789904" y="40701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8" name="object 6138"/>
            <p:cNvSpPr/>
            <p:nvPr/>
          </p:nvSpPr>
          <p:spPr>
            <a:xfrm>
              <a:off x="8793884" y="40662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9" name="object 6139"/>
            <p:cNvSpPr/>
            <p:nvPr/>
          </p:nvSpPr>
          <p:spPr>
            <a:xfrm>
              <a:off x="8798008" y="40621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0" name="object 6140"/>
            <p:cNvSpPr/>
            <p:nvPr/>
          </p:nvSpPr>
          <p:spPr>
            <a:xfrm>
              <a:off x="8802231" y="40578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1" name="object 6141"/>
            <p:cNvSpPr/>
            <p:nvPr/>
          </p:nvSpPr>
          <p:spPr>
            <a:xfrm>
              <a:off x="8806599" y="40534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2" name="object 6142"/>
            <p:cNvSpPr/>
            <p:nvPr/>
          </p:nvSpPr>
          <p:spPr>
            <a:xfrm>
              <a:off x="8811117" y="40489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3" name="object 6143"/>
            <p:cNvSpPr/>
            <p:nvPr/>
          </p:nvSpPr>
          <p:spPr>
            <a:xfrm>
              <a:off x="8815758" y="40443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4" name="object 6144"/>
            <p:cNvSpPr/>
            <p:nvPr/>
          </p:nvSpPr>
          <p:spPr>
            <a:xfrm>
              <a:off x="8820520" y="40395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5" name="object 6145"/>
            <p:cNvSpPr/>
            <p:nvPr/>
          </p:nvSpPr>
          <p:spPr>
            <a:xfrm>
              <a:off x="8825430" y="40346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6" name="object 6146"/>
            <p:cNvSpPr/>
            <p:nvPr/>
          </p:nvSpPr>
          <p:spPr>
            <a:xfrm>
              <a:off x="8830313" y="4121739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7" name="object 6147"/>
            <p:cNvSpPr/>
            <p:nvPr/>
          </p:nvSpPr>
          <p:spPr>
            <a:xfrm>
              <a:off x="8830313" y="3947546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8" name="object 6148"/>
            <p:cNvSpPr/>
            <p:nvPr/>
          </p:nvSpPr>
          <p:spPr>
            <a:xfrm>
              <a:off x="8830313" y="3947570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9" name="object 6149"/>
            <p:cNvSpPr/>
            <p:nvPr/>
          </p:nvSpPr>
          <p:spPr>
            <a:xfrm>
              <a:off x="9004290" y="3947570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0" name="object 6150"/>
            <p:cNvSpPr/>
            <p:nvPr/>
          </p:nvSpPr>
          <p:spPr>
            <a:xfrm>
              <a:off x="8825430" y="39475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1" name="object 6151"/>
            <p:cNvSpPr/>
            <p:nvPr/>
          </p:nvSpPr>
          <p:spPr>
            <a:xfrm>
              <a:off x="8826728" y="39462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2" name="object 6152"/>
            <p:cNvSpPr/>
            <p:nvPr/>
          </p:nvSpPr>
          <p:spPr>
            <a:xfrm>
              <a:off x="8828180" y="39447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3" name="object 6153"/>
            <p:cNvSpPr/>
            <p:nvPr/>
          </p:nvSpPr>
          <p:spPr>
            <a:xfrm>
              <a:off x="8829750" y="39432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4" name="object 6154"/>
            <p:cNvSpPr/>
            <p:nvPr/>
          </p:nvSpPr>
          <p:spPr>
            <a:xfrm>
              <a:off x="8831467" y="39414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5" name="object 6155"/>
            <p:cNvSpPr/>
            <p:nvPr/>
          </p:nvSpPr>
          <p:spPr>
            <a:xfrm>
              <a:off x="8833308" y="39396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6" name="object 6156"/>
            <p:cNvSpPr/>
            <p:nvPr/>
          </p:nvSpPr>
          <p:spPr>
            <a:xfrm>
              <a:off x="8835271" y="39376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7" name="object 6157"/>
            <p:cNvSpPr/>
            <p:nvPr/>
          </p:nvSpPr>
          <p:spPr>
            <a:xfrm>
              <a:off x="8837385" y="39355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8" name="object 6158"/>
            <p:cNvSpPr/>
            <p:nvPr/>
          </p:nvSpPr>
          <p:spPr>
            <a:xfrm>
              <a:off x="8839616" y="39333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9" name="object 6159"/>
            <p:cNvSpPr/>
            <p:nvPr/>
          </p:nvSpPr>
          <p:spPr>
            <a:xfrm>
              <a:off x="8841999" y="39309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0" name="object 6160"/>
            <p:cNvSpPr/>
            <p:nvPr/>
          </p:nvSpPr>
          <p:spPr>
            <a:xfrm>
              <a:off x="8844502" y="39284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1" name="object 6161"/>
            <p:cNvSpPr/>
            <p:nvPr/>
          </p:nvSpPr>
          <p:spPr>
            <a:xfrm>
              <a:off x="8847152" y="39258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2" name="object 6162"/>
            <p:cNvSpPr/>
            <p:nvPr/>
          </p:nvSpPr>
          <p:spPr>
            <a:xfrm>
              <a:off x="8849927" y="39230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3" name="object 6163"/>
            <p:cNvSpPr/>
            <p:nvPr/>
          </p:nvSpPr>
          <p:spPr>
            <a:xfrm>
              <a:off x="8852826" y="39201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4" name="object 6164"/>
            <p:cNvSpPr/>
            <p:nvPr/>
          </p:nvSpPr>
          <p:spPr>
            <a:xfrm>
              <a:off x="8855871" y="39170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5" name="object 6165"/>
            <p:cNvSpPr/>
            <p:nvPr/>
          </p:nvSpPr>
          <p:spPr>
            <a:xfrm>
              <a:off x="8859037" y="39138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6" name="object 6166"/>
            <p:cNvSpPr/>
            <p:nvPr/>
          </p:nvSpPr>
          <p:spPr>
            <a:xfrm>
              <a:off x="8862351" y="39105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7" name="object 6167"/>
            <p:cNvSpPr/>
            <p:nvPr/>
          </p:nvSpPr>
          <p:spPr>
            <a:xfrm>
              <a:off x="8865786" y="39071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8" name="object 6168"/>
            <p:cNvSpPr/>
            <p:nvPr/>
          </p:nvSpPr>
          <p:spPr>
            <a:xfrm>
              <a:off x="8869369" y="39035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9" name="object 6169"/>
            <p:cNvSpPr/>
            <p:nvPr/>
          </p:nvSpPr>
          <p:spPr>
            <a:xfrm>
              <a:off x="8873053" y="38998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0" name="object 6170"/>
            <p:cNvSpPr/>
            <p:nvPr/>
          </p:nvSpPr>
          <p:spPr>
            <a:xfrm>
              <a:off x="8876907" y="38960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1" name="object 6171"/>
            <p:cNvSpPr/>
            <p:nvPr/>
          </p:nvSpPr>
          <p:spPr>
            <a:xfrm>
              <a:off x="8880883" y="38920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2" name="object 6172"/>
            <p:cNvSpPr/>
            <p:nvPr/>
          </p:nvSpPr>
          <p:spPr>
            <a:xfrm>
              <a:off x="8884985" y="38879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3" name="object 6173"/>
            <p:cNvSpPr/>
            <p:nvPr/>
          </p:nvSpPr>
          <p:spPr>
            <a:xfrm>
              <a:off x="8889208" y="3883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4" name="object 6174"/>
            <p:cNvSpPr/>
            <p:nvPr/>
          </p:nvSpPr>
          <p:spPr>
            <a:xfrm>
              <a:off x="8893599" y="38793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5" name="object 6175"/>
            <p:cNvSpPr/>
            <p:nvPr/>
          </p:nvSpPr>
          <p:spPr>
            <a:xfrm>
              <a:off x="8898095" y="38747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6" name="object 6176"/>
            <p:cNvSpPr/>
            <p:nvPr/>
          </p:nvSpPr>
          <p:spPr>
            <a:xfrm>
              <a:off x="8902732" y="38701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7" name="object 6177"/>
            <p:cNvSpPr/>
            <p:nvPr/>
          </p:nvSpPr>
          <p:spPr>
            <a:xfrm>
              <a:off x="8907495" y="38653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8" name="object 6178"/>
            <p:cNvSpPr/>
            <p:nvPr/>
          </p:nvSpPr>
          <p:spPr>
            <a:xfrm>
              <a:off x="8912406" y="38604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9" name="object 6179"/>
            <p:cNvSpPr/>
            <p:nvPr/>
          </p:nvSpPr>
          <p:spPr>
            <a:xfrm>
              <a:off x="8999406" y="39475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0" name="object 6180"/>
            <p:cNvSpPr/>
            <p:nvPr/>
          </p:nvSpPr>
          <p:spPr>
            <a:xfrm>
              <a:off x="9000707" y="39462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1" name="object 6181"/>
            <p:cNvSpPr/>
            <p:nvPr/>
          </p:nvSpPr>
          <p:spPr>
            <a:xfrm>
              <a:off x="9002156" y="39447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2" name="object 6182"/>
            <p:cNvSpPr/>
            <p:nvPr/>
          </p:nvSpPr>
          <p:spPr>
            <a:xfrm>
              <a:off x="9003729" y="39432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3" name="object 6183"/>
            <p:cNvSpPr/>
            <p:nvPr/>
          </p:nvSpPr>
          <p:spPr>
            <a:xfrm>
              <a:off x="9005422" y="39414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4" name="object 6184"/>
            <p:cNvSpPr/>
            <p:nvPr/>
          </p:nvSpPr>
          <p:spPr>
            <a:xfrm>
              <a:off x="9007261" y="39396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5" name="object 6185"/>
            <p:cNvSpPr/>
            <p:nvPr/>
          </p:nvSpPr>
          <p:spPr>
            <a:xfrm>
              <a:off x="9009249" y="39376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6" name="object 6186"/>
            <p:cNvSpPr/>
            <p:nvPr/>
          </p:nvSpPr>
          <p:spPr>
            <a:xfrm>
              <a:off x="9011361" y="39355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7" name="object 6187"/>
            <p:cNvSpPr/>
            <p:nvPr/>
          </p:nvSpPr>
          <p:spPr>
            <a:xfrm>
              <a:off x="9013594" y="39333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8" name="object 6188"/>
            <p:cNvSpPr/>
            <p:nvPr/>
          </p:nvSpPr>
          <p:spPr>
            <a:xfrm>
              <a:off x="9015979" y="39309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9" name="object 6189"/>
            <p:cNvSpPr/>
            <p:nvPr/>
          </p:nvSpPr>
          <p:spPr>
            <a:xfrm>
              <a:off x="9018480" y="39284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0" name="object 6190"/>
            <p:cNvSpPr/>
            <p:nvPr/>
          </p:nvSpPr>
          <p:spPr>
            <a:xfrm>
              <a:off x="9021106" y="39258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1" name="object 6191"/>
            <p:cNvSpPr/>
            <p:nvPr/>
          </p:nvSpPr>
          <p:spPr>
            <a:xfrm>
              <a:off x="9023880" y="39230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2" name="object 6192"/>
            <p:cNvSpPr/>
            <p:nvPr/>
          </p:nvSpPr>
          <p:spPr>
            <a:xfrm>
              <a:off x="9026802" y="39201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3" name="object 6193"/>
            <p:cNvSpPr/>
            <p:nvPr/>
          </p:nvSpPr>
          <p:spPr>
            <a:xfrm>
              <a:off x="9029824" y="39170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4" name="object 6194"/>
            <p:cNvSpPr/>
            <p:nvPr/>
          </p:nvSpPr>
          <p:spPr>
            <a:xfrm>
              <a:off x="9033016" y="39138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5" name="object 6195"/>
            <p:cNvSpPr/>
            <p:nvPr/>
          </p:nvSpPr>
          <p:spPr>
            <a:xfrm>
              <a:off x="9036304" y="39105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6" name="object 6196"/>
            <p:cNvSpPr/>
            <p:nvPr/>
          </p:nvSpPr>
          <p:spPr>
            <a:xfrm>
              <a:off x="9039739" y="39071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7" name="object 6197"/>
            <p:cNvSpPr/>
            <p:nvPr/>
          </p:nvSpPr>
          <p:spPr>
            <a:xfrm>
              <a:off x="9043324" y="39035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8" name="object 6198"/>
            <p:cNvSpPr/>
            <p:nvPr/>
          </p:nvSpPr>
          <p:spPr>
            <a:xfrm>
              <a:off x="9047030" y="38998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9" name="object 6199"/>
            <p:cNvSpPr/>
            <p:nvPr/>
          </p:nvSpPr>
          <p:spPr>
            <a:xfrm>
              <a:off x="9050861" y="38960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00" name="object 6200"/>
            <p:cNvSpPr/>
            <p:nvPr/>
          </p:nvSpPr>
          <p:spPr>
            <a:xfrm>
              <a:off x="9054841" y="38920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01" name="object 6201"/>
            <p:cNvSpPr/>
            <p:nvPr/>
          </p:nvSpPr>
          <p:spPr>
            <a:xfrm>
              <a:off x="9058940" y="38879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02" name="object 6202"/>
            <p:cNvSpPr/>
            <p:nvPr/>
          </p:nvSpPr>
          <p:spPr>
            <a:xfrm>
              <a:off x="9063187" y="3883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03" name="object 6203"/>
            <p:cNvSpPr/>
            <p:nvPr/>
          </p:nvSpPr>
          <p:spPr>
            <a:xfrm>
              <a:off x="9067553" y="38793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04" name="object 6204"/>
            <p:cNvSpPr/>
            <p:nvPr/>
          </p:nvSpPr>
          <p:spPr>
            <a:xfrm>
              <a:off x="9072048" y="38747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05" name="object 6205"/>
            <p:cNvSpPr/>
            <p:nvPr/>
          </p:nvSpPr>
          <p:spPr>
            <a:xfrm>
              <a:off x="9076686" y="38701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06" name="object 6206"/>
            <p:cNvSpPr/>
            <p:nvPr/>
          </p:nvSpPr>
          <p:spPr>
            <a:xfrm>
              <a:off x="9081475" y="38653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07" name="object 6207"/>
            <p:cNvSpPr/>
            <p:nvPr/>
          </p:nvSpPr>
          <p:spPr>
            <a:xfrm>
              <a:off x="9086361" y="38604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08" name="object 6208"/>
            <p:cNvSpPr/>
            <p:nvPr/>
          </p:nvSpPr>
          <p:spPr>
            <a:xfrm>
              <a:off x="8999406" y="41217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09" name="object 6209"/>
            <p:cNvSpPr/>
            <p:nvPr/>
          </p:nvSpPr>
          <p:spPr>
            <a:xfrm>
              <a:off x="9000707" y="41204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0" name="object 6210"/>
            <p:cNvSpPr/>
            <p:nvPr/>
          </p:nvSpPr>
          <p:spPr>
            <a:xfrm>
              <a:off x="9002156" y="41189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1" name="object 6211"/>
            <p:cNvSpPr/>
            <p:nvPr/>
          </p:nvSpPr>
          <p:spPr>
            <a:xfrm>
              <a:off x="9003729" y="41174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2" name="object 6212"/>
            <p:cNvSpPr/>
            <p:nvPr/>
          </p:nvSpPr>
          <p:spPr>
            <a:xfrm>
              <a:off x="9005422" y="41156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3" name="object 6213"/>
            <p:cNvSpPr/>
            <p:nvPr/>
          </p:nvSpPr>
          <p:spPr>
            <a:xfrm>
              <a:off x="9007261" y="41138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4" name="object 6214"/>
            <p:cNvSpPr/>
            <p:nvPr/>
          </p:nvSpPr>
          <p:spPr>
            <a:xfrm>
              <a:off x="9009249" y="41118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5" name="object 6215"/>
            <p:cNvSpPr/>
            <p:nvPr/>
          </p:nvSpPr>
          <p:spPr>
            <a:xfrm>
              <a:off x="9011361" y="41097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6" name="object 6216"/>
            <p:cNvSpPr/>
            <p:nvPr/>
          </p:nvSpPr>
          <p:spPr>
            <a:xfrm>
              <a:off x="9013594" y="41075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7" name="object 6217"/>
            <p:cNvSpPr/>
            <p:nvPr/>
          </p:nvSpPr>
          <p:spPr>
            <a:xfrm>
              <a:off x="9015979" y="41051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8" name="object 6218"/>
            <p:cNvSpPr/>
            <p:nvPr/>
          </p:nvSpPr>
          <p:spPr>
            <a:xfrm>
              <a:off x="9018480" y="41026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9" name="object 6219"/>
            <p:cNvSpPr/>
            <p:nvPr/>
          </p:nvSpPr>
          <p:spPr>
            <a:xfrm>
              <a:off x="9021106" y="40999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0" name="object 6220"/>
            <p:cNvSpPr/>
            <p:nvPr/>
          </p:nvSpPr>
          <p:spPr>
            <a:xfrm>
              <a:off x="9023880" y="40972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1" name="object 6221"/>
            <p:cNvSpPr/>
            <p:nvPr/>
          </p:nvSpPr>
          <p:spPr>
            <a:xfrm>
              <a:off x="9026802" y="40943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2" name="object 6222"/>
            <p:cNvSpPr/>
            <p:nvPr/>
          </p:nvSpPr>
          <p:spPr>
            <a:xfrm>
              <a:off x="9029824" y="40912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3" name="object 6223"/>
            <p:cNvSpPr/>
            <p:nvPr/>
          </p:nvSpPr>
          <p:spPr>
            <a:xfrm>
              <a:off x="9033016" y="40880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4" name="object 6224"/>
            <p:cNvSpPr/>
            <p:nvPr/>
          </p:nvSpPr>
          <p:spPr>
            <a:xfrm>
              <a:off x="9036304" y="40847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5" name="object 6225"/>
            <p:cNvSpPr/>
            <p:nvPr/>
          </p:nvSpPr>
          <p:spPr>
            <a:xfrm>
              <a:off x="9039739" y="40813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6" name="object 6226"/>
            <p:cNvSpPr/>
            <p:nvPr/>
          </p:nvSpPr>
          <p:spPr>
            <a:xfrm>
              <a:off x="9043324" y="40777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7" name="object 6227"/>
            <p:cNvSpPr/>
            <p:nvPr/>
          </p:nvSpPr>
          <p:spPr>
            <a:xfrm>
              <a:off x="9047030" y="40740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8" name="object 6228"/>
            <p:cNvSpPr/>
            <p:nvPr/>
          </p:nvSpPr>
          <p:spPr>
            <a:xfrm>
              <a:off x="9050861" y="40701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9" name="object 6229"/>
            <p:cNvSpPr/>
            <p:nvPr/>
          </p:nvSpPr>
          <p:spPr>
            <a:xfrm>
              <a:off x="9054841" y="40662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0" name="object 6230"/>
            <p:cNvSpPr/>
            <p:nvPr/>
          </p:nvSpPr>
          <p:spPr>
            <a:xfrm>
              <a:off x="9058940" y="40621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1" name="object 6231"/>
            <p:cNvSpPr/>
            <p:nvPr/>
          </p:nvSpPr>
          <p:spPr>
            <a:xfrm>
              <a:off x="9063187" y="40578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2" name="object 6232"/>
            <p:cNvSpPr/>
            <p:nvPr/>
          </p:nvSpPr>
          <p:spPr>
            <a:xfrm>
              <a:off x="9067553" y="40534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3" name="object 6233"/>
            <p:cNvSpPr/>
            <p:nvPr/>
          </p:nvSpPr>
          <p:spPr>
            <a:xfrm>
              <a:off x="9072048" y="40489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4" name="object 6234"/>
            <p:cNvSpPr/>
            <p:nvPr/>
          </p:nvSpPr>
          <p:spPr>
            <a:xfrm>
              <a:off x="9076686" y="40443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5" name="object 6235"/>
            <p:cNvSpPr/>
            <p:nvPr/>
          </p:nvSpPr>
          <p:spPr>
            <a:xfrm>
              <a:off x="9081475" y="40395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6" name="object 6236"/>
            <p:cNvSpPr/>
            <p:nvPr/>
          </p:nvSpPr>
          <p:spPr>
            <a:xfrm>
              <a:off x="9086361" y="40346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7" name="object 6237"/>
            <p:cNvSpPr/>
            <p:nvPr/>
          </p:nvSpPr>
          <p:spPr>
            <a:xfrm>
              <a:off x="9091267" y="4121739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8" name="object 6238"/>
            <p:cNvSpPr/>
            <p:nvPr/>
          </p:nvSpPr>
          <p:spPr>
            <a:xfrm>
              <a:off x="9091267" y="3947546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9" name="object 6239"/>
            <p:cNvSpPr/>
            <p:nvPr/>
          </p:nvSpPr>
          <p:spPr>
            <a:xfrm>
              <a:off x="9091267" y="3947570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0" name="object 6240"/>
            <p:cNvSpPr/>
            <p:nvPr/>
          </p:nvSpPr>
          <p:spPr>
            <a:xfrm>
              <a:off x="9265221" y="3947570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1" name="object 6241"/>
            <p:cNvSpPr/>
            <p:nvPr/>
          </p:nvSpPr>
          <p:spPr>
            <a:xfrm>
              <a:off x="9086383" y="39475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2" name="object 6242"/>
            <p:cNvSpPr/>
            <p:nvPr/>
          </p:nvSpPr>
          <p:spPr>
            <a:xfrm>
              <a:off x="9087684" y="39462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3" name="object 6243"/>
            <p:cNvSpPr/>
            <p:nvPr/>
          </p:nvSpPr>
          <p:spPr>
            <a:xfrm>
              <a:off x="9089132" y="39447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4" name="object 6244"/>
            <p:cNvSpPr/>
            <p:nvPr/>
          </p:nvSpPr>
          <p:spPr>
            <a:xfrm>
              <a:off x="9090705" y="39432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5" name="object 6245"/>
            <p:cNvSpPr/>
            <p:nvPr/>
          </p:nvSpPr>
          <p:spPr>
            <a:xfrm>
              <a:off x="9092421" y="39414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6" name="object 6246"/>
            <p:cNvSpPr/>
            <p:nvPr/>
          </p:nvSpPr>
          <p:spPr>
            <a:xfrm>
              <a:off x="9094262" y="39396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7" name="object 6247"/>
            <p:cNvSpPr/>
            <p:nvPr/>
          </p:nvSpPr>
          <p:spPr>
            <a:xfrm>
              <a:off x="9096227" y="39376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8" name="object 6248"/>
            <p:cNvSpPr/>
            <p:nvPr/>
          </p:nvSpPr>
          <p:spPr>
            <a:xfrm>
              <a:off x="9098338" y="39355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9" name="object 6249"/>
            <p:cNvSpPr/>
            <p:nvPr/>
          </p:nvSpPr>
          <p:spPr>
            <a:xfrm>
              <a:off x="9100572" y="39333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0" name="object 6250"/>
            <p:cNvSpPr/>
            <p:nvPr/>
          </p:nvSpPr>
          <p:spPr>
            <a:xfrm>
              <a:off x="9102956" y="39309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1" name="object 6251"/>
            <p:cNvSpPr/>
            <p:nvPr/>
          </p:nvSpPr>
          <p:spPr>
            <a:xfrm>
              <a:off x="9105456" y="39284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2" name="object 6252"/>
            <p:cNvSpPr/>
            <p:nvPr/>
          </p:nvSpPr>
          <p:spPr>
            <a:xfrm>
              <a:off x="9108109" y="39258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3" name="object 6253"/>
            <p:cNvSpPr/>
            <p:nvPr/>
          </p:nvSpPr>
          <p:spPr>
            <a:xfrm>
              <a:off x="9110884" y="39230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4" name="object 6254"/>
            <p:cNvSpPr/>
            <p:nvPr/>
          </p:nvSpPr>
          <p:spPr>
            <a:xfrm>
              <a:off x="9113780" y="39201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5" name="object 6255"/>
            <p:cNvSpPr/>
            <p:nvPr/>
          </p:nvSpPr>
          <p:spPr>
            <a:xfrm>
              <a:off x="9116826" y="39170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6" name="object 6256"/>
            <p:cNvSpPr/>
            <p:nvPr/>
          </p:nvSpPr>
          <p:spPr>
            <a:xfrm>
              <a:off x="9119993" y="39138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7" name="object 6257"/>
            <p:cNvSpPr/>
            <p:nvPr/>
          </p:nvSpPr>
          <p:spPr>
            <a:xfrm>
              <a:off x="9123305" y="39105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8" name="object 6258"/>
            <p:cNvSpPr/>
            <p:nvPr/>
          </p:nvSpPr>
          <p:spPr>
            <a:xfrm>
              <a:off x="9126741" y="39071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9" name="object 6259"/>
            <p:cNvSpPr/>
            <p:nvPr/>
          </p:nvSpPr>
          <p:spPr>
            <a:xfrm>
              <a:off x="9130300" y="39035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0" name="object 6260"/>
            <p:cNvSpPr/>
            <p:nvPr/>
          </p:nvSpPr>
          <p:spPr>
            <a:xfrm>
              <a:off x="9134007" y="38998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1" name="object 6261"/>
            <p:cNvSpPr/>
            <p:nvPr/>
          </p:nvSpPr>
          <p:spPr>
            <a:xfrm>
              <a:off x="9137838" y="38960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2" name="object 6262"/>
            <p:cNvSpPr/>
            <p:nvPr/>
          </p:nvSpPr>
          <p:spPr>
            <a:xfrm>
              <a:off x="9141817" y="38920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3" name="object 6263"/>
            <p:cNvSpPr/>
            <p:nvPr/>
          </p:nvSpPr>
          <p:spPr>
            <a:xfrm>
              <a:off x="9145916" y="38879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4" name="object 6264"/>
            <p:cNvSpPr/>
            <p:nvPr/>
          </p:nvSpPr>
          <p:spPr>
            <a:xfrm>
              <a:off x="9150164" y="3883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5" name="object 6265"/>
            <p:cNvSpPr/>
            <p:nvPr/>
          </p:nvSpPr>
          <p:spPr>
            <a:xfrm>
              <a:off x="9154530" y="38793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6" name="object 6266"/>
            <p:cNvSpPr/>
            <p:nvPr/>
          </p:nvSpPr>
          <p:spPr>
            <a:xfrm>
              <a:off x="9159050" y="38747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7" name="object 6267"/>
            <p:cNvSpPr/>
            <p:nvPr/>
          </p:nvSpPr>
          <p:spPr>
            <a:xfrm>
              <a:off x="9163689" y="38701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8" name="object 6268"/>
            <p:cNvSpPr/>
            <p:nvPr/>
          </p:nvSpPr>
          <p:spPr>
            <a:xfrm>
              <a:off x="9168452" y="38653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9" name="object 6269"/>
            <p:cNvSpPr/>
            <p:nvPr/>
          </p:nvSpPr>
          <p:spPr>
            <a:xfrm>
              <a:off x="9173338" y="38604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0" name="object 6270"/>
            <p:cNvSpPr/>
            <p:nvPr/>
          </p:nvSpPr>
          <p:spPr>
            <a:xfrm>
              <a:off x="9260336" y="39475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1" name="object 6271"/>
            <p:cNvSpPr/>
            <p:nvPr/>
          </p:nvSpPr>
          <p:spPr>
            <a:xfrm>
              <a:off x="9261665" y="39462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2" name="object 6272"/>
            <p:cNvSpPr/>
            <p:nvPr/>
          </p:nvSpPr>
          <p:spPr>
            <a:xfrm>
              <a:off x="9263086" y="39447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3" name="object 6273"/>
            <p:cNvSpPr/>
            <p:nvPr/>
          </p:nvSpPr>
          <p:spPr>
            <a:xfrm>
              <a:off x="9264660" y="39432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4" name="object 6274"/>
            <p:cNvSpPr/>
            <p:nvPr/>
          </p:nvSpPr>
          <p:spPr>
            <a:xfrm>
              <a:off x="9266375" y="39414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5" name="object 6275"/>
            <p:cNvSpPr/>
            <p:nvPr/>
          </p:nvSpPr>
          <p:spPr>
            <a:xfrm>
              <a:off x="9268219" y="39396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6" name="object 6276"/>
            <p:cNvSpPr/>
            <p:nvPr/>
          </p:nvSpPr>
          <p:spPr>
            <a:xfrm>
              <a:off x="9270180" y="39376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7" name="object 6277"/>
            <p:cNvSpPr/>
            <p:nvPr/>
          </p:nvSpPr>
          <p:spPr>
            <a:xfrm>
              <a:off x="9272292" y="39355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8" name="object 6278"/>
            <p:cNvSpPr/>
            <p:nvPr/>
          </p:nvSpPr>
          <p:spPr>
            <a:xfrm>
              <a:off x="9274550" y="39333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9" name="object 6279"/>
            <p:cNvSpPr/>
            <p:nvPr/>
          </p:nvSpPr>
          <p:spPr>
            <a:xfrm>
              <a:off x="9276906" y="39309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80" name="object 6280"/>
            <p:cNvSpPr/>
            <p:nvPr/>
          </p:nvSpPr>
          <p:spPr>
            <a:xfrm>
              <a:off x="9279411" y="39284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81" name="object 6281"/>
            <p:cNvSpPr/>
            <p:nvPr/>
          </p:nvSpPr>
          <p:spPr>
            <a:xfrm>
              <a:off x="9282062" y="39258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82" name="object 6282"/>
            <p:cNvSpPr/>
            <p:nvPr/>
          </p:nvSpPr>
          <p:spPr>
            <a:xfrm>
              <a:off x="9284838" y="39230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83" name="object 6283"/>
            <p:cNvSpPr/>
            <p:nvPr/>
          </p:nvSpPr>
          <p:spPr>
            <a:xfrm>
              <a:off x="9287736" y="39201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84" name="object 6284"/>
            <p:cNvSpPr/>
            <p:nvPr/>
          </p:nvSpPr>
          <p:spPr>
            <a:xfrm>
              <a:off x="9290779" y="39170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85" name="object 6285"/>
            <p:cNvSpPr/>
            <p:nvPr/>
          </p:nvSpPr>
          <p:spPr>
            <a:xfrm>
              <a:off x="9293971" y="39138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86" name="object 6286"/>
            <p:cNvSpPr/>
            <p:nvPr/>
          </p:nvSpPr>
          <p:spPr>
            <a:xfrm>
              <a:off x="9297261" y="39105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87" name="object 6287"/>
            <p:cNvSpPr/>
            <p:nvPr/>
          </p:nvSpPr>
          <p:spPr>
            <a:xfrm>
              <a:off x="9300694" y="39071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88" name="object 6288"/>
            <p:cNvSpPr/>
            <p:nvPr/>
          </p:nvSpPr>
          <p:spPr>
            <a:xfrm>
              <a:off x="9304279" y="39035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89" name="object 6289"/>
            <p:cNvSpPr/>
            <p:nvPr/>
          </p:nvSpPr>
          <p:spPr>
            <a:xfrm>
              <a:off x="9307986" y="38998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90" name="object 6290"/>
            <p:cNvSpPr/>
            <p:nvPr/>
          </p:nvSpPr>
          <p:spPr>
            <a:xfrm>
              <a:off x="9311819" y="38960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91" name="object 6291"/>
            <p:cNvSpPr/>
            <p:nvPr/>
          </p:nvSpPr>
          <p:spPr>
            <a:xfrm>
              <a:off x="9315792" y="38920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92" name="object 6292"/>
            <p:cNvSpPr/>
            <p:nvPr/>
          </p:nvSpPr>
          <p:spPr>
            <a:xfrm>
              <a:off x="9319894" y="38879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93" name="object 6293"/>
            <p:cNvSpPr/>
            <p:nvPr/>
          </p:nvSpPr>
          <p:spPr>
            <a:xfrm>
              <a:off x="9324117" y="3883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94" name="object 6294"/>
            <p:cNvSpPr/>
            <p:nvPr/>
          </p:nvSpPr>
          <p:spPr>
            <a:xfrm>
              <a:off x="9328509" y="38793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95" name="object 6295"/>
            <p:cNvSpPr/>
            <p:nvPr/>
          </p:nvSpPr>
          <p:spPr>
            <a:xfrm>
              <a:off x="9333003" y="38747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96" name="object 6296"/>
            <p:cNvSpPr/>
            <p:nvPr/>
          </p:nvSpPr>
          <p:spPr>
            <a:xfrm>
              <a:off x="9337644" y="38701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97" name="object 6297"/>
            <p:cNvSpPr/>
            <p:nvPr/>
          </p:nvSpPr>
          <p:spPr>
            <a:xfrm>
              <a:off x="9342407" y="38653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98" name="object 6298"/>
            <p:cNvSpPr/>
            <p:nvPr/>
          </p:nvSpPr>
          <p:spPr>
            <a:xfrm>
              <a:off x="9347314" y="38604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99" name="object 6299"/>
            <p:cNvSpPr/>
            <p:nvPr/>
          </p:nvSpPr>
          <p:spPr>
            <a:xfrm>
              <a:off x="9260336" y="41217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00" name="object 6300"/>
            <p:cNvSpPr/>
            <p:nvPr/>
          </p:nvSpPr>
          <p:spPr>
            <a:xfrm>
              <a:off x="9261665" y="41204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01" name="object 6301"/>
            <p:cNvSpPr/>
            <p:nvPr/>
          </p:nvSpPr>
          <p:spPr>
            <a:xfrm>
              <a:off x="9263086" y="41189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02" name="object 6302"/>
            <p:cNvSpPr/>
            <p:nvPr/>
          </p:nvSpPr>
          <p:spPr>
            <a:xfrm>
              <a:off x="9264660" y="41174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03" name="object 6303"/>
            <p:cNvSpPr/>
            <p:nvPr/>
          </p:nvSpPr>
          <p:spPr>
            <a:xfrm>
              <a:off x="9266375" y="41156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04" name="object 6304"/>
            <p:cNvSpPr/>
            <p:nvPr/>
          </p:nvSpPr>
          <p:spPr>
            <a:xfrm>
              <a:off x="9268219" y="41138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05" name="object 6305"/>
            <p:cNvSpPr/>
            <p:nvPr/>
          </p:nvSpPr>
          <p:spPr>
            <a:xfrm>
              <a:off x="9270180" y="41118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06" name="object 6306"/>
            <p:cNvSpPr/>
            <p:nvPr/>
          </p:nvSpPr>
          <p:spPr>
            <a:xfrm>
              <a:off x="9272292" y="41097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07" name="object 6307"/>
            <p:cNvSpPr/>
            <p:nvPr/>
          </p:nvSpPr>
          <p:spPr>
            <a:xfrm>
              <a:off x="9274550" y="41075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08" name="object 6308"/>
            <p:cNvSpPr/>
            <p:nvPr/>
          </p:nvSpPr>
          <p:spPr>
            <a:xfrm>
              <a:off x="9276906" y="41051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09" name="object 6309"/>
            <p:cNvSpPr/>
            <p:nvPr/>
          </p:nvSpPr>
          <p:spPr>
            <a:xfrm>
              <a:off x="9279411" y="41026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10" name="object 6310"/>
            <p:cNvSpPr/>
            <p:nvPr/>
          </p:nvSpPr>
          <p:spPr>
            <a:xfrm>
              <a:off x="9282062" y="40999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11" name="object 6311"/>
            <p:cNvSpPr/>
            <p:nvPr/>
          </p:nvSpPr>
          <p:spPr>
            <a:xfrm>
              <a:off x="9284838" y="40972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12" name="object 6312"/>
            <p:cNvSpPr/>
            <p:nvPr/>
          </p:nvSpPr>
          <p:spPr>
            <a:xfrm>
              <a:off x="9287736" y="40943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13" name="object 6313"/>
            <p:cNvSpPr/>
            <p:nvPr/>
          </p:nvSpPr>
          <p:spPr>
            <a:xfrm>
              <a:off x="9290779" y="40912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14" name="object 6314"/>
            <p:cNvSpPr/>
            <p:nvPr/>
          </p:nvSpPr>
          <p:spPr>
            <a:xfrm>
              <a:off x="9293971" y="40880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15" name="object 6315"/>
            <p:cNvSpPr/>
            <p:nvPr/>
          </p:nvSpPr>
          <p:spPr>
            <a:xfrm>
              <a:off x="9297261" y="40847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16" name="object 6316"/>
            <p:cNvSpPr/>
            <p:nvPr/>
          </p:nvSpPr>
          <p:spPr>
            <a:xfrm>
              <a:off x="9300694" y="40813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17" name="object 6317"/>
            <p:cNvSpPr/>
            <p:nvPr/>
          </p:nvSpPr>
          <p:spPr>
            <a:xfrm>
              <a:off x="9304279" y="40777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18" name="object 6318"/>
            <p:cNvSpPr/>
            <p:nvPr/>
          </p:nvSpPr>
          <p:spPr>
            <a:xfrm>
              <a:off x="9307986" y="40740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19" name="object 6319"/>
            <p:cNvSpPr/>
            <p:nvPr/>
          </p:nvSpPr>
          <p:spPr>
            <a:xfrm>
              <a:off x="9311819" y="40701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20" name="object 6320"/>
            <p:cNvSpPr/>
            <p:nvPr/>
          </p:nvSpPr>
          <p:spPr>
            <a:xfrm>
              <a:off x="9315792" y="40662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21" name="object 6321"/>
            <p:cNvSpPr/>
            <p:nvPr/>
          </p:nvSpPr>
          <p:spPr>
            <a:xfrm>
              <a:off x="9319894" y="40621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22" name="object 6322"/>
            <p:cNvSpPr/>
            <p:nvPr/>
          </p:nvSpPr>
          <p:spPr>
            <a:xfrm>
              <a:off x="9324117" y="40578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23" name="object 6323"/>
            <p:cNvSpPr/>
            <p:nvPr/>
          </p:nvSpPr>
          <p:spPr>
            <a:xfrm>
              <a:off x="9328509" y="40534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24" name="object 6324"/>
            <p:cNvSpPr/>
            <p:nvPr/>
          </p:nvSpPr>
          <p:spPr>
            <a:xfrm>
              <a:off x="9333003" y="40489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25" name="object 6325"/>
            <p:cNvSpPr/>
            <p:nvPr/>
          </p:nvSpPr>
          <p:spPr>
            <a:xfrm>
              <a:off x="9337644" y="40443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26" name="object 6326"/>
            <p:cNvSpPr/>
            <p:nvPr/>
          </p:nvSpPr>
          <p:spPr>
            <a:xfrm>
              <a:off x="9342407" y="40395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27" name="object 6327"/>
            <p:cNvSpPr/>
            <p:nvPr/>
          </p:nvSpPr>
          <p:spPr>
            <a:xfrm>
              <a:off x="9347314" y="40346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28" name="object 6328"/>
            <p:cNvSpPr/>
            <p:nvPr/>
          </p:nvSpPr>
          <p:spPr>
            <a:xfrm>
              <a:off x="9352223" y="4121739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29" name="object 6329"/>
            <p:cNvSpPr/>
            <p:nvPr/>
          </p:nvSpPr>
          <p:spPr>
            <a:xfrm>
              <a:off x="9352223" y="3947546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0" name="object 6330"/>
            <p:cNvSpPr/>
            <p:nvPr/>
          </p:nvSpPr>
          <p:spPr>
            <a:xfrm>
              <a:off x="9352223" y="3947570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1" name="object 6331"/>
            <p:cNvSpPr/>
            <p:nvPr/>
          </p:nvSpPr>
          <p:spPr>
            <a:xfrm>
              <a:off x="9526177" y="3947570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2" name="object 6332"/>
            <p:cNvSpPr/>
            <p:nvPr/>
          </p:nvSpPr>
          <p:spPr>
            <a:xfrm>
              <a:off x="9347314" y="39475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3" name="object 6333"/>
            <p:cNvSpPr/>
            <p:nvPr/>
          </p:nvSpPr>
          <p:spPr>
            <a:xfrm>
              <a:off x="9348641" y="39462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4" name="object 6334"/>
            <p:cNvSpPr/>
            <p:nvPr/>
          </p:nvSpPr>
          <p:spPr>
            <a:xfrm>
              <a:off x="9350087" y="39447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5" name="object 6335"/>
            <p:cNvSpPr/>
            <p:nvPr/>
          </p:nvSpPr>
          <p:spPr>
            <a:xfrm>
              <a:off x="9351659" y="39432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6" name="object 6336"/>
            <p:cNvSpPr/>
            <p:nvPr/>
          </p:nvSpPr>
          <p:spPr>
            <a:xfrm>
              <a:off x="9353353" y="39414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7" name="object 6337"/>
            <p:cNvSpPr/>
            <p:nvPr/>
          </p:nvSpPr>
          <p:spPr>
            <a:xfrm>
              <a:off x="9355194" y="39396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8" name="object 6338"/>
            <p:cNvSpPr/>
            <p:nvPr/>
          </p:nvSpPr>
          <p:spPr>
            <a:xfrm>
              <a:off x="9357182" y="39376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9" name="object 6339"/>
            <p:cNvSpPr/>
            <p:nvPr/>
          </p:nvSpPr>
          <p:spPr>
            <a:xfrm>
              <a:off x="9359293" y="39355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0" name="object 6340"/>
            <p:cNvSpPr/>
            <p:nvPr/>
          </p:nvSpPr>
          <p:spPr>
            <a:xfrm>
              <a:off x="9361527" y="39333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1" name="object 6341"/>
            <p:cNvSpPr/>
            <p:nvPr/>
          </p:nvSpPr>
          <p:spPr>
            <a:xfrm>
              <a:off x="9363886" y="39309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2" name="object 6342"/>
            <p:cNvSpPr/>
            <p:nvPr/>
          </p:nvSpPr>
          <p:spPr>
            <a:xfrm>
              <a:off x="9366415" y="39284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3" name="object 6343"/>
            <p:cNvSpPr/>
            <p:nvPr/>
          </p:nvSpPr>
          <p:spPr>
            <a:xfrm>
              <a:off x="9369039" y="39258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4" name="object 6344"/>
            <p:cNvSpPr/>
            <p:nvPr/>
          </p:nvSpPr>
          <p:spPr>
            <a:xfrm>
              <a:off x="9371816" y="39230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5" name="object 6345"/>
            <p:cNvSpPr/>
            <p:nvPr/>
          </p:nvSpPr>
          <p:spPr>
            <a:xfrm>
              <a:off x="9374734" y="39201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6" name="object 6346"/>
            <p:cNvSpPr/>
            <p:nvPr/>
          </p:nvSpPr>
          <p:spPr>
            <a:xfrm>
              <a:off x="9377757" y="39170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7" name="object 6347"/>
            <p:cNvSpPr/>
            <p:nvPr/>
          </p:nvSpPr>
          <p:spPr>
            <a:xfrm>
              <a:off x="9380947" y="39138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8" name="object 6348"/>
            <p:cNvSpPr/>
            <p:nvPr/>
          </p:nvSpPr>
          <p:spPr>
            <a:xfrm>
              <a:off x="9384238" y="39105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9" name="object 6349"/>
            <p:cNvSpPr/>
            <p:nvPr/>
          </p:nvSpPr>
          <p:spPr>
            <a:xfrm>
              <a:off x="9387672" y="39071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0" name="object 6350"/>
            <p:cNvSpPr/>
            <p:nvPr/>
          </p:nvSpPr>
          <p:spPr>
            <a:xfrm>
              <a:off x="9391256" y="39035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1" name="object 6351"/>
            <p:cNvSpPr/>
            <p:nvPr/>
          </p:nvSpPr>
          <p:spPr>
            <a:xfrm>
              <a:off x="9394963" y="38998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2" name="object 6352"/>
            <p:cNvSpPr/>
            <p:nvPr/>
          </p:nvSpPr>
          <p:spPr>
            <a:xfrm>
              <a:off x="9398795" y="38960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3" name="object 6353"/>
            <p:cNvSpPr/>
            <p:nvPr/>
          </p:nvSpPr>
          <p:spPr>
            <a:xfrm>
              <a:off x="9402770" y="38920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4" name="object 6354"/>
            <p:cNvSpPr/>
            <p:nvPr/>
          </p:nvSpPr>
          <p:spPr>
            <a:xfrm>
              <a:off x="9406871" y="38879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5" name="object 6355"/>
            <p:cNvSpPr/>
            <p:nvPr/>
          </p:nvSpPr>
          <p:spPr>
            <a:xfrm>
              <a:off x="9411118" y="3883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6" name="object 6356"/>
            <p:cNvSpPr/>
            <p:nvPr/>
          </p:nvSpPr>
          <p:spPr>
            <a:xfrm>
              <a:off x="9415486" y="38793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7" name="object 6357"/>
            <p:cNvSpPr/>
            <p:nvPr/>
          </p:nvSpPr>
          <p:spPr>
            <a:xfrm>
              <a:off x="9419980" y="38747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8" name="object 6358"/>
            <p:cNvSpPr/>
            <p:nvPr/>
          </p:nvSpPr>
          <p:spPr>
            <a:xfrm>
              <a:off x="9424620" y="38701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9" name="object 6359"/>
            <p:cNvSpPr/>
            <p:nvPr/>
          </p:nvSpPr>
          <p:spPr>
            <a:xfrm>
              <a:off x="9429408" y="38653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0" name="object 6360"/>
            <p:cNvSpPr/>
            <p:nvPr/>
          </p:nvSpPr>
          <p:spPr>
            <a:xfrm>
              <a:off x="9434292" y="38604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1" name="object 6361"/>
            <p:cNvSpPr/>
            <p:nvPr/>
          </p:nvSpPr>
          <p:spPr>
            <a:xfrm>
              <a:off x="9521292" y="39475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2" name="object 6362"/>
            <p:cNvSpPr/>
            <p:nvPr/>
          </p:nvSpPr>
          <p:spPr>
            <a:xfrm>
              <a:off x="9522593" y="39462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3" name="object 6363"/>
            <p:cNvSpPr/>
            <p:nvPr/>
          </p:nvSpPr>
          <p:spPr>
            <a:xfrm>
              <a:off x="9524042" y="39447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4" name="object 6364"/>
            <p:cNvSpPr/>
            <p:nvPr/>
          </p:nvSpPr>
          <p:spPr>
            <a:xfrm>
              <a:off x="9525613" y="39432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5" name="object 6365"/>
            <p:cNvSpPr/>
            <p:nvPr/>
          </p:nvSpPr>
          <p:spPr>
            <a:xfrm>
              <a:off x="9527330" y="39414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6" name="object 6366"/>
            <p:cNvSpPr/>
            <p:nvPr/>
          </p:nvSpPr>
          <p:spPr>
            <a:xfrm>
              <a:off x="9529174" y="39396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7" name="object 6367"/>
            <p:cNvSpPr/>
            <p:nvPr/>
          </p:nvSpPr>
          <p:spPr>
            <a:xfrm>
              <a:off x="9531136" y="39376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8" name="object 6368"/>
            <p:cNvSpPr/>
            <p:nvPr/>
          </p:nvSpPr>
          <p:spPr>
            <a:xfrm>
              <a:off x="9533246" y="39355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9" name="object 6369"/>
            <p:cNvSpPr/>
            <p:nvPr/>
          </p:nvSpPr>
          <p:spPr>
            <a:xfrm>
              <a:off x="9535481" y="39333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0" name="object 6370"/>
            <p:cNvSpPr/>
            <p:nvPr/>
          </p:nvSpPr>
          <p:spPr>
            <a:xfrm>
              <a:off x="9537862" y="39309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1" name="object 6371"/>
            <p:cNvSpPr/>
            <p:nvPr/>
          </p:nvSpPr>
          <p:spPr>
            <a:xfrm>
              <a:off x="9540366" y="39284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2" name="object 6372"/>
            <p:cNvSpPr/>
            <p:nvPr/>
          </p:nvSpPr>
          <p:spPr>
            <a:xfrm>
              <a:off x="9543018" y="39258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3" name="object 6373"/>
            <p:cNvSpPr/>
            <p:nvPr/>
          </p:nvSpPr>
          <p:spPr>
            <a:xfrm>
              <a:off x="9545794" y="39230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4" name="object 6374"/>
            <p:cNvSpPr/>
            <p:nvPr/>
          </p:nvSpPr>
          <p:spPr>
            <a:xfrm>
              <a:off x="9548689" y="39201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5" name="object 6375"/>
            <p:cNvSpPr/>
            <p:nvPr/>
          </p:nvSpPr>
          <p:spPr>
            <a:xfrm>
              <a:off x="9551736" y="39170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6" name="object 6376"/>
            <p:cNvSpPr/>
            <p:nvPr/>
          </p:nvSpPr>
          <p:spPr>
            <a:xfrm>
              <a:off x="9554902" y="39138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7" name="object 6377"/>
            <p:cNvSpPr/>
            <p:nvPr/>
          </p:nvSpPr>
          <p:spPr>
            <a:xfrm>
              <a:off x="9558212" y="39105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8" name="object 6378"/>
            <p:cNvSpPr/>
            <p:nvPr/>
          </p:nvSpPr>
          <p:spPr>
            <a:xfrm>
              <a:off x="9561652" y="39071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9" name="object 6379"/>
            <p:cNvSpPr/>
            <p:nvPr/>
          </p:nvSpPr>
          <p:spPr>
            <a:xfrm>
              <a:off x="9565209" y="39035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0" name="object 6380"/>
            <p:cNvSpPr/>
            <p:nvPr/>
          </p:nvSpPr>
          <p:spPr>
            <a:xfrm>
              <a:off x="9568917" y="38998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1" name="object 6381"/>
            <p:cNvSpPr/>
            <p:nvPr/>
          </p:nvSpPr>
          <p:spPr>
            <a:xfrm>
              <a:off x="9572773" y="38960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2" name="object 6382"/>
            <p:cNvSpPr/>
            <p:nvPr/>
          </p:nvSpPr>
          <p:spPr>
            <a:xfrm>
              <a:off x="9576747" y="38920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3" name="object 6383"/>
            <p:cNvSpPr/>
            <p:nvPr/>
          </p:nvSpPr>
          <p:spPr>
            <a:xfrm>
              <a:off x="9580848" y="38879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4" name="object 6384"/>
            <p:cNvSpPr/>
            <p:nvPr/>
          </p:nvSpPr>
          <p:spPr>
            <a:xfrm>
              <a:off x="9585073" y="3883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5" name="object 6385"/>
            <p:cNvSpPr/>
            <p:nvPr/>
          </p:nvSpPr>
          <p:spPr>
            <a:xfrm>
              <a:off x="9589439" y="38793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6" name="object 6386"/>
            <p:cNvSpPr/>
            <p:nvPr/>
          </p:nvSpPr>
          <p:spPr>
            <a:xfrm>
              <a:off x="9593959" y="38747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7" name="object 6387"/>
            <p:cNvSpPr/>
            <p:nvPr/>
          </p:nvSpPr>
          <p:spPr>
            <a:xfrm>
              <a:off x="9598599" y="38701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8" name="object 6388"/>
            <p:cNvSpPr/>
            <p:nvPr/>
          </p:nvSpPr>
          <p:spPr>
            <a:xfrm>
              <a:off x="9603361" y="38653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9" name="object 6389"/>
            <p:cNvSpPr/>
            <p:nvPr/>
          </p:nvSpPr>
          <p:spPr>
            <a:xfrm>
              <a:off x="9608268" y="38604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0" name="object 6390"/>
            <p:cNvSpPr/>
            <p:nvPr/>
          </p:nvSpPr>
          <p:spPr>
            <a:xfrm>
              <a:off x="9521292" y="41217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1" name="object 6391"/>
            <p:cNvSpPr/>
            <p:nvPr/>
          </p:nvSpPr>
          <p:spPr>
            <a:xfrm>
              <a:off x="9522593" y="41204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2" name="object 6392"/>
            <p:cNvSpPr/>
            <p:nvPr/>
          </p:nvSpPr>
          <p:spPr>
            <a:xfrm>
              <a:off x="9524042" y="41189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3" name="object 6393"/>
            <p:cNvSpPr/>
            <p:nvPr/>
          </p:nvSpPr>
          <p:spPr>
            <a:xfrm>
              <a:off x="9525613" y="41174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4" name="object 6394"/>
            <p:cNvSpPr/>
            <p:nvPr/>
          </p:nvSpPr>
          <p:spPr>
            <a:xfrm>
              <a:off x="9527330" y="41156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5" name="object 6395"/>
            <p:cNvSpPr/>
            <p:nvPr/>
          </p:nvSpPr>
          <p:spPr>
            <a:xfrm>
              <a:off x="9529174" y="41138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6" name="object 6396"/>
            <p:cNvSpPr/>
            <p:nvPr/>
          </p:nvSpPr>
          <p:spPr>
            <a:xfrm>
              <a:off x="9531136" y="41118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7" name="object 6397"/>
            <p:cNvSpPr/>
            <p:nvPr/>
          </p:nvSpPr>
          <p:spPr>
            <a:xfrm>
              <a:off x="9533246" y="41097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8" name="object 6398"/>
            <p:cNvSpPr/>
            <p:nvPr/>
          </p:nvSpPr>
          <p:spPr>
            <a:xfrm>
              <a:off x="9535481" y="41075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9" name="object 6399"/>
            <p:cNvSpPr/>
            <p:nvPr/>
          </p:nvSpPr>
          <p:spPr>
            <a:xfrm>
              <a:off x="9537862" y="41051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0" name="object 6400"/>
            <p:cNvSpPr/>
            <p:nvPr/>
          </p:nvSpPr>
          <p:spPr>
            <a:xfrm>
              <a:off x="9540366" y="41026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1" name="object 6401"/>
            <p:cNvSpPr/>
            <p:nvPr/>
          </p:nvSpPr>
          <p:spPr>
            <a:xfrm>
              <a:off x="9543018" y="40999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2" name="object 6402"/>
            <p:cNvSpPr/>
            <p:nvPr/>
          </p:nvSpPr>
          <p:spPr>
            <a:xfrm>
              <a:off x="9545794" y="40972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3" name="object 6403"/>
            <p:cNvSpPr/>
            <p:nvPr/>
          </p:nvSpPr>
          <p:spPr>
            <a:xfrm>
              <a:off x="9548689" y="40943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4" name="object 6404"/>
            <p:cNvSpPr/>
            <p:nvPr/>
          </p:nvSpPr>
          <p:spPr>
            <a:xfrm>
              <a:off x="9551736" y="40912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5" name="object 6405"/>
            <p:cNvSpPr/>
            <p:nvPr/>
          </p:nvSpPr>
          <p:spPr>
            <a:xfrm>
              <a:off x="9554902" y="40880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6" name="object 6406"/>
            <p:cNvSpPr/>
            <p:nvPr/>
          </p:nvSpPr>
          <p:spPr>
            <a:xfrm>
              <a:off x="9558212" y="40847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7" name="object 6407"/>
            <p:cNvSpPr/>
            <p:nvPr/>
          </p:nvSpPr>
          <p:spPr>
            <a:xfrm>
              <a:off x="9561652" y="40813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8" name="object 6408"/>
            <p:cNvSpPr/>
            <p:nvPr/>
          </p:nvSpPr>
          <p:spPr>
            <a:xfrm>
              <a:off x="9565209" y="40777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9" name="object 6409"/>
            <p:cNvSpPr/>
            <p:nvPr/>
          </p:nvSpPr>
          <p:spPr>
            <a:xfrm>
              <a:off x="9568917" y="40740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0" name="object 6410"/>
            <p:cNvSpPr/>
            <p:nvPr/>
          </p:nvSpPr>
          <p:spPr>
            <a:xfrm>
              <a:off x="9572773" y="40701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1" name="object 6411"/>
            <p:cNvSpPr/>
            <p:nvPr/>
          </p:nvSpPr>
          <p:spPr>
            <a:xfrm>
              <a:off x="9576747" y="40662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2" name="object 6412"/>
            <p:cNvSpPr/>
            <p:nvPr/>
          </p:nvSpPr>
          <p:spPr>
            <a:xfrm>
              <a:off x="9580848" y="40621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3" name="object 6413"/>
            <p:cNvSpPr/>
            <p:nvPr/>
          </p:nvSpPr>
          <p:spPr>
            <a:xfrm>
              <a:off x="9585073" y="40578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4" name="object 6414"/>
            <p:cNvSpPr/>
            <p:nvPr/>
          </p:nvSpPr>
          <p:spPr>
            <a:xfrm>
              <a:off x="9589439" y="40534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5" name="object 6415"/>
            <p:cNvSpPr/>
            <p:nvPr/>
          </p:nvSpPr>
          <p:spPr>
            <a:xfrm>
              <a:off x="9593959" y="40489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6" name="object 6416"/>
            <p:cNvSpPr/>
            <p:nvPr/>
          </p:nvSpPr>
          <p:spPr>
            <a:xfrm>
              <a:off x="9598599" y="40443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7" name="object 6417"/>
            <p:cNvSpPr/>
            <p:nvPr/>
          </p:nvSpPr>
          <p:spPr>
            <a:xfrm>
              <a:off x="9603361" y="40395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8" name="object 6418"/>
            <p:cNvSpPr/>
            <p:nvPr/>
          </p:nvSpPr>
          <p:spPr>
            <a:xfrm>
              <a:off x="9608268" y="40346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9" name="object 6419"/>
            <p:cNvSpPr/>
            <p:nvPr/>
          </p:nvSpPr>
          <p:spPr>
            <a:xfrm>
              <a:off x="9613154" y="4121739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0" name="object 6420"/>
            <p:cNvSpPr/>
            <p:nvPr/>
          </p:nvSpPr>
          <p:spPr>
            <a:xfrm>
              <a:off x="9613154" y="3947546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1" name="object 6421"/>
            <p:cNvSpPr/>
            <p:nvPr/>
          </p:nvSpPr>
          <p:spPr>
            <a:xfrm>
              <a:off x="9613154" y="3947570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2" name="object 6422"/>
            <p:cNvSpPr/>
            <p:nvPr/>
          </p:nvSpPr>
          <p:spPr>
            <a:xfrm>
              <a:off x="9787135" y="3947570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3" name="object 6423"/>
            <p:cNvSpPr/>
            <p:nvPr/>
          </p:nvSpPr>
          <p:spPr>
            <a:xfrm>
              <a:off x="9608268" y="39475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4" name="object 6424"/>
            <p:cNvSpPr/>
            <p:nvPr/>
          </p:nvSpPr>
          <p:spPr>
            <a:xfrm>
              <a:off x="9609570" y="39462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5" name="object 6425"/>
            <p:cNvSpPr/>
            <p:nvPr/>
          </p:nvSpPr>
          <p:spPr>
            <a:xfrm>
              <a:off x="9611018" y="39447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6" name="object 6426"/>
            <p:cNvSpPr/>
            <p:nvPr/>
          </p:nvSpPr>
          <p:spPr>
            <a:xfrm>
              <a:off x="9612591" y="39432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7" name="object 6427"/>
            <p:cNvSpPr/>
            <p:nvPr/>
          </p:nvSpPr>
          <p:spPr>
            <a:xfrm>
              <a:off x="9614307" y="39414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8" name="object 6428"/>
            <p:cNvSpPr/>
            <p:nvPr/>
          </p:nvSpPr>
          <p:spPr>
            <a:xfrm>
              <a:off x="9616151" y="39396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9" name="object 6429"/>
            <p:cNvSpPr/>
            <p:nvPr/>
          </p:nvSpPr>
          <p:spPr>
            <a:xfrm>
              <a:off x="9618112" y="39376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0" name="object 6430"/>
            <p:cNvSpPr/>
            <p:nvPr/>
          </p:nvSpPr>
          <p:spPr>
            <a:xfrm>
              <a:off x="9620224" y="39355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1" name="object 6431"/>
            <p:cNvSpPr/>
            <p:nvPr/>
          </p:nvSpPr>
          <p:spPr>
            <a:xfrm>
              <a:off x="9622482" y="39333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2" name="object 6432"/>
            <p:cNvSpPr/>
            <p:nvPr/>
          </p:nvSpPr>
          <p:spPr>
            <a:xfrm>
              <a:off x="9624842" y="39309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3" name="object 6433"/>
            <p:cNvSpPr/>
            <p:nvPr/>
          </p:nvSpPr>
          <p:spPr>
            <a:xfrm>
              <a:off x="9627342" y="39284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4" name="object 6434"/>
            <p:cNvSpPr/>
            <p:nvPr/>
          </p:nvSpPr>
          <p:spPr>
            <a:xfrm>
              <a:off x="9629994" y="39258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5" name="object 6435"/>
            <p:cNvSpPr/>
            <p:nvPr/>
          </p:nvSpPr>
          <p:spPr>
            <a:xfrm>
              <a:off x="9632771" y="39230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6" name="object 6436"/>
            <p:cNvSpPr/>
            <p:nvPr/>
          </p:nvSpPr>
          <p:spPr>
            <a:xfrm>
              <a:off x="9635666" y="39201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7" name="object 6437"/>
            <p:cNvSpPr/>
            <p:nvPr/>
          </p:nvSpPr>
          <p:spPr>
            <a:xfrm>
              <a:off x="9638712" y="39170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8" name="object 6438"/>
            <p:cNvSpPr/>
            <p:nvPr/>
          </p:nvSpPr>
          <p:spPr>
            <a:xfrm>
              <a:off x="9641879" y="39138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9" name="object 6439"/>
            <p:cNvSpPr/>
            <p:nvPr/>
          </p:nvSpPr>
          <p:spPr>
            <a:xfrm>
              <a:off x="9645191" y="39105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0" name="object 6440"/>
            <p:cNvSpPr/>
            <p:nvPr/>
          </p:nvSpPr>
          <p:spPr>
            <a:xfrm>
              <a:off x="9648630" y="39071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1" name="object 6441"/>
            <p:cNvSpPr/>
            <p:nvPr/>
          </p:nvSpPr>
          <p:spPr>
            <a:xfrm>
              <a:off x="9652212" y="39035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2" name="object 6442"/>
            <p:cNvSpPr/>
            <p:nvPr/>
          </p:nvSpPr>
          <p:spPr>
            <a:xfrm>
              <a:off x="9655918" y="38998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3" name="object 6443"/>
            <p:cNvSpPr/>
            <p:nvPr/>
          </p:nvSpPr>
          <p:spPr>
            <a:xfrm>
              <a:off x="9659750" y="38960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4" name="object 6444"/>
            <p:cNvSpPr/>
            <p:nvPr/>
          </p:nvSpPr>
          <p:spPr>
            <a:xfrm>
              <a:off x="9663724" y="38920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5" name="object 6445"/>
            <p:cNvSpPr/>
            <p:nvPr/>
          </p:nvSpPr>
          <p:spPr>
            <a:xfrm>
              <a:off x="9667828" y="38879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6" name="object 6446"/>
            <p:cNvSpPr/>
            <p:nvPr/>
          </p:nvSpPr>
          <p:spPr>
            <a:xfrm>
              <a:off x="9672049" y="3883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7" name="object 6447"/>
            <p:cNvSpPr/>
            <p:nvPr/>
          </p:nvSpPr>
          <p:spPr>
            <a:xfrm>
              <a:off x="9676442" y="38793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8" name="object 6448"/>
            <p:cNvSpPr/>
            <p:nvPr/>
          </p:nvSpPr>
          <p:spPr>
            <a:xfrm>
              <a:off x="9680936" y="38747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9" name="object 6449"/>
            <p:cNvSpPr/>
            <p:nvPr/>
          </p:nvSpPr>
          <p:spPr>
            <a:xfrm>
              <a:off x="9685576" y="38701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0" name="object 6450"/>
            <p:cNvSpPr/>
            <p:nvPr/>
          </p:nvSpPr>
          <p:spPr>
            <a:xfrm>
              <a:off x="9690338" y="38653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1" name="object 6451"/>
            <p:cNvSpPr/>
            <p:nvPr/>
          </p:nvSpPr>
          <p:spPr>
            <a:xfrm>
              <a:off x="9695245" y="38604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2" name="object 6452"/>
            <p:cNvSpPr/>
            <p:nvPr/>
          </p:nvSpPr>
          <p:spPr>
            <a:xfrm>
              <a:off x="9782247" y="39475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3" name="object 6453"/>
            <p:cNvSpPr/>
            <p:nvPr/>
          </p:nvSpPr>
          <p:spPr>
            <a:xfrm>
              <a:off x="9783550" y="39462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4" name="object 6454"/>
            <p:cNvSpPr/>
            <p:nvPr/>
          </p:nvSpPr>
          <p:spPr>
            <a:xfrm>
              <a:off x="9784996" y="39447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5" name="object 6455"/>
            <p:cNvSpPr/>
            <p:nvPr/>
          </p:nvSpPr>
          <p:spPr>
            <a:xfrm>
              <a:off x="9786567" y="39432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6" name="object 6456"/>
            <p:cNvSpPr/>
            <p:nvPr/>
          </p:nvSpPr>
          <p:spPr>
            <a:xfrm>
              <a:off x="9788261" y="39414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7" name="object 6457"/>
            <p:cNvSpPr/>
            <p:nvPr/>
          </p:nvSpPr>
          <p:spPr>
            <a:xfrm>
              <a:off x="9790106" y="39396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8" name="object 6458"/>
            <p:cNvSpPr/>
            <p:nvPr/>
          </p:nvSpPr>
          <p:spPr>
            <a:xfrm>
              <a:off x="9792090" y="39376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9" name="object 6459"/>
            <p:cNvSpPr/>
            <p:nvPr/>
          </p:nvSpPr>
          <p:spPr>
            <a:xfrm>
              <a:off x="9794203" y="39355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0" name="object 6460"/>
            <p:cNvSpPr/>
            <p:nvPr/>
          </p:nvSpPr>
          <p:spPr>
            <a:xfrm>
              <a:off x="9796437" y="39333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1" name="object 6461"/>
            <p:cNvSpPr/>
            <p:nvPr/>
          </p:nvSpPr>
          <p:spPr>
            <a:xfrm>
              <a:off x="9798818" y="39309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2" name="object 6462"/>
            <p:cNvSpPr/>
            <p:nvPr/>
          </p:nvSpPr>
          <p:spPr>
            <a:xfrm>
              <a:off x="9801323" y="39284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3" name="object 6463"/>
            <p:cNvSpPr/>
            <p:nvPr/>
          </p:nvSpPr>
          <p:spPr>
            <a:xfrm>
              <a:off x="9803949" y="39258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4" name="object 6464"/>
            <p:cNvSpPr/>
            <p:nvPr/>
          </p:nvSpPr>
          <p:spPr>
            <a:xfrm>
              <a:off x="9806725" y="39230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5" name="object 6465"/>
            <p:cNvSpPr/>
            <p:nvPr/>
          </p:nvSpPr>
          <p:spPr>
            <a:xfrm>
              <a:off x="9809643" y="39201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6" name="object 6466"/>
            <p:cNvSpPr/>
            <p:nvPr/>
          </p:nvSpPr>
          <p:spPr>
            <a:xfrm>
              <a:off x="9812687" y="39170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7" name="object 6467"/>
            <p:cNvSpPr/>
            <p:nvPr/>
          </p:nvSpPr>
          <p:spPr>
            <a:xfrm>
              <a:off x="9815857" y="39138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8" name="object 6468"/>
            <p:cNvSpPr/>
            <p:nvPr/>
          </p:nvSpPr>
          <p:spPr>
            <a:xfrm>
              <a:off x="9819144" y="39105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9" name="object 6469"/>
            <p:cNvSpPr/>
            <p:nvPr/>
          </p:nvSpPr>
          <p:spPr>
            <a:xfrm>
              <a:off x="9822583" y="39071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0" name="object 6470"/>
            <p:cNvSpPr/>
            <p:nvPr/>
          </p:nvSpPr>
          <p:spPr>
            <a:xfrm>
              <a:off x="9826165" y="39035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1" name="object 6471"/>
            <p:cNvSpPr/>
            <p:nvPr/>
          </p:nvSpPr>
          <p:spPr>
            <a:xfrm>
              <a:off x="9829871" y="38998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2" name="object 6472"/>
            <p:cNvSpPr/>
            <p:nvPr/>
          </p:nvSpPr>
          <p:spPr>
            <a:xfrm>
              <a:off x="9833703" y="38960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3" name="object 6473"/>
            <p:cNvSpPr/>
            <p:nvPr/>
          </p:nvSpPr>
          <p:spPr>
            <a:xfrm>
              <a:off x="9837678" y="38920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4" name="object 6474"/>
            <p:cNvSpPr/>
            <p:nvPr/>
          </p:nvSpPr>
          <p:spPr>
            <a:xfrm>
              <a:off x="9841778" y="38879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5" name="object 6475"/>
            <p:cNvSpPr/>
            <p:nvPr/>
          </p:nvSpPr>
          <p:spPr>
            <a:xfrm>
              <a:off x="9846025" y="3883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6" name="object 6476"/>
            <p:cNvSpPr/>
            <p:nvPr/>
          </p:nvSpPr>
          <p:spPr>
            <a:xfrm>
              <a:off x="9850395" y="38793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7" name="object 6477"/>
            <p:cNvSpPr/>
            <p:nvPr/>
          </p:nvSpPr>
          <p:spPr>
            <a:xfrm>
              <a:off x="9854889" y="38747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8" name="object 6478"/>
            <p:cNvSpPr/>
            <p:nvPr/>
          </p:nvSpPr>
          <p:spPr>
            <a:xfrm>
              <a:off x="9859554" y="38701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9" name="object 6479"/>
            <p:cNvSpPr/>
            <p:nvPr/>
          </p:nvSpPr>
          <p:spPr>
            <a:xfrm>
              <a:off x="9864317" y="38653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0" name="object 6480"/>
            <p:cNvSpPr/>
            <p:nvPr/>
          </p:nvSpPr>
          <p:spPr>
            <a:xfrm>
              <a:off x="9869200" y="38604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1" name="object 6481"/>
            <p:cNvSpPr/>
            <p:nvPr/>
          </p:nvSpPr>
          <p:spPr>
            <a:xfrm>
              <a:off x="9782247" y="41217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2" name="object 6482"/>
            <p:cNvSpPr/>
            <p:nvPr/>
          </p:nvSpPr>
          <p:spPr>
            <a:xfrm>
              <a:off x="9783550" y="41204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3" name="object 6483"/>
            <p:cNvSpPr/>
            <p:nvPr/>
          </p:nvSpPr>
          <p:spPr>
            <a:xfrm>
              <a:off x="9784996" y="41189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4" name="object 6484"/>
            <p:cNvSpPr/>
            <p:nvPr/>
          </p:nvSpPr>
          <p:spPr>
            <a:xfrm>
              <a:off x="9786567" y="41174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5" name="object 6485"/>
            <p:cNvSpPr/>
            <p:nvPr/>
          </p:nvSpPr>
          <p:spPr>
            <a:xfrm>
              <a:off x="9788261" y="41156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6" name="object 6486"/>
            <p:cNvSpPr/>
            <p:nvPr/>
          </p:nvSpPr>
          <p:spPr>
            <a:xfrm>
              <a:off x="9790106" y="41138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7" name="object 6487"/>
            <p:cNvSpPr/>
            <p:nvPr/>
          </p:nvSpPr>
          <p:spPr>
            <a:xfrm>
              <a:off x="9792090" y="41118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8" name="object 6488"/>
            <p:cNvSpPr/>
            <p:nvPr/>
          </p:nvSpPr>
          <p:spPr>
            <a:xfrm>
              <a:off x="9794203" y="41097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9" name="object 6489"/>
            <p:cNvSpPr/>
            <p:nvPr/>
          </p:nvSpPr>
          <p:spPr>
            <a:xfrm>
              <a:off x="9796437" y="41075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90" name="object 6490"/>
            <p:cNvSpPr/>
            <p:nvPr/>
          </p:nvSpPr>
          <p:spPr>
            <a:xfrm>
              <a:off x="9798818" y="41051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91" name="object 6491"/>
            <p:cNvSpPr/>
            <p:nvPr/>
          </p:nvSpPr>
          <p:spPr>
            <a:xfrm>
              <a:off x="9801323" y="41026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92" name="object 6492"/>
            <p:cNvSpPr/>
            <p:nvPr/>
          </p:nvSpPr>
          <p:spPr>
            <a:xfrm>
              <a:off x="9803949" y="40999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93" name="object 6493"/>
            <p:cNvSpPr/>
            <p:nvPr/>
          </p:nvSpPr>
          <p:spPr>
            <a:xfrm>
              <a:off x="9806725" y="40972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94" name="object 6494"/>
            <p:cNvSpPr/>
            <p:nvPr/>
          </p:nvSpPr>
          <p:spPr>
            <a:xfrm>
              <a:off x="9809643" y="40943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95" name="object 6495"/>
            <p:cNvSpPr/>
            <p:nvPr/>
          </p:nvSpPr>
          <p:spPr>
            <a:xfrm>
              <a:off x="9812687" y="40912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96" name="object 6496"/>
            <p:cNvSpPr/>
            <p:nvPr/>
          </p:nvSpPr>
          <p:spPr>
            <a:xfrm>
              <a:off x="9815857" y="40880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97" name="object 6497"/>
            <p:cNvSpPr/>
            <p:nvPr/>
          </p:nvSpPr>
          <p:spPr>
            <a:xfrm>
              <a:off x="9819144" y="40847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98" name="object 6498"/>
            <p:cNvSpPr/>
            <p:nvPr/>
          </p:nvSpPr>
          <p:spPr>
            <a:xfrm>
              <a:off x="9822583" y="40813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99" name="object 6499"/>
            <p:cNvSpPr/>
            <p:nvPr/>
          </p:nvSpPr>
          <p:spPr>
            <a:xfrm>
              <a:off x="9826165" y="40777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00" name="object 6500"/>
            <p:cNvSpPr/>
            <p:nvPr/>
          </p:nvSpPr>
          <p:spPr>
            <a:xfrm>
              <a:off x="9829871" y="40740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01" name="object 6501"/>
            <p:cNvSpPr/>
            <p:nvPr/>
          </p:nvSpPr>
          <p:spPr>
            <a:xfrm>
              <a:off x="9833703" y="40701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02" name="object 6502"/>
            <p:cNvSpPr/>
            <p:nvPr/>
          </p:nvSpPr>
          <p:spPr>
            <a:xfrm>
              <a:off x="9837678" y="40662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03" name="object 6503"/>
            <p:cNvSpPr/>
            <p:nvPr/>
          </p:nvSpPr>
          <p:spPr>
            <a:xfrm>
              <a:off x="9841778" y="40621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04" name="object 6504"/>
            <p:cNvSpPr/>
            <p:nvPr/>
          </p:nvSpPr>
          <p:spPr>
            <a:xfrm>
              <a:off x="9846025" y="40578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05" name="object 6505"/>
            <p:cNvSpPr/>
            <p:nvPr/>
          </p:nvSpPr>
          <p:spPr>
            <a:xfrm>
              <a:off x="9850395" y="40534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06" name="object 6506"/>
            <p:cNvSpPr/>
            <p:nvPr/>
          </p:nvSpPr>
          <p:spPr>
            <a:xfrm>
              <a:off x="9854889" y="40489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07" name="object 6507"/>
            <p:cNvSpPr/>
            <p:nvPr/>
          </p:nvSpPr>
          <p:spPr>
            <a:xfrm>
              <a:off x="9859554" y="40443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08" name="object 6508"/>
            <p:cNvSpPr/>
            <p:nvPr/>
          </p:nvSpPr>
          <p:spPr>
            <a:xfrm>
              <a:off x="9864317" y="40395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09" name="object 6509"/>
            <p:cNvSpPr/>
            <p:nvPr/>
          </p:nvSpPr>
          <p:spPr>
            <a:xfrm>
              <a:off x="9869200" y="40346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0" name="object 6510"/>
            <p:cNvSpPr/>
            <p:nvPr/>
          </p:nvSpPr>
          <p:spPr>
            <a:xfrm>
              <a:off x="9874110" y="4121739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1" name="object 6511"/>
            <p:cNvSpPr/>
            <p:nvPr/>
          </p:nvSpPr>
          <p:spPr>
            <a:xfrm>
              <a:off x="9874110" y="3947546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2" name="object 6512"/>
            <p:cNvSpPr/>
            <p:nvPr/>
          </p:nvSpPr>
          <p:spPr>
            <a:xfrm>
              <a:off x="9874110" y="3947570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3" name="object 6513"/>
            <p:cNvSpPr/>
            <p:nvPr/>
          </p:nvSpPr>
          <p:spPr>
            <a:xfrm>
              <a:off x="10048090" y="3947570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4" name="object 6514"/>
            <p:cNvSpPr/>
            <p:nvPr/>
          </p:nvSpPr>
          <p:spPr>
            <a:xfrm>
              <a:off x="9869224" y="39475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5" name="object 6515"/>
            <p:cNvSpPr/>
            <p:nvPr/>
          </p:nvSpPr>
          <p:spPr>
            <a:xfrm>
              <a:off x="9870527" y="39462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6" name="object 6516"/>
            <p:cNvSpPr/>
            <p:nvPr/>
          </p:nvSpPr>
          <p:spPr>
            <a:xfrm>
              <a:off x="9871973" y="39447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7" name="object 6517"/>
            <p:cNvSpPr/>
            <p:nvPr/>
          </p:nvSpPr>
          <p:spPr>
            <a:xfrm>
              <a:off x="9873544" y="39432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8" name="object 6518"/>
            <p:cNvSpPr/>
            <p:nvPr/>
          </p:nvSpPr>
          <p:spPr>
            <a:xfrm>
              <a:off x="9875263" y="39414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9" name="object 6519"/>
            <p:cNvSpPr/>
            <p:nvPr/>
          </p:nvSpPr>
          <p:spPr>
            <a:xfrm>
              <a:off x="9877107" y="39396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0" name="object 6520"/>
            <p:cNvSpPr/>
            <p:nvPr/>
          </p:nvSpPr>
          <p:spPr>
            <a:xfrm>
              <a:off x="9879068" y="39376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1" name="object 6521"/>
            <p:cNvSpPr/>
            <p:nvPr/>
          </p:nvSpPr>
          <p:spPr>
            <a:xfrm>
              <a:off x="9881180" y="39355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2" name="object 6522"/>
            <p:cNvSpPr/>
            <p:nvPr/>
          </p:nvSpPr>
          <p:spPr>
            <a:xfrm>
              <a:off x="9883414" y="39333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3" name="object 6523"/>
            <p:cNvSpPr/>
            <p:nvPr/>
          </p:nvSpPr>
          <p:spPr>
            <a:xfrm>
              <a:off x="9885797" y="39309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4" name="object 6524"/>
            <p:cNvSpPr/>
            <p:nvPr/>
          </p:nvSpPr>
          <p:spPr>
            <a:xfrm>
              <a:off x="9888300" y="39284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5" name="object 6525"/>
            <p:cNvSpPr/>
            <p:nvPr/>
          </p:nvSpPr>
          <p:spPr>
            <a:xfrm>
              <a:off x="9890953" y="39258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6" name="object 6526"/>
            <p:cNvSpPr/>
            <p:nvPr/>
          </p:nvSpPr>
          <p:spPr>
            <a:xfrm>
              <a:off x="9893726" y="39230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7" name="object 6527"/>
            <p:cNvSpPr/>
            <p:nvPr/>
          </p:nvSpPr>
          <p:spPr>
            <a:xfrm>
              <a:off x="9896620" y="39201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8" name="object 6528"/>
            <p:cNvSpPr/>
            <p:nvPr/>
          </p:nvSpPr>
          <p:spPr>
            <a:xfrm>
              <a:off x="9899667" y="39170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9" name="object 6529"/>
            <p:cNvSpPr/>
            <p:nvPr/>
          </p:nvSpPr>
          <p:spPr>
            <a:xfrm>
              <a:off x="9902834" y="39138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0" name="object 6530"/>
            <p:cNvSpPr/>
            <p:nvPr/>
          </p:nvSpPr>
          <p:spPr>
            <a:xfrm>
              <a:off x="9906145" y="39105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1" name="object 6531"/>
            <p:cNvSpPr/>
            <p:nvPr/>
          </p:nvSpPr>
          <p:spPr>
            <a:xfrm>
              <a:off x="9909584" y="39071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2" name="object 6532"/>
            <p:cNvSpPr/>
            <p:nvPr/>
          </p:nvSpPr>
          <p:spPr>
            <a:xfrm>
              <a:off x="9913142" y="39035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3" name="object 6533"/>
            <p:cNvSpPr/>
            <p:nvPr/>
          </p:nvSpPr>
          <p:spPr>
            <a:xfrm>
              <a:off x="9916849" y="38998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4" name="object 6534"/>
            <p:cNvSpPr/>
            <p:nvPr/>
          </p:nvSpPr>
          <p:spPr>
            <a:xfrm>
              <a:off x="9920680" y="38960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5" name="object 6535"/>
            <p:cNvSpPr/>
            <p:nvPr/>
          </p:nvSpPr>
          <p:spPr>
            <a:xfrm>
              <a:off x="9924656" y="38920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6" name="object 6536"/>
            <p:cNvSpPr/>
            <p:nvPr/>
          </p:nvSpPr>
          <p:spPr>
            <a:xfrm>
              <a:off x="9928780" y="38879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7" name="object 6537"/>
            <p:cNvSpPr/>
            <p:nvPr/>
          </p:nvSpPr>
          <p:spPr>
            <a:xfrm>
              <a:off x="9933002" y="3883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8" name="object 6538"/>
            <p:cNvSpPr/>
            <p:nvPr/>
          </p:nvSpPr>
          <p:spPr>
            <a:xfrm>
              <a:off x="9937373" y="38793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9" name="object 6539"/>
            <p:cNvSpPr/>
            <p:nvPr/>
          </p:nvSpPr>
          <p:spPr>
            <a:xfrm>
              <a:off x="9941890" y="38747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40" name="object 6540"/>
            <p:cNvSpPr/>
            <p:nvPr/>
          </p:nvSpPr>
          <p:spPr>
            <a:xfrm>
              <a:off x="9946532" y="38701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41" name="object 6541"/>
            <p:cNvSpPr/>
            <p:nvPr/>
          </p:nvSpPr>
          <p:spPr>
            <a:xfrm>
              <a:off x="9951294" y="38653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42" name="object 6542"/>
            <p:cNvSpPr/>
            <p:nvPr/>
          </p:nvSpPr>
          <p:spPr>
            <a:xfrm>
              <a:off x="9956201" y="38604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43" name="object 6543"/>
          <p:cNvGrpSpPr/>
          <p:nvPr/>
        </p:nvGrpSpPr>
        <p:grpSpPr>
          <a:xfrm>
            <a:off x="10830931" y="3594291"/>
            <a:ext cx="92075" cy="179705"/>
            <a:chOff x="10830931" y="3594291"/>
            <a:chExt cx="92075" cy="179705"/>
          </a:xfrm>
        </p:grpSpPr>
        <p:sp>
          <p:nvSpPr>
            <p:cNvPr id="6544" name="object 6544"/>
            <p:cNvSpPr/>
            <p:nvPr/>
          </p:nvSpPr>
          <p:spPr>
            <a:xfrm>
              <a:off x="10830931" y="3599182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976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45" name="object 6545"/>
            <p:cNvSpPr/>
            <p:nvPr/>
          </p:nvSpPr>
          <p:spPr>
            <a:xfrm>
              <a:off x="10917908" y="3599206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46" name="object 6546"/>
          <p:cNvGrpSpPr/>
          <p:nvPr/>
        </p:nvGrpSpPr>
        <p:grpSpPr>
          <a:xfrm>
            <a:off x="10830931" y="3333037"/>
            <a:ext cx="92075" cy="179070"/>
            <a:chOff x="10830931" y="3333037"/>
            <a:chExt cx="92075" cy="179070"/>
          </a:xfrm>
        </p:grpSpPr>
        <p:sp>
          <p:nvSpPr>
            <p:cNvPr id="6547" name="object 6547"/>
            <p:cNvSpPr/>
            <p:nvPr/>
          </p:nvSpPr>
          <p:spPr>
            <a:xfrm>
              <a:off x="10830931" y="3337928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976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48" name="object 6548"/>
            <p:cNvSpPr/>
            <p:nvPr/>
          </p:nvSpPr>
          <p:spPr>
            <a:xfrm>
              <a:off x="10917908" y="3337928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49" name="object 6549"/>
          <p:cNvSpPr txBox="1"/>
          <p:nvPr/>
        </p:nvSpPr>
        <p:spPr>
          <a:xfrm>
            <a:off x="10009991" y="3690051"/>
            <a:ext cx="946150" cy="101600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85"/>
              </a:spcBef>
            </a:pPr>
            <a:r>
              <a:rPr sz="2850" spc="1470" baseline="-23391" dirty="0">
                <a:latin typeface="Tahoma"/>
                <a:cs typeface="Tahoma"/>
              </a:rPr>
              <a:t>/</a:t>
            </a:r>
            <a:r>
              <a:rPr sz="2850" spc="1470" baseline="-27777" dirty="0">
                <a:latin typeface="Tahoma"/>
                <a:cs typeface="Tahoma"/>
              </a:rPr>
              <a:t>/</a:t>
            </a:r>
            <a:r>
              <a:rPr sz="2850" spc="1470" baseline="-30701" dirty="0">
                <a:latin typeface="Tahoma"/>
                <a:cs typeface="Tahoma"/>
              </a:rPr>
              <a:t>/</a:t>
            </a:r>
            <a:r>
              <a:rPr sz="1900" spc="980" dirty="0">
                <a:latin typeface="Tahoma"/>
                <a:cs typeface="Tahoma"/>
              </a:rPr>
              <a:t>/</a:t>
            </a:r>
            <a:endParaRPr sz="1900">
              <a:latin typeface="Tahoma"/>
              <a:cs typeface="Tahoma"/>
            </a:endParaRPr>
          </a:p>
          <a:p>
            <a:pPr marL="38100">
              <a:lnSpc>
                <a:spcPts val="2170"/>
              </a:lnSpc>
              <a:spcBef>
                <a:spcPts val="590"/>
              </a:spcBef>
            </a:pPr>
            <a:r>
              <a:rPr sz="1900" spc="1195" dirty="0">
                <a:latin typeface="Tahoma"/>
                <a:cs typeface="Tahoma"/>
              </a:rPr>
              <a:t>/</a:t>
            </a:r>
            <a:r>
              <a:rPr sz="2850" spc="1792" baseline="-4385" dirty="0">
                <a:latin typeface="Tahoma"/>
                <a:cs typeface="Tahoma"/>
              </a:rPr>
              <a:t>/</a:t>
            </a:r>
            <a:endParaRPr sz="2850" baseline="-4385">
              <a:latin typeface="Tahoma"/>
              <a:cs typeface="Tahoma"/>
            </a:endParaRPr>
          </a:p>
          <a:p>
            <a:pPr marL="38100">
              <a:lnSpc>
                <a:spcPts val="2170"/>
              </a:lnSpc>
            </a:pPr>
            <a:r>
              <a:rPr sz="1900" spc="1195" dirty="0">
                <a:latin typeface="Tahoma"/>
                <a:cs typeface="Tahoma"/>
              </a:rPr>
              <a:t>/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6550" name="object 6550"/>
          <p:cNvSpPr txBox="1"/>
          <p:nvPr/>
        </p:nvSpPr>
        <p:spPr>
          <a:xfrm>
            <a:off x="10499129" y="3200219"/>
            <a:ext cx="457200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900" spc="770" dirty="0">
                <a:latin typeface="Tahoma"/>
                <a:cs typeface="Tahoma"/>
              </a:rPr>
              <a:t>/</a:t>
            </a:r>
            <a:r>
              <a:rPr sz="2850" spc="1155" baseline="-8771" dirty="0">
                <a:latin typeface="Tahoma"/>
                <a:cs typeface="Tahoma"/>
              </a:rPr>
              <a:t>/</a:t>
            </a:r>
            <a:endParaRPr sz="2850" baseline="-8771">
              <a:latin typeface="Tahoma"/>
              <a:cs typeface="Tahoma"/>
            </a:endParaRPr>
          </a:p>
        </p:txBody>
      </p:sp>
      <p:grpSp>
        <p:nvGrpSpPr>
          <p:cNvPr id="6551" name="object 6551"/>
          <p:cNvGrpSpPr/>
          <p:nvPr/>
        </p:nvGrpSpPr>
        <p:grpSpPr>
          <a:xfrm>
            <a:off x="10830931" y="3071759"/>
            <a:ext cx="92075" cy="179070"/>
            <a:chOff x="10830931" y="3071759"/>
            <a:chExt cx="92075" cy="179070"/>
          </a:xfrm>
        </p:grpSpPr>
        <p:sp>
          <p:nvSpPr>
            <p:cNvPr id="6552" name="object 6552"/>
            <p:cNvSpPr/>
            <p:nvPr/>
          </p:nvSpPr>
          <p:spPr>
            <a:xfrm>
              <a:off x="10830931" y="3076650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976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53" name="object 6553"/>
            <p:cNvSpPr/>
            <p:nvPr/>
          </p:nvSpPr>
          <p:spPr>
            <a:xfrm>
              <a:off x="10917908" y="3076650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54" name="object 6554"/>
          <p:cNvGrpSpPr/>
          <p:nvPr/>
        </p:nvGrpSpPr>
        <p:grpSpPr>
          <a:xfrm>
            <a:off x="8298461" y="3594127"/>
            <a:ext cx="1755139" cy="271780"/>
            <a:chOff x="8298461" y="3594127"/>
            <a:chExt cx="1755139" cy="271780"/>
          </a:xfrm>
        </p:grpSpPr>
        <p:sp>
          <p:nvSpPr>
            <p:cNvPr id="6555" name="object 6555"/>
            <p:cNvSpPr/>
            <p:nvPr/>
          </p:nvSpPr>
          <p:spPr>
            <a:xfrm>
              <a:off x="8308426" y="3860461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56" name="object 6556"/>
            <p:cNvSpPr/>
            <p:nvPr/>
          </p:nvSpPr>
          <p:spPr>
            <a:xfrm>
              <a:off x="8308426" y="368629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57" name="object 6557"/>
            <p:cNvSpPr/>
            <p:nvPr/>
          </p:nvSpPr>
          <p:spPr>
            <a:xfrm>
              <a:off x="8308426" y="368629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58" name="object 6558"/>
            <p:cNvSpPr/>
            <p:nvPr/>
          </p:nvSpPr>
          <p:spPr>
            <a:xfrm>
              <a:off x="8482380" y="368629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59" name="object 6559"/>
            <p:cNvSpPr/>
            <p:nvPr/>
          </p:nvSpPr>
          <p:spPr>
            <a:xfrm>
              <a:off x="8303541" y="36862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0" name="object 6560"/>
            <p:cNvSpPr/>
            <p:nvPr/>
          </p:nvSpPr>
          <p:spPr>
            <a:xfrm>
              <a:off x="8304842" y="36849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1" name="object 6561"/>
            <p:cNvSpPr/>
            <p:nvPr/>
          </p:nvSpPr>
          <p:spPr>
            <a:xfrm>
              <a:off x="8306293" y="36835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2" name="object 6562"/>
            <p:cNvSpPr/>
            <p:nvPr/>
          </p:nvSpPr>
          <p:spPr>
            <a:xfrm>
              <a:off x="8307863" y="36819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3" name="object 6563"/>
            <p:cNvSpPr/>
            <p:nvPr/>
          </p:nvSpPr>
          <p:spPr>
            <a:xfrm>
              <a:off x="8309583" y="36802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4" name="object 6564"/>
            <p:cNvSpPr/>
            <p:nvPr/>
          </p:nvSpPr>
          <p:spPr>
            <a:xfrm>
              <a:off x="8311421" y="36784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5" name="object 6565"/>
            <p:cNvSpPr/>
            <p:nvPr/>
          </p:nvSpPr>
          <p:spPr>
            <a:xfrm>
              <a:off x="8313388" y="36764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6" name="object 6566"/>
            <p:cNvSpPr/>
            <p:nvPr/>
          </p:nvSpPr>
          <p:spPr>
            <a:xfrm>
              <a:off x="8315498" y="36742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7" name="object 6567"/>
            <p:cNvSpPr/>
            <p:nvPr/>
          </p:nvSpPr>
          <p:spPr>
            <a:xfrm>
              <a:off x="8317731" y="36720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8" name="object 6568"/>
            <p:cNvSpPr/>
            <p:nvPr/>
          </p:nvSpPr>
          <p:spPr>
            <a:xfrm>
              <a:off x="8320112" y="36697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9" name="object 6569"/>
            <p:cNvSpPr/>
            <p:nvPr/>
          </p:nvSpPr>
          <p:spPr>
            <a:xfrm>
              <a:off x="8322617" y="36671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0" name="object 6570"/>
            <p:cNvSpPr/>
            <p:nvPr/>
          </p:nvSpPr>
          <p:spPr>
            <a:xfrm>
              <a:off x="8325245" y="36645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1" name="object 6571"/>
            <p:cNvSpPr/>
            <p:nvPr/>
          </p:nvSpPr>
          <p:spPr>
            <a:xfrm>
              <a:off x="8328041" y="36617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2" name="object 6572"/>
            <p:cNvSpPr/>
            <p:nvPr/>
          </p:nvSpPr>
          <p:spPr>
            <a:xfrm>
              <a:off x="8330940" y="36588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3" name="object 6573"/>
            <p:cNvSpPr/>
            <p:nvPr/>
          </p:nvSpPr>
          <p:spPr>
            <a:xfrm>
              <a:off x="8333983" y="36558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4" name="object 6574"/>
            <p:cNvSpPr/>
            <p:nvPr/>
          </p:nvSpPr>
          <p:spPr>
            <a:xfrm>
              <a:off x="8337148" y="36526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5" name="object 6575"/>
            <p:cNvSpPr/>
            <p:nvPr/>
          </p:nvSpPr>
          <p:spPr>
            <a:xfrm>
              <a:off x="8340465" y="36493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6" name="object 6576"/>
            <p:cNvSpPr/>
            <p:nvPr/>
          </p:nvSpPr>
          <p:spPr>
            <a:xfrm>
              <a:off x="8343899" y="36458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7" name="object 6577"/>
            <p:cNvSpPr/>
            <p:nvPr/>
          </p:nvSpPr>
          <p:spPr>
            <a:xfrm>
              <a:off x="8347462" y="36422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8" name="object 6578"/>
            <p:cNvSpPr/>
            <p:nvPr/>
          </p:nvSpPr>
          <p:spPr>
            <a:xfrm>
              <a:off x="8351166" y="36385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9" name="object 6579"/>
            <p:cNvSpPr/>
            <p:nvPr/>
          </p:nvSpPr>
          <p:spPr>
            <a:xfrm>
              <a:off x="8354995" y="36347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0" name="object 6580"/>
            <p:cNvSpPr/>
            <p:nvPr/>
          </p:nvSpPr>
          <p:spPr>
            <a:xfrm>
              <a:off x="8358974" y="36307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1" name="object 6581"/>
            <p:cNvSpPr/>
            <p:nvPr/>
          </p:nvSpPr>
          <p:spPr>
            <a:xfrm>
              <a:off x="8363071" y="36266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2" name="object 6582"/>
            <p:cNvSpPr/>
            <p:nvPr/>
          </p:nvSpPr>
          <p:spPr>
            <a:xfrm>
              <a:off x="8367321" y="36224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3" name="object 6583"/>
            <p:cNvSpPr/>
            <p:nvPr/>
          </p:nvSpPr>
          <p:spPr>
            <a:xfrm>
              <a:off x="8371692" y="36180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4" name="object 6584"/>
            <p:cNvSpPr/>
            <p:nvPr/>
          </p:nvSpPr>
          <p:spPr>
            <a:xfrm>
              <a:off x="8376182" y="36135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5" name="object 6585"/>
            <p:cNvSpPr/>
            <p:nvPr/>
          </p:nvSpPr>
          <p:spPr>
            <a:xfrm>
              <a:off x="8380845" y="36088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6" name="object 6586"/>
            <p:cNvSpPr/>
            <p:nvPr/>
          </p:nvSpPr>
          <p:spPr>
            <a:xfrm>
              <a:off x="8385608" y="36040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7" name="object 6587"/>
            <p:cNvSpPr/>
            <p:nvPr/>
          </p:nvSpPr>
          <p:spPr>
            <a:xfrm>
              <a:off x="8390495" y="35992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8" name="object 6588"/>
            <p:cNvSpPr/>
            <p:nvPr/>
          </p:nvSpPr>
          <p:spPr>
            <a:xfrm>
              <a:off x="8477497" y="36862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9" name="object 6589"/>
            <p:cNvSpPr/>
            <p:nvPr/>
          </p:nvSpPr>
          <p:spPr>
            <a:xfrm>
              <a:off x="8478796" y="36849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0" name="object 6590"/>
            <p:cNvSpPr/>
            <p:nvPr/>
          </p:nvSpPr>
          <p:spPr>
            <a:xfrm>
              <a:off x="8480246" y="36835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1" name="object 6591"/>
            <p:cNvSpPr/>
            <p:nvPr/>
          </p:nvSpPr>
          <p:spPr>
            <a:xfrm>
              <a:off x="8481818" y="36819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2" name="object 6592"/>
            <p:cNvSpPr/>
            <p:nvPr/>
          </p:nvSpPr>
          <p:spPr>
            <a:xfrm>
              <a:off x="8483537" y="36802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3" name="object 6593"/>
            <p:cNvSpPr/>
            <p:nvPr/>
          </p:nvSpPr>
          <p:spPr>
            <a:xfrm>
              <a:off x="8485375" y="36784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4" name="object 6594"/>
            <p:cNvSpPr/>
            <p:nvPr/>
          </p:nvSpPr>
          <p:spPr>
            <a:xfrm>
              <a:off x="8487341" y="36764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5" name="object 6595"/>
            <p:cNvSpPr/>
            <p:nvPr/>
          </p:nvSpPr>
          <p:spPr>
            <a:xfrm>
              <a:off x="8489453" y="36742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6" name="object 6596"/>
            <p:cNvSpPr/>
            <p:nvPr/>
          </p:nvSpPr>
          <p:spPr>
            <a:xfrm>
              <a:off x="8491709" y="36720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7" name="object 6597"/>
            <p:cNvSpPr/>
            <p:nvPr/>
          </p:nvSpPr>
          <p:spPr>
            <a:xfrm>
              <a:off x="8494065" y="36697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8" name="object 6598"/>
            <p:cNvSpPr/>
            <p:nvPr/>
          </p:nvSpPr>
          <p:spPr>
            <a:xfrm>
              <a:off x="8496570" y="36671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9" name="object 6599"/>
            <p:cNvSpPr/>
            <p:nvPr/>
          </p:nvSpPr>
          <p:spPr>
            <a:xfrm>
              <a:off x="8499221" y="36645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0" name="object 6600"/>
            <p:cNvSpPr/>
            <p:nvPr/>
          </p:nvSpPr>
          <p:spPr>
            <a:xfrm>
              <a:off x="8501994" y="36617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1" name="object 6601"/>
            <p:cNvSpPr/>
            <p:nvPr/>
          </p:nvSpPr>
          <p:spPr>
            <a:xfrm>
              <a:off x="8504893" y="36588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2" name="object 6602"/>
            <p:cNvSpPr/>
            <p:nvPr/>
          </p:nvSpPr>
          <p:spPr>
            <a:xfrm>
              <a:off x="8507935" y="36558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3" name="object 6603"/>
            <p:cNvSpPr/>
            <p:nvPr/>
          </p:nvSpPr>
          <p:spPr>
            <a:xfrm>
              <a:off x="8511102" y="36526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4" name="object 6604"/>
            <p:cNvSpPr/>
            <p:nvPr/>
          </p:nvSpPr>
          <p:spPr>
            <a:xfrm>
              <a:off x="8514417" y="36493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5" name="object 6605"/>
            <p:cNvSpPr/>
            <p:nvPr/>
          </p:nvSpPr>
          <p:spPr>
            <a:xfrm>
              <a:off x="8517852" y="36458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6" name="object 6606"/>
            <p:cNvSpPr/>
            <p:nvPr/>
          </p:nvSpPr>
          <p:spPr>
            <a:xfrm>
              <a:off x="8521438" y="36422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7" name="object 6607"/>
            <p:cNvSpPr/>
            <p:nvPr/>
          </p:nvSpPr>
          <p:spPr>
            <a:xfrm>
              <a:off x="8525145" y="36385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8" name="object 6608"/>
            <p:cNvSpPr/>
            <p:nvPr/>
          </p:nvSpPr>
          <p:spPr>
            <a:xfrm>
              <a:off x="8528974" y="36347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9" name="object 6609"/>
            <p:cNvSpPr/>
            <p:nvPr/>
          </p:nvSpPr>
          <p:spPr>
            <a:xfrm>
              <a:off x="8532953" y="36307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0" name="object 6610"/>
            <p:cNvSpPr/>
            <p:nvPr/>
          </p:nvSpPr>
          <p:spPr>
            <a:xfrm>
              <a:off x="8537053" y="36266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1" name="object 6611"/>
            <p:cNvSpPr/>
            <p:nvPr/>
          </p:nvSpPr>
          <p:spPr>
            <a:xfrm>
              <a:off x="8541275" y="36224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2" name="object 6612"/>
            <p:cNvSpPr/>
            <p:nvPr/>
          </p:nvSpPr>
          <p:spPr>
            <a:xfrm>
              <a:off x="8545669" y="36180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3" name="object 6613"/>
            <p:cNvSpPr/>
            <p:nvPr/>
          </p:nvSpPr>
          <p:spPr>
            <a:xfrm>
              <a:off x="8550162" y="36135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4" name="object 6614"/>
            <p:cNvSpPr/>
            <p:nvPr/>
          </p:nvSpPr>
          <p:spPr>
            <a:xfrm>
              <a:off x="8554799" y="36088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5" name="object 6615"/>
            <p:cNvSpPr/>
            <p:nvPr/>
          </p:nvSpPr>
          <p:spPr>
            <a:xfrm>
              <a:off x="8559562" y="36040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6" name="object 6616"/>
            <p:cNvSpPr/>
            <p:nvPr/>
          </p:nvSpPr>
          <p:spPr>
            <a:xfrm>
              <a:off x="8564474" y="35992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7" name="object 6617"/>
            <p:cNvSpPr/>
            <p:nvPr/>
          </p:nvSpPr>
          <p:spPr>
            <a:xfrm>
              <a:off x="8477497" y="38604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8" name="object 6618"/>
            <p:cNvSpPr/>
            <p:nvPr/>
          </p:nvSpPr>
          <p:spPr>
            <a:xfrm>
              <a:off x="8478796" y="38591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9" name="object 6619"/>
            <p:cNvSpPr/>
            <p:nvPr/>
          </p:nvSpPr>
          <p:spPr>
            <a:xfrm>
              <a:off x="8480246" y="38577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0" name="object 6620"/>
            <p:cNvSpPr/>
            <p:nvPr/>
          </p:nvSpPr>
          <p:spPr>
            <a:xfrm>
              <a:off x="8481818" y="38561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1" name="object 6621"/>
            <p:cNvSpPr/>
            <p:nvPr/>
          </p:nvSpPr>
          <p:spPr>
            <a:xfrm>
              <a:off x="8483537" y="38544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2" name="object 6622"/>
            <p:cNvSpPr/>
            <p:nvPr/>
          </p:nvSpPr>
          <p:spPr>
            <a:xfrm>
              <a:off x="8485375" y="38525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3" name="object 6623"/>
            <p:cNvSpPr/>
            <p:nvPr/>
          </p:nvSpPr>
          <p:spPr>
            <a:xfrm>
              <a:off x="8487341" y="38506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4" name="object 6624"/>
            <p:cNvSpPr/>
            <p:nvPr/>
          </p:nvSpPr>
          <p:spPr>
            <a:xfrm>
              <a:off x="8489453" y="38484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5" name="object 6625"/>
            <p:cNvSpPr/>
            <p:nvPr/>
          </p:nvSpPr>
          <p:spPr>
            <a:xfrm>
              <a:off x="8491709" y="38462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6" name="object 6626"/>
            <p:cNvSpPr/>
            <p:nvPr/>
          </p:nvSpPr>
          <p:spPr>
            <a:xfrm>
              <a:off x="8494065" y="38438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7" name="object 6627"/>
            <p:cNvSpPr/>
            <p:nvPr/>
          </p:nvSpPr>
          <p:spPr>
            <a:xfrm>
              <a:off x="8496570" y="38413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8" name="object 6628"/>
            <p:cNvSpPr/>
            <p:nvPr/>
          </p:nvSpPr>
          <p:spPr>
            <a:xfrm>
              <a:off x="8499221" y="38387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9" name="object 6629"/>
            <p:cNvSpPr/>
            <p:nvPr/>
          </p:nvSpPr>
          <p:spPr>
            <a:xfrm>
              <a:off x="8501994" y="38359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0" name="object 6630"/>
            <p:cNvSpPr/>
            <p:nvPr/>
          </p:nvSpPr>
          <p:spPr>
            <a:xfrm>
              <a:off x="8504893" y="38330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1" name="object 6631"/>
            <p:cNvSpPr/>
            <p:nvPr/>
          </p:nvSpPr>
          <p:spPr>
            <a:xfrm>
              <a:off x="8507935" y="38299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2" name="object 6632"/>
            <p:cNvSpPr/>
            <p:nvPr/>
          </p:nvSpPr>
          <p:spPr>
            <a:xfrm>
              <a:off x="8511102" y="38268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3" name="object 6633"/>
            <p:cNvSpPr/>
            <p:nvPr/>
          </p:nvSpPr>
          <p:spPr>
            <a:xfrm>
              <a:off x="8514417" y="38234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4" name="object 6634"/>
            <p:cNvSpPr/>
            <p:nvPr/>
          </p:nvSpPr>
          <p:spPr>
            <a:xfrm>
              <a:off x="8517852" y="38200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5" name="object 6635"/>
            <p:cNvSpPr/>
            <p:nvPr/>
          </p:nvSpPr>
          <p:spPr>
            <a:xfrm>
              <a:off x="8521438" y="38164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6" name="object 6636"/>
            <p:cNvSpPr/>
            <p:nvPr/>
          </p:nvSpPr>
          <p:spPr>
            <a:xfrm>
              <a:off x="8525145" y="38127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7" name="object 6637"/>
            <p:cNvSpPr/>
            <p:nvPr/>
          </p:nvSpPr>
          <p:spPr>
            <a:xfrm>
              <a:off x="8528974" y="38089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8" name="object 6638"/>
            <p:cNvSpPr/>
            <p:nvPr/>
          </p:nvSpPr>
          <p:spPr>
            <a:xfrm>
              <a:off x="8532953" y="38049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9" name="object 6639"/>
            <p:cNvSpPr/>
            <p:nvPr/>
          </p:nvSpPr>
          <p:spPr>
            <a:xfrm>
              <a:off x="8537053" y="38008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0" name="object 6640"/>
            <p:cNvSpPr/>
            <p:nvPr/>
          </p:nvSpPr>
          <p:spPr>
            <a:xfrm>
              <a:off x="8541275" y="37966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1" name="object 6641"/>
            <p:cNvSpPr/>
            <p:nvPr/>
          </p:nvSpPr>
          <p:spPr>
            <a:xfrm>
              <a:off x="8545669" y="37922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2" name="object 6642"/>
            <p:cNvSpPr/>
            <p:nvPr/>
          </p:nvSpPr>
          <p:spPr>
            <a:xfrm>
              <a:off x="8550162" y="37877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3" name="object 6643"/>
            <p:cNvSpPr/>
            <p:nvPr/>
          </p:nvSpPr>
          <p:spPr>
            <a:xfrm>
              <a:off x="8554799" y="37830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4" name="object 6644"/>
            <p:cNvSpPr/>
            <p:nvPr/>
          </p:nvSpPr>
          <p:spPr>
            <a:xfrm>
              <a:off x="8559562" y="37782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5" name="object 6645"/>
            <p:cNvSpPr/>
            <p:nvPr/>
          </p:nvSpPr>
          <p:spPr>
            <a:xfrm>
              <a:off x="8564474" y="37733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6" name="object 6646"/>
            <p:cNvSpPr/>
            <p:nvPr/>
          </p:nvSpPr>
          <p:spPr>
            <a:xfrm>
              <a:off x="8569382" y="3860461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7" name="object 6647"/>
            <p:cNvSpPr/>
            <p:nvPr/>
          </p:nvSpPr>
          <p:spPr>
            <a:xfrm>
              <a:off x="8569382" y="368629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8" name="object 6648"/>
            <p:cNvSpPr/>
            <p:nvPr/>
          </p:nvSpPr>
          <p:spPr>
            <a:xfrm>
              <a:off x="8569382" y="368629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9" name="object 6649"/>
            <p:cNvSpPr/>
            <p:nvPr/>
          </p:nvSpPr>
          <p:spPr>
            <a:xfrm>
              <a:off x="8743336" y="368629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0" name="object 6650"/>
            <p:cNvSpPr/>
            <p:nvPr/>
          </p:nvSpPr>
          <p:spPr>
            <a:xfrm>
              <a:off x="8564474" y="36862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1" name="object 6651"/>
            <p:cNvSpPr/>
            <p:nvPr/>
          </p:nvSpPr>
          <p:spPr>
            <a:xfrm>
              <a:off x="8565797" y="36849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2" name="object 6652"/>
            <p:cNvSpPr/>
            <p:nvPr/>
          </p:nvSpPr>
          <p:spPr>
            <a:xfrm>
              <a:off x="8567224" y="36835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3" name="object 6653"/>
            <p:cNvSpPr/>
            <p:nvPr/>
          </p:nvSpPr>
          <p:spPr>
            <a:xfrm>
              <a:off x="8568819" y="36819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4" name="object 6654"/>
            <p:cNvSpPr/>
            <p:nvPr/>
          </p:nvSpPr>
          <p:spPr>
            <a:xfrm>
              <a:off x="8570513" y="36802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5" name="object 6655"/>
            <p:cNvSpPr/>
            <p:nvPr/>
          </p:nvSpPr>
          <p:spPr>
            <a:xfrm>
              <a:off x="8572351" y="36784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6" name="object 6656"/>
            <p:cNvSpPr/>
            <p:nvPr/>
          </p:nvSpPr>
          <p:spPr>
            <a:xfrm>
              <a:off x="8574341" y="36764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7" name="object 6657"/>
            <p:cNvSpPr/>
            <p:nvPr/>
          </p:nvSpPr>
          <p:spPr>
            <a:xfrm>
              <a:off x="8576452" y="36742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8" name="object 6658"/>
            <p:cNvSpPr/>
            <p:nvPr/>
          </p:nvSpPr>
          <p:spPr>
            <a:xfrm>
              <a:off x="8578686" y="36720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9" name="object 6659"/>
            <p:cNvSpPr/>
            <p:nvPr/>
          </p:nvSpPr>
          <p:spPr>
            <a:xfrm>
              <a:off x="8581042" y="36697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0" name="object 6660"/>
            <p:cNvSpPr/>
            <p:nvPr/>
          </p:nvSpPr>
          <p:spPr>
            <a:xfrm>
              <a:off x="8583571" y="36671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1" name="object 6661"/>
            <p:cNvSpPr/>
            <p:nvPr/>
          </p:nvSpPr>
          <p:spPr>
            <a:xfrm>
              <a:off x="8586198" y="36645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2" name="object 6662"/>
            <p:cNvSpPr/>
            <p:nvPr/>
          </p:nvSpPr>
          <p:spPr>
            <a:xfrm>
              <a:off x="8588971" y="36617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3" name="object 6663"/>
            <p:cNvSpPr/>
            <p:nvPr/>
          </p:nvSpPr>
          <p:spPr>
            <a:xfrm>
              <a:off x="8591895" y="36588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4" name="object 6664"/>
            <p:cNvSpPr/>
            <p:nvPr/>
          </p:nvSpPr>
          <p:spPr>
            <a:xfrm>
              <a:off x="8594912" y="36558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5" name="object 6665"/>
            <p:cNvSpPr/>
            <p:nvPr/>
          </p:nvSpPr>
          <p:spPr>
            <a:xfrm>
              <a:off x="8598106" y="36526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6" name="object 6666"/>
            <p:cNvSpPr/>
            <p:nvPr/>
          </p:nvSpPr>
          <p:spPr>
            <a:xfrm>
              <a:off x="8601396" y="36493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7" name="object 6667"/>
            <p:cNvSpPr/>
            <p:nvPr/>
          </p:nvSpPr>
          <p:spPr>
            <a:xfrm>
              <a:off x="8604830" y="36458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8" name="object 6668"/>
            <p:cNvSpPr/>
            <p:nvPr/>
          </p:nvSpPr>
          <p:spPr>
            <a:xfrm>
              <a:off x="8608415" y="36422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9" name="object 6669"/>
            <p:cNvSpPr/>
            <p:nvPr/>
          </p:nvSpPr>
          <p:spPr>
            <a:xfrm>
              <a:off x="8612122" y="36385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70" name="object 6670"/>
            <p:cNvSpPr/>
            <p:nvPr/>
          </p:nvSpPr>
          <p:spPr>
            <a:xfrm>
              <a:off x="8615951" y="36347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71" name="object 6671"/>
            <p:cNvSpPr/>
            <p:nvPr/>
          </p:nvSpPr>
          <p:spPr>
            <a:xfrm>
              <a:off x="8619930" y="36307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72" name="object 6672"/>
            <p:cNvSpPr/>
            <p:nvPr/>
          </p:nvSpPr>
          <p:spPr>
            <a:xfrm>
              <a:off x="8624030" y="36266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73" name="object 6673"/>
            <p:cNvSpPr/>
            <p:nvPr/>
          </p:nvSpPr>
          <p:spPr>
            <a:xfrm>
              <a:off x="8628277" y="36224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74" name="object 6674"/>
            <p:cNvSpPr/>
            <p:nvPr/>
          </p:nvSpPr>
          <p:spPr>
            <a:xfrm>
              <a:off x="8632644" y="36180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75" name="object 6675"/>
            <p:cNvSpPr/>
            <p:nvPr/>
          </p:nvSpPr>
          <p:spPr>
            <a:xfrm>
              <a:off x="8637136" y="36135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76" name="object 6676"/>
            <p:cNvSpPr/>
            <p:nvPr/>
          </p:nvSpPr>
          <p:spPr>
            <a:xfrm>
              <a:off x="8641777" y="36088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77" name="object 6677"/>
            <p:cNvSpPr/>
            <p:nvPr/>
          </p:nvSpPr>
          <p:spPr>
            <a:xfrm>
              <a:off x="8646539" y="36040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78" name="object 6678"/>
            <p:cNvSpPr/>
            <p:nvPr/>
          </p:nvSpPr>
          <p:spPr>
            <a:xfrm>
              <a:off x="8651451" y="35992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79" name="object 6679"/>
            <p:cNvSpPr/>
            <p:nvPr/>
          </p:nvSpPr>
          <p:spPr>
            <a:xfrm>
              <a:off x="8738453" y="36862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80" name="object 6680"/>
            <p:cNvSpPr/>
            <p:nvPr/>
          </p:nvSpPr>
          <p:spPr>
            <a:xfrm>
              <a:off x="8739750" y="36849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81" name="object 6681"/>
            <p:cNvSpPr/>
            <p:nvPr/>
          </p:nvSpPr>
          <p:spPr>
            <a:xfrm>
              <a:off x="8741203" y="36835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82" name="object 6682"/>
            <p:cNvSpPr/>
            <p:nvPr/>
          </p:nvSpPr>
          <p:spPr>
            <a:xfrm>
              <a:off x="8742773" y="36819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83" name="object 6683"/>
            <p:cNvSpPr/>
            <p:nvPr/>
          </p:nvSpPr>
          <p:spPr>
            <a:xfrm>
              <a:off x="8744489" y="36802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84" name="object 6684"/>
            <p:cNvSpPr/>
            <p:nvPr/>
          </p:nvSpPr>
          <p:spPr>
            <a:xfrm>
              <a:off x="8746331" y="36784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85" name="object 6685"/>
            <p:cNvSpPr/>
            <p:nvPr/>
          </p:nvSpPr>
          <p:spPr>
            <a:xfrm>
              <a:off x="8748295" y="36764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86" name="object 6686"/>
            <p:cNvSpPr/>
            <p:nvPr/>
          </p:nvSpPr>
          <p:spPr>
            <a:xfrm>
              <a:off x="8750408" y="36742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87" name="object 6687"/>
            <p:cNvSpPr/>
            <p:nvPr/>
          </p:nvSpPr>
          <p:spPr>
            <a:xfrm>
              <a:off x="8752640" y="36720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88" name="object 6688"/>
            <p:cNvSpPr/>
            <p:nvPr/>
          </p:nvSpPr>
          <p:spPr>
            <a:xfrm>
              <a:off x="8755022" y="36697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89" name="object 6689"/>
            <p:cNvSpPr/>
            <p:nvPr/>
          </p:nvSpPr>
          <p:spPr>
            <a:xfrm>
              <a:off x="8757525" y="36671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90" name="object 6690"/>
            <p:cNvSpPr/>
            <p:nvPr/>
          </p:nvSpPr>
          <p:spPr>
            <a:xfrm>
              <a:off x="8760175" y="36645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91" name="object 6691"/>
            <p:cNvSpPr/>
            <p:nvPr/>
          </p:nvSpPr>
          <p:spPr>
            <a:xfrm>
              <a:off x="8762950" y="36617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92" name="object 6692"/>
            <p:cNvSpPr/>
            <p:nvPr/>
          </p:nvSpPr>
          <p:spPr>
            <a:xfrm>
              <a:off x="8765849" y="36588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93" name="object 6693"/>
            <p:cNvSpPr/>
            <p:nvPr/>
          </p:nvSpPr>
          <p:spPr>
            <a:xfrm>
              <a:off x="8768893" y="36558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94" name="object 6694"/>
            <p:cNvSpPr/>
            <p:nvPr/>
          </p:nvSpPr>
          <p:spPr>
            <a:xfrm>
              <a:off x="8772059" y="36526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95" name="object 6695"/>
            <p:cNvSpPr/>
            <p:nvPr/>
          </p:nvSpPr>
          <p:spPr>
            <a:xfrm>
              <a:off x="8775372" y="36493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96" name="object 6696"/>
            <p:cNvSpPr/>
            <p:nvPr/>
          </p:nvSpPr>
          <p:spPr>
            <a:xfrm>
              <a:off x="8778809" y="36458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97" name="object 6697"/>
            <p:cNvSpPr/>
            <p:nvPr/>
          </p:nvSpPr>
          <p:spPr>
            <a:xfrm>
              <a:off x="8782368" y="36422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98" name="object 6698"/>
            <p:cNvSpPr/>
            <p:nvPr/>
          </p:nvSpPr>
          <p:spPr>
            <a:xfrm>
              <a:off x="8786076" y="36385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99" name="object 6699"/>
            <p:cNvSpPr/>
            <p:nvPr/>
          </p:nvSpPr>
          <p:spPr>
            <a:xfrm>
              <a:off x="8789904" y="36347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00" name="object 6700"/>
            <p:cNvSpPr/>
            <p:nvPr/>
          </p:nvSpPr>
          <p:spPr>
            <a:xfrm>
              <a:off x="8793884" y="36307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01" name="object 6701"/>
            <p:cNvSpPr/>
            <p:nvPr/>
          </p:nvSpPr>
          <p:spPr>
            <a:xfrm>
              <a:off x="8798008" y="36266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02" name="object 6702"/>
            <p:cNvSpPr/>
            <p:nvPr/>
          </p:nvSpPr>
          <p:spPr>
            <a:xfrm>
              <a:off x="8802231" y="36224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03" name="object 6703"/>
            <p:cNvSpPr/>
            <p:nvPr/>
          </p:nvSpPr>
          <p:spPr>
            <a:xfrm>
              <a:off x="8806599" y="36180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04" name="object 6704"/>
            <p:cNvSpPr/>
            <p:nvPr/>
          </p:nvSpPr>
          <p:spPr>
            <a:xfrm>
              <a:off x="8811117" y="36135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05" name="object 6705"/>
            <p:cNvSpPr/>
            <p:nvPr/>
          </p:nvSpPr>
          <p:spPr>
            <a:xfrm>
              <a:off x="8815758" y="36088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06" name="object 6706"/>
            <p:cNvSpPr/>
            <p:nvPr/>
          </p:nvSpPr>
          <p:spPr>
            <a:xfrm>
              <a:off x="8820520" y="36040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07" name="object 6707"/>
            <p:cNvSpPr/>
            <p:nvPr/>
          </p:nvSpPr>
          <p:spPr>
            <a:xfrm>
              <a:off x="8825430" y="35992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08" name="object 6708"/>
            <p:cNvSpPr/>
            <p:nvPr/>
          </p:nvSpPr>
          <p:spPr>
            <a:xfrm>
              <a:off x="8738453" y="38604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09" name="object 6709"/>
            <p:cNvSpPr/>
            <p:nvPr/>
          </p:nvSpPr>
          <p:spPr>
            <a:xfrm>
              <a:off x="8739750" y="38591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10" name="object 6710"/>
            <p:cNvSpPr/>
            <p:nvPr/>
          </p:nvSpPr>
          <p:spPr>
            <a:xfrm>
              <a:off x="8741203" y="38577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11" name="object 6711"/>
            <p:cNvSpPr/>
            <p:nvPr/>
          </p:nvSpPr>
          <p:spPr>
            <a:xfrm>
              <a:off x="8742773" y="38561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12" name="object 6712"/>
            <p:cNvSpPr/>
            <p:nvPr/>
          </p:nvSpPr>
          <p:spPr>
            <a:xfrm>
              <a:off x="8744489" y="38544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13" name="object 6713"/>
            <p:cNvSpPr/>
            <p:nvPr/>
          </p:nvSpPr>
          <p:spPr>
            <a:xfrm>
              <a:off x="8746331" y="38525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14" name="object 6714"/>
            <p:cNvSpPr/>
            <p:nvPr/>
          </p:nvSpPr>
          <p:spPr>
            <a:xfrm>
              <a:off x="8748295" y="38506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15" name="object 6715"/>
            <p:cNvSpPr/>
            <p:nvPr/>
          </p:nvSpPr>
          <p:spPr>
            <a:xfrm>
              <a:off x="8750408" y="38484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16" name="object 6716"/>
            <p:cNvSpPr/>
            <p:nvPr/>
          </p:nvSpPr>
          <p:spPr>
            <a:xfrm>
              <a:off x="8752640" y="38462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17" name="object 6717"/>
            <p:cNvSpPr/>
            <p:nvPr/>
          </p:nvSpPr>
          <p:spPr>
            <a:xfrm>
              <a:off x="8755022" y="38438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18" name="object 6718"/>
            <p:cNvSpPr/>
            <p:nvPr/>
          </p:nvSpPr>
          <p:spPr>
            <a:xfrm>
              <a:off x="8757525" y="38413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19" name="object 6719"/>
            <p:cNvSpPr/>
            <p:nvPr/>
          </p:nvSpPr>
          <p:spPr>
            <a:xfrm>
              <a:off x="8760175" y="38387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20" name="object 6720"/>
            <p:cNvSpPr/>
            <p:nvPr/>
          </p:nvSpPr>
          <p:spPr>
            <a:xfrm>
              <a:off x="8762950" y="38359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21" name="object 6721"/>
            <p:cNvSpPr/>
            <p:nvPr/>
          </p:nvSpPr>
          <p:spPr>
            <a:xfrm>
              <a:off x="8765849" y="38330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22" name="object 6722"/>
            <p:cNvSpPr/>
            <p:nvPr/>
          </p:nvSpPr>
          <p:spPr>
            <a:xfrm>
              <a:off x="8768893" y="38299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23" name="object 6723"/>
            <p:cNvSpPr/>
            <p:nvPr/>
          </p:nvSpPr>
          <p:spPr>
            <a:xfrm>
              <a:off x="8772059" y="38268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24" name="object 6724"/>
            <p:cNvSpPr/>
            <p:nvPr/>
          </p:nvSpPr>
          <p:spPr>
            <a:xfrm>
              <a:off x="8775372" y="38234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25" name="object 6725"/>
            <p:cNvSpPr/>
            <p:nvPr/>
          </p:nvSpPr>
          <p:spPr>
            <a:xfrm>
              <a:off x="8778809" y="38200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26" name="object 6726"/>
            <p:cNvSpPr/>
            <p:nvPr/>
          </p:nvSpPr>
          <p:spPr>
            <a:xfrm>
              <a:off x="8782368" y="38164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27" name="object 6727"/>
            <p:cNvSpPr/>
            <p:nvPr/>
          </p:nvSpPr>
          <p:spPr>
            <a:xfrm>
              <a:off x="8786076" y="38127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28" name="object 6728"/>
            <p:cNvSpPr/>
            <p:nvPr/>
          </p:nvSpPr>
          <p:spPr>
            <a:xfrm>
              <a:off x="8789904" y="38089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29" name="object 6729"/>
            <p:cNvSpPr/>
            <p:nvPr/>
          </p:nvSpPr>
          <p:spPr>
            <a:xfrm>
              <a:off x="8793884" y="38049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30" name="object 6730"/>
            <p:cNvSpPr/>
            <p:nvPr/>
          </p:nvSpPr>
          <p:spPr>
            <a:xfrm>
              <a:off x="8798008" y="38008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31" name="object 6731"/>
            <p:cNvSpPr/>
            <p:nvPr/>
          </p:nvSpPr>
          <p:spPr>
            <a:xfrm>
              <a:off x="8802231" y="37966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32" name="object 6732"/>
            <p:cNvSpPr/>
            <p:nvPr/>
          </p:nvSpPr>
          <p:spPr>
            <a:xfrm>
              <a:off x="8806599" y="37922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33" name="object 6733"/>
            <p:cNvSpPr/>
            <p:nvPr/>
          </p:nvSpPr>
          <p:spPr>
            <a:xfrm>
              <a:off x="8811117" y="37877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34" name="object 6734"/>
            <p:cNvSpPr/>
            <p:nvPr/>
          </p:nvSpPr>
          <p:spPr>
            <a:xfrm>
              <a:off x="8815758" y="37830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35" name="object 6735"/>
            <p:cNvSpPr/>
            <p:nvPr/>
          </p:nvSpPr>
          <p:spPr>
            <a:xfrm>
              <a:off x="8820520" y="37782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36" name="object 6736"/>
            <p:cNvSpPr/>
            <p:nvPr/>
          </p:nvSpPr>
          <p:spPr>
            <a:xfrm>
              <a:off x="8825430" y="37733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37" name="object 6737"/>
            <p:cNvSpPr/>
            <p:nvPr/>
          </p:nvSpPr>
          <p:spPr>
            <a:xfrm>
              <a:off x="8830313" y="3860461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38" name="object 6738"/>
            <p:cNvSpPr/>
            <p:nvPr/>
          </p:nvSpPr>
          <p:spPr>
            <a:xfrm>
              <a:off x="8830313" y="368629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39" name="object 6739"/>
            <p:cNvSpPr/>
            <p:nvPr/>
          </p:nvSpPr>
          <p:spPr>
            <a:xfrm>
              <a:off x="8830313" y="368629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40" name="object 6740"/>
            <p:cNvSpPr/>
            <p:nvPr/>
          </p:nvSpPr>
          <p:spPr>
            <a:xfrm>
              <a:off x="9004290" y="368629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41" name="object 6741"/>
            <p:cNvSpPr/>
            <p:nvPr/>
          </p:nvSpPr>
          <p:spPr>
            <a:xfrm>
              <a:off x="8825430" y="36862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42" name="object 6742"/>
            <p:cNvSpPr/>
            <p:nvPr/>
          </p:nvSpPr>
          <p:spPr>
            <a:xfrm>
              <a:off x="8826728" y="36849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43" name="object 6743"/>
            <p:cNvSpPr/>
            <p:nvPr/>
          </p:nvSpPr>
          <p:spPr>
            <a:xfrm>
              <a:off x="8828180" y="36835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44" name="object 6744"/>
            <p:cNvSpPr/>
            <p:nvPr/>
          </p:nvSpPr>
          <p:spPr>
            <a:xfrm>
              <a:off x="8829750" y="36819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45" name="object 6745"/>
            <p:cNvSpPr/>
            <p:nvPr/>
          </p:nvSpPr>
          <p:spPr>
            <a:xfrm>
              <a:off x="8831467" y="36802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46" name="object 6746"/>
            <p:cNvSpPr/>
            <p:nvPr/>
          </p:nvSpPr>
          <p:spPr>
            <a:xfrm>
              <a:off x="8833308" y="36784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47" name="object 6747"/>
            <p:cNvSpPr/>
            <p:nvPr/>
          </p:nvSpPr>
          <p:spPr>
            <a:xfrm>
              <a:off x="8835271" y="36764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48" name="object 6748"/>
            <p:cNvSpPr/>
            <p:nvPr/>
          </p:nvSpPr>
          <p:spPr>
            <a:xfrm>
              <a:off x="8837385" y="36742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49" name="object 6749"/>
            <p:cNvSpPr/>
            <p:nvPr/>
          </p:nvSpPr>
          <p:spPr>
            <a:xfrm>
              <a:off x="8839616" y="36720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50" name="object 6750"/>
            <p:cNvSpPr/>
            <p:nvPr/>
          </p:nvSpPr>
          <p:spPr>
            <a:xfrm>
              <a:off x="8841999" y="36697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51" name="object 6751"/>
            <p:cNvSpPr/>
            <p:nvPr/>
          </p:nvSpPr>
          <p:spPr>
            <a:xfrm>
              <a:off x="8844502" y="36671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52" name="object 6752"/>
            <p:cNvSpPr/>
            <p:nvPr/>
          </p:nvSpPr>
          <p:spPr>
            <a:xfrm>
              <a:off x="8847152" y="36645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53" name="object 6753"/>
            <p:cNvSpPr/>
            <p:nvPr/>
          </p:nvSpPr>
          <p:spPr>
            <a:xfrm>
              <a:off x="8849927" y="36617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54" name="object 6754"/>
            <p:cNvSpPr/>
            <p:nvPr/>
          </p:nvSpPr>
          <p:spPr>
            <a:xfrm>
              <a:off x="8852826" y="36588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55" name="object 6755"/>
            <p:cNvSpPr/>
            <p:nvPr/>
          </p:nvSpPr>
          <p:spPr>
            <a:xfrm>
              <a:off x="8855871" y="36558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56" name="object 6756"/>
            <p:cNvSpPr/>
            <p:nvPr/>
          </p:nvSpPr>
          <p:spPr>
            <a:xfrm>
              <a:off x="8859037" y="36526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57" name="object 6757"/>
            <p:cNvSpPr/>
            <p:nvPr/>
          </p:nvSpPr>
          <p:spPr>
            <a:xfrm>
              <a:off x="8862351" y="36493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58" name="object 6758"/>
            <p:cNvSpPr/>
            <p:nvPr/>
          </p:nvSpPr>
          <p:spPr>
            <a:xfrm>
              <a:off x="8865786" y="36458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59" name="object 6759"/>
            <p:cNvSpPr/>
            <p:nvPr/>
          </p:nvSpPr>
          <p:spPr>
            <a:xfrm>
              <a:off x="8869369" y="36422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60" name="object 6760"/>
            <p:cNvSpPr/>
            <p:nvPr/>
          </p:nvSpPr>
          <p:spPr>
            <a:xfrm>
              <a:off x="8873053" y="36385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61" name="object 6761"/>
            <p:cNvSpPr/>
            <p:nvPr/>
          </p:nvSpPr>
          <p:spPr>
            <a:xfrm>
              <a:off x="8876907" y="36347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62" name="object 6762"/>
            <p:cNvSpPr/>
            <p:nvPr/>
          </p:nvSpPr>
          <p:spPr>
            <a:xfrm>
              <a:off x="8880883" y="36307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63" name="object 6763"/>
            <p:cNvSpPr/>
            <p:nvPr/>
          </p:nvSpPr>
          <p:spPr>
            <a:xfrm>
              <a:off x="8884985" y="36266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64" name="object 6764"/>
            <p:cNvSpPr/>
            <p:nvPr/>
          </p:nvSpPr>
          <p:spPr>
            <a:xfrm>
              <a:off x="8889208" y="36224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65" name="object 6765"/>
            <p:cNvSpPr/>
            <p:nvPr/>
          </p:nvSpPr>
          <p:spPr>
            <a:xfrm>
              <a:off x="8893599" y="36180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66" name="object 6766"/>
            <p:cNvSpPr/>
            <p:nvPr/>
          </p:nvSpPr>
          <p:spPr>
            <a:xfrm>
              <a:off x="8898095" y="36135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67" name="object 6767"/>
            <p:cNvSpPr/>
            <p:nvPr/>
          </p:nvSpPr>
          <p:spPr>
            <a:xfrm>
              <a:off x="8902732" y="36088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68" name="object 6768"/>
            <p:cNvSpPr/>
            <p:nvPr/>
          </p:nvSpPr>
          <p:spPr>
            <a:xfrm>
              <a:off x="8907495" y="36040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69" name="object 6769"/>
            <p:cNvSpPr/>
            <p:nvPr/>
          </p:nvSpPr>
          <p:spPr>
            <a:xfrm>
              <a:off x="8912406" y="35992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70" name="object 6770"/>
            <p:cNvSpPr/>
            <p:nvPr/>
          </p:nvSpPr>
          <p:spPr>
            <a:xfrm>
              <a:off x="8999406" y="36862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71" name="object 6771"/>
            <p:cNvSpPr/>
            <p:nvPr/>
          </p:nvSpPr>
          <p:spPr>
            <a:xfrm>
              <a:off x="9000707" y="36849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72" name="object 6772"/>
            <p:cNvSpPr/>
            <p:nvPr/>
          </p:nvSpPr>
          <p:spPr>
            <a:xfrm>
              <a:off x="9002156" y="36835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73" name="object 6773"/>
            <p:cNvSpPr/>
            <p:nvPr/>
          </p:nvSpPr>
          <p:spPr>
            <a:xfrm>
              <a:off x="9003729" y="36819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74" name="object 6774"/>
            <p:cNvSpPr/>
            <p:nvPr/>
          </p:nvSpPr>
          <p:spPr>
            <a:xfrm>
              <a:off x="9005422" y="36802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75" name="object 6775"/>
            <p:cNvSpPr/>
            <p:nvPr/>
          </p:nvSpPr>
          <p:spPr>
            <a:xfrm>
              <a:off x="9007261" y="36784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76" name="object 6776"/>
            <p:cNvSpPr/>
            <p:nvPr/>
          </p:nvSpPr>
          <p:spPr>
            <a:xfrm>
              <a:off x="9009249" y="36764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77" name="object 6777"/>
            <p:cNvSpPr/>
            <p:nvPr/>
          </p:nvSpPr>
          <p:spPr>
            <a:xfrm>
              <a:off x="9011361" y="36742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78" name="object 6778"/>
            <p:cNvSpPr/>
            <p:nvPr/>
          </p:nvSpPr>
          <p:spPr>
            <a:xfrm>
              <a:off x="9013594" y="36720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79" name="object 6779"/>
            <p:cNvSpPr/>
            <p:nvPr/>
          </p:nvSpPr>
          <p:spPr>
            <a:xfrm>
              <a:off x="9015979" y="36697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80" name="object 6780"/>
            <p:cNvSpPr/>
            <p:nvPr/>
          </p:nvSpPr>
          <p:spPr>
            <a:xfrm>
              <a:off x="9018480" y="36671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81" name="object 6781"/>
            <p:cNvSpPr/>
            <p:nvPr/>
          </p:nvSpPr>
          <p:spPr>
            <a:xfrm>
              <a:off x="9021106" y="36645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82" name="object 6782"/>
            <p:cNvSpPr/>
            <p:nvPr/>
          </p:nvSpPr>
          <p:spPr>
            <a:xfrm>
              <a:off x="9023880" y="36617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83" name="object 6783"/>
            <p:cNvSpPr/>
            <p:nvPr/>
          </p:nvSpPr>
          <p:spPr>
            <a:xfrm>
              <a:off x="9026802" y="36588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84" name="object 6784"/>
            <p:cNvSpPr/>
            <p:nvPr/>
          </p:nvSpPr>
          <p:spPr>
            <a:xfrm>
              <a:off x="9029824" y="36558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85" name="object 6785"/>
            <p:cNvSpPr/>
            <p:nvPr/>
          </p:nvSpPr>
          <p:spPr>
            <a:xfrm>
              <a:off x="9033016" y="36526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86" name="object 6786"/>
            <p:cNvSpPr/>
            <p:nvPr/>
          </p:nvSpPr>
          <p:spPr>
            <a:xfrm>
              <a:off x="9036304" y="36493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87" name="object 6787"/>
            <p:cNvSpPr/>
            <p:nvPr/>
          </p:nvSpPr>
          <p:spPr>
            <a:xfrm>
              <a:off x="9039739" y="36458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88" name="object 6788"/>
            <p:cNvSpPr/>
            <p:nvPr/>
          </p:nvSpPr>
          <p:spPr>
            <a:xfrm>
              <a:off x="9043324" y="36422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89" name="object 6789"/>
            <p:cNvSpPr/>
            <p:nvPr/>
          </p:nvSpPr>
          <p:spPr>
            <a:xfrm>
              <a:off x="9047030" y="36385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90" name="object 6790"/>
            <p:cNvSpPr/>
            <p:nvPr/>
          </p:nvSpPr>
          <p:spPr>
            <a:xfrm>
              <a:off x="9050861" y="36347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91" name="object 6791"/>
            <p:cNvSpPr/>
            <p:nvPr/>
          </p:nvSpPr>
          <p:spPr>
            <a:xfrm>
              <a:off x="9054841" y="36307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92" name="object 6792"/>
            <p:cNvSpPr/>
            <p:nvPr/>
          </p:nvSpPr>
          <p:spPr>
            <a:xfrm>
              <a:off x="9058940" y="36266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93" name="object 6793"/>
            <p:cNvSpPr/>
            <p:nvPr/>
          </p:nvSpPr>
          <p:spPr>
            <a:xfrm>
              <a:off x="9063187" y="36224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94" name="object 6794"/>
            <p:cNvSpPr/>
            <p:nvPr/>
          </p:nvSpPr>
          <p:spPr>
            <a:xfrm>
              <a:off x="9067553" y="36180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95" name="object 6795"/>
            <p:cNvSpPr/>
            <p:nvPr/>
          </p:nvSpPr>
          <p:spPr>
            <a:xfrm>
              <a:off x="9072048" y="36135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96" name="object 6796"/>
            <p:cNvSpPr/>
            <p:nvPr/>
          </p:nvSpPr>
          <p:spPr>
            <a:xfrm>
              <a:off x="9076686" y="36088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97" name="object 6797"/>
            <p:cNvSpPr/>
            <p:nvPr/>
          </p:nvSpPr>
          <p:spPr>
            <a:xfrm>
              <a:off x="9081475" y="36040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98" name="object 6798"/>
            <p:cNvSpPr/>
            <p:nvPr/>
          </p:nvSpPr>
          <p:spPr>
            <a:xfrm>
              <a:off x="9086361" y="35992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99" name="object 6799"/>
            <p:cNvSpPr/>
            <p:nvPr/>
          </p:nvSpPr>
          <p:spPr>
            <a:xfrm>
              <a:off x="8999406" y="38604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00" name="object 6800"/>
            <p:cNvSpPr/>
            <p:nvPr/>
          </p:nvSpPr>
          <p:spPr>
            <a:xfrm>
              <a:off x="9000707" y="38591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01" name="object 6801"/>
            <p:cNvSpPr/>
            <p:nvPr/>
          </p:nvSpPr>
          <p:spPr>
            <a:xfrm>
              <a:off x="9002156" y="38577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02" name="object 6802"/>
            <p:cNvSpPr/>
            <p:nvPr/>
          </p:nvSpPr>
          <p:spPr>
            <a:xfrm>
              <a:off x="9003729" y="38561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03" name="object 6803"/>
            <p:cNvSpPr/>
            <p:nvPr/>
          </p:nvSpPr>
          <p:spPr>
            <a:xfrm>
              <a:off x="9005422" y="38544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04" name="object 6804"/>
            <p:cNvSpPr/>
            <p:nvPr/>
          </p:nvSpPr>
          <p:spPr>
            <a:xfrm>
              <a:off x="9007261" y="38525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05" name="object 6805"/>
            <p:cNvSpPr/>
            <p:nvPr/>
          </p:nvSpPr>
          <p:spPr>
            <a:xfrm>
              <a:off x="9009249" y="38506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06" name="object 6806"/>
            <p:cNvSpPr/>
            <p:nvPr/>
          </p:nvSpPr>
          <p:spPr>
            <a:xfrm>
              <a:off x="9011361" y="38484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07" name="object 6807"/>
            <p:cNvSpPr/>
            <p:nvPr/>
          </p:nvSpPr>
          <p:spPr>
            <a:xfrm>
              <a:off x="9013594" y="38462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08" name="object 6808"/>
            <p:cNvSpPr/>
            <p:nvPr/>
          </p:nvSpPr>
          <p:spPr>
            <a:xfrm>
              <a:off x="9015979" y="38438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09" name="object 6809"/>
            <p:cNvSpPr/>
            <p:nvPr/>
          </p:nvSpPr>
          <p:spPr>
            <a:xfrm>
              <a:off x="9018480" y="38413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0" name="object 6810"/>
            <p:cNvSpPr/>
            <p:nvPr/>
          </p:nvSpPr>
          <p:spPr>
            <a:xfrm>
              <a:off x="9021106" y="38387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1" name="object 6811"/>
            <p:cNvSpPr/>
            <p:nvPr/>
          </p:nvSpPr>
          <p:spPr>
            <a:xfrm>
              <a:off x="9023880" y="38359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2" name="object 6812"/>
            <p:cNvSpPr/>
            <p:nvPr/>
          </p:nvSpPr>
          <p:spPr>
            <a:xfrm>
              <a:off x="9026802" y="38330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3" name="object 6813"/>
            <p:cNvSpPr/>
            <p:nvPr/>
          </p:nvSpPr>
          <p:spPr>
            <a:xfrm>
              <a:off x="9029824" y="38299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4" name="object 6814"/>
            <p:cNvSpPr/>
            <p:nvPr/>
          </p:nvSpPr>
          <p:spPr>
            <a:xfrm>
              <a:off x="9033016" y="38268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5" name="object 6815"/>
            <p:cNvSpPr/>
            <p:nvPr/>
          </p:nvSpPr>
          <p:spPr>
            <a:xfrm>
              <a:off x="9036304" y="38234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6" name="object 6816"/>
            <p:cNvSpPr/>
            <p:nvPr/>
          </p:nvSpPr>
          <p:spPr>
            <a:xfrm>
              <a:off x="9039739" y="38200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7" name="object 6817"/>
            <p:cNvSpPr/>
            <p:nvPr/>
          </p:nvSpPr>
          <p:spPr>
            <a:xfrm>
              <a:off x="9043324" y="38164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8" name="object 6818"/>
            <p:cNvSpPr/>
            <p:nvPr/>
          </p:nvSpPr>
          <p:spPr>
            <a:xfrm>
              <a:off x="9047030" y="38127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9" name="object 6819"/>
            <p:cNvSpPr/>
            <p:nvPr/>
          </p:nvSpPr>
          <p:spPr>
            <a:xfrm>
              <a:off x="9050861" y="38089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0" name="object 6820"/>
            <p:cNvSpPr/>
            <p:nvPr/>
          </p:nvSpPr>
          <p:spPr>
            <a:xfrm>
              <a:off x="9054841" y="38049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1" name="object 6821"/>
            <p:cNvSpPr/>
            <p:nvPr/>
          </p:nvSpPr>
          <p:spPr>
            <a:xfrm>
              <a:off x="9058940" y="38008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2" name="object 6822"/>
            <p:cNvSpPr/>
            <p:nvPr/>
          </p:nvSpPr>
          <p:spPr>
            <a:xfrm>
              <a:off x="9063187" y="37966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3" name="object 6823"/>
            <p:cNvSpPr/>
            <p:nvPr/>
          </p:nvSpPr>
          <p:spPr>
            <a:xfrm>
              <a:off x="9067553" y="37922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4" name="object 6824"/>
            <p:cNvSpPr/>
            <p:nvPr/>
          </p:nvSpPr>
          <p:spPr>
            <a:xfrm>
              <a:off x="9072048" y="37877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5" name="object 6825"/>
            <p:cNvSpPr/>
            <p:nvPr/>
          </p:nvSpPr>
          <p:spPr>
            <a:xfrm>
              <a:off x="9076686" y="37830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6" name="object 6826"/>
            <p:cNvSpPr/>
            <p:nvPr/>
          </p:nvSpPr>
          <p:spPr>
            <a:xfrm>
              <a:off x="9081475" y="37782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7" name="object 6827"/>
            <p:cNvSpPr/>
            <p:nvPr/>
          </p:nvSpPr>
          <p:spPr>
            <a:xfrm>
              <a:off x="9086361" y="37733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8" name="object 6828"/>
            <p:cNvSpPr/>
            <p:nvPr/>
          </p:nvSpPr>
          <p:spPr>
            <a:xfrm>
              <a:off x="9091267" y="3860461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9" name="object 6829"/>
            <p:cNvSpPr/>
            <p:nvPr/>
          </p:nvSpPr>
          <p:spPr>
            <a:xfrm>
              <a:off x="9091267" y="368629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30" name="object 6830"/>
            <p:cNvSpPr/>
            <p:nvPr/>
          </p:nvSpPr>
          <p:spPr>
            <a:xfrm>
              <a:off x="9091267" y="368629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31" name="object 6831"/>
            <p:cNvSpPr/>
            <p:nvPr/>
          </p:nvSpPr>
          <p:spPr>
            <a:xfrm>
              <a:off x="9265221" y="368629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32" name="object 6832"/>
            <p:cNvSpPr/>
            <p:nvPr/>
          </p:nvSpPr>
          <p:spPr>
            <a:xfrm>
              <a:off x="9086383" y="36862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33" name="object 6833"/>
            <p:cNvSpPr/>
            <p:nvPr/>
          </p:nvSpPr>
          <p:spPr>
            <a:xfrm>
              <a:off x="9087684" y="36849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34" name="object 6834"/>
            <p:cNvSpPr/>
            <p:nvPr/>
          </p:nvSpPr>
          <p:spPr>
            <a:xfrm>
              <a:off x="9089132" y="36835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35" name="object 6835"/>
            <p:cNvSpPr/>
            <p:nvPr/>
          </p:nvSpPr>
          <p:spPr>
            <a:xfrm>
              <a:off x="9090705" y="36819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36" name="object 6836"/>
            <p:cNvSpPr/>
            <p:nvPr/>
          </p:nvSpPr>
          <p:spPr>
            <a:xfrm>
              <a:off x="9092421" y="36802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37" name="object 6837"/>
            <p:cNvSpPr/>
            <p:nvPr/>
          </p:nvSpPr>
          <p:spPr>
            <a:xfrm>
              <a:off x="9094262" y="36784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38" name="object 6838"/>
            <p:cNvSpPr/>
            <p:nvPr/>
          </p:nvSpPr>
          <p:spPr>
            <a:xfrm>
              <a:off x="9096227" y="36764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39" name="object 6839"/>
            <p:cNvSpPr/>
            <p:nvPr/>
          </p:nvSpPr>
          <p:spPr>
            <a:xfrm>
              <a:off x="9098338" y="36742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40" name="object 6840"/>
            <p:cNvSpPr/>
            <p:nvPr/>
          </p:nvSpPr>
          <p:spPr>
            <a:xfrm>
              <a:off x="9100572" y="36720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41" name="object 6841"/>
            <p:cNvSpPr/>
            <p:nvPr/>
          </p:nvSpPr>
          <p:spPr>
            <a:xfrm>
              <a:off x="9102956" y="36697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42" name="object 6842"/>
            <p:cNvSpPr/>
            <p:nvPr/>
          </p:nvSpPr>
          <p:spPr>
            <a:xfrm>
              <a:off x="9105456" y="36671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43" name="object 6843"/>
            <p:cNvSpPr/>
            <p:nvPr/>
          </p:nvSpPr>
          <p:spPr>
            <a:xfrm>
              <a:off x="9108109" y="36645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44" name="object 6844"/>
            <p:cNvSpPr/>
            <p:nvPr/>
          </p:nvSpPr>
          <p:spPr>
            <a:xfrm>
              <a:off x="9110884" y="36617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45" name="object 6845"/>
            <p:cNvSpPr/>
            <p:nvPr/>
          </p:nvSpPr>
          <p:spPr>
            <a:xfrm>
              <a:off x="9113780" y="36588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46" name="object 6846"/>
            <p:cNvSpPr/>
            <p:nvPr/>
          </p:nvSpPr>
          <p:spPr>
            <a:xfrm>
              <a:off x="9116826" y="36558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47" name="object 6847"/>
            <p:cNvSpPr/>
            <p:nvPr/>
          </p:nvSpPr>
          <p:spPr>
            <a:xfrm>
              <a:off x="9119993" y="36526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48" name="object 6848"/>
            <p:cNvSpPr/>
            <p:nvPr/>
          </p:nvSpPr>
          <p:spPr>
            <a:xfrm>
              <a:off x="9123305" y="36493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49" name="object 6849"/>
            <p:cNvSpPr/>
            <p:nvPr/>
          </p:nvSpPr>
          <p:spPr>
            <a:xfrm>
              <a:off x="9126741" y="36458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50" name="object 6850"/>
            <p:cNvSpPr/>
            <p:nvPr/>
          </p:nvSpPr>
          <p:spPr>
            <a:xfrm>
              <a:off x="9130300" y="36422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51" name="object 6851"/>
            <p:cNvSpPr/>
            <p:nvPr/>
          </p:nvSpPr>
          <p:spPr>
            <a:xfrm>
              <a:off x="9134007" y="36385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52" name="object 6852"/>
            <p:cNvSpPr/>
            <p:nvPr/>
          </p:nvSpPr>
          <p:spPr>
            <a:xfrm>
              <a:off x="9137838" y="36347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53" name="object 6853"/>
            <p:cNvSpPr/>
            <p:nvPr/>
          </p:nvSpPr>
          <p:spPr>
            <a:xfrm>
              <a:off x="9141817" y="36307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54" name="object 6854"/>
            <p:cNvSpPr/>
            <p:nvPr/>
          </p:nvSpPr>
          <p:spPr>
            <a:xfrm>
              <a:off x="9145916" y="36266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55" name="object 6855"/>
            <p:cNvSpPr/>
            <p:nvPr/>
          </p:nvSpPr>
          <p:spPr>
            <a:xfrm>
              <a:off x="9150164" y="36224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56" name="object 6856"/>
            <p:cNvSpPr/>
            <p:nvPr/>
          </p:nvSpPr>
          <p:spPr>
            <a:xfrm>
              <a:off x="9154530" y="36180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57" name="object 6857"/>
            <p:cNvSpPr/>
            <p:nvPr/>
          </p:nvSpPr>
          <p:spPr>
            <a:xfrm>
              <a:off x="9159050" y="36135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58" name="object 6858"/>
            <p:cNvSpPr/>
            <p:nvPr/>
          </p:nvSpPr>
          <p:spPr>
            <a:xfrm>
              <a:off x="9163689" y="36088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59" name="object 6859"/>
            <p:cNvSpPr/>
            <p:nvPr/>
          </p:nvSpPr>
          <p:spPr>
            <a:xfrm>
              <a:off x="9168452" y="36040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60" name="object 6860"/>
            <p:cNvSpPr/>
            <p:nvPr/>
          </p:nvSpPr>
          <p:spPr>
            <a:xfrm>
              <a:off x="9173338" y="35992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61" name="object 6861"/>
            <p:cNvSpPr/>
            <p:nvPr/>
          </p:nvSpPr>
          <p:spPr>
            <a:xfrm>
              <a:off x="9260336" y="36862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62" name="object 6862"/>
            <p:cNvSpPr/>
            <p:nvPr/>
          </p:nvSpPr>
          <p:spPr>
            <a:xfrm>
              <a:off x="9261665" y="36849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63" name="object 6863"/>
            <p:cNvSpPr/>
            <p:nvPr/>
          </p:nvSpPr>
          <p:spPr>
            <a:xfrm>
              <a:off x="9263086" y="36835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64" name="object 6864"/>
            <p:cNvSpPr/>
            <p:nvPr/>
          </p:nvSpPr>
          <p:spPr>
            <a:xfrm>
              <a:off x="9264660" y="36819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65" name="object 6865"/>
            <p:cNvSpPr/>
            <p:nvPr/>
          </p:nvSpPr>
          <p:spPr>
            <a:xfrm>
              <a:off x="9266375" y="36802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66" name="object 6866"/>
            <p:cNvSpPr/>
            <p:nvPr/>
          </p:nvSpPr>
          <p:spPr>
            <a:xfrm>
              <a:off x="9268219" y="36784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67" name="object 6867"/>
            <p:cNvSpPr/>
            <p:nvPr/>
          </p:nvSpPr>
          <p:spPr>
            <a:xfrm>
              <a:off x="9270180" y="36764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68" name="object 6868"/>
            <p:cNvSpPr/>
            <p:nvPr/>
          </p:nvSpPr>
          <p:spPr>
            <a:xfrm>
              <a:off x="9272292" y="36742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69" name="object 6869"/>
            <p:cNvSpPr/>
            <p:nvPr/>
          </p:nvSpPr>
          <p:spPr>
            <a:xfrm>
              <a:off x="9274550" y="36720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0" name="object 6870"/>
            <p:cNvSpPr/>
            <p:nvPr/>
          </p:nvSpPr>
          <p:spPr>
            <a:xfrm>
              <a:off x="9276906" y="36697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1" name="object 6871"/>
            <p:cNvSpPr/>
            <p:nvPr/>
          </p:nvSpPr>
          <p:spPr>
            <a:xfrm>
              <a:off x="9279411" y="36671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2" name="object 6872"/>
            <p:cNvSpPr/>
            <p:nvPr/>
          </p:nvSpPr>
          <p:spPr>
            <a:xfrm>
              <a:off x="9282062" y="36645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3" name="object 6873"/>
            <p:cNvSpPr/>
            <p:nvPr/>
          </p:nvSpPr>
          <p:spPr>
            <a:xfrm>
              <a:off x="9284838" y="36617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4" name="object 6874"/>
            <p:cNvSpPr/>
            <p:nvPr/>
          </p:nvSpPr>
          <p:spPr>
            <a:xfrm>
              <a:off x="9287736" y="36588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5" name="object 6875"/>
            <p:cNvSpPr/>
            <p:nvPr/>
          </p:nvSpPr>
          <p:spPr>
            <a:xfrm>
              <a:off x="9290779" y="36558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6" name="object 6876"/>
            <p:cNvSpPr/>
            <p:nvPr/>
          </p:nvSpPr>
          <p:spPr>
            <a:xfrm>
              <a:off x="9293971" y="36526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7" name="object 6877"/>
            <p:cNvSpPr/>
            <p:nvPr/>
          </p:nvSpPr>
          <p:spPr>
            <a:xfrm>
              <a:off x="9297261" y="36493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8" name="object 6878"/>
            <p:cNvSpPr/>
            <p:nvPr/>
          </p:nvSpPr>
          <p:spPr>
            <a:xfrm>
              <a:off x="9300694" y="36458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9" name="object 6879"/>
            <p:cNvSpPr/>
            <p:nvPr/>
          </p:nvSpPr>
          <p:spPr>
            <a:xfrm>
              <a:off x="9304279" y="36422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80" name="object 6880"/>
            <p:cNvSpPr/>
            <p:nvPr/>
          </p:nvSpPr>
          <p:spPr>
            <a:xfrm>
              <a:off x="9307986" y="36385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81" name="object 6881"/>
            <p:cNvSpPr/>
            <p:nvPr/>
          </p:nvSpPr>
          <p:spPr>
            <a:xfrm>
              <a:off x="9311819" y="36347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82" name="object 6882"/>
            <p:cNvSpPr/>
            <p:nvPr/>
          </p:nvSpPr>
          <p:spPr>
            <a:xfrm>
              <a:off x="9315792" y="36307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83" name="object 6883"/>
            <p:cNvSpPr/>
            <p:nvPr/>
          </p:nvSpPr>
          <p:spPr>
            <a:xfrm>
              <a:off x="9319894" y="36266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84" name="object 6884"/>
            <p:cNvSpPr/>
            <p:nvPr/>
          </p:nvSpPr>
          <p:spPr>
            <a:xfrm>
              <a:off x="9324117" y="36224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85" name="object 6885"/>
            <p:cNvSpPr/>
            <p:nvPr/>
          </p:nvSpPr>
          <p:spPr>
            <a:xfrm>
              <a:off x="9328509" y="36180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86" name="object 6886"/>
            <p:cNvSpPr/>
            <p:nvPr/>
          </p:nvSpPr>
          <p:spPr>
            <a:xfrm>
              <a:off x="9333003" y="36135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87" name="object 6887"/>
            <p:cNvSpPr/>
            <p:nvPr/>
          </p:nvSpPr>
          <p:spPr>
            <a:xfrm>
              <a:off x="9337644" y="36088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88" name="object 6888"/>
            <p:cNvSpPr/>
            <p:nvPr/>
          </p:nvSpPr>
          <p:spPr>
            <a:xfrm>
              <a:off x="9342407" y="36040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89" name="object 6889"/>
            <p:cNvSpPr/>
            <p:nvPr/>
          </p:nvSpPr>
          <p:spPr>
            <a:xfrm>
              <a:off x="9347314" y="35992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90" name="object 6890"/>
            <p:cNvSpPr/>
            <p:nvPr/>
          </p:nvSpPr>
          <p:spPr>
            <a:xfrm>
              <a:off x="9260336" y="38604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91" name="object 6891"/>
            <p:cNvSpPr/>
            <p:nvPr/>
          </p:nvSpPr>
          <p:spPr>
            <a:xfrm>
              <a:off x="9261665" y="38591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92" name="object 6892"/>
            <p:cNvSpPr/>
            <p:nvPr/>
          </p:nvSpPr>
          <p:spPr>
            <a:xfrm>
              <a:off x="9263086" y="38577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93" name="object 6893"/>
            <p:cNvSpPr/>
            <p:nvPr/>
          </p:nvSpPr>
          <p:spPr>
            <a:xfrm>
              <a:off x="9264660" y="38561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94" name="object 6894"/>
            <p:cNvSpPr/>
            <p:nvPr/>
          </p:nvSpPr>
          <p:spPr>
            <a:xfrm>
              <a:off x="9266375" y="38544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95" name="object 6895"/>
            <p:cNvSpPr/>
            <p:nvPr/>
          </p:nvSpPr>
          <p:spPr>
            <a:xfrm>
              <a:off x="9268219" y="38525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96" name="object 6896"/>
            <p:cNvSpPr/>
            <p:nvPr/>
          </p:nvSpPr>
          <p:spPr>
            <a:xfrm>
              <a:off x="9270180" y="38506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97" name="object 6897"/>
            <p:cNvSpPr/>
            <p:nvPr/>
          </p:nvSpPr>
          <p:spPr>
            <a:xfrm>
              <a:off x="9272292" y="38484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98" name="object 6898"/>
            <p:cNvSpPr/>
            <p:nvPr/>
          </p:nvSpPr>
          <p:spPr>
            <a:xfrm>
              <a:off x="9274550" y="38462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99" name="object 6899"/>
            <p:cNvSpPr/>
            <p:nvPr/>
          </p:nvSpPr>
          <p:spPr>
            <a:xfrm>
              <a:off x="9276906" y="38438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00" name="object 6900"/>
            <p:cNvSpPr/>
            <p:nvPr/>
          </p:nvSpPr>
          <p:spPr>
            <a:xfrm>
              <a:off x="9279411" y="38413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01" name="object 6901"/>
            <p:cNvSpPr/>
            <p:nvPr/>
          </p:nvSpPr>
          <p:spPr>
            <a:xfrm>
              <a:off x="9282062" y="38387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02" name="object 6902"/>
            <p:cNvSpPr/>
            <p:nvPr/>
          </p:nvSpPr>
          <p:spPr>
            <a:xfrm>
              <a:off x="9284838" y="38359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03" name="object 6903"/>
            <p:cNvSpPr/>
            <p:nvPr/>
          </p:nvSpPr>
          <p:spPr>
            <a:xfrm>
              <a:off x="9287736" y="38330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04" name="object 6904"/>
            <p:cNvSpPr/>
            <p:nvPr/>
          </p:nvSpPr>
          <p:spPr>
            <a:xfrm>
              <a:off x="9290779" y="38299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05" name="object 6905"/>
            <p:cNvSpPr/>
            <p:nvPr/>
          </p:nvSpPr>
          <p:spPr>
            <a:xfrm>
              <a:off x="9293971" y="38268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06" name="object 6906"/>
            <p:cNvSpPr/>
            <p:nvPr/>
          </p:nvSpPr>
          <p:spPr>
            <a:xfrm>
              <a:off x="9297261" y="38234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07" name="object 6907"/>
            <p:cNvSpPr/>
            <p:nvPr/>
          </p:nvSpPr>
          <p:spPr>
            <a:xfrm>
              <a:off x="9300694" y="38200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08" name="object 6908"/>
            <p:cNvSpPr/>
            <p:nvPr/>
          </p:nvSpPr>
          <p:spPr>
            <a:xfrm>
              <a:off x="9304279" y="38164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09" name="object 6909"/>
            <p:cNvSpPr/>
            <p:nvPr/>
          </p:nvSpPr>
          <p:spPr>
            <a:xfrm>
              <a:off x="9307986" y="38127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10" name="object 6910"/>
            <p:cNvSpPr/>
            <p:nvPr/>
          </p:nvSpPr>
          <p:spPr>
            <a:xfrm>
              <a:off x="9311819" y="38089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11" name="object 6911"/>
            <p:cNvSpPr/>
            <p:nvPr/>
          </p:nvSpPr>
          <p:spPr>
            <a:xfrm>
              <a:off x="9315792" y="38049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12" name="object 6912"/>
            <p:cNvSpPr/>
            <p:nvPr/>
          </p:nvSpPr>
          <p:spPr>
            <a:xfrm>
              <a:off x="9319894" y="38008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13" name="object 6913"/>
            <p:cNvSpPr/>
            <p:nvPr/>
          </p:nvSpPr>
          <p:spPr>
            <a:xfrm>
              <a:off x="9324117" y="37966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14" name="object 6914"/>
            <p:cNvSpPr/>
            <p:nvPr/>
          </p:nvSpPr>
          <p:spPr>
            <a:xfrm>
              <a:off x="9328509" y="37922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15" name="object 6915"/>
            <p:cNvSpPr/>
            <p:nvPr/>
          </p:nvSpPr>
          <p:spPr>
            <a:xfrm>
              <a:off x="9333003" y="37877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16" name="object 6916"/>
            <p:cNvSpPr/>
            <p:nvPr/>
          </p:nvSpPr>
          <p:spPr>
            <a:xfrm>
              <a:off x="9337644" y="37830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17" name="object 6917"/>
            <p:cNvSpPr/>
            <p:nvPr/>
          </p:nvSpPr>
          <p:spPr>
            <a:xfrm>
              <a:off x="9342407" y="37782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18" name="object 6918"/>
            <p:cNvSpPr/>
            <p:nvPr/>
          </p:nvSpPr>
          <p:spPr>
            <a:xfrm>
              <a:off x="9347314" y="37733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19" name="object 6919"/>
            <p:cNvSpPr/>
            <p:nvPr/>
          </p:nvSpPr>
          <p:spPr>
            <a:xfrm>
              <a:off x="9352223" y="3860461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20" name="object 6920"/>
            <p:cNvSpPr/>
            <p:nvPr/>
          </p:nvSpPr>
          <p:spPr>
            <a:xfrm>
              <a:off x="9352223" y="368629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21" name="object 6921"/>
            <p:cNvSpPr/>
            <p:nvPr/>
          </p:nvSpPr>
          <p:spPr>
            <a:xfrm>
              <a:off x="9352223" y="368629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22" name="object 6922"/>
            <p:cNvSpPr/>
            <p:nvPr/>
          </p:nvSpPr>
          <p:spPr>
            <a:xfrm>
              <a:off x="9526177" y="368629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23" name="object 6923"/>
            <p:cNvSpPr/>
            <p:nvPr/>
          </p:nvSpPr>
          <p:spPr>
            <a:xfrm>
              <a:off x="9347314" y="36862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24" name="object 6924"/>
            <p:cNvSpPr/>
            <p:nvPr/>
          </p:nvSpPr>
          <p:spPr>
            <a:xfrm>
              <a:off x="9348641" y="36849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25" name="object 6925"/>
            <p:cNvSpPr/>
            <p:nvPr/>
          </p:nvSpPr>
          <p:spPr>
            <a:xfrm>
              <a:off x="9350087" y="36835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26" name="object 6926"/>
            <p:cNvSpPr/>
            <p:nvPr/>
          </p:nvSpPr>
          <p:spPr>
            <a:xfrm>
              <a:off x="9351659" y="36819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27" name="object 6927"/>
            <p:cNvSpPr/>
            <p:nvPr/>
          </p:nvSpPr>
          <p:spPr>
            <a:xfrm>
              <a:off x="9353353" y="36802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28" name="object 6928"/>
            <p:cNvSpPr/>
            <p:nvPr/>
          </p:nvSpPr>
          <p:spPr>
            <a:xfrm>
              <a:off x="9355194" y="36784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29" name="object 6929"/>
            <p:cNvSpPr/>
            <p:nvPr/>
          </p:nvSpPr>
          <p:spPr>
            <a:xfrm>
              <a:off x="9357182" y="36764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30" name="object 6930"/>
            <p:cNvSpPr/>
            <p:nvPr/>
          </p:nvSpPr>
          <p:spPr>
            <a:xfrm>
              <a:off x="9359293" y="36742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31" name="object 6931"/>
            <p:cNvSpPr/>
            <p:nvPr/>
          </p:nvSpPr>
          <p:spPr>
            <a:xfrm>
              <a:off x="9361527" y="36720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32" name="object 6932"/>
            <p:cNvSpPr/>
            <p:nvPr/>
          </p:nvSpPr>
          <p:spPr>
            <a:xfrm>
              <a:off x="9363886" y="36697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33" name="object 6933"/>
            <p:cNvSpPr/>
            <p:nvPr/>
          </p:nvSpPr>
          <p:spPr>
            <a:xfrm>
              <a:off x="9366415" y="36671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34" name="object 6934"/>
            <p:cNvSpPr/>
            <p:nvPr/>
          </p:nvSpPr>
          <p:spPr>
            <a:xfrm>
              <a:off x="9369039" y="36645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35" name="object 6935"/>
            <p:cNvSpPr/>
            <p:nvPr/>
          </p:nvSpPr>
          <p:spPr>
            <a:xfrm>
              <a:off x="9371816" y="36617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36" name="object 6936"/>
            <p:cNvSpPr/>
            <p:nvPr/>
          </p:nvSpPr>
          <p:spPr>
            <a:xfrm>
              <a:off x="9374734" y="36588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37" name="object 6937"/>
            <p:cNvSpPr/>
            <p:nvPr/>
          </p:nvSpPr>
          <p:spPr>
            <a:xfrm>
              <a:off x="9377757" y="36558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38" name="object 6938"/>
            <p:cNvSpPr/>
            <p:nvPr/>
          </p:nvSpPr>
          <p:spPr>
            <a:xfrm>
              <a:off x="9380947" y="36526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39" name="object 6939"/>
            <p:cNvSpPr/>
            <p:nvPr/>
          </p:nvSpPr>
          <p:spPr>
            <a:xfrm>
              <a:off x="9384238" y="36493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40" name="object 6940"/>
            <p:cNvSpPr/>
            <p:nvPr/>
          </p:nvSpPr>
          <p:spPr>
            <a:xfrm>
              <a:off x="9387672" y="36458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41" name="object 6941"/>
            <p:cNvSpPr/>
            <p:nvPr/>
          </p:nvSpPr>
          <p:spPr>
            <a:xfrm>
              <a:off x="9391256" y="36422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42" name="object 6942"/>
            <p:cNvSpPr/>
            <p:nvPr/>
          </p:nvSpPr>
          <p:spPr>
            <a:xfrm>
              <a:off x="9394963" y="36385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43" name="object 6943"/>
            <p:cNvSpPr/>
            <p:nvPr/>
          </p:nvSpPr>
          <p:spPr>
            <a:xfrm>
              <a:off x="9398795" y="36347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44" name="object 6944"/>
            <p:cNvSpPr/>
            <p:nvPr/>
          </p:nvSpPr>
          <p:spPr>
            <a:xfrm>
              <a:off x="9402770" y="36307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45" name="object 6945"/>
            <p:cNvSpPr/>
            <p:nvPr/>
          </p:nvSpPr>
          <p:spPr>
            <a:xfrm>
              <a:off x="9406871" y="36266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46" name="object 6946"/>
            <p:cNvSpPr/>
            <p:nvPr/>
          </p:nvSpPr>
          <p:spPr>
            <a:xfrm>
              <a:off x="9411118" y="36224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47" name="object 6947"/>
            <p:cNvSpPr/>
            <p:nvPr/>
          </p:nvSpPr>
          <p:spPr>
            <a:xfrm>
              <a:off x="9415486" y="36180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48" name="object 6948"/>
            <p:cNvSpPr/>
            <p:nvPr/>
          </p:nvSpPr>
          <p:spPr>
            <a:xfrm>
              <a:off x="9419980" y="36135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49" name="object 6949"/>
            <p:cNvSpPr/>
            <p:nvPr/>
          </p:nvSpPr>
          <p:spPr>
            <a:xfrm>
              <a:off x="9424620" y="36088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50" name="object 6950"/>
            <p:cNvSpPr/>
            <p:nvPr/>
          </p:nvSpPr>
          <p:spPr>
            <a:xfrm>
              <a:off x="9429408" y="36040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51" name="object 6951"/>
            <p:cNvSpPr/>
            <p:nvPr/>
          </p:nvSpPr>
          <p:spPr>
            <a:xfrm>
              <a:off x="9434292" y="35992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52" name="object 6952"/>
            <p:cNvSpPr/>
            <p:nvPr/>
          </p:nvSpPr>
          <p:spPr>
            <a:xfrm>
              <a:off x="9521292" y="36862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53" name="object 6953"/>
            <p:cNvSpPr/>
            <p:nvPr/>
          </p:nvSpPr>
          <p:spPr>
            <a:xfrm>
              <a:off x="9522593" y="36849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54" name="object 6954"/>
            <p:cNvSpPr/>
            <p:nvPr/>
          </p:nvSpPr>
          <p:spPr>
            <a:xfrm>
              <a:off x="9524042" y="36835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55" name="object 6955"/>
            <p:cNvSpPr/>
            <p:nvPr/>
          </p:nvSpPr>
          <p:spPr>
            <a:xfrm>
              <a:off x="9525613" y="36819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56" name="object 6956"/>
            <p:cNvSpPr/>
            <p:nvPr/>
          </p:nvSpPr>
          <p:spPr>
            <a:xfrm>
              <a:off x="9527330" y="36802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57" name="object 6957"/>
            <p:cNvSpPr/>
            <p:nvPr/>
          </p:nvSpPr>
          <p:spPr>
            <a:xfrm>
              <a:off x="9529174" y="36784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58" name="object 6958"/>
            <p:cNvSpPr/>
            <p:nvPr/>
          </p:nvSpPr>
          <p:spPr>
            <a:xfrm>
              <a:off x="9531136" y="36764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59" name="object 6959"/>
            <p:cNvSpPr/>
            <p:nvPr/>
          </p:nvSpPr>
          <p:spPr>
            <a:xfrm>
              <a:off x="9533246" y="36742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0" name="object 6960"/>
            <p:cNvSpPr/>
            <p:nvPr/>
          </p:nvSpPr>
          <p:spPr>
            <a:xfrm>
              <a:off x="9535481" y="36720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1" name="object 6961"/>
            <p:cNvSpPr/>
            <p:nvPr/>
          </p:nvSpPr>
          <p:spPr>
            <a:xfrm>
              <a:off x="9537862" y="36697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2" name="object 6962"/>
            <p:cNvSpPr/>
            <p:nvPr/>
          </p:nvSpPr>
          <p:spPr>
            <a:xfrm>
              <a:off x="9540366" y="36671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3" name="object 6963"/>
            <p:cNvSpPr/>
            <p:nvPr/>
          </p:nvSpPr>
          <p:spPr>
            <a:xfrm>
              <a:off x="9543018" y="36645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4" name="object 6964"/>
            <p:cNvSpPr/>
            <p:nvPr/>
          </p:nvSpPr>
          <p:spPr>
            <a:xfrm>
              <a:off x="9545794" y="36617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5" name="object 6965"/>
            <p:cNvSpPr/>
            <p:nvPr/>
          </p:nvSpPr>
          <p:spPr>
            <a:xfrm>
              <a:off x="9548689" y="36588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6" name="object 6966"/>
            <p:cNvSpPr/>
            <p:nvPr/>
          </p:nvSpPr>
          <p:spPr>
            <a:xfrm>
              <a:off x="9551736" y="36558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7" name="object 6967"/>
            <p:cNvSpPr/>
            <p:nvPr/>
          </p:nvSpPr>
          <p:spPr>
            <a:xfrm>
              <a:off x="9554902" y="36526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8" name="object 6968"/>
            <p:cNvSpPr/>
            <p:nvPr/>
          </p:nvSpPr>
          <p:spPr>
            <a:xfrm>
              <a:off x="9558212" y="36493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9" name="object 6969"/>
            <p:cNvSpPr/>
            <p:nvPr/>
          </p:nvSpPr>
          <p:spPr>
            <a:xfrm>
              <a:off x="9561652" y="36458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70" name="object 6970"/>
            <p:cNvSpPr/>
            <p:nvPr/>
          </p:nvSpPr>
          <p:spPr>
            <a:xfrm>
              <a:off x="9565209" y="36422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71" name="object 6971"/>
            <p:cNvSpPr/>
            <p:nvPr/>
          </p:nvSpPr>
          <p:spPr>
            <a:xfrm>
              <a:off x="9568917" y="36385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72" name="object 6972"/>
            <p:cNvSpPr/>
            <p:nvPr/>
          </p:nvSpPr>
          <p:spPr>
            <a:xfrm>
              <a:off x="9572773" y="36347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73" name="object 6973"/>
            <p:cNvSpPr/>
            <p:nvPr/>
          </p:nvSpPr>
          <p:spPr>
            <a:xfrm>
              <a:off x="9576747" y="36307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74" name="object 6974"/>
            <p:cNvSpPr/>
            <p:nvPr/>
          </p:nvSpPr>
          <p:spPr>
            <a:xfrm>
              <a:off x="9580848" y="36266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75" name="object 6975"/>
            <p:cNvSpPr/>
            <p:nvPr/>
          </p:nvSpPr>
          <p:spPr>
            <a:xfrm>
              <a:off x="9585073" y="36224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76" name="object 6976"/>
            <p:cNvSpPr/>
            <p:nvPr/>
          </p:nvSpPr>
          <p:spPr>
            <a:xfrm>
              <a:off x="9589439" y="36180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77" name="object 6977"/>
            <p:cNvSpPr/>
            <p:nvPr/>
          </p:nvSpPr>
          <p:spPr>
            <a:xfrm>
              <a:off x="9593959" y="36135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78" name="object 6978"/>
            <p:cNvSpPr/>
            <p:nvPr/>
          </p:nvSpPr>
          <p:spPr>
            <a:xfrm>
              <a:off x="9598599" y="36088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79" name="object 6979"/>
            <p:cNvSpPr/>
            <p:nvPr/>
          </p:nvSpPr>
          <p:spPr>
            <a:xfrm>
              <a:off x="9603361" y="36040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80" name="object 6980"/>
            <p:cNvSpPr/>
            <p:nvPr/>
          </p:nvSpPr>
          <p:spPr>
            <a:xfrm>
              <a:off x="9608268" y="35992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81" name="object 6981"/>
            <p:cNvSpPr/>
            <p:nvPr/>
          </p:nvSpPr>
          <p:spPr>
            <a:xfrm>
              <a:off x="9521292" y="38604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82" name="object 6982"/>
            <p:cNvSpPr/>
            <p:nvPr/>
          </p:nvSpPr>
          <p:spPr>
            <a:xfrm>
              <a:off x="9522593" y="38591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83" name="object 6983"/>
            <p:cNvSpPr/>
            <p:nvPr/>
          </p:nvSpPr>
          <p:spPr>
            <a:xfrm>
              <a:off x="9524042" y="38577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84" name="object 6984"/>
            <p:cNvSpPr/>
            <p:nvPr/>
          </p:nvSpPr>
          <p:spPr>
            <a:xfrm>
              <a:off x="9525613" y="38561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85" name="object 6985"/>
            <p:cNvSpPr/>
            <p:nvPr/>
          </p:nvSpPr>
          <p:spPr>
            <a:xfrm>
              <a:off x="9527330" y="38544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86" name="object 6986"/>
            <p:cNvSpPr/>
            <p:nvPr/>
          </p:nvSpPr>
          <p:spPr>
            <a:xfrm>
              <a:off x="9529174" y="38525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87" name="object 6987"/>
            <p:cNvSpPr/>
            <p:nvPr/>
          </p:nvSpPr>
          <p:spPr>
            <a:xfrm>
              <a:off x="9531136" y="38506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88" name="object 6988"/>
            <p:cNvSpPr/>
            <p:nvPr/>
          </p:nvSpPr>
          <p:spPr>
            <a:xfrm>
              <a:off x="9533246" y="38484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89" name="object 6989"/>
            <p:cNvSpPr/>
            <p:nvPr/>
          </p:nvSpPr>
          <p:spPr>
            <a:xfrm>
              <a:off x="9535481" y="38462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90" name="object 6990"/>
            <p:cNvSpPr/>
            <p:nvPr/>
          </p:nvSpPr>
          <p:spPr>
            <a:xfrm>
              <a:off x="9537862" y="38438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91" name="object 6991"/>
            <p:cNvSpPr/>
            <p:nvPr/>
          </p:nvSpPr>
          <p:spPr>
            <a:xfrm>
              <a:off x="9540366" y="38413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92" name="object 6992"/>
            <p:cNvSpPr/>
            <p:nvPr/>
          </p:nvSpPr>
          <p:spPr>
            <a:xfrm>
              <a:off x="9543018" y="38387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93" name="object 6993"/>
            <p:cNvSpPr/>
            <p:nvPr/>
          </p:nvSpPr>
          <p:spPr>
            <a:xfrm>
              <a:off x="9545794" y="38359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94" name="object 6994"/>
            <p:cNvSpPr/>
            <p:nvPr/>
          </p:nvSpPr>
          <p:spPr>
            <a:xfrm>
              <a:off x="9548689" y="38330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95" name="object 6995"/>
            <p:cNvSpPr/>
            <p:nvPr/>
          </p:nvSpPr>
          <p:spPr>
            <a:xfrm>
              <a:off x="9551736" y="38299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96" name="object 6996"/>
            <p:cNvSpPr/>
            <p:nvPr/>
          </p:nvSpPr>
          <p:spPr>
            <a:xfrm>
              <a:off x="9554902" y="38268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97" name="object 6997"/>
            <p:cNvSpPr/>
            <p:nvPr/>
          </p:nvSpPr>
          <p:spPr>
            <a:xfrm>
              <a:off x="9558212" y="38234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98" name="object 6998"/>
            <p:cNvSpPr/>
            <p:nvPr/>
          </p:nvSpPr>
          <p:spPr>
            <a:xfrm>
              <a:off x="9561652" y="38200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99" name="object 6999"/>
            <p:cNvSpPr/>
            <p:nvPr/>
          </p:nvSpPr>
          <p:spPr>
            <a:xfrm>
              <a:off x="9565209" y="38164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00" name="object 7000"/>
            <p:cNvSpPr/>
            <p:nvPr/>
          </p:nvSpPr>
          <p:spPr>
            <a:xfrm>
              <a:off x="9568917" y="38127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01" name="object 7001"/>
            <p:cNvSpPr/>
            <p:nvPr/>
          </p:nvSpPr>
          <p:spPr>
            <a:xfrm>
              <a:off x="9572773" y="38089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02" name="object 7002"/>
            <p:cNvSpPr/>
            <p:nvPr/>
          </p:nvSpPr>
          <p:spPr>
            <a:xfrm>
              <a:off x="9576747" y="38049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03" name="object 7003"/>
            <p:cNvSpPr/>
            <p:nvPr/>
          </p:nvSpPr>
          <p:spPr>
            <a:xfrm>
              <a:off x="9580848" y="38008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04" name="object 7004"/>
            <p:cNvSpPr/>
            <p:nvPr/>
          </p:nvSpPr>
          <p:spPr>
            <a:xfrm>
              <a:off x="9585073" y="37966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05" name="object 7005"/>
            <p:cNvSpPr/>
            <p:nvPr/>
          </p:nvSpPr>
          <p:spPr>
            <a:xfrm>
              <a:off x="9589439" y="37922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06" name="object 7006"/>
            <p:cNvSpPr/>
            <p:nvPr/>
          </p:nvSpPr>
          <p:spPr>
            <a:xfrm>
              <a:off x="9593959" y="37877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07" name="object 7007"/>
            <p:cNvSpPr/>
            <p:nvPr/>
          </p:nvSpPr>
          <p:spPr>
            <a:xfrm>
              <a:off x="9598599" y="37830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08" name="object 7008"/>
            <p:cNvSpPr/>
            <p:nvPr/>
          </p:nvSpPr>
          <p:spPr>
            <a:xfrm>
              <a:off x="9603361" y="37782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09" name="object 7009"/>
            <p:cNvSpPr/>
            <p:nvPr/>
          </p:nvSpPr>
          <p:spPr>
            <a:xfrm>
              <a:off x="9608268" y="37733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10" name="object 7010"/>
            <p:cNvSpPr/>
            <p:nvPr/>
          </p:nvSpPr>
          <p:spPr>
            <a:xfrm>
              <a:off x="9613154" y="3860461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11" name="object 7011"/>
            <p:cNvSpPr/>
            <p:nvPr/>
          </p:nvSpPr>
          <p:spPr>
            <a:xfrm>
              <a:off x="9613154" y="368629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12" name="object 7012"/>
            <p:cNvSpPr/>
            <p:nvPr/>
          </p:nvSpPr>
          <p:spPr>
            <a:xfrm>
              <a:off x="9613154" y="368629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13" name="object 7013"/>
            <p:cNvSpPr/>
            <p:nvPr/>
          </p:nvSpPr>
          <p:spPr>
            <a:xfrm>
              <a:off x="9787135" y="368629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14" name="object 7014"/>
            <p:cNvSpPr/>
            <p:nvPr/>
          </p:nvSpPr>
          <p:spPr>
            <a:xfrm>
              <a:off x="9608268" y="36862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15" name="object 7015"/>
            <p:cNvSpPr/>
            <p:nvPr/>
          </p:nvSpPr>
          <p:spPr>
            <a:xfrm>
              <a:off x="9609570" y="36849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16" name="object 7016"/>
            <p:cNvSpPr/>
            <p:nvPr/>
          </p:nvSpPr>
          <p:spPr>
            <a:xfrm>
              <a:off x="9611018" y="36835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17" name="object 7017"/>
            <p:cNvSpPr/>
            <p:nvPr/>
          </p:nvSpPr>
          <p:spPr>
            <a:xfrm>
              <a:off x="9612591" y="36819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18" name="object 7018"/>
            <p:cNvSpPr/>
            <p:nvPr/>
          </p:nvSpPr>
          <p:spPr>
            <a:xfrm>
              <a:off x="9614307" y="36802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19" name="object 7019"/>
            <p:cNvSpPr/>
            <p:nvPr/>
          </p:nvSpPr>
          <p:spPr>
            <a:xfrm>
              <a:off x="9616151" y="36784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20" name="object 7020"/>
            <p:cNvSpPr/>
            <p:nvPr/>
          </p:nvSpPr>
          <p:spPr>
            <a:xfrm>
              <a:off x="9618112" y="36764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21" name="object 7021"/>
            <p:cNvSpPr/>
            <p:nvPr/>
          </p:nvSpPr>
          <p:spPr>
            <a:xfrm>
              <a:off x="9620224" y="36742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22" name="object 7022"/>
            <p:cNvSpPr/>
            <p:nvPr/>
          </p:nvSpPr>
          <p:spPr>
            <a:xfrm>
              <a:off x="9622482" y="36720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23" name="object 7023"/>
            <p:cNvSpPr/>
            <p:nvPr/>
          </p:nvSpPr>
          <p:spPr>
            <a:xfrm>
              <a:off x="9624842" y="36697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24" name="object 7024"/>
            <p:cNvSpPr/>
            <p:nvPr/>
          </p:nvSpPr>
          <p:spPr>
            <a:xfrm>
              <a:off x="9627342" y="36671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25" name="object 7025"/>
            <p:cNvSpPr/>
            <p:nvPr/>
          </p:nvSpPr>
          <p:spPr>
            <a:xfrm>
              <a:off x="9629994" y="36645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26" name="object 7026"/>
            <p:cNvSpPr/>
            <p:nvPr/>
          </p:nvSpPr>
          <p:spPr>
            <a:xfrm>
              <a:off x="9632771" y="36617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27" name="object 7027"/>
            <p:cNvSpPr/>
            <p:nvPr/>
          </p:nvSpPr>
          <p:spPr>
            <a:xfrm>
              <a:off x="9635666" y="36588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28" name="object 7028"/>
            <p:cNvSpPr/>
            <p:nvPr/>
          </p:nvSpPr>
          <p:spPr>
            <a:xfrm>
              <a:off x="9638712" y="36558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29" name="object 7029"/>
            <p:cNvSpPr/>
            <p:nvPr/>
          </p:nvSpPr>
          <p:spPr>
            <a:xfrm>
              <a:off x="9641879" y="36526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30" name="object 7030"/>
            <p:cNvSpPr/>
            <p:nvPr/>
          </p:nvSpPr>
          <p:spPr>
            <a:xfrm>
              <a:off x="9645191" y="36493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31" name="object 7031"/>
            <p:cNvSpPr/>
            <p:nvPr/>
          </p:nvSpPr>
          <p:spPr>
            <a:xfrm>
              <a:off x="9648630" y="36458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32" name="object 7032"/>
            <p:cNvSpPr/>
            <p:nvPr/>
          </p:nvSpPr>
          <p:spPr>
            <a:xfrm>
              <a:off x="9652212" y="36422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33" name="object 7033"/>
            <p:cNvSpPr/>
            <p:nvPr/>
          </p:nvSpPr>
          <p:spPr>
            <a:xfrm>
              <a:off x="9655918" y="36385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34" name="object 7034"/>
            <p:cNvSpPr/>
            <p:nvPr/>
          </p:nvSpPr>
          <p:spPr>
            <a:xfrm>
              <a:off x="9659750" y="36347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35" name="object 7035"/>
            <p:cNvSpPr/>
            <p:nvPr/>
          </p:nvSpPr>
          <p:spPr>
            <a:xfrm>
              <a:off x="9663724" y="36307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36" name="object 7036"/>
            <p:cNvSpPr/>
            <p:nvPr/>
          </p:nvSpPr>
          <p:spPr>
            <a:xfrm>
              <a:off x="9667828" y="36266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37" name="object 7037"/>
            <p:cNvSpPr/>
            <p:nvPr/>
          </p:nvSpPr>
          <p:spPr>
            <a:xfrm>
              <a:off x="9672049" y="36224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38" name="object 7038"/>
            <p:cNvSpPr/>
            <p:nvPr/>
          </p:nvSpPr>
          <p:spPr>
            <a:xfrm>
              <a:off x="9676442" y="36180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39" name="object 7039"/>
            <p:cNvSpPr/>
            <p:nvPr/>
          </p:nvSpPr>
          <p:spPr>
            <a:xfrm>
              <a:off x="9680936" y="36135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40" name="object 7040"/>
            <p:cNvSpPr/>
            <p:nvPr/>
          </p:nvSpPr>
          <p:spPr>
            <a:xfrm>
              <a:off x="9685576" y="36088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41" name="object 7041"/>
            <p:cNvSpPr/>
            <p:nvPr/>
          </p:nvSpPr>
          <p:spPr>
            <a:xfrm>
              <a:off x="9690338" y="36040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42" name="object 7042"/>
            <p:cNvSpPr/>
            <p:nvPr/>
          </p:nvSpPr>
          <p:spPr>
            <a:xfrm>
              <a:off x="9695245" y="35992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43" name="object 7043"/>
            <p:cNvSpPr/>
            <p:nvPr/>
          </p:nvSpPr>
          <p:spPr>
            <a:xfrm>
              <a:off x="9782247" y="36862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44" name="object 7044"/>
            <p:cNvSpPr/>
            <p:nvPr/>
          </p:nvSpPr>
          <p:spPr>
            <a:xfrm>
              <a:off x="9783550" y="36849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45" name="object 7045"/>
            <p:cNvSpPr/>
            <p:nvPr/>
          </p:nvSpPr>
          <p:spPr>
            <a:xfrm>
              <a:off x="9784996" y="36835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46" name="object 7046"/>
            <p:cNvSpPr/>
            <p:nvPr/>
          </p:nvSpPr>
          <p:spPr>
            <a:xfrm>
              <a:off x="9786567" y="36819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47" name="object 7047"/>
            <p:cNvSpPr/>
            <p:nvPr/>
          </p:nvSpPr>
          <p:spPr>
            <a:xfrm>
              <a:off x="9788261" y="36802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48" name="object 7048"/>
            <p:cNvSpPr/>
            <p:nvPr/>
          </p:nvSpPr>
          <p:spPr>
            <a:xfrm>
              <a:off x="9790106" y="36784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49" name="object 7049"/>
            <p:cNvSpPr/>
            <p:nvPr/>
          </p:nvSpPr>
          <p:spPr>
            <a:xfrm>
              <a:off x="9792090" y="36764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50" name="object 7050"/>
            <p:cNvSpPr/>
            <p:nvPr/>
          </p:nvSpPr>
          <p:spPr>
            <a:xfrm>
              <a:off x="9794203" y="36742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51" name="object 7051"/>
            <p:cNvSpPr/>
            <p:nvPr/>
          </p:nvSpPr>
          <p:spPr>
            <a:xfrm>
              <a:off x="9796437" y="36720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52" name="object 7052"/>
            <p:cNvSpPr/>
            <p:nvPr/>
          </p:nvSpPr>
          <p:spPr>
            <a:xfrm>
              <a:off x="9798818" y="36697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53" name="object 7053"/>
            <p:cNvSpPr/>
            <p:nvPr/>
          </p:nvSpPr>
          <p:spPr>
            <a:xfrm>
              <a:off x="9801323" y="36671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54" name="object 7054"/>
            <p:cNvSpPr/>
            <p:nvPr/>
          </p:nvSpPr>
          <p:spPr>
            <a:xfrm>
              <a:off x="9803949" y="36645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55" name="object 7055"/>
            <p:cNvSpPr/>
            <p:nvPr/>
          </p:nvSpPr>
          <p:spPr>
            <a:xfrm>
              <a:off x="9806725" y="36617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56" name="object 7056"/>
            <p:cNvSpPr/>
            <p:nvPr/>
          </p:nvSpPr>
          <p:spPr>
            <a:xfrm>
              <a:off x="9809643" y="36588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57" name="object 7057"/>
            <p:cNvSpPr/>
            <p:nvPr/>
          </p:nvSpPr>
          <p:spPr>
            <a:xfrm>
              <a:off x="9812687" y="36558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58" name="object 7058"/>
            <p:cNvSpPr/>
            <p:nvPr/>
          </p:nvSpPr>
          <p:spPr>
            <a:xfrm>
              <a:off x="9815857" y="36526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59" name="object 7059"/>
            <p:cNvSpPr/>
            <p:nvPr/>
          </p:nvSpPr>
          <p:spPr>
            <a:xfrm>
              <a:off x="9819144" y="36493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60" name="object 7060"/>
            <p:cNvSpPr/>
            <p:nvPr/>
          </p:nvSpPr>
          <p:spPr>
            <a:xfrm>
              <a:off x="9822583" y="36458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61" name="object 7061"/>
            <p:cNvSpPr/>
            <p:nvPr/>
          </p:nvSpPr>
          <p:spPr>
            <a:xfrm>
              <a:off x="9826165" y="36422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62" name="object 7062"/>
            <p:cNvSpPr/>
            <p:nvPr/>
          </p:nvSpPr>
          <p:spPr>
            <a:xfrm>
              <a:off x="9829871" y="36385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63" name="object 7063"/>
            <p:cNvSpPr/>
            <p:nvPr/>
          </p:nvSpPr>
          <p:spPr>
            <a:xfrm>
              <a:off x="9833703" y="36347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64" name="object 7064"/>
            <p:cNvSpPr/>
            <p:nvPr/>
          </p:nvSpPr>
          <p:spPr>
            <a:xfrm>
              <a:off x="9837678" y="36307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65" name="object 7065"/>
            <p:cNvSpPr/>
            <p:nvPr/>
          </p:nvSpPr>
          <p:spPr>
            <a:xfrm>
              <a:off x="9841778" y="36266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66" name="object 7066"/>
            <p:cNvSpPr/>
            <p:nvPr/>
          </p:nvSpPr>
          <p:spPr>
            <a:xfrm>
              <a:off x="9846025" y="36224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67" name="object 7067"/>
            <p:cNvSpPr/>
            <p:nvPr/>
          </p:nvSpPr>
          <p:spPr>
            <a:xfrm>
              <a:off x="9850395" y="36180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68" name="object 7068"/>
            <p:cNvSpPr/>
            <p:nvPr/>
          </p:nvSpPr>
          <p:spPr>
            <a:xfrm>
              <a:off x="9854889" y="36135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69" name="object 7069"/>
            <p:cNvSpPr/>
            <p:nvPr/>
          </p:nvSpPr>
          <p:spPr>
            <a:xfrm>
              <a:off x="9859554" y="36088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70" name="object 7070"/>
            <p:cNvSpPr/>
            <p:nvPr/>
          </p:nvSpPr>
          <p:spPr>
            <a:xfrm>
              <a:off x="9864317" y="36040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71" name="object 7071"/>
            <p:cNvSpPr/>
            <p:nvPr/>
          </p:nvSpPr>
          <p:spPr>
            <a:xfrm>
              <a:off x="9869200" y="35992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72" name="object 7072"/>
            <p:cNvSpPr/>
            <p:nvPr/>
          </p:nvSpPr>
          <p:spPr>
            <a:xfrm>
              <a:off x="9782247" y="38604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73" name="object 7073"/>
            <p:cNvSpPr/>
            <p:nvPr/>
          </p:nvSpPr>
          <p:spPr>
            <a:xfrm>
              <a:off x="9783550" y="38591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74" name="object 7074"/>
            <p:cNvSpPr/>
            <p:nvPr/>
          </p:nvSpPr>
          <p:spPr>
            <a:xfrm>
              <a:off x="9784996" y="38577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75" name="object 7075"/>
            <p:cNvSpPr/>
            <p:nvPr/>
          </p:nvSpPr>
          <p:spPr>
            <a:xfrm>
              <a:off x="9786567" y="38561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76" name="object 7076"/>
            <p:cNvSpPr/>
            <p:nvPr/>
          </p:nvSpPr>
          <p:spPr>
            <a:xfrm>
              <a:off x="9788261" y="38544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77" name="object 7077"/>
            <p:cNvSpPr/>
            <p:nvPr/>
          </p:nvSpPr>
          <p:spPr>
            <a:xfrm>
              <a:off x="9790106" y="38525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78" name="object 7078"/>
            <p:cNvSpPr/>
            <p:nvPr/>
          </p:nvSpPr>
          <p:spPr>
            <a:xfrm>
              <a:off x="9792090" y="38506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79" name="object 7079"/>
            <p:cNvSpPr/>
            <p:nvPr/>
          </p:nvSpPr>
          <p:spPr>
            <a:xfrm>
              <a:off x="9794203" y="38484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80" name="object 7080"/>
            <p:cNvSpPr/>
            <p:nvPr/>
          </p:nvSpPr>
          <p:spPr>
            <a:xfrm>
              <a:off x="9796437" y="38462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81" name="object 7081"/>
            <p:cNvSpPr/>
            <p:nvPr/>
          </p:nvSpPr>
          <p:spPr>
            <a:xfrm>
              <a:off x="9798818" y="38438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82" name="object 7082"/>
            <p:cNvSpPr/>
            <p:nvPr/>
          </p:nvSpPr>
          <p:spPr>
            <a:xfrm>
              <a:off x="9801323" y="38413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83" name="object 7083"/>
            <p:cNvSpPr/>
            <p:nvPr/>
          </p:nvSpPr>
          <p:spPr>
            <a:xfrm>
              <a:off x="9803949" y="38387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84" name="object 7084"/>
            <p:cNvSpPr/>
            <p:nvPr/>
          </p:nvSpPr>
          <p:spPr>
            <a:xfrm>
              <a:off x="9806725" y="38359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85" name="object 7085"/>
            <p:cNvSpPr/>
            <p:nvPr/>
          </p:nvSpPr>
          <p:spPr>
            <a:xfrm>
              <a:off x="9809643" y="38330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86" name="object 7086"/>
            <p:cNvSpPr/>
            <p:nvPr/>
          </p:nvSpPr>
          <p:spPr>
            <a:xfrm>
              <a:off x="9812687" y="38299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87" name="object 7087"/>
            <p:cNvSpPr/>
            <p:nvPr/>
          </p:nvSpPr>
          <p:spPr>
            <a:xfrm>
              <a:off x="9815857" y="38268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88" name="object 7088"/>
            <p:cNvSpPr/>
            <p:nvPr/>
          </p:nvSpPr>
          <p:spPr>
            <a:xfrm>
              <a:off x="9819144" y="38234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89" name="object 7089"/>
            <p:cNvSpPr/>
            <p:nvPr/>
          </p:nvSpPr>
          <p:spPr>
            <a:xfrm>
              <a:off x="9822583" y="38200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90" name="object 7090"/>
            <p:cNvSpPr/>
            <p:nvPr/>
          </p:nvSpPr>
          <p:spPr>
            <a:xfrm>
              <a:off x="9826165" y="38164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91" name="object 7091"/>
            <p:cNvSpPr/>
            <p:nvPr/>
          </p:nvSpPr>
          <p:spPr>
            <a:xfrm>
              <a:off x="9829871" y="38127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92" name="object 7092"/>
            <p:cNvSpPr/>
            <p:nvPr/>
          </p:nvSpPr>
          <p:spPr>
            <a:xfrm>
              <a:off x="9833703" y="38089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93" name="object 7093"/>
            <p:cNvSpPr/>
            <p:nvPr/>
          </p:nvSpPr>
          <p:spPr>
            <a:xfrm>
              <a:off x="9837678" y="38049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94" name="object 7094"/>
            <p:cNvSpPr/>
            <p:nvPr/>
          </p:nvSpPr>
          <p:spPr>
            <a:xfrm>
              <a:off x="9841778" y="38008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95" name="object 7095"/>
            <p:cNvSpPr/>
            <p:nvPr/>
          </p:nvSpPr>
          <p:spPr>
            <a:xfrm>
              <a:off x="9846025" y="37966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96" name="object 7096"/>
            <p:cNvSpPr/>
            <p:nvPr/>
          </p:nvSpPr>
          <p:spPr>
            <a:xfrm>
              <a:off x="9850395" y="37922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97" name="object 7097"/>
            <p:cNvSpPr/>
            <p:nvPr/>
          </p:nvSpPr>
          <p:spPr>
            <a:xfrm>
              <a:off x="9854889" y="37877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98" name="object 7098"/>
            <p:cNvSpPr/>
            <p:nvPr/>
          </p:nvSpPr>
          <p:spPr>
            <a:xfrm>
              <a:off x="9859554" y="37830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99" name="object 7099"/>
            <p:cNvSpPr/>
            <p:nvPr/>
          </p:nvSpPr>
          <p:spPr>
            <a:xfrm>
              <a:off x="9864317" y="37782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00" name="object 7100"/>
            <p:cNvSpPr/>
            <p:nvPr/>
          </p:nvSpPr>
          <p:spPr>
            <a:xfrm>
              <a:off x="9869200" y="37733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01" name="object 7101"/>
            <p:cNvSpPr/>
            <p:nvPr/>
          </p:nvSpPr>
          <p:spPr>
            <a:xfrm>
              <a:off x="9874110" y="3860461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02" name="object 7102"/>
            <p:cNvSpPr/>
            <p:nvPr/>
          </p:nvSpPr>
          <p:spPr>
            <a:xfrm>
              <a:off x="9874110" y="368629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03" name="object 7103"/>
            <p:cNvSpPr/>
            <p:nvPr/>
          </p:nvSpPr>
          <p:spPr>
            <a:xfrm>
              <a:off x="9874110" y="368629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04" name="object 7104"/>
            <p:cNvSpPr/>
            <p:nvPr/>
          </p:nvSpPr>
          <p:spPr>
            <a:xfrm>
              <a:off x="10048090" y="368629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05" name="object 7105"/>
            <p:cNvSpPr/>
            <p:nvPr/>
          </p:nvSpPr>
          <p:spPr>
            <a:xfrm>
              <a:off x="9869224" y="36862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06" name="object 7106"/>
            <p:cNvSpPr/>
            <p:nvPr/>
          </p:nvSpPr>
          <p:spPr>
            <a:xfrm>
              <a:off x="9870527" y="36849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07" name="object 7107"/>
            <p:cNvSpPr/>
            <p:nvPr/>
          </p:nvSpPr>
          <p:spPr>
            <a:xfrm>
              <a:off x="9871973" y="36835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08" name="object 7108"/>
            <p:cNvSpPr/>
            <p:nvPr/>
          </p:nvSpPr>
          <p:spPr>
            <a:xfrm>
              <a:off x="9873544" y="36819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09" name="object 7109"/>
            <p:cNvSpPr/>
            <p:nvPr/>
          </p:nvSpPr>
          <p:spPr>
            <a:xfrm>
              <a:off x="9875263" y="36802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10" name="object 7110"/>
            <p:cNvSpPr/>
            <p:nvPr/>
          </p:nvSpPr>
          <p:spPr>
            <a:xfrm>
              <a:off x="9877107" y="36784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11" name="object 7111"/>
            <p:cNvSpPr/>
            <p:nvPr/>
          </p:nvSpPr>
          <p:spPr>
            <a:xfrm>
              <a:off x="9879068" y="36764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12" name="object 7112"/>
            <p:cNvSpPr/>
            <p:nvPr/>
          </p:nvSpPr>
          <p:spPr>
            <a:xfrm>
              <a:off x="9881180" y="36742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13" name="object 7113"/>
            <p:cNvSpPr/>
            <p:nvPr/>
          </p:nvSpPr>
          <p:spPr>
            <a:xfrm>
              <a:off x="9883414" y="36720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14" name="object 7114"/>
            <p:cNvSpPr/>
            <p:nvPr/>
          </p:nvSpPr>
          <p:spPr>
            <a:xfrm>
              <a:off x="9885797" y="36697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15" name="object 7115"/>
            <p:cNvSpPr/>
            <p:nvPr/>
          </p:nvSpPr>
          <p:spPr>
            <a:xfrm>
              <a:off x="9888300" y="36671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16" name="object 7116"/>
            <p:cNvSpPr/>
            <p:nvPr/>
          </p:nvSpPr>
          <p:spPr>
            <a:xfrm>
              <a:off x="9890953" y="36645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17" name="object 7117"/>
            <p:cNvSpPr/>
            <p:nvPr/>
          </p:nvSpPr>
          <p:spPr>
            <a:xfrm>
              <a:off x="9893726" y="36617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18" name="object 7118"/>
            <p:cNvSpPr/>
            <p:nvPr/>
          </p:nvSpPr>
          <p:spPr>
            <a:xfrm>
              <a:off x="9896620" y="36588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19" name="object 7119"/>
            <p:cNvSpPr/>
            <p:nvPr/>
          </p:nvSpPr>
          <p:spPr>
            <a:xfrm>
              <a:off x="9899667" y="36558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20" name="object 7120"/>
            <p:cNvSpPr/>
            <p:nvPr/>
          </p:nvSpPr>
          <p:spPr>
            <a:xfrm>
              <a:off x="9902834" y="36526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21" name="object 7121"/>
            <p:cNvSpPr/>
            <p:nvPr/>
          </p:nvSpPr>
          <p:spPr>
            <a:xfrm>
              <a:off x="9906145" y="36493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22" name="object 7122"/>
            <p:cNvSpPr/>
            <p:nvPr/>
          </p:nvSpPr>
          <p:spPr>
            <a:xfrm>
              <a:off x="9909584" y="36458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23" name="object 7123"/>
            <p:cNvSpPr/>
            <p:nvPr/>
          </p:nvSpPr>
          <p:spPr>
            <a:xfrm>
              <a:off x="9913142" y="36422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24" name="object 7124"/>
            <p:cNvSpPr/>
            <p:nvPr/>
          </p:nvSpPr>
          <p:spPr>
            <a:xfrm>
              <a:off x="9916849" y="36385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25" name="object 7125"/>
            <p:cNvSpPr/>
            <p:nvPr/>
          </p:nvSpPr>
          <p:spPr>
            <a:xfrm>
              <a:off x="9920680" y="36347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26" name="object 7126"/>
            <p:cNvSpPr/>
            <p:nvPr/>
          </p:nvSpPr>
          <p:spPr>
            <a:xfrm>
              <a:off x="9924656" y="36307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27" name="object 7127"/>
            <p:cNvSpPr/>
            <p:nvPr/>
          </p:nvSpPr>
          <p:spPr>
            <a:xfrm>
              <a:off x="9928780" y="36266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28" name="object 7128"/>
            <p:cNvSpPr/>
            <p:nvPr/>
          </p:nvSpPr>
          <p:spPr>
            <a:xfrm>
              <a:off x="9933002" y="36224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29" name="object 7129"/>
            <p:cNvSpPr/>
            <p:nvPr/>
          </p:nvSpPr>
          <p:spPr>
            <a:xfrm>
              <a:off x="9937373" y="36180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30" name="object 7130"/>
            <p:cNvSpPr/>
            <p:nvPr/>
          </p:nvSpPr>
          <p:spPr>
            <a:xfrm>
              <a:off x="9941890" y="36135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31" name="object 7131"/>
            <p:cNvSpPr/>
            <p:nvPr/>
          </p:nvSpPr>
          <p:spPr>
            <a:xfrm>
              <a:off x="9946532" y="36088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32" name="object 7132"/>
            <p:cNvSpPr/>
            <p:nvPr/>
          </p:nvSpPr>
          <p:spPr>
            <a:xfrm>
              <a:off x="9951294" y="36040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33" name="object 7133"/>
            <p:cNvSpPr/>
            <p:nvPr/>
          </p:nvSpPr>
          <p:spPr>
            <a:xfrm>
              <a:off x="9956201" y="35992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34" name="object 7134"/>
          <p:cNvSpPr txBox="1"/>
          <p:nvPr/>
        </p:nvSpPr>
        <p:spPr>
          <a:xfrm>
            <a:off x="10009991" y="3586606"/>
            <a:ext cx="946150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850" spc="1470" baseline="-4385" dirty="0">
                <a:latin typeface="Tahoma"/>
                <a:cs typeface="Tahoma"/>
              </a:rPr>
              <a:t>/</a:t>
            </a:r>
            <a:r>
              <a:rPr sz="2850" spc="1470" baseline="-7309" dirty="0">
                <a:latin typeface="Tahoma"/>
                <a:cs typeface="Tahoma"/>
              </a:rPr>
              <a:t>/</a:t>
            </a:r>
            <a:r>
              <a:rPr sz="2850" spc="1470" baseline="-11695" dirty="0">
                <a:latin typeface="Tahoma"/>
                <a:cs typeface="Tahoma"/>
              </a:rPr>
              <a:t>/</a:t>
            </a:r>
            <a:r>
              <a:rPr sz="1900" spc="980" dirty="0">
                <a:latin typeface="Tahoma"/>
                <a:cs typeface="Tahoma"/>
              </a:rPr>
              <a:t>/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7135" name="object 7135"/>
          <p:cNvSpPr txBox="1"/>
          <p:nvPr/>
        </p:nvSpPr>
        <p:spPr>
          <a:xfrm>
            <a:off x="10009991" y="3357994"/>
            <a:ext cx="946150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850" spc="1470" baseline="-16081" dirty="0">
                <a:latin typeface="Tahoma"/>
                <a:cs typeface="Tahoma"/>
              </a:rPr>
              <a:t>/</a:t>
            </a:r>
            <a:r>
              <a:rPr sz="1900" spc="980" dirty="0">
                <a:latin typeface="Tahoma"/>
                <a:cs typeface="Tahoma"/>
              </a:rPr>
              <a:t>/</a:t>
            </a:r>
            <a:r>
              <a:rPr sz="2850" spc="1470" baseline="-4385" dirty="0">
                <a:latin typeface="Tahoma"/>
                <a:cs typeface="Tahoma"/>
              </a:rPr>
              <a:t>/</a:t>
            </a:r>
            <a:r>
              <a:rPr sz="2850" spc="1470" baseline="-32163" dirty="0">
                <a:latin typeface="Tahoma"/>
                <a:cs typeface="Tahoma"/>
              </a:rPr>
              <a:t>/</a:t>
            </a:r>
            <a:endParaRPr sz="2850" baseline="-32163">
              <a:latin typeface="Tahoma"/>
              <a:cs typeface="Tahoma"/>
            </a:endParaRPr>
          </a:p>
        </p:txBody>
      </p:sp>
      <p:grpSp>
        <p:nvGrpSpPr>
          <p:cNvPr id="7136" name="object 7136"/>
          <p:cNvGrpSpPr/>
          <p:nvPr/>
        </p:nvGrpSpPr>
        <p:grpSpPr>
          <a:xfrm>
            <a:off x="10830931" y="2810481"/>
            <a:ext cx="92075" cy="179705"/>
            <a:chOff x="10830931" y="2810481"/>
            <a:chExt cx="92075" cy="179705"/>
          </a:xfrm>
        </p:grpSpPr>
        <p:sp>
          <p:nvSpPr>
            <p:cNvPr id="7137" name="object 7137"/>
            <p:cNvSpPr/>
            <p:nvPr/>
          </p:nvSpPr>
          <p:spPr>
            <a:xfrm>
              <a:off x="10830931" y="2815373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976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38" name="object 7138"/>
            <p:cNvSpPr/>
            <p:nvPr/>
          </p:nvSpPr>
          <p:spPr>
            <a:xfrm>
              <a:off x="10917908" y="2815397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39" name="object 7139"/>
          <p:cNvGrpSpPr/>
          <p:nvPr/>
        </p:nvGrpSpPr>
        <p:grpSpPr>
          <a:xfrm>
            <a:off x="8298461" y="3332848"/>
            <a:ext cx="1755139" cy="271780"/>
            <a:chOff x="8298461" y="3332848"/>
            <a:chExt cx="1755139" cy="271780"/>
          </a:xfrm>
        </p:grpSpPr>
        <p:sp>
          <p:nvSpPr>
            <p:cNvPr id="7140" name="object 7140"/>
            <p:cNvSpPr/>
            <p:nvPr/>
          </p:nvSpPr>
          <p:spPr>
            <a:xfrm>
              <a:off x="8308426" y="359918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41" name="object 7141"/>
            <p:cNvSpPr/>
            <p:nvPr/>
          </p:nvSpPr>
          <p:spPr>
            <a:xfrm>
              <a:off x="8308426" y="3425013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42" name="object 7142"/>
            <p:cNvSpPr/>
            <p:nvPr/>
          </p:nvSpPr>
          <p:spPr>
            <a:xfrm>
              <a:off x="8308426" y="3425013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43" name="object 7143"/>
            <p:cNvSpPr/>
            <p:nvPr/>
          </p:nvSpPr>
          <p:spPr>
            <a:xfrm>
              <a:off x="8482380" y="3425013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44" name="object 7144"/>
            <p:cNvSpPr/>
            <p:nvPr/>
          </p:nvSpPr>
          <p:spPr>
            <a:xfrm>
              <a:off x="8303541" y="34250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45" name="object 7145"/>
            <p:cNvSpPr/>
            <p:nvPr/>
          </p:nvSpPr>
          <p:spPr>
            <a:xfrm>
              <a:off x="8304842" y="34237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46" name="object 7146"/>
            <p:cNvSpPr/>
            <p:nvPr/>
          </p:nvSpPr>
          <p:spPr>
            <a:xfrm>
              <a:off x="8306293" y="34222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47" name="object 7147"/>
            <p:cNvSpPr/>
            <p:nvPr/>
          </p:nvSpPr>
          <p:spPr>
            <a:xfrm>
              <a:off x="8307863" y="3420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48" name="object 7148"/>
            <p:cNvSpPr/>
            <p:nvPr/>
          </p:nvSpPr>
          <p:spPr>
            <a:xfrm>
              <a:off x="8309583" y="34189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49" name="object 7149"/>
            <p:cNvSpPr/>
            <p:nvPr/>
          </p:nvSpPr>
          <p:spPr>
            <a:xfrm>
              <a:off x="8311421" y="34171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50" name="object 7150"/>
            <p:cNvSpPr/>
            <p:nvPr/>
          </p:nvSpPr>
          <p:spPr>
            <a:xfrm>
              <a:off x="8313388" y="34151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51" name="object 7151"/>
            <p:cNvSpPr/>
            <p:nvPr/>
          </p:nvSpPr>
          <p:spPr>
            <a:xfrm>
              <a:off x="8315498" y="34130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52" name="object 7152"/>
            <p:cNvSpPr/>
            <p:nvPr/>
          </p:nvSpPr>
          <p:spPr>
            <a:xfrm>
              <a:off x="8317731" y="34107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53" name="object 7153"/>
            <p:cNvSpPr/>
            <p:nvPr/>
          </p:nvSpPr>
          <p:spPr>
            <a:xfrm>
              <a:off x="8320112" y="34084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54" name="object 7154"/>
            <p:cNvSpPr/>
            <p:nvPr/>
          </p:nvSpPr>
          <p:spPr>
            <a:xfrm>
              <a:off x="8322617" y="34059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55" name="object 7155"/>
            <p:cNvSpPr/>
            <p:nvPr/>
          </p:nvSpPr>
          <p:spPr>
            <a:xfrm>
              <a:off x="8325245" y="34032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56" name="object 7156"/>
            <p:cNvSpPr/>
            <p:nvPr/>
          </p:nvSpPr>
          <p:spPr>
            <a:xfrm>
              <a:off x="8328041" y="34004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57" name="object 7157"/>
            <p:cNvSpPr/>
            <p:nvPr/>
          </p:nvSpPr>
          <p:spPr>
            <a:xfrm>
              <a:off x="8330940" y="33975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58" name="object 7158"/>
            <p:cNvSpPr/>
            <p:nvPr/>
          </p:nvSpPr>
          <p:spPr>
            <a:xfrm>
              <a:off x="8333983" y="33945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59" name="object 7159"/>
            <p:cNvSpPr/>
            <p:nvPr/>
          </p:nvSpPr>
          <p:spPr>
            <a:xfrm>
              <a:off x="8337148" y="33913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60" name="object 7160"/>
            <p:cNvSpPr/>
            <p:nvPr/>
          </p:nvSpPr>
          <p:spPr>
            <a:xfrm>
              <a:off x="8340465" y="33880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61" name="object 7161"/>
            <p:cNvSpPr/>
            <p:nvPr/>
          </p:nvSpPr>
          <p:spPr>
            <a:xfrm>
              <a:off x="8343899" y="33846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62" name="object 7162"/>
            <p:cNvSpPr/>
            <p:nvPr/>
          </p:nvSpPr>
          <p:spPr>
            <a:xfrm>
              <a:off x="8347462" y="33810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63" name="object 7163"/>
            <p:cNvSpPr/>
            <p:nvPr/>
          </p:nvSpPr>
          <p:spPr>
            <a:xfrm>
              <a:off x="8351166" y="33773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64" name="object 7164"/>
            <p:cNvSpPr/>
            <p:nvPr/>
          </p:nvSpPr>
          <p:spPr>
            <a:xfrm>
              <a:off x="8354995" y="33734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65" name="object 7165"/>
            <p:cNvSpPr/>
            <p:nvPr/>
          </p:nvSpPr>
          <p:spPr>
            <a:xfrm>
              <a:off x="8358974" y="33694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66" name="object 7166"/>
            <p:cNvSpPr/>
            <p:nvPr/>
          </p:nvSpPr>
          <p:spPr>
            <a:xfrm>
              <a:off x="8363071" y="33653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67" name="object 7167"/>
            <p:cNvSpPr/>
            <p:nvPr/>
          </p:nvSpPr>
          <p:spPr>
            <a:xfrm>
              <a:off x="8367321" y="33611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68" name="object 7168"/>
            <p:cNvSpPr/>
            <p:nvPr/>
          </p:nvSpPr>
          <p:spPr>
            <a:xfrm>
              <a:off x="8371692" y="33567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69" name="object 7169"/>
            <p:cNvSpPr/>
            <p:nvPr/>
          </p:nvSpPr>
          <p:spPr>
            <a:xfrm>
              <a:off x="8376182" y="33522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70" name="object 7170"/>
            <p:cNvSpPr/>
            <p:nvPr/>
          </p:nvSpPr>
          <p:spPr>
            <a:xfrm>
              <a:off x="8380845" y="33476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71" name="object 7171"/>
            <p:cNvSpPr/>
            <p:nvPr/>
          </p:nvSpPr>
          <p:spPr>
            <a:xfrm>
              <a:off x="8385608" y="3342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72" name="object 7172"/>
            <p:cNvSpPr/>
            <p:nvPr/>
          </p:nvSpPr>
          <p:spPr>
            <a:xfrm>
              <a:off x="8390495" y="33379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73" name="object 7173"/>
            <p:cNvSpPr/>
            <p:nvPr/>
          </p:nvSpPr>
          <p:spPr>
            <a:xfrm>
              <a:off x="8477497" y="34250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74" name="object 7174"/>
            <p:cNvSpPr/>
            <p:nvPr/>
          </p:nvSpPr>
          <p:spPr>
            <a:xfrm>
              <a:off x="8478796" y="34237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75" name="object 7175"/>
            <p:cNvSpPr/>
            <p:nvPr/>
          </p:nvSpPr>
          <p:spPr>
            <a:xfrm>
              <a:off x="8480246" y="34222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76" name="object 7176"/>
            <p:cNvSpPr/>
            <p:nvPr/>
          </p:nvSpPr>
          <p:spPr>
            <a:xfrm>
              <a:off x="8481818" y="3420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77" name="object 7177"/>
            <p:cNvSpPr/>
            <p:nvPr/>
          </p:nvSpPr>
          <p:spPr>
            <a:xfrm>
              <a:off x="8483537" y="34189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78" name="object 7178"/>
            <p:cNvSpPr/>
            <p:nvPr/>
          </p:nvSpPr>
          <p:spPr>
            <a:xfrm>
              <a:off x="8485375" y="34171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79" name="object 7179"/>
            <p:cNvSpPr/>
            <p:nvPr/>
          </p:nvSpPr>
          <p:spPr>
            <a:xfrm>
              <a:off x="8487341" y="34151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80" name="object 7180"/>
            <p:cNvSpPr/>
            <p:nvPr/>
          </p:nvSpPr>
          <p:spPr>
            <a:xfrm>
              <a:off x="8489453" y="34130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81" name="object 7181"/>
            <p:cNvSpPr/>
            <p:nvPr/>
          </p:nvSpPr>
          <p:spPr>
            <a:xfrm>
              <a:off x="8491709" y="34107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82" name="object 7182"/>
            <p:cNvSpPr/>
            <p:nvPr/>
          </p:nvSpPr>
          <p:spPr>
            <a:xfrm>
              <a:off x="8494065" y="34084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83" name="object 7183"/>
            <p:cNvSpPr/>
            <p:nvPr/>
          </p:nvSpPr>
          <p:spPr>
            <a:xfrm>
              <a:off x="8496570" y="34059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84" name="object 7184"/>
            <p:cNvSpPr/>
            <p:nvPr/>
          </p:nvSpPr>
          <p:spPr>
            <a:xfrm>
              <a:off x="8499221" y="34032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85" name="object 7185"/>
            <p:cNvSpPr/>
            <p:nvPr/>
          </p:nvSpPr>
          <p:spPr>
            <a:xfrm>
              <a:off x="8501994" y="34004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86" name="object 7186"/>
            <p:cNvSpPr/>
            <p:nvPr/>
          </p:nvSpPr>
          <p:spPr>
            <a:xfrm>
              <a:off x="8504893" y="33975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87" name="object 7187"/>
            <p:cNvSpPr/>
            <p:nvPr/>
          </p:nvSpPr>
          <p:spPr>
            <a:xfrm>
              <a:off x="8507935" y="33945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88" name="object 7188"/>
            <p:cNvSpPr/>
            <p:nvPr/>
          </p:nvSpPr>
          <p:spPr>
            <a:xfrm>
              <a:off x="8511102" y="33913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89" name="object 7189"/>
            <p:cNvSpPr/>
            <p:nvPr/>
          </p:nvSpPr>
          <p:spPr>
            <a:xfrm>
              <a:off x="8514417" y="33880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90" name="object 7190"/>
            <p:cNvSpPr/>
            <p:nvPr/>
          </p:nvSpPr>
          <p:spPr>
            <a:xfrm>
              <a:off x="8517852" y="33846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91" name="object 7191"/>
            <p:cNvSpPr/>
            <p:nvPr/>
          </p:nvSpPr>
          <p:spPr>
            <a:xfrm>
              <a:off x="8521438" y="33810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92" name="object 7192"/>
            <p:cNvSpPr/>
            <p:nvPr/>
          </p:nvSpPr>
          <p:spPr>
            <a:xfrm>
              <a:off x="8525145" y="33773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93" name="object 7193"/>
            <p:cNvSpPr/>
            <p:nvPr/>
          </p:nvSpPr>
          <p:spPr>
            <a:xfrm>
              <a:off x="8528974" y="33734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94" name="object 7194"/>
            <p:cNvSpPr/>
            <p:nvPr/>
          </p:nvSpPr>
          <p:spPr>
            <a:xfrm>
              <a:off x="8532953" y="33694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95" name="object 7195"/>
            <p:cNvSpPr/>
            <p:nvPr/>
          </p:nvSpPr>
          <p:spPr>
            <a:xfrm>
              <a:off x="8537053" y="33653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96" name="object 7196"/>
            <p:cNvSpPr/>
            <p:nvPr/>
          </p:nvSpPr>
          <p:spPr>
            <a:xfrm>
              <a:off x="8541275" y="33611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97" name="object 7197"/>
            <p:cNvSpPr/>
            <p:nvPr/>
          </p:nvSpPr>
          <p:spPr>
            <a:xfrm>
              <a:off x="8545669" y="33567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98" name="object 7198"/>
            <p:cNvSpPr/>
            <p:nvPr/>
          </p:nvSpPr>
          <p:spPr>
            <a:xfrm>
              <a:off x="8550162" y="33522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99" name="object 7199"/>
            <p:cNvSpPr/>
            <p:nvPr/>
          </p:nvSpPr>
          <p:spPr>
            <a:xfrm>
              <a:off x="8554799" y="33476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00" name="object 7200"/>
            <p:cNvSpPr/>
            <p:nvPr/>
          </p:nvSpPr>
          <p:spPr>
            <a:xfrm>
              <a:off x="8559562" y="3342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01" name="object 7201"/>
            <p:cNvSpPr/>
            <p:nvPr/>
          </p:nvSpPr>
          <p:spPr>
            <a:xfrm>
              <a:off x="8564474" y="33379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02" name="object 7202"/>
            <p:cNvSpPr/>
            <p:nvPr/>
          </p:nvSpPr>
          <p:spPr>
            <a:xfrm>
              <a:off x="8477497" y="35991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03" name="object 7203"/>
            <p:cNvSpPr/>
            <p:nvPr/>
          </p:nvSpPr>
          <p:spPr>
            <a:xfrm>
              <a:off x="8478796" y="35978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04" name="object 7204"/>
            <p:cNvSpPr/>
            <p:nvPr/>
          </p:nvSpPr>
          <p:spPr>
            <a:xfrm>
              <a:off x="8480246" y="35964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05" name="object 7205"/>
            <p:cNvSpPr/>
            <p:nvPr/>
          </p:nvSpPr>
          <p:spPr>
            <a:xfrm>
              <a:off x="8481818" y="35948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06" name="object 7206"/>
            <p:cNvSpPr/>
            <p:nvPr/>
          </p:nvSpPr>
          <p:spPr>
            <a:xfrm>
              <a:off x="8483537" y="35931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07" name="object 7207"/>
            <p:cNvSpPr/>
            <p:nvPr/>
          </p:nvSpPr>
          <p:spPr>
            <a:xfrm>
              <a:off x="8485375" y="35913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08" name="object 7208"/>
            <p:cNvSpPr/>
            <p:nvPr/>
          </p:nvSpPr>
          <p:spPr>
            <a:xfrm>
              <a:off x="8487341" y="35893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09" name="object 7209"/>
            <p:cNvSpPr/>
            <p:nvPr/>
          </p:nvSpPr>
          <p:spPr>
            <a:xfrm>
              <a:off x="8489453" y="35872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10" name="object 7210"/>
            <p:cNvSpPr/>
            <p:nvPr/>
          </p:nvSpPr>
          <p:spPr>
            <a:xfrm>
              <a:off x="8491709" y="35849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11" name="object 7211"/>
            <p:cNvSpPr/>
            <p:nvPr/>
          </p:nvSpPr>
          <p:spPr>
            <a:xfrm>
              <a:off x="8494065" y="35825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12" name="object 7212"/>
            <p:cNvSpPr/>
            <p:nvPr/>
          </p:nvSpPr>
          <p:spPr>
            <a:xfrm>
              <a:off x="8496570" y="35800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13" name="object 7213"/>
            <p:cNvSpPr/>
            <p:nvPr/>
          </p:nvSpPr>
          <p:spPr>
            <a:xfrm>
              <a:off x="8499221" y="35774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14" name="object 7214"/>
            <p:cNvSpPr/>
            <p:nvPr/>
          </p:nvSpPr>
          <p:spPr>
            <a:xfrm>
              <a:off x="8501994" y="35746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15" name="object 7215"/>
            <p:cNvSpPr/>
            <p:nvPr/>
          </p:nvSpPr>
          <p:spPr>
            <a:xfrm>
              <a:off x="8504893" y="35717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16" name="object 7216"/>
            <p:cNvSpPr/>
            <p:nvPr/>
          </p:nvSpPr>
          <p:spPr>
            <a:xfrm>
              <a:off x="8507935" y="35687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17" name="object 7217"/>
            <p:cNvSpPr/>
            <p:nvPr/>
          </p:nvSpPr>
          <p:spPr>
            <a:xfrm>
              <a:off x="8511102" y="35655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18" name="object 7218"/>
            <p:cNvSpPr/>
            <p:nvPr/>
          </p:nvSpPr>
          <p:spPr>
            <a:xfrm>
              <a:off x="8514417" y="35622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19" name="object 7219"/>
            <p:cNvSpPr/>
            <p:nvPr/>
          </p:nvSpPr>
          <p:spPr>
            <a:xfrm>
              <a:off x="8517852" y="35587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20" name="object 7220"/>
            <p:cNvSpPr/>
            <p:nvPr/>
          </p:nvSpPr>
          <p:spPr>
            <a:xfrm>
              <a:off x="8521438" y="35552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21" name="object 7221"/>
            <p:cNvSpPr/>
            <p:nvPr/>
          </p:nvSpPr>
          <p:spPr>
            <a:xfrm>
              <a:off x="8525145" y="35514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22" name="object 7222"/>
            <p:cNvSpPr/>
            <p:nvPr/>
          </p:nvSpPr>
          <p:spPr>
            <a:xfrm>
              <a:off x="8528974" y="35476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23" name="object 7223"/>
            <p:cNvSpPr/>
            <p:nvPr/>
          </p:nvSpPr>
          <p:spPr>
            <a:xfrm>
              <a:off x="8532953" y="35436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24" name="object 7224"/>
            <p:cNvSpPr/>
            <p:nvPr/>
          </p:nvSpPr>
          <p:spPr>
            <a:xfrm>
              <a:off x="8537053" y="35395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25" name="object 7225"/>
            <p:cNvSpPr/>
            <p:nvPr/>
          </p:nvSpPr>
          <p:spPr>
            <a:xfrm>
              <a:off x="8541275" y="35353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26" name="object 7226"/>
            <p:cNvSpPr/>
            <p:nvPr/>
          </p:nvSpPr>
          <p:spPr>
            <a:xfrm>
              <a:off x="8545669" y="35309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27" name="object 7227"/>
            <p:cNvSpPr/>
            <p:nvPr/>
          </p:nvSpPr>
          <p:spPr>
            <a:xfrm>
              <a:off x="8550162" y="35264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28" name="object 7228"/>
            <p:cNvSpPr/>
            <p:nvPr/>
          </p:nvSpPr>
          <p:spPr>
            <a:xfrm>
              <a:off x="8554799" y="35217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29" name="object 7229"/>
            <p:cNvSpPr/>
            <p:nvPr/>
          </p:nvSpPr>
          <p:spPr>
            <a:xfrm>
              <a:off x="8559562" y="35170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30" name="object 7230"/>
            <p:cNvSpPr/>
            <p:nvPr/>
          </p:nvSpPr>
          <p:spPr>
            <a:xfrm>
              <a:off x="8564474" y="35121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31" name="object 7231"/>
            <p:cNvSpPr/>
            <p:nvPr/>
          </p:nvSpPr>
          <p:spPr>
            <a:xfrm>
              <a:off x="8569382" y="359918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32" name="object 7232"/>
            <p:cNvSpPr/>
            <p:nvPr/>
          </p:nvSpPr>
          <p:spPr>
            <a:xfrm>
              <a:off x="8569382" y="3425013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33" name="object 7233"/>
            <p:cNvSpPr/>
            <p:nvPr/>
          </p:nvSpPr>
          <p:spPr>
            <a:xfrm>
              <a:off x="8569382" y="3425013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34" name="object 7234"/>
            <p:cNvSpPr/>
            <p:nvPr/>
          </p:nvSpPr>
          <p:spPr>
            <a:xfrm>
              <a:off x="8743336" y="3425013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35" name="object 7235"/>
            <p:cNvSpPr/>
            <p:nvPr/>
          </p:nvSpPr>
          <p:spPr>
            <a:xfrm>
              <a:off x="8564474" y="34250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36" name="object 7236"/>
            <p:cNvSpPr/>
            <p:nvPr/>
          </p:nvSpPr>
          <p:spPr>
            <a:xfrm>
              <a:off x="8565797" y="34237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37" name="object 7237"/>
            <p:cNvSpPr/>
            <p:nvPr/>
          </p:nvSpPr>
          <p:spPr>
            <a:xfrm>
              <a:off x="8567224" y="34222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38" name="object 7238"/>
            <p:cNvSpPr/>
            <p:nvPr/>
          </p:nvSpPr>
          <p:spPr>
            <a:xfrm>
              <a:off x="8568819" y="3420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39" name="object 7239"/>
            <p:cNvSpPr/>
            <p:nvPr/>
          </p:nvSpPr>
          <p:spPr>
            <a:xfrm>
              <a:off x="8570513" y="34189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40" name="object 7240"/>
            <p:cNvSpPr/>
            <p:nvPr/>
          </p:nvSpPr>
          <p:spPr>
            <a:xfrm>
              <a:off x="8572351" y="34171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41" name="object 7241"/>
            <p:cNvSpPr/>
            <p:nvPr/>
          </p:nvSpPr>
          <p:spPr>
            <a:xfrm>
              <a:off x="8574341" y="34151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42" name="object 7242"/>
            <p:cNvSpPr/>
            <p:nvPr/>
          </p:nvSpPr>
          <p:spPr>
            <a:xfrm>
              <a:off x="8576452" y="34130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43" name="object 7243"/>
            <p:cNvSpPr/>
            <p:nvPr/>
          </p:nvSpPr>
          <p:spPr>
            <a:xfrm>
              <a:off x="8578686" y="34107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44" name="object 7244"/>
            <p:cNvSpPr/>
            <p:nvPr/>
          </p:nvSpPr>
          <p:spPr>
            <a:xfrm>
              <a:off x="8581042" y="34084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45" name="object 7245"/>
            <p:cNvSpPr/>
            <p:nvPr/>
          </p:nvSpPr>
          <p:spPr>
            <a:xfrm>
              <a:off x="8583571" y="34059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46" name="object 7246"/>
            <p:cNvSpPr/>
            <p:nvPr/>
          </p:nvSpPr>
          <p:spPr>
            <a:xfrm>
              <a:off x="8586198" y="34032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47" name="object 7247"/>
            <p:cNvSpPr/>
            <p:nvPr/>
          </p:nvSpPr>
          <p:spPr>
            <a:xfrm>
              <a:off x="8588971" y="34004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48" name="object 7248"/>
            <p:cNvSpPr/>
            <p:nvPr/>
          </p:nvSpPr>
          <p:spPr>
            <a:xfrm>
              <a:off x="8591895" y="33975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49" name="object 7249"/>
            <p:cNvSpPr/>
            <p:nvPr/>
          </p:nvSpPr>
          <p:spPr>
            <a:xfrm>
              <a:off x="8594912" y="33945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50" name="object 7250"/>
            <p:cNvSpPr/>
            <p:nvPr/>
          </p:nvSpPr>
          <p:spPr>
            <a:xfrm>
              <a:off x="8598106" y="33913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51" name="object 7251"/>
            <p:cNvSpPr/>
            <p:nvPr/>
          </p:nvSpPr>
          <p:spPr>
            <a:xfrm>
              <a:off x="8601396" y="33880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52" name="object 7252"/>
            <p:cNvSpPr/>
            <p:nvPr/>
          </p:nvSpPr>
          <p:spPr>
            <a:xfrm>
              <a:off x="8604830" y="33846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53" name="object 7253"/>
            <p:cNvSpPr/>
            <p:nvPr/>
          </p:nvSpPr>
          <p:spPr>
            <a:xfrm>
              <a:off x="8608415" y="33810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54" name="object 7254"/>
            <p:cNvSpPr/>
            <p:nvPr/>
          </p:nvSpPr>
          <p:spPr>
            <a:xfrm>
              <a:off x="8612122" y="33773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55" name="object 7255"/>
            <p:cNvSpPr/>
            <p:nvPr/>
          </p:nvSpPr>
          <p:spPr>
            <a:xfrm>
              <a:off x="8615951" y="33734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56" name="object 7256"/>
            <p:cNvSpPr/>
            <p:nvPr/>
          </p:nvSpPr>
          <p:spPr>
            <a:xfrm>
              <a:off x="8619930" y="33694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57" name="object 7257"/>
            <p:cNvSpPr/>
            <p:nvPr/>
          </p:nvSpPr>
          <p:spPr>
            <a:xfrm>
              <a:off x="8624030" y="33653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58" name="object 7258"/>
            <p:cNvSpPr/>
            <p:nvPr/>
          </p:nvSpPr>
          <p:spPr>
            <a:xfrm>
              <a:off x="8628277" y="33611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59" name="object 7259"/>
            <p:cNvSpPr/>
            <p:nvPr/>
          </p:nvSpPr>
          <p:spPr>
            <a:xfrm>
              <a:off x="8632644" y="33567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60" name="object 7260"/>
            <p:cNvSpPr/>
            <p:nvPr/>
          </p:nvSpPr>
          <p:spPr>
            <a:xfrm>
              <a:off x="8637136" y="33522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61" name="object 7261"/>
            <p:cNvSpPr/>
            <p:nvPr/>
          </p:nvSpPr>
          <p:spPr>
            <a:xfrm>
              <a:off x="8641777" y="33476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62" name="object 7262"/>
            <p:cNvSpPr/>
            <p:nvPr/>
          </p:nvSpPr>
          <p:spPr>
            <a:xfrm>
              <a:off x="8646539" y="3342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63" name="object 7263"/>
            <p:cNvSpPr/>
            <p:nvPr/>
          </p:nvSpPr>
          <p:spPr>
            <a:xfrm>
              <a:off x="8651451" y="33379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64" name="object 7264"/>
            <p:cNvSpPr/>
            <p:nvPr/>
          </p:nvSpPr>
          <p:spPr>
            <a:xfrm>
              <a:off x="8738453" y="34250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65" name="object 7265"/>
            <p:cNvSpPr/>
            <p:nvPr/>
          </p:nvSpPr>
          <p:spPr>
            <a:xfrm>
              <a:off x="8739750" y="34237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66" name="object 7266"/>
            <p:cNvSpPr/>
            <p:nvPr/>
          </p:nvSpPr>
          <p:spPr>
            <a:xfrm>
              <a:off x="8741203" y="34222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67" name="object 7267"/>
            <p:cNvSpPr/>
            <p:nvPr/>
          </p:nvSpPr>
          <p:spPr>
            <a:xfrm>
              <a:off x="8742773" y="3420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68" name="object 7268"/>
            <p:cNvSpPr/>
            <p:nvPr/>
          </p:nvSpPr>
          <p:spPr>
            <a:xfrm>
              <a:off x="8744489" y="34189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69" name="object 7269"/>
            <p:cNvSpPr/>
            <p:nvPr/>
          </p:nvSpPr>
          <p:spPr>
            <a:xfrm>
              <a:off x="8746331" y="34171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70" name="object 7270"/>
            <p:cNvSpPr/>
            <p:nvPr/>
          </p:nvSpPr>
          <p:spPr>
            <a:xfrm>
              <a:off x="8748295" y="34151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71" name="object 7271"/>
            <p:cNvSpPr/>
            <p:nvPr/>
          </p:nvSpPr>
          <p:spPr>
            <a:xfrm>
              <a:off x="8750408" y="34130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72" name="object 7272"/>
            <p:cNvSpPr/>
            <p:nvPr/>
          </p:nvSpPr>
          <p:spPr>
            <a:xfrm>
              <a:off x="8752640" y="34107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73" name="object 7273"/>
            <p:cNvSpPr/>
            <p:nvPr/>
          </p:nvSpPr>
          <p:spPr>
            <a:xfrm>
              <a:off x="8755022" y="34084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74" name="object 7274"/>
            <p:cNvSpPr/>
            <p:nvPr/>
          </p:nvSpPr>
          <p:spPr>
            <a:xfrm>
              <a:off x="8757525" y="34059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75" name="object 7275"/>
            <p:cNvSpPr/>
            <p:nvPr/>
          </p:nvSpPr>
          <p:spPr>
            <a:xfrm>
              <a:off x="8760175" y="34032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76" name="object 7276"/>
            <p:cNvSpPr/>
            <p:nvPr/>
          </p:nvSpPr>
          <p:spPr>
            <a:xfrm>
              <a:off x="8762950" y="34004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77" name="object 7277"/>
            <p:cNvSpPr/>
            <p:nvPr/>
          </p:nvSpPr>
          <p:spPr>
            <a:xfrm>
              <a:off x="8765849" y="33975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78" name="object 7278"/>
            <p:cNvSpPr/>
            <p:nvPr/>
          </p:nvSpPr>
          <p:spPr>
            <a:xfrm>
              <a:off x="8768893" y="33945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79" name="object 7279"/>
            <p:cNvSpPr/>
            <p:nvPr/>
          </p:nvSpPr>
          <p:spPr>
            <a:xfrm>
              <a:off x="8772059" y="33913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80" name="object 7280"/>
            <p:cNvSpPr/>
            <p:nvPr/>
          </p:nvSpPr>
          <p:spPr>
            <a:xfrm>
              <a:off x="8775372" y="33880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81" name="object 7281"/>
            <p:cNvSpPr/>
            <p:nvPr/>
          </p:nvSpPr>
          <p:spPr>
            <a:xfrm>
              <a:off x="8778809" y="33846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82" name="object 7282"/>
            <p:cNvSpPr/>
            <p:nvPr/>
          </p:nvSpPr>
          <p:spPr>
            <a:xfrm>
              <a:off x="8782368" y="33810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83" name="object 7283"/>
            <p:cNvSpPr/>
            <p:nvPr/>
          </p:nvSpPr>
          <p:spPr>
            <a:xfrm>
              <a:off x="8786076" y="33773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84" name="object 7284"/>
            <p:cNvSpPr/>
            <p:nvPr/>
          </p:nvSpPr>
          <p:spPr>
            <a:xfrm>
              <a:off x="8789904" y="33734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85" name="object 7285"/>
            <p:cNvSpPr/>
            <p:nvPr/>
          </p:nvSpPr>
          <p:spPr>
            <a:xfrm>
              <a:off x="8793884" y="33694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86" name="object 7286"/>
            <p:cNvSpPr/>
            <p:nvPr/>
          </p:nvSpPr>
          <p:spPr>
            <a:xfrm>
              <a:off x="8798008" y="33653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87" name="object 7287"/>
            <p:cNvSpPr/>
            <p:nvPr/>
          </p:nvSpPr>
          <p:spPr>
            <a:xfrm>
              <a:off x="8802231" y="33611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88" name="object 7288"/>
            <p:cNvSpPr/>
            <p:nvPr/>
          </p:nvSpPr>
          <p:spPr>
            <a:xfrm>
              <a:off x="8806599" y="33567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89" name="object 7289"/>
            <p:cNvSpPr/>
            <p:nvPr/>
          </p:nvSpPr>
          <p:spPr>
            <a:xfrm>
              <a:off x="8811117" y="33522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90" name="object 7290"/>
            <p:cNvSpPr/>
            <p:nvPr/>
          </p:nvSpPr>
          <p:spPr>
            <a:xfrm>
              <a:off x="8815758" y="33476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91" name="object 7291"/>
            <p:cNvSpPr/>
            <p:nvPr/>
          </p:nvSpPr>
          <p:spPr>
            <a:xfrm>
              <a:off x="8820520" y="3342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92" name="object 7292"/>
            <p:cNvSpPr/>
            <p:nvPr/>
          </p:nvSpPr>
          <p:spPr>
            <a:xfrm>
              <a:off x="8825430" y="33379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93" name="object 7293"/>
            <p:cNvSpPr/>
            <p:nvPr/>
          </p:nvSpPr>
          <p:spPr>
            <a:xfrm>
              <a:off x="8738453" y="35991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94" name="object 7294"/>
            <p:cNvSpPr/>
            <p:nvPr/>
          </p:nvSpPr>
          <p:spPr>
            <a:xfrm>
              <a:off x="8739750" y="35978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95" name="object 7295"/>
            <p:cNvSpPr/>
            <p:nvPr/>
          </p:nvSpPr>
          <p:spPr>
            <a:xfrm>
              <a:off x="8741203" y="35964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96" name="object 7296"/>
            <p:cNvSpPr/>
            <p:nvPr/>
          </p:nvSpPr>
          <p:spPr>
            <a:xfrm>
              <a:off x="8742773" y="35948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97" name="object 7297"/>
            <p:cNvSpPr/>
            <p:nvPr/>
          </p:nvSpPr>
          <p:spPr>
            <a:xfrm>
              <a:off x="8744489" y="35931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98" name="object 7298"/>
            <p:cNvSpPr/>
            <p:nvPr/>
          </p:nvSpPr>
          <p:spPr>
            <a:xfrm>
              <a:off x="8746331" y="35913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99" name="object 7299"/>
            <p:cNvSpPr/>
            <p:nvPr/>
          </p:nvSpPr>
          <p:spPr>
            <a:xfrm>
              <a:off x="8748295" y="35893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00" name="object 7300"/>
            <p:cNvSpPr/>
            <p:nvPr/>
          </p:nvSpPr>
          <p:spPr>
            <a:xfrm>
              <a:off x="8750408" y="35872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01" name="object 7301"/>
            <p:cNvSpPr/>
            <p:nvPr/>
          </p:nvSpPr>
          <p:spPr>
            <a:xfrm>
              <a:off x="8752640" y="35849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02" name="object 7302"/>
            <p:cNvSpPr/>
            <p:nvPr/>
          </p:nvSpPr>
          <p:spPr>
            <a:xfrm>
              <a:off x="8755022" y="35825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03" name="object 7303"/>
            <p:cNvSpPr/>
            <p:nvPr/>
          </p:nvSpPr>
          <p:spPr>
            <a:xfrm>
              <a:off x="8757525" y="35800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04" name="object 7304"/>
            <p:cNvSpPr/>
            <p:nvPr/>
          </p:nvSpPr>
          <p:spPr>
            <a:xfrm>
              <a:off x="8760175" y="35774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05" name="object 7305"/>
            <p:cNvSpPr/>
            <p:nvPr/>
          </p:nvSpPr>
          <p:spPr>
            <a:xfrm>
              <a:off x="8762950" y="35746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06" name="object 7306"/>
            <p:cNvSpPr/>
            <p:nvPr/>
          </p:nvSpPr>
          <p:spPr>
            <a:xfrm>
              <a:off x="8765849" y="35717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07" name="object 7307"/>
            <p:cNvSpPr/>
            <p:nvPr/>
          </p:nvSpPr>
          <p:spPr>
            <a:xfrm>
              <a:off x="8768893" y="35687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08" name="object 7308"/>
            <p:cNvSpPr/>
            <p:nvPr/>
          </p:nvSpPr>
          <p:spPr>
            <a:xfrm>
              <a:off x="8772059" y="35655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09" name="object 7309"/>
            <p:cNvSpPr/>
            <p:nvPr/>
          </p:nvSpPr>
          <p:spPr>
            <a:xfrm>
              <a:off x="8775372" y="35622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10" name="object 7310"/>
            <p:cNvSpPr/>
            <p:nvPr/>
          </p:nvSpPr>
          <p:spPr>
            <a:xfrm>
              <a:off x="8778809" y="35587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11" name="object 7311"/>
            <p:cNvSpPr/>
            <p:nvPr/>
          </p:nvSpPr>
          <p:spPr>
            <a:xfrm>
              <a:off x="8782368" y="35552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12" name="object 7312"/>
            <p:cNvSpPr/>
            <p:nvPr/>
          </p:nvSpPr>
          <p:spPr>
            <a:xfrm>
              <a:off x="8786076" y="35514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13" name="object 7313"/>
            <p:cNvSpPr/>
            <p:nvPr/>
          </p:nvSpPr>
          <p:spPr>
            <a:xfrm>
              <a:off x="8789904" y="35476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14" name="object 7314"/>
            <p:cNvSpPr/>
            <p:nvPr/>
          </p:nvSpPr>
          <p:spPr>
            <a:xfrm>
              <a:off x="8793884" y="35436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15" name="object 7315"/>
            <p:cNvSpPr/>
            <p:nvPr/>
          </p:nvSpPr>
          <p:spPr>
            <a:xfrm>
              <a:off x="8798008" y="35395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16" name="object 7316"/>
            <p:cNvSpPr/>
            <p:nvPr/>
          </p:nvSpPr>
          <p:spPr>
            <a:xfrm>
              <a:off x="8802231" y="35353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17" name="object 7317"/>
            <p:cNvSpPr/>
            <p:nvPr/>
          </p:nvSpPr>
          <p:spPr>
            <a:xfrm>
              <a:off x="8806599" y="35309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18" name="object 7318"/>
            <p:cNvSpPr/>
            <p:nvPr/>
          </p:nvSpPr>
          <p:spPr>
            <a:xfrm>
              <a:off x="8811117" y="35264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19" name="object 7319"/>
            <p:cNvSpPr/>
            <p:nvPr/>
          </p:nvSpPr>
          <p:spPr>
            <a:xfrm>
              <a:off x="8815758" y="35217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20" name="object 7320"/>
            <p:cNvSpPr/>
            <p:nvPr/>
          </p:nvSpPr>
          <p:spPr>
            <a:xfrm>
              <a:off x="8820520" y="35170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21" name="object 7321"/>
            <p:cNvSpPr/>
            <p:nvPr/>
          </p:nvSpPr>
          <p:spPr>
            <a:xfrm>
              <a:off x="8825430" y="35121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22" name="object 7322"/>
            <p:cNvSpPr/>
            <p:nvPr/>
          </p:nvSpPr>
          <p:spPr>
            <a:xfrm>
              <a:off x="8830313" y="359918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23" name="object 7323"/>
            <p:cNvSpPr/>
            <p:nvPr/>
          </p:nvSpPr>
          <p:spPr>
            <a:xfrm>
              <a:off x="8830313" y="3425013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24" name="object 7324"/>
            <p:cNvSpPr/>
            <p:nvPr/>
          </p:nvSpPr>
          <p:spPr>
            <a:xfrm>
              <a:off x="8830313" y="3425013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25" name="object 7325"/>
            <p:cNvSpPr/>
            <p:nvPr/>
          </p:nvSpPr>
          <p:spPr>
            <a:xfrm>
              <a:off x="9004290" y="3425013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26" name="object 7326"/>
            <p:cNvSpPr/>
            <p:nvPr/>
          </p:nvSpPr>
          <p:spPr>
            <a:xfrm>
              <a:off x="8825430" y="34250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27" name="object 7327"/>
            <p:cNvSpPr/>
            <p:nvPr/>
          </p:nvSpPr>
          <p:spPr>
            <a:xfrm>
              <a:off x="8826728" y="34237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28" name="object 7328"/>
            <p:cNvSpPr/>
            <p:nvPr/>
          </p:nvSpPr>
          <p:spPr>
            <a:xfrm>
              <a:off x="8828180" y="34222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29" name="object 7329"/>
            <p:cNvSpPr/>
            <p:nvPr/>
          </p:nvSpPr>
          <p:spPr>
            <a:xfrm>
              <a:off x="8829750" y="3420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30" name="object 7330"/>
            <p:cNvSpPr/>
            <p:nvPr/>
          </p:nvSpPr>
          <p:spPr>
            <a:xfrm>
              <a:off x="8831467" y="34189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31" name="object 7331"/>
            <p:cNvSpPr/>
            <p:nvPr/>
          </p:nvSpPr>
          <p:spPr>
            <a:xfrm>
              <a:off x="8833308" y="34171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32" name="object 7332"/>
            <p:cNvSpPr/>
            <p:nvPr/>
          </p:nvSpPr>
          <p:spPr>
            <a:xfrm>
              <a:off x="8835271" y="34151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33" name="object 7333"/>
            <p:cNvSpPr/>
            <p:nvPr/>
          </p:nvSpPr>
          <p:spPr>
            <a:xfrm>
              <a:off x="8837385" y="34130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34" name="object 7334"/>
            <p:cNvSpPr/>
            <p:nvPr/>
          </p:nvSpPr>
          <p:spPr>
            <a:xfrm>
              <a:off x="8839616" y="34107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35" name="object 7335"/>
            <p:cNvSpPr/>
            <p:nvPr/>
          </p:nvSpPr>
          <p:spPr>
            <a:xfrm>
              <a:off x="8841999" y="34084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36" name="object 7336"/>
            <p:cNvSpPr/>
            <p:nvPr/>
          </p:nvSpPr>
          <p:spPr>
            <a:xfrm>
              <a:off x="8844502" y="34059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37" name="object 7337"/>
            <p:cNvSpPr/>
            <p:nvPr/>
          </p:nvSpPr>
          <p:spPr>
            <a:xfrm>
              <a:off x="8847152" y="34032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38" name="object 7338"/>
            <p:cNvSpPr/>
            <p:nvPr/>
          </p:nvSpPr>
          <p:spPr>
            <a:xfrm>
              <a:off x="8849927" y="34004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39" name="object 7339"/>
            <p:cNvSpPr/>
            <p:nvPr/>
          </p:nvSpPr>
          <p:spPr>
            <a:xfrm>
              <a:off x="8852826" y="33975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40" name="object 7340"/>
            <p:cNvSpPr/>
            <p:nvPr/>
          </p:nvSpPr>
          <p:spPr>
            <a:xfrm>
              <a:off x="8855871" y="33945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41" name="object 7341"/>
            <p:cNvSpPr/>
            <p:nvPr/>
          </p:nvSpPr>
          <p:spPr>
            <a:xfrm>
              <a:off x="8859037" y="33913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42" name="object 7342"/>
            <p:cNvSpPr/>
            <p:nvPr/>
          </p:nvSpPr>
          <p:spPr>
            <a:xfrm>
              <a:off x="8862351" y="33880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43" name="object 7343"/>
            <p:cNvSpPr/>
            <p:nvPr/>
          </p:nvSpPr>
          <p:spPr>
            <a:xfrm>
              <a:off x="8865786" y="33846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44" name="object 7344"/>
            <p:cNvSpPr/>
            <p:nvPr/>
          </p:nvSpPr>
          <p:spPr>
            <a:xfrm>
              <a:off x="8869369" y="33810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45" name="object 7345"/>
            <p:cNvSpPr/>
            <p:nvPr/>
          </p:nvSpPr>
          <p:spPr>
            <a:xfrm>
              <a:off x="8873053" y="33773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46" name="object 7346"/>
            <p:cNvSpPr/>
            <p:nvPr/>
          </p:nvSpPr>
          <p:spPr>
            <a:xfrm>
              <a:off x="8876907" y="33734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47" name="object 7347"/>
            <p:cNvSpPr/>
            <p:nvPr/>
          </p:nvSpPr>
          <p:spPr>
            <a:xfrm>
              <a:off x="8880883" y="33694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48" name="object 7348"/>
            <p:cNvSpPr/>
            <p:nvPr/>
          </p:nvSpPr>
          <p:spPr>
            <a:xfrm>
              <a:off x="8884985" y="33653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49" name="object 7349"/>
            <p:cNvSpPr/>
            <p:nvPr/>
          </p:nvSpPr>
          <p:spPr>
            <a:xfrm>
              <a:off x="8889208" y="33611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50" name="object 7350"/>
            <p:cNvSpPr/>
            <p:nvPr/>
          </p:nvSpPr>
          <p:spPr>
            <a:xfrm>
              <a:off x="8893599" y="33567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51" name="object 7351"/>
            <p:cNvSpPr/>
            <p:nvPr/>
          </p:nvSpPr>
          <p:spPr>
            <a:xfrm>
              <a:off x="8898095" y="33522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52" name="object 7352"/>
            <p:cNvSpPr/>
            <p:nvPr/>
          </p:nvSpPr>
          <p:spPr>
            <a:xfrm>
              <a:off x="8902732" y="33476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53" name="object 7353"/>
            <p:cNvSpPr/>
            <p:nvPr/>
          </p:nvSpPr>
          <p:spPr>
            <a:xfrm>
              <a:off x="8907495" y="3342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54" name="object 7354"/>
            <p:cNvSpPr/>
            <p:nvPr/>
          </p:nvSpPr>
          <p:spPr>
            <a:xfrm>
              <a:off x="8912406" y="33379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55" name="object 7355"/>
            <p:cNvSpPr/>
            <p:nvPr/>
          </p:nvSpPr>
          <p:spPr>
            <a:xfrm>
              <a:off x="8999406" y="34250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56" name="object 7356"/>
            <p:cNvSpPr/>
            <p:nvPr/>
          </p:nvSpPr>
          <p:spPr>
            <a:xfrm>
              <a:off x="9000707" y="34237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57" name="object 7357"/>
            <p:cNvSpPr/>
            <p:nvPr/>
          </p:nvSpPr>
          <p:spPr>
            <a:xfrm>
              <a:off x="9002156" y="34222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58" name="object 7358"/>
            <p:cNvSpPr/>
            <p:nvPr/>
          </p:nvSpPr>
          <p:spPr>
            <a:xfrm>
              <a:off x="9003729" y="3420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59" name="object 7359"/>
            <p:cNvSpPr/>
            <p:nvPr/>
          </p:nvSpPr>
          <p:spPr>
            <a:xfrm>
              <a:off x="9005422" y="34189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60" name="object 7360"/>
            <p:cNvSpPr/>
            <p:nvPr/>
          </p:nvSpPr>
          <p:spPr>
            <a:xfrm>
              <a:off x="9007261" y="34171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61" name="object 7361"/>
            <p:cNvSpPr/>
            <p:nvPr/>
          </p:nvSpPr>
          <p:spPr>
            <a:xfrm>
              <a:off x="9009249" y="34151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62" name="object 7362"/>
            <p:cNvSpPr/>
            <p:nvPr/>
          </p:nvSpPr>
          <p:spPr>
            <a:xfrm>
              <a:off x="9011361" y="34130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63" name="object 7363"/>
            <p:cNvSpPr/>
            <p:nvPr/>
          </p:nvSpPr>
          <p:spPr>
            <a:xfrm>
              <a:off x="9013594" y="34107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64" name="object 7364"/>
            <p:cNvSpPr/>
            <p:nvPr/>
          </p:nvSpPr>
          <p:spPr>
            <a:xfrm>
              <a:off x="9015979" y="34084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65" name="object 7365"/>
            <p:cNvSpPr/>
            <p:nvPr/>
          </p:nvSpPr>
          <p:spPr>
            <a:xfrm>
              <a:off x="9018480" y="34059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66" name="object 7366"/>
            <p:cNvSpPr/>
            <p:nvPr/>
          </p:nvSpPr>
          <p:spPr>
            <a:xfrm>
              <a:off x="9021106" y="34032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67" name="object 7367"/>
            <p:cNvSpPr/>
            <p:nvPr/>
          </p:nvSpPr>
          <p:spPr>
            <a:xfrm>
              <a:off x="9023880" y="34004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68" name="object 7368"/>
            <p:cNvSpPr/>
            <p:nvPr/>
          </p:nvSpPr>
          <p:spPr>
            <a:xfrm>
              <a:off x="9026802" y="33975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69" name="object 7369"/>
            <p:cNvSpPr/>
            <p:nvPr/>
          </p:nvSpPr>
          <p:spPr>
            <a:xfrm>
              <a:off x="9029824" y="33945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70" name="object 7370"/>
            <p:cNvSpPr/>
            <p:nvPr/>
          </p:nvSpPr>
          <p:spPr>
            <a:xfrm>
              <a:off x="9033016" y="33913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71" name="object 7371"/>
            <p:cNvSpPr/>
            <p:nvPr/>
          </p:nvSpPr>
          <p:spPr>
            <a:xfrm>
              <a:off x="9036304" y="33880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72" name="object 7372"/>
            <p:cNvSpPr/>
            <p:nvPr/>
          </p:nvSpPr>
          <p:spPr>
            <a:xfrm>
              <a:off x="9039739" y="33846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73" name="object 7373"/>
            <p:cNvSpPr/>
            <p:nvPr/>
          </p:nvSpPr>
          <p:spPr>
            <a:xfrm>
              <a:off x="9043324" y="33810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74" name="object 7374"/>
            <p:cNvSpPr/>
            <p:nvPr/>
          </p:nvSpPr>
          <p:spPr>
            <a:xfrm>
              <a:off x="9047030" y="33773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75" name="object 7375"/>
            <p:cNvSpPr/>
            <p:nvPr/>
          </p:nvSpPr>
          <p:spPr>
            <a:xfrm>
              <a:off x="9050861" y="33734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76" name="object 7376"/>
            <p:cNvSpPr/>
            <p:nvPr/>
          </p:nvSpPr>
          <p:spPr>
            <a:xfrm>
              <a:off x="9054841" y="33694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77" name="object 7377"/>
            <p:cNvSpPr/>
            <p:nvPr/>
          </p:nvSpPr>
          <p:spPr>
            <a:xfrm>
              <a:off x="9058940" y="33653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78" name="object 7378"/>
            <p:cNvSpPr/>
            <p:nvPr/>
          </p:nvSpPr>
          <p:spPr>
            <a:xfrm>
              <a:off x="9063187" y="33611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79" name="object 7379"/>
            <p:cNvSpPr/>
            <p:nvPr/>
          </p:nvSpPr>
          <p:spPr>
            <a:xfrm>
              <a:off x="9067553" y="33567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80" name="object 7380"/>
            <p:cNvSpPr/>
            <p:nvPr/>
          </p:nvSpPr>
          <p:spPr>
            <a:xfrm>
              <a:off x="9072048" y="33522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81" name="object 7381"/>
            <p:cNvSpPr/>
            <p:nvPr/>
          </p:nvSpPr>
          <p:spPr>
            <a:xfrm>
              <a:off x="9076686" y="33476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82" name="object 7382"/>
            <p:cNvSpPr/>
            <p:nvPr/>
          </p:nvSpPr>
          <p:spPr>
            <a:xfrm>
              <a:off x="9081475" y="3342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83" name="object 7383"/>
            <p:cNvSpPr/>
            <p:nvPr/>
          </p:nvSpPr>
          <p:spPr>
            <a:xfrm>
              <a:off x="9086361" y="33379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84" name="object 7384"/>
            <p:cNvSpPr/>
            <p:nvPr/>
          </p:nvSpPr>
          <p:spPr>
            <a:xfrm>
              <a:off x="8999406" y="35991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85" name="object 7385"/>
            <p:cNvSpPr/>
            <p:nvPr/>
          </p:nvSpPr>
          <p:spPr>
            <a:xfrm>
              <a:off x="9000707" y="35978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86" name="object 7386"/>
            <p:cNvSpPr/>
            <p:nvPr/>
          </p:nvSpPr>
          <p:spPr>
            <a:xfrm>
              <a:off x="9002156" y="35964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87" name="object 7387"/>
            <p:cNvSpPr/>
            <p:nvPr/>
          </p:nvSpPr>
          <p:spPr>
            <a:xfrm>
              <a:off x="9003729" y="35948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88" name="object 7388"/>
            <p:cNvSpPr/>
            <p:nvPr/>
          </p:nvSpPr>
          <p:spPr>
            <a:xfrm>
              <a:off x="9005422" y="35931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89" name="object 7389"/>
            <p:cNvSpPr/>
            <p:nvPr/>
          </p:nvSpPr>
          <p:spPr>
            <a:xfrm>
              <a:off x="9007261" y="35913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90" name="object 7390"/>
            <p:cNvSpPr/>
            <p:nvPr/>
          </p:nvSpPr>
          <p:spPr>
            <a:xfrm>
              <a:off x="9009249" y="35893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91" name="object 7391"/>
            <p:cNvSpPr/>
            <p:nvPr/>
          </p:nvSpPr>
          <p:spPr>
            <a:xfrm>
              <a:off x="9011361" y="35872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92" name="object 7392"/>
            <p:cNvSpPr/>
            <p:nvPr/>
          </p:nvSpPr>
          <p:spPr>
            <a:xfrm>
              <a:off x="9013594" y="35849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93" name="object 7393"/>
            <p:cNvSpPr/>
            <p:nvPr/>
          </p:nvSpPr>
          <p:spPr>
            <a:xfrm>
              <a:off x="9015979" y="35825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94" name="object 7394"/>
            <p:cNvSpPr/>
            <p:nvPr/>
          </p:nvSpPr>
          <p:spPr>
            <a:xfrm>
              <a:off x="9018480" y="35800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95" name="object 7395"/>
            <p:cNvSpPr/>
            <p:nvPr/>
          </p:nvSpPr>
          <p:spPr>
            <a:xfrm>
              <a:off x="9021106" y="35774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96" name="object 7396"/>
            <p:cNvSpPr/>
            <p:nvPr/>
          </p:nvSpPr>
          <p:spPr>
            <a:xfrm>
              <a:off x="9023880" y="35746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97" name="object 7397"/>
            <p:cNvSpPr/>
            <p:nvPr/>
          </p:nvSpPr>
          <p:spPr>
            <a:xfrm>
              <a:off x="9026802" y="35717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98" name="object 7398"/>
            <p:cNvSpPr/>
            <p:nvPr/>
          </p:nvSpPr>
          <p:spPr>
            <a:xfrm>
              <a:off x="9029824" y="35687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99" name="object 7399"/>
            <p:cNvSpPr/>
            <p:nvPr/>
          </p:nvSpPr>
          <p:spPr>
            <a:xfrm>
              <a:off x="9033016" y="35655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00" name="object 7400"/>
            <p:cNvSpPr/>
            <p:nvPr/>
          </p:nvSpPr>
          <p:spPr>
            <a:xfrm>
              <a:off x="9036304" y="35622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01" name="object 7401"/>
            <p:cNvSpPr/>
            <p:nvPr/>
          </p:nvSpPr>
          <p:spPr>
            <a:xfrm>
              <a:off x="9039739" y="35587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02" name="object 7402"/>
            <p:cNvSpPr/>
            <p:nvPr/>
          </p:nvSpPr>
          <p:spPr>
            <a:xfrm>
              <a:off x="9043324" y="35552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03" name="object 7403"/>
            <p:cNvSpPr/>
            <p:nvPr/>
          </p:nvSpPr>
          <p:spPr>
            <a:xfrm>
              <a:off x="9047030" y="35514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04" name="object 7404"/>
            <p:cNvSpPr/>
            <p:nvPr/>
          </p:nvSpPr>
          <p:spPr>
            <a:xfrm>
              <a:off x="9050861" y="35476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05" name="object 7405"/>
            <p:cNvSpPr/>
            <p:nvPr/>
          </p:nvSpPr>
          <p:spPr>
            <a:xfrm>
              <a:off x="9054841" y="35436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06" name="object 7406"/>
            <p:cNvSpPr/>
            <p:nvPr/>
          </p:nvSpPr>
          <p:spPr>
            <a:xfrm>
              <a:off x="9058940" y="35395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07" name="object 7407"/>
            <p:cNvSpPr/>
            <p:nvPr/>
          </p:nvSpPr>
          <p:spPr>
            <a:xfrm>
              <a:off x="9063187" y="35353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08" name="object 7408"/>
            <p:cNvSpPr/>
            <p:nvPr/>
          </p:nvSpPr>
          <p:spPr>
            <a:xfrm>
              <a:off x="9067553" y="35309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09" name="object 7409"/>
            <p:cNvSpPr/>
            <p:nvPr/>
          </p:nvSpPr>
          <p:spPr>
            <a:xfrm>
              <a:off x="9072048" y="35264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10" name="object 7410"/>
            <p:cNvSpPr/>
            <p:nvPr/>
          </p:nvSpPr>
          <p:spPr>
            <a:xfrm>
              <a:off x="9076686" y="35217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11" name="object 7411"/>
            <p:cNvSpPr/>
            <p:nvPr/>
          </p:nvSpPr>
          <p:spPr>
            <a:xfrm>
              <a:off x="9081475" y="35170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12" name="object 7412"/>
            <p:cNvSpPr/>
            <p:nvPr/>
          </p:nvSpPr>
          <p:spPr>
            <a:xfrm>
              <a:off x="9086361" y="35121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13" name="object 7413"/>
            <p:cNvSpPr/>
            <p:nvPr/>
          </p:nvSpPr>
          <p:spPr>
            <a:xfrm>
              <a:off x="9091267" y="359918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14" name="object 7414"/>
            <p:cNvSpPr/>
            <p:nvPr/>
          </p:nvSpPr>
          <p:spPr>
            <a:xfrm>
              <a:off x="9091267" y="3425013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15" name="object 7415"/>
            <p:cNvSpPr/>
            <p:nvPr/>
          </p:nvSpPr>
          <p:spPr>
            <a:xfrm>
              <a:off x="9091267" y="3425013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16" name="object 7416"/>
            <p:cNvSpPr/>
            <p:nvPr/>
          </p:nvSpPr>
          <p:spPr>
            <a:xfrm>
              <a:off x="9265221" y="3425013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17" name="object 7417"/>
            <p:cNvSpPr/>
            <p:nvPr/>
          </p:nvSpPr>
          <p:spPr>
            <a:xfrm>
              <a:off x="9086383" y="34250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18" name="object 7418"/>
            <p:cNvSpPr/>
            <p:nvPr/>
          </p:nvSpPr>
          <p:spPr>
            <a:xfrm>
              <a:off x="9087684" y="34237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19" name="object 7419"/>
            <p:cNvSpPr/>
            <p:nvPr/>
          </p:nvSpPr>
          <p:spPr>
            <a:xfrm>
              <a:off x="9089132" y="34222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20" name="object 7420"/>
            <p:cNvSpPr/>
            <p:nvPr/>
          </p:nvSpPr>
          <p:spPr>
            <a:xfrm>
              <a:off x="9090705" y="3420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21" name="object 7421"/>
            <p:cNvSpPr/>
            <p:nvPr/>
          </p:nvSpPr>
          <p:spPr>
            <a:xfrm>
              <a:off x="9092421" y="34189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22" name="object 7422"/>
            <p:cNvSpPr/>
            <p:nvPr/>
          </p:nvSpPr>
          <p:spPr>
            <a:xfrm>
              <a:off x="9094262" y="34171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23" name="object 7423"/>
            <p:cNvSpPr/>
            <p:nvPr/>
          </p:nvSpPr>
          <p:spPr>
            <a:xfrm>
              <a:off x="9096227" y="34151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24" name="object 7424"/>
            <p:cNvSpPr/>
            <p:nvPr/>
          </p:nvSpPr>
          <p:spPr>
            <a:xfrm>
              <a:off x="9098338" y="34130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25" name="object 7425"/>
            <p:cNvSpPr/>
            <p:nvPr/>
          </p:nvSpPr>
          <p:spPr>
            <a:xfrm>
              <a:off x="9100572" y="34107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26" name="object 7426"/>
            <p:cNvSpPr/>
            <p:nvPr/>
          </p:nvSpPr>
          <p:spPr>
            <a:xfrm>
              <a:off x="9102956" y="34084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27" name="object 7427"/>
            <p:cNvSpPr/>
            <p:nvPr/>
          </p:nvSpPr>
          <p:spPr>
            <a:xfrm>
              <a:off x="9105456" y="34059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28" name="object 7428"/>
            <p:cNvSpPr/>
            <p:nvPr/>
          </p:nvSpPr>
          <p:spPr>
            <a:xfrm>
              <a:off x="9108109" y="34032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29" name="object 7429"/>
            <p:cNvSpPr/>
            <p:nvPr/>
          </p:nvSpPr>
          <p:spPr>
            <a:xfrm>
              <a:off x="9110884" y="34004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30" name="object 7430"/>
            <p:cNvSpPr/>
            <p:nvPr/>
          </p:nvSpPr>
          <p:spPr>
            <a:xfrm>
              <a:off x="9113780" y="33975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31" name="object 7431"/>
            <p:cNvSpPr/>
            <p:nvPr/>
          </p:nvSpPr>
          <p:spPr>
            <a:xfrm>
              <a:off x="9116826" y="33945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32" name="object 7432"/>
            <p:cNvSpPr/>
            <p:nvPr/>
          </p:nvSpPr>
          <p:spPr>
            <a:xfrm>
              <a:off x="9119993" y="33913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33" name="object 7433"/>
            <p:cNvSpPr/>
            <p:nvPr/>
          </p:nvSpPr>
          <p:spPr>
            <a:xfrm>
              <a:off x="9123305" y="33880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34" name="object 7434"/>
            <p:cNvSpPr/>
            <p:nvPr/>
          </p:nvSpPr>
          <p:spPr>
            <a:xfrm>
              <a:off x="9126741" y="33846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35" name="object 7435"/>
            <p:cNvSpPr/>
            <p:nvPr/>
          </p:nvSpPr>
          <p:spPr>
            <a:xfrm>
              <a:off x="9130300" y="33810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36" name="object 7436"/>
            <p:cNvSpPr/>
            <p:nvPr/>
          </p:nvSpPr>
          <p:spPr>
            <a:xfrm>
              <a:off x="9134007" y="33773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37" name="object 7437"/>
            <p:cNvSpPr/>
            <p:nvPr/>
          </p:nvSpPr>
          <p:spPr>
            <a:xfrm>
              <a:off x="9137838" y="33734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38" name="object 7438"/>
            <p:cNvSpPr/>
            <p:nvPr/>
          </p:nvSpPr>
          <p:spPr>
            <a:xfrm>
              <a:off x="9141817" y="33694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39" name="object 7439"/>
            <p:cNvSpPr/>
            <p:nvPr/>
          </p:nvSpPr>
          <p:spPr>
            <a:xfrm>
              <a:off x="9145916" y="33653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40" name="object 7440"/>
            <p:cNvSpPr/>
            <p:nvPr/>
          </p:nvSpPr>
          <p:spPr>
            <a:xfrm>
              <a:off x="9150164" y="33611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41" name="object 7441"/>
            <p:cNvSpPr/>
            <p:nvPr/>
          </p:nvSpPr>
          <p:spPr>
            <a:xfrm>
              <a:off x="9154530" y="33567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42" name="object 7442"/>
            <p:cNvSpPr/>
            <p:nvPr/>
          </p:nvSpPr>
          <p:spPr>
            <a:xfrm>
              <a:off x="9159050" y="33522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43" name="object 7443"/>
            <p:cNvSpPr/>
            <p:nvPr/>
          </p:nvSpPr>
          <p:spPr>
            <a:xfrm>
              <a:off x="9163689" y="33476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44" name="object 7444"/>
            <p:cNvSpPr/>
            <p:nvPr/>
          </p:nvSpPr>
          <p:spPr>
            <a:xfrm>
              <a:off x="9168452" y="3342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45" name="object 7445"/>
            <p:cNvSpPr/>
            <p:nvPr/>
          </p:nvSpPr>
          <p:spPr>
            <a:xfrm>
              <a:off x="9173338" y="33379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46" name="object 7446"/>
            <p:cNvSpPr/>
            <p:nvPr/>
          </p:nvSpPr>
          <p:spPr>
            <a:xfrm>
              <a:off x="9260336" y="34250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47" name="object 7447"/>
            <p:cNvSpPr/>
            <p:nvPr/>
          </p:nvSpPr>
          <p:spPr>
            <a:xfrm>
              <a:off x="9261665" y="34237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48" name="object 7448"/>
            <p:cNvSpPr/>
            <p:nvPr/>
          </p:nvSpPr>
          <p:spPr>
            <a:xfrm>
              <a:off x="9263086" y="34222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49" name="object 7449"/>
            <p:cNvSpPr/>
            <p:nvPr/>
          </p:nvSpPr>
          <p:spPr>
            <a:xfrm>
              <a:off x="9264660" y="3420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50" name="object 7450"/>
            <p:cNvSpPr/>
            <p:nvPr/>
          </p:nvSpPr>
          <p:spPr>
            <a:xfrm>
              <a:off x="9266375" y="34189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51" name="object 7451"/>
            <p:cNvSpPr/>
            <p:nvPr/>
          </p:nvSpPr>
          <p:spPr>
            <a:xfrm>
              <a:off x="9268219" y="34171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52" name="object 7452"/>
            <p:cNvSpPr/>
            <p:nvPr/>
          </p:nvSpPr>
          <p:spPr>
            <a:xfrm>
              <a:off x="9270180" y="34151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53" name="object 7453"/>
            <p:cNvSpPr/>
            <p:nvPr/>
          </p:nvSpPr>
          <p:spPr>
            <a:xfrm>
              <a:off x="9272292" y="34130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54" name="object 7454"/>
            <p:cNvSpPr/>
            <p:nvPr/>
          </p:nvSpPr>
          <p:spPr>
            <a:xfrm>
              <a:off x="9274550" y="34107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55" name="object 7455"/>
            <p:cNvSpPr/>
            <p:nvPr/>
          </p:nvSpPr>
          <p:spPr>
            <a:xfrm>
              <a:off x="9276906" y="34084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56" name="object 7456"/>
            <p:cNvSpPr/>
            <p:nvPr/>
          </p:nvSpPr>
          <p:spPr>
            <a:xfrm>
              <a:off x="9279411" y="34059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57" name="object 7457"/>
            <p:cNvSpPr/>
            <p:nvPr/>
          </p:nvSpPr>
          <p:spPr>
            <a:xfrm>
              <a:off x="9282062" y="34032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58" name="object 7458"/>
            <p:cNvSpPr/>
            <p:nvPr/>
          </p:nvSpPr>
          <p:spPr>
            <a:xfrm>
              <a:off x="9284838" y="34004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59" name="object 7459"/>
            <p:cNvSpPr/>
            <p:nvPr/>
          </p:nvSpPr>
          <p:spPr>
            <a:xfrm>
              <a:off x="9287736" y="33975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60" name="object 7460"/>
            <p:cNvSpPr/>
            <p:nvPr/>
          </p:nvSpPr>
          <p:spPr>
            <a:xfrm>
              <a:off x="9290779" y="33945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61" name="object 7461"/>
            <p:cNvSpPr/>
            <p:nvPr/>
          </p:nvSpPr>
          <p:spPr>
            <a:xfrm>
              <a:off x="9293971" y="33913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62" name="object 7462"/>
            <p:cNvSpPr/>
            <p:nvPr/>
          </p:nvSpPr>
          <p:spPr>
            <a:xfrm>
              <a:off x="9297261" y="33880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63" name="object 7463"/>
            <p:cNvSpPr/>
            <p:nvPr/>
          </p:nvSpPr>
          <p:spPr>
            <a:xfrm>
              <a:off x="9300694" y="33846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64" name="object 7464"/>
            <p:cNvSpPr/>
            <p:nvPr/>
          </p:nvSpPr>
          <p:spPr>
            <a:xfrm>
              <a:off x="9304279" y="33810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65" name="object 7465"/>
            <p:cNvSpPr/>
            <p:nvPr/>
          </p:nvSpPr>
          <p:spPr>
            <a:xfrm>
              <a:off x="9307986" y="33773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66" name="object 7466"/>
            <p:cNvSpPr/>
            <p:nvPr/>
          </p:nvSpPr>
          <p:spPr>
            <a:xfrm>
              <a:off x="9311819" y="33734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67" name="object 7467"/>
            <p:cNvSpPr/>
            <p:nvPr/>
          </p:nvSpPr>
          <p:spPr>
            <a:xfrm>
              <a:off x="9315792" y="33694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68" name="object 7468"/>
            <p:cNvSpPr/>
            <p:nvPr/>
          </p:nvSpPr>
          <p:spPr>
            <a:xfrm>
              <a:off x="9319894" y="33653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69" name="object 7469"/>
            <p:cNvSpPr/>
            <p:nvPr/>
          </p:nvSpPr>
          <p:spPr>
            <a:xfrm>
              <a:off x="9324117" y="33611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70" name="object 7470"/>
            <p:cNvSpPr/>
            <p:nvPr/>
          </p:nvSpPr>
          <p:spPr>
            <a:xfrm>
              <a:off x="9328509" y="33567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71" name="object 7471"/>
            <p:cNvSpPr/>
            <p:nvPr/>
          </p:nvSpPr>
          <p:spPr>
            <a:xfrm>
              <a:off x="9333003" y="33522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72" name="object 7472"/>
            <p:cNvSpPr/>
            <p:nvPr/>
          </p:nvSpPr>
          <p:spPr>
            <a:xfrm>
              <a:off x="9337644" y="33476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73" name="object 7473"/>
            <p:cNvSpPr/>
            <p:nvPr/>
          </p:nvSpPr>
          <p:spPr>
            <a:xfrm>
              <a:off x="9342407" y="3342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74" name="object 7474"/>
            <p:cNvSpPr/>
            <p:nvPr/>
          </p:nvSpPr>
          <p:spPr>
            <a:xfrm>
              <a:off x="9347314" y="33379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75" name="object 7475"/>
            <p:cNvSpPr/>
            <p:nvPr/>
          </p:nvSpPr>
          <p:spPr>
            <a:xfrm>
              <a:off x="9260336" y="35991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76" name="object 7476"/>
            <p:cNvSpPr/>
            <p:nvPr/>
          </p:nvSpPr>
          <p:spPr>
            <a:xfrm>
              <a:off x="9261665" y="35978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77" name="object 7477"/>
            <p:cNvSpPr/>
            <p:nvPr/>
          </p:nvSpPr>
          <p:spPr>
            <a:xfrm>
              <a:off x="9263086" y="35964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78" name="object 7478"/>
            <p:cNvSpPr/>
            <p:nvPr/>
          </p:nvSpPr>
          <p:spPr>
            <a:xfrm>
              <a:off x="9264660" y="35948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79" name="object 7479"/>
            <p:cNvSpPr/>
            <p:nvPr/>
          </p:nvSpPr>
          <p:spPr>
            <a:xfrm>
              <a:off x="9266375" y="35931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80" name="object 7480"/>
            <p:cNvSpPr/>
            <p:nvPr/>
          </p:nvSpPr>
          <p:spPr>
            <a:xfrm>
              <a:off x="9268219" y="35913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81" name="object 7481"/>
            <p:cNvSpPr/>
            <p:nvPr/>
          </p:nvSpPr>
          <p:spPr>
            <a:xfrm>
              <a:off x="9270180" y="35893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82" name="object 7482"/>
            <p:cNvSpPr/>
            <p:nvPr/>
          </p:nvSpPr>
          <p:spPr>
            <a:xfrm>
              <a:off x="9272292" y="35872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83" name="object 7483"/>
            <p:cNvSpPr/>
            <p:nvPr/>
          </p:nvSpPr>
          <p:spPr>
            <a:xfrm>
              <a:off x="9274550" y="35849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84" name="object 7484"/>
            <p:cNvSpPr/>
            <p:nvPr/>
          </p:nvSpPr>
          <p:spPr>
            <a:xfrm>
              <a:off x="9276906" y="35825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85" name="object 7485"/>
            <p:cNvSpPr/>
            <p:nvPr/>
          </p:nvSpPr>
          <p:spPr>
            <a:xfrm>
              <a:off x="9279411" y="35800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86" name="object 7486"/>
            <p:cNvSpPr/>
            <p:nvPr/>
          </p:nvSpPr>
          <p:spPr>
            <a:xfrm>
              <a:off x="9282062" y="35774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87" name="object 7487"/>
            <p:cNvSpPr/>
            <p:nvPr/>
          </p:nvSpPr>
          <p:spPr>
            <a:xfrm>
              <a:off x="9284838" y="35746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88" name="object 7488"/>
            <p:cNvSpPr/>
            <p:nvPr/>
          </p:nvSpPr>
          <p:spPr>
            <a:xfrm>
              <a:off x="9287736" y="35717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89" name="object 7489"/>
            <p:cNvSpPr/>
            <p:nvPr/>
          </p:nvSpPr>
          <p:spPr>
            <a:xfrm>
              <a:off x="9290779" y="35687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90" name="object 7490"/>
            <p:cNvSpPr/>
            <p:nvPr/>
          </p:nvSpPr>
          <p:spPr>
            <a:xfrm>
              <a:off x="9293971" y="35655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91" name="object 7491"/>
            <p:cNvSpPr/>
            <p:nvPr/>
          </p:nvSpPr>
          <p:spPr>
            <a:xfrm>
              <a:off x="9297261" y="35622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92" name="object 7492"/>
            <p:cNvSpPr/>
            <p:nvPr/>
          </p:nvSpPr>
          <p:spPr>
            <a:xfrm>
              <a:off x="9300694" y="35587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93" name="object 7493"/>
            <p:cNvSpPr/>
            <p:nvPr/>
          </p:nvSpPr>
          <p:spPr>
            <a:xfrm>
              <a:off x="9304279" y="35552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94" name="object 7494"/>
            <p:cNvSpPr/>
            <p:nvPr/>
          </p:nvSpPr>
          <p:spPr>
            <a:xfrm>
              <a:off x="9307986" y="35514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95" name="object 7495"/>
            <p:cNvSpPr/>
            <p:nvPr/>
          </p:nvSpPr>
          <p:spPr>
            <a:xfrm>
              <a:off x="9311819" y="35476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96" name="object 7496"/>
            <p:cNvSpPr/>
            <p:nvPr/>
          </p:nvSpPr>
          <p:spPr>
            <a:xfrm>
              <a:off x="9315792" y="35436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97" name="object 7497"/>
            <p:cNvSpPr/>
            <p:nvPr/>
          </p:nvSpPr>
          <p:spPr>
            <a:xfrm>
              <a:off x="9319894" y="35395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98" name="object 7498"/>
            <p:cNvSpPr/>
            <p:nvPr/>
          </p:nvSpPr>
          <p:spPr>
            <a:xfrm>
              <a:off x="9324117" y="35353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99" name="object 7499"/>
            <p:cNvSpPr/>
            <p:nvPr/>
          </p:nvSpPr>
          <p:spPr>
            <a:xfrm>
              <a:off x="9328509" y="35309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00" name="object 7500"/>
            <p:cNvSpPr/>
            <p:nvPr/>
          </p:nvSpPr>
          <p:spPr>
            <a:xfrm>
              <a:off x="9333003" y="35264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01" name="object 7501"/>
            <p:cNvSpPr/>
            <p:nvPr/>
          </p:nvSpPr>
          <p:spPr>
            <a:xfrm>
              <a:off x="9337644" y="35217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02" name="object 7502"/>
            <p:cNvSpPr/>
            <p:nvPr/>
          </p:nvSpPr>
          <p:spPr>
            <a:xfrm>
              <a:off x="9342407" y="35170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03" name="object 7503"/>
            <p:cNvSpPr/>
            <p:nvPr/>
          </p:nvSpPr>
          <p:spPr>
            <a:xfrm>
              <a:off x="9347314" y="35121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04" name="object 7504"/>
            <p:cNvSpPr/>
            <p:nvPr/>
          </p:nvSpPr>
          <p:spPr>
            <a:xfrm>
              <a:off x="9352223" y="359918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05" name="object 7505"/>
            <p:cNvSpPr/>
            <p:nvPr/>
          </p:nvSpPr>
          <p:spPr>
            <a:xfrm>
              <a:off x="9352223" y="3425013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06" name="object 7506"/>
            <p:cNvSpPr/>
            <p:nvPr/>
          </p:nvSpPr>
          <p:spPr>
            <a:xfrm>
              <a:off x="9352223" y="3425013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07" name="object 7507"/>
            <p:cNvSpPr/>
            <p:nvPr/>
          </p:nvSpPr>
          <p:spPr>
            <a:xfrm>
              <a:off x="9526177" y="3425013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08" name="object 7508"/>
            <p:cNvSpPr/>
            <p:nvPr/>
          </p:nvSpPr>
          <p:spPr>
            <a:xfrm>
              <a:off x="9347314" y="34250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09" name="object 7509"/>
            <p:cNvSpPr/>
            <p:nvPr/>
          </p:nvSpPr>
          <p:spPr>
            <a:xfrm>
              <a:off x="9348641" y="34237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10" name="object 7510"/>
            <p:cNvSpPr/>
            <p:nvPr/>
          </p:nvSpPr>
          <p:spPr>
            <a:xfrm>
              <a:off x="9350087" y="34222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11" name="object 7511"/>
            <p:cNvSpPr/>
            <p:nvPr/>
          </p:nvSpPr>
          <p:spPr>
            <a:xfrm>
              <a:off x="9351659" y="3420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12" name="object 7512"/>
            <p:cNvSpPr/>
            <p:nvPr/>
          </p:nvSpPr>
          <p:spPr>
            <a:xfrm>
              <a:off x="9353353" y="34189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13" name="object 7513"/>
            <p:cNvSpPr/>
            <p:nvPr/>
          </p:nvSpPr>
          <p:spPr>
            <a:xfrm>
              <a:off x="9355194" y="34171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14" name="object 7514"/>
            <p:cNvSpPr/>
            <p:nvPr/>
          </p:nvSpPr>
          <p:spPr>
            <a:xfrm>
              <a:off x="9357182" y="34151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15" name="object 7515"/>
            <p:cNvSpPr/>
            <p:nvPr/>
          </p:nvSpPr>
          <p:spPr>
            <a:xfrm>
              <a:off x="9359293" y="34130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16" name="object 7516"/>
            <p:cNvSpPr/>
            <p:nvPr/>
          </p:nvSpPr>
          <p:spPr>
            <a:xfrm>
              <a:off x="9361527" y="34107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17" name="object 7517"/>
            <p:cNvSpPr/>
            <p:nvPr/>
          </p:nvSpPr>
          <p:spPr>
            <a:xfrm>
              <a:off x="9363886" y="34084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18" name="object 7518"/>
            <p:cNvSpPr/>
            <p:nvPr/>
          </p:nvSpPr>
          <p:spPr>
            <a:xfrm>
              <a:off x="9366415" y="34059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19" name="object 7519"/>
            <p:cNvSpPr/>
            <p:nvPr/>
          </p:nvSpPr>
          <p:spPr>
            <a:xfrm>
              <a:off x="9369039" y="34032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20" name="object 7520"/>
            <p:cNvSpPr/>
            <p:nvPr/>
          </p:nvSpPr>
          <p:spPr>
            <a:xfrm>
              <a:off x="9371816" y="34004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21" name="object 7521"/>
            <p:cNvSpPr/>
            <p:nvPr/>
          </p:nvSpPr>
          <p:spPr>
            <a:xfrm>
              <a:off x="9374734" y="33975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22" name="object 7522"/>
            <p:cNvSpPr/>
            <p:nvPr/>
          </p:nvSpPr>
          <p:spPr>
            <a:xfrm>
              <a:off x="9377757" y="33945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23" name="object 7523"/>
            <p:cNvSpPr/>
            <p:nvPr/>
          </p:nvSpPr>
          <p:spPr>
            <a:xfrm>
              <a:off x="9380947" y="33913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24" name="object 7524"/>
            <p:cNvSpPr/>
            <p:nvPr/>
          </p:nvSpPr>
          <p:spPr>
            <a:xfrm>
              <a:off x="9384238" y="33880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25" name="object 7525"/>
            <p:cNvSpPr/>
            <p:nvPr/>
          </p:nvSpPr>
          <p:spPr>
            <a:xfrm>
              <a:off x="9387672" y="33846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26" name="object 7526"/>
            <p:cNvSpPr/>
            <p:nvPr/>
          </p:nvSpPr>
          <p:spPr>
            <a:xfrm>
              <a:off x="9391256" y="33810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27" name="object 7527"/>
            <p:cNvSpPr/>
            <p:nvPr/>
          </p:nvSpPr>
          <p:spPr>
            <a:xfrm>
              <a:off x="9394963" y="33773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28" name="object 7528"/>
            <p:cNvSpPr/>
            <p:nvPr/>
          </p:nvSpPr>
          <p:spPr>
            <a:xfrm>
              <a:off x="9398795" y="33734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29" name="object 7529"/>
            <p:cNvSpPr/>
            <p:nvPr/>
          </p:nvSpPr>
          <p:spPr>
            <a:xfrm>
              <a:off x="9402770" y="33694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30" name="object 7530"/>
            <p:cNvSpPr/>
            <p:nvPr/>
          </p:nvSpPr>
          <p:spPr>
            <a:xfrm>
              <a:off x="9406871" y="33653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31" name="object 7531"/>
            <p:cNvSpPr/>
            <p:nvPr/>
          </p:nvSpPr>
          <p:spPr>
            <a:xfrm>
              <a:off x="9411118" y="33611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32" name="object 7532"/>
            <p:cNvSpPr/>
            <p:nvPr/>
          </p:nvSpPr>
          <p:spPr>
            <a:xfrm>
              <a:off x="9415486" y="33567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33" name="object 7533"/>
            <p:cNvSpPr/>
            <p:nvPr/>
          </p:nvSpPr>
          <p:spPr>
            <a:xfrm>
              <a:off x="9419980" y="33522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34" name="object 7534"/>
            <p:cNvSpPr/>
            <p:nvPr/>
          </p:nvSpPr>
          <p:spPr>
            <a:xfrm>
              <a:off x="9424620" y="33476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35" name="object 7535"/>
            <p:cNvSpPr/>
            <p:nvPr/>
          </p:nvSpPr>
          <p:spPr>
            <a:xfrm>
              <a:off x="9429408" y="3342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36" name="object 7536"/>
            <p:cNvSpPr/>
            <p:nvPr/>
          </p:nvSpPr>
          <p:spPr>
            <a:xfrm>
              <a:off x="9434292" y="33379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37" name="object 7537"/>
            <p:cNvSpPr/>
            <p:nvPr/>
          </p:nvSpPr>
          <p:spPr>
            <a:xfrm>
              <a:off x="9521292" y="34250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38" name="object 7538"/>
            <p:cNvSpPr/>
            <p:nvPr/>
          </p:nvSpPr>
          <p:spPr>
            <a:xfrm>
              <a:off x="9522593" y="34237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39" name="object 7539"/>
            <p:cNvSpPr/>
            <p:nvPr/>
          </p:nvSpPr>
          <p:spPr>
            <a:xfrm>
              <a:off x="9524042" y="34222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40" name="object 7540"/>
            <p:cNvSpPr/>
            <p:nvPr/>
          </p:nvSpPr>
          <p:spPr>
            <a:xfrm>
              <a:off x="9525613" y="3420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41" name="object 7541"/>
            <p:cNvSpPr/>
            <p:nvPr/>
          </p:nvSpPr>
          <p:spPr>
            <a:xfrm>
              <a:off x="9527330" y="34189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42" name="object 7542"/>
            <p:cNvSpPr/>
            <p:nvPr/>
          </p:nvSpPr>
          <p:spPr>
            <a:xfrm>
              <a:off x="9529174" y="34171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43" name="object 7543"/>
            <p:cNvSpPr/>
            <p:nvPr/>
          </p:nvSpPr>
          <p:spPr>
            <a:xfrm>
              <a:off x="9531136" y="34151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44" name="object 7544"/>
            <p:cNvSpPr/>
            <p:nvPr/>
          </p:nvSpPr>
          <p:spPr>
            <a:xfrm>
              <a:off x="9533246" y="34130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45" name="object 7545"/>
            <p:cNvSpPr/>
            <p:nvPr/>
          </p:nvSpPr>
          <p:spPr>
            <a:xfrm>
              <a:off x="9535481" y="34107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46" name="object 7546"/>
            <p:cNvSpPr/>
            <p:nvPr/>
          </p:nvSpPr>
          <p:spPr>
            <a:xfrm>
              <a:off x="9537862" y="34084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47" name="object 7547"/>
            <p:cNvSpPr/>
            <p:nvPr/>
          </p:nvSpPr>
          <p:spPr>
            <a:xfrm>
              <a:off x="9540366" y="34059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48" name="object 7548"/>
            <p:cNvSpPr/>
            <p:nvPr/>
          </p:nvSpPr>
          <p:spPr>
            <a:xfrm>
              <a:off x="9543018" y="34032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49" name="object 7549"/>
            <p:cNvSpPr/>
            <p:nvPr/>
          </p:nvSpPr>
          <p:spPr>
            <a:xfrm>
              <a:off x="9545794" y="34004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50" name="object 7550"/>
            <p:cNvSpPr/>
            <p:nvPr/>
          </p:nvSpPr>
          <p:spPr>
            <a:xfrm>
              <a:off x="9548689" y="33975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51" name="object 7551"/>
            <p:cNvSpPr/>
            <p:nvPr/>
          </p:nvSpPr>
          <p:spPr>
            <a:xfrm>
              <a:off x="9551736" y="33945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52" name="object 7552"/>
            <p:cNvSpPr/>
            <p:nvPr/>
          </p:nvSpPr>
          <p:spPr>
            <a:xfrm>
              <a:off x="9554902" y="33913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53" name="object 7553"/>
            <p:cNvSpPr/>
            <p:nvPr/>
          </p:nvSpPr>
          <p:spPr>
            <a:xfrm>
              <a:off x="9558212" y="33880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54" name="object 7554"/>
            <p:cNvSpPr/>
            <p:nvPr/>
          </p:nvSpPr>
          <p:spPr>
            <a:xfrm>
              <a:off x="9561652" y="33846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55" name="object 7555"/>
            <p:cNvSpPr/>
            <p:nvPr/>
          </p:nvSpPr>
          <p:spPr>
            <a:xfrm>
              <a:off x="9565209" y="33810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56" name="object 7556"/>
            <p:cNvSpPr/>
            <p:nvPr/>
          </p:nvSpPr>
          <p:spPr>
            <a:xfrm>
              <a:off x="9568917" y="33773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57" name="object 7557"/>
            <p:cNvSpPr/>
            <p:nvPr/>
          </p:nvSpPr>
          <p:spPr>
            <a:xfrm>
              <a:off x="9572773" y="33734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58" name="object 7558"/>
            <p:cNvSpPr/>
            <p:nvPr/>
          </p:nvSpPr>
          <p:spPr>
            <a:xfrm>
              <a:off x="9576747" y="33694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59" name="object 7559"/>
            <p:cNvSpPr/>
            <p:nvPr/>
          </p:nvSpPr>
          <p:spPr>
            <a:xfrm>
              <a:off x="9580848" y="33653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60" name="object 7560"/>
            <p:cNvSpPr/>
            <p:nvPr/>
          </p:nvSpPr>
          <p:spPr>
            <a:xfrm>
              <a:off x="9585073" y="33611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61" name="object 7561"/>
            <p:cNvSpPr/>
            <p:nvPr/>
          </p:nvSpPr>
          <p:spPr>
            <a:xfrm>
              <a:off x="9589439" y="33567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62" name="object 7562"/>
            <p:cNvSpPr/>
            <p:nvPr/>
          </p:nvSpPr>
          <p:spPr>
            <a:xfrm>
              <a:off x="9593959" y="33522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63" name="object 7563"/>
            <p:cNvSpPr/>
            <p:nvPr/>
          </p:nvSpPr>
          <p:spPr>
            <a:xfrm>
              <a:off x="9598599" y="33476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64" name="object 7564"/>
            <p:cNvSpPr/>
            <p:nvPr/>
          </p:nvSpPr>
          <p:spPr>
            <a:xfrm>
              <a:off x="9603361" y="3342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65" name="object 7565"/>
            <p:cNvSpPr/>
            <p:nvPr/>
          </p:nvSpPr>
          <p:spPr>
            <a:xfrm>
              <a:off x="9608268" y="33379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66" name="object 7566"/>
            <p:cNvSpPr/>
            <p:nvPr/>
          </p:nvSpPr>
          <p:spPr>
            <a:xfrm>
              <a:off x="9521292" y="35991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67" name="object 7567"/>
            <p:cNvSpPr/>
            <p:nvPr/>
          </p:nvSpPr>
          <p:spPr>
            <a:xfrm>
              <a:off x="9522593" y="35978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68" name="object 7568"/>
            <p:cNvSpPr/>
            <p:nvPr/>
          </p:nvSpPr>
          <p:spPr>
            <a:xfrm>
              <a:off x="9524042" y="35964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69" name="object 7569"/>
            <p:cNvSpPr/>
            <p:nvPr/>
          </p:nvSpPr>
          <p:spPr>
            <a:xfrm>
              <a:off x="9525613" y="35948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70" name="object 7570"/>
            <p:cNvSpPr/>
            <p:nvPr/>
          </p:nvSpPr>
          <p:spPr>
            <a:xfrm>
              <a:off x="9527330" y="35931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71" name="object 7571"/>
            <p:cNvSpPr/>
            <p:nvPr/>
          </p:nvSpPr>
          <p:spPr>
            <a:xfrm>
              <a:off x="9529174" y="35913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72" name="object 7572"/>
            <p:cNvSpPr/>
            <p:nvPr/>
          </p:nvSpPr>
          <p:spPr>
            <a:xfrm>
              <a:off x="9531136" y="35893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73" name="object 7573"/>
            <p:cNvSpPr/>
            <p:nvPr/>
          </p:nvSpPr>
          <p:spPr>
            <a:xfrm>
              <a:off x="9533246" y="35872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74" name="object 7574"/>
            <p:cNvSpPr/>
            <p:nvPr/>
          </p:nvSpPr>
          <p:spPr>
            <a:xfrm>
              <a:off x="9535481" y="35849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75" name="object 7575"/>
            <p:cNvSpPr/>
            <p:nvPr/>
          </p:nvSpPr>
          <p:spPr>
            <a:xfrm>
              <a:off x="9537862" y="35825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76" name="object 7576"/>
            <p:cNvSpPr/>
            <p:nvPr/>
          </p:nvSpPr>
          <p:spPr>
            <a:xfrm>
              <a:off x="9540366" y="35800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77" name="object 7577"/>
            <p:cNvSpPr/>
            <p:nvPr/>
          </p:nvSpPr>
          <p:spPr>
            <a:xfrm>
              <a:off x="9543018" y="35774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78" name="object 7578"/>
            <p:cNvSpPr/>
            <p:nvPr/>
          </p:nvSpPr>
          <p:spPr>
            <a:xfrm>
              <a:off x="9545794" y="35746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79" name="object 7579"/>
            <p:cNvSpPr/>
            <p:nvPr/>
          </p:nvSpPr>
          <p:spPr>
            <a:xfrm>
              <a:off x="9548689" y="35717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80" name="object 7580"/>
            <p:cNvSpPr/>
            <p:nvPr/>
          </p:nvSpPr>
          <p:spPr>
            <a:xfrm>
              <a:off x="9551736" y="35687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81" name="object 7581"/>
            <p:cNvSpPr/>
            <p:nvPr/>
          </p:nvSpPr>
          <p:spPr>
            <a:xfrm>
              <a:off x="9554902" y="35655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82" name="object 7582"/>
            <p:cNvSpPr/>
            <p:nvPr/>
          </p:nvSpPr>
          <p:spPr>
            <a:xfrm>
              <a:off x="9558212" y="35622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83" name="object 7583"/>
            <p:cNvSpPr/>
            <p:nvPr/>
          </p:nvSpPr>
          <p:spPr>
            <a:xfrm>
              <a:off x="9561652" y="35587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84" name="object 7584"/>
            <p:cNvSpPr/>
            <p:nvPr/>
          </p:nvSpPr>
          <p:spPr>
            <a:xfrm>
              <a:off x="9565209" y="35552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85" name="object 7585"/>
            <p:cNvSpPr/>
            <p:nvPr/>
          </p:nvSpPr>
          <p:spPr>
            <a:xfrm>
              <a:off x="9568917" y="35514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86" name="object 7586"/>
            <p:cNvSpPr/>
            <p:nvPr/>
          </p:nvSpPr>
          <p:spPr>
            <a:xfrm>
              <a:off x="9572773" y="35476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87" name="object 7587"/>
            <p:cNvSpPr/>
            <p:nvPr/>
          </p:nvSpPr>
          <p:spPr>
            <a:xfrm>
              <a:off x="9576747" y="35436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88" name="object 7588"/>
            <p:cNvSpPr/>
            <p:nvPr/>
          </p:nvSpPr>
          <p:spPr>
            <a:xfrm>
              <a:off x="9580848" y="35395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89" name="object 7589"/>
            <p:cNvSpPr/>
            <p:nvPr/>
          </p:nvSpPr>
          <p:spPr>
            <a:xfrm>
              <a:off x="9585073" y="35353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90" name="object 7590"/>
            <p:cNvSpPr/>
            <p:nvPr/>
          </p:nvSpPr>
          <p:spPr>
            <a:xfrm>
              <a:off x="9589439" y="35309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91" name="object 7591"/>
            <p:cNvSpPr/>
            <p:nvPr/>
          </p:nvSpPr>
          <p:spPr>
            <a:xfrm>
              <a:off x="9593959" y="35264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92" name="object 7592"/>
            <p:cNvSpPr/>
            <p:nvPr/>
          </p:nvSpPr>
          <p:spPr>
            <a:xfrm>
              <a:off x="9598599" y="35217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93" name="object 7593"/>
            <p:cNvSpPr/>
            <p:nvPr/>
          </p:nvSpPr>
          <p:spPr>
            <a:xfrm>
              <a:off x="9603361" y="35170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94" name="object 7594"/>
            <p:cNvSpPr/>
            <p:nvPr/>
          </p:nvSpPr>
          <p:spPr>
            <a:xfrm>
              <a:off x="9608268" y="35121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95" name="object 7595"/>
            <p:cNvSpPr/>
            <p:nvPr/>
          </p:nvSpPr>
          <p:spPr>
            <a:xfrm>
              <a:off x="9613154" y="359918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96" name="object 7596"/>
            <p:cNvSpPr/>
            <p:nvPr/>
          </p:nvSpPr>
          <p:spPr>
            <a:xfrm>
              <a:off x="9613154" y="3425013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97" name="object 7597"/>
            <p:cNvSpPr/>
            <p:nvPr/>
          </p:nvSpPr>
          <p:spPr>
            <a:xfrm>
              <a:off x="9613154" y="3425013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98" name="object 7598"/>
            <p:cNvSpPr/>
            <p:nvPr/>
          </p:nvSpPr>
          <p:spPr>
            <a:xfrm>
              <a:off x="9787135" y="3425013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99" name="object 7599"/>
            <p:cNvSpPr/>
            <p:nvPr/>
          </p:nvSpPr>
          <p:spPr>
            <a:xfrm>
              <a:off x="9608268" y="34250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00" name="object 7600"/>
            <p:cNvSpPr/>
            <p:nvPr/>
          </p:nvSpPr>
          <p:spPr>
            <a:xfrm>
              <a:off x="9609570" y="34237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01" name="object 7601"/>
            <p:cNvSpPr/>
            <p:nvPr/>
          </p:nvSpPr>
          <p:spPr>
            <a:xfrm>
              <a:off x="9611018" y="34222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02" name="object 7602"/>
            <p:cNvSpPr/>
            <p:nvPr/>
          </p:nvSpPr>
          <p:spPr>
            <a:xfrm>
              <a:off x="9612591" y="3420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03" name="object 7603"/>
            <p:cNvSpPr/>
            <p:nvPr/>
          </p:nvSpPr>
          <p:spPr>
            <a:xfrm>
              <a:off x="9614307" y="34189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04" name="object 7604"/>
            <p:cNvSpPr/>
            <p:nvPr/>
          </p:nvSpPr>
          <p:spPr>
            <a:xfrm>
              <a:off x="9616151" y="34171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05" name="object 7605"/>
            <p:cNvSpPr/>
            <p:nvPr/>
          </p:nvSpPr>
          <p:spPr>
            <a:xfrm>
              <a:off x="9618112" y="34151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06" name="object 7606"/>
            <p:cNvSpPr/>
            <p:nvPr/>
          </p:nvSpPr>
          <p:spPr>
            <a:xfrm>
              <a:off x="9620224" y="34130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07" name="object 7607"/>
            <p:cNvSpPr/>
            <p:nvPr/>
          </p:nvSpPr>
          <p:spPr>
            <a:xfrm>
              <a:off x="9622482" y="34107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08" name="object 7608"/>
            <p:cNvSpPr/>
            <p:nvPr/>
          </p:nvSpPr>
          <p:spPr>
            <a:xfrm>
              <a:off x="9624842" y="34084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09" name="object 7609"/>
            <p:cNvSpPr/>
            <p:nvPr/>
          </p:nvSpPr>
          <p:spPr>
            <a:xfrm>
              <a:off x="9627342" y="34059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10" name="object 7610"/>
            <p:cNvSpPr/>
            <p:nvPr/>
          </p:nvSpPr>
          <p:spPr>
            <a:xfrm>
              <a:off x="9629994" y="34032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11" name="object 7611"/>
            <p:cNvSpPr/>
            <p:nvPr/>
          </p:nvSpPr>
          <p:spPr>
            <a:xfrm>
              <a:off x="9632771" y="34004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12" name="object 7612"/>
            <p:cNvSpPr/>
            <p:nvPr/>
          </p:nvSpPr>
          <p:spPr>
            <a:xfrm>
              <a:off x="9635666" y="33975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13" name="object 7613"/>
            <p:cNvSpPr/>
            <p:nvPr/>
          </p:nvSpPr>
          <p:spPr>
            <a:xfrm>
              <a:off x="9638712" y="33945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14" name="object 7614"/>
            <p:cNvSpPr/>
            <p:nvPr/>
          </p:nvSpPr>
          <p:spPr>
            <a:xfrm>
              <a:off x="9641879" y="33913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15" name="object 7615"/>
            <p:cNvSpPr/>
            <p:nvPr/>
          </p:nvSpPr>
          <p:spPr>
            <a:xfrm>
              <a:off x="9645191" y="33880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16" name="object 7616"/>
            <p:cNvSpPr/>
            <p:nvPr/>
          </p:nvSpPr>
          <p:spPr>
            <a:xfrm>
              <a:off x="9648630" y="33846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17" name="object 7617"/>
            <p:cNvSpPr/>
            <p:nvPr/>
          </p:nvSpPr>
          <p:spPr>
            <a:xfrm>
              <a:off x="9652212" y="33810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18" name="object 7618"/>
            <p:cNvSpPr/>
            <p:nvPr/>
          </p:nvSpPr>
          <p:spPr>
            <a:xfrm>
              <a:off x="9655918" y="33773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19" name="object 7619"/>
            <p:cNvSpPr/>
            <p:nvPr/>
          </p:nvSpPr>
          <p:spPr>
            <a:xfrm>
              <a:off x="9659750" y="33734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20" name="object 7620"/>
            <p:cNvSpPr/>
            <p:nvPr/>
          </p:nvSpPr>
          <p:spPr>
            <a:xfrm>
              <a:off x="9663724" y="33694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21" name="object 7621"/>
            <p:cNvSpPr/>
            <p:nvPr/>
          </p:nvSpPr>
          <p:spPr>
            <a:xfrm>
              <a:off x="9667828" y="33653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22" name="object 7622"/>
            <p:cNvSpPr/>
            <p:nvPr/>
          </p:nvSpPr>
          <p:spPr>
            <a:xfrm>
              <a:off x="9672049" y="33611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23" name="object 7623"/>
            <p:cNvSpPr/>
            <p:nvPr/>
          </p:nvSpPr>
          <p:spPr>
            <a:xfrm>
              <a:off x="9676442" y="33567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24" name="object 7624"/>
            <p:cNvSpPr/>
            <p:nvPr/>
          </p:nvSpPr>
          <p:spPr>
            <a:xfrm>
              <a:off x="9680936" y="33522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25" name="object 7625"/>
            <p:cNvSpPr/>
            <p:nvPr/>
          </p:nvSpPr>
          <p:spPr>
            <a:xfrm>
              <a:off x="9685576" y="33476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26" name="object 7626"/>
            <p:cNvSpPr/>
            <p:nvPr/>
          </p:nvSpPr>
          <p:spPr>
            <a:xfrm>
              <a:off x="9690338" y="3342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27" name="object 7627"/>
            <p:cNvSpPr/>
            <p:nvPr/>
          </p:nvSpPr>
          <p:spPr>
            <a:xfrm>
              <a:off x="9695245" y="33379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28" name="object 7628"/>
            <p:cNvSpPr/>
            <p:nvPr/>
          </p:nvSpPr>
          <p:spPr>
            <a:xfrm>
              <a:off x="9782247" y="34250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29" name="object 7629"/>
            <p:cNvSpPr/>
            <p:nvPr/>
          </p:nvSpPr>
          <p:spPr>
            <a:xfrm>
              <a:off x="9783550" y="34237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30" name="object 7630"/>
            <p:cNvSpPr/>
            <p:nvPr/>
          </p:nvSpPr>
          <p:spPr>
            <a:xfrm>
              <a:off x="9784996" y="34222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31" name="object 7631"/>
            <p:cNvSpPr/>
            <p:nvPr/>
          </p:nvSpPr>
          <p:spPr>
            <a:xfrm>
              <a:off x="9786567" y="3420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32" name="object 7632"/>
            <p:cNvSpPr/>
            <p:nvPr/>
          </p:nvSpPr>
          <p:spPr>
            <a:xfrm>
              <a:off x="9788261" y="34189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33" name="object 7633"/>
            <p:cNvSpPr/>
            <p:nvPr/>
          </p:nvSpPr>
          <p:spPr>
            <a:xfrm>
              <a:off x="9790106" y="34171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34" name="object 7634"/>
            <p:cNvSpPr/>
            <p:nvPr/>
          </p:nvSpPr>
          <p:spPr>
            <a:xfrm>
              <a:off x="9792090" y="34151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35" name="object 7635"/>
            <p:cNvSpPr/>
            <p:nvPr/>
          </p:nvSpPr>
          <p:spPr>
            <a:xfrm>
              <a:off x="9794203" y="34130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36" name="object 7636"/>
            <p:cNvSpPr/>
            <p:nvPr/>
          </p:nvSpPr>
          <p:spPr>
            <a:xfrm>
              <a:off x="9796437" y="34107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37" name="object 7637"/>
            <p:cNvSpPr/>
            <p:nvPr/>
          </p:nvSpPr>
          <p:spPr>
            <a:xfrm>
              <a:off x="9798818" y="34084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38" name="object 7638"/>
            <p:cNvSpPr/>
            <p:nvPr/>
          </p:nvSpPr>
          <p:spPr>
            <a:xfrm>
              <a:off x="9801323" y="34059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39" name="object 7639"/>
            <p:cNvSpPr/>
            <p:nvPr/>
          </p:nvSpPr>
          <p:spPr>
            <a:xfrm>
              <a:off x="9803949" y="34032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40" name="object 7640"/>
            <p:cNvSpPr/>
            <p:nvPr/>
          </p:nvSpPr>
          <p:spPr>
            <a:xfrm>
              <a:off x="9806725" y="34004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41" name="object 7641"/>
            <p:cNvSpPr/>
            <p:nvPr/>
          </p:nvSpPr>
          <p:spPr>
            <a:xfrm>
              <a:off x="9809643" y="33975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42" name="object 7642"/>
            <p:cNvSpPr/>
            <p:nvPr/>
          </p:nvSpPr>
          <p:spPr>
            <a:xfrm>
              <a:off x="9812687" y="33945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43" name="object 7643"/>
            <p:cNvSpPr/>
            <p:nvPr/>
          </p:nvSpPr>
          <p:spPr>
            <a:xfrm>
              <a:off x="9815857" y="33913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44" name="object 7644"/>
            <p:cNvSpPr/>
            <p:nvPr/>
          </p:nvSpPr>
          <p:spPr>
            <a:xfrm>
              <a:off x="9819144" y="33880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45" name="object 7645"/>
            <p:cNvSpPr/>
            <p:nvPr/>
          </p:nvSpPr>
          <p:spPr>
            <a:xfrm>
              <a:off x="9822583" y="33846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46" name="object 7646"/>
            <p:cNvSpPr/>
            <p:nvPr/>
          </p:nvSpPr>
          <p:spPr>
            <a:xfrm>
              <a:off x="9826165" y="33810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47" name="object 7647"/>
            <p:cNvSpPr/>
            <p:nvPr/>
          </p:nvSpPr>
          <p:spPr>
            <a:xfrm>
              <a:off x="9829871" y="33773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48" name="object 7648"/>
            <p:cNvSpPr/>
            <p:nvPr/>
          </p:nvSpPr>
          <p:spPr>
            <a:xfrm>
              <a:off x="9833703" y="33734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49" name="object 7649"/>
            <p:cNvSpPr/>
            <p:nvPr/>
          </p:nvSpPr>
          <p:spPr>
            <a:xfrm>
              <a:off x="9837678" y="33694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50" name="object 7650"/>
            <p:cNvSpPr/>
            <p:nvPr/>
          </p:nvSpPr>
          <p:spPr>
            <a:xfrm>
              <a:off x="9841778" y="33653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51" name="object 7651"/>
            <p:cNvSpPr/>
            <p:nvPr/>
          </p:nvSpPr>
          <p:spPr>
            <a:xfrm>
              <a:off x="9846025" y="33611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52" name="object 7652"/>
            <p:cNvSpPr/>
            <p:nvPr/>
          </p:nvSpPr>
          <p:spPr>
            <a:xfrm>
              <a:off x="9850395" y="33567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53" name="object 7653"/>
            <p:cNvSpPr/>
            <p:nvPr/>
          </p:nvSpPr>
          <p:spPr>
            <a:xfrm>
              <a:off x="9854889" y="33522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54" name="object 7654"/>
            <p:cNvSpPr/>
            <p:nvPr/>
          </p:nvSpPr>
          <p:spPr>
            <a:xfrm>
              <a:off x="9859554" y="33476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55" name="object 7655"/>
            <p:cNvSpPr/>
            <p:nvPr/>
          </p:nvSpPr>
          <p:spPr>
            <a:xfrm>
              <a:off x="9864317" y="3342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56" name="object 7656"/>
            <p:cNvSpPr/>
            <p:nvPr/>
          </p:nvSpPr>
          <p:spPr>
            <a:xfrm>
              <a:off x="9869200" y="33379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57" name="object 7657"/>
            <p:cNvSpPr/>
            <p:nvPr/>
          </p:nvSpPr>
          <p:spPr>
            <a:xfrm>
              <a:off x="9782247" y="35991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58" name="object 7658"/>
            <p:cNvSpPr/>
            <p:nvPr/>
          </p:nvSpPr>
          <p:spPr>
            <a:xfrm>
              <a:off x="9783550" y="35978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59" name="object 7659"/>
            <p:cNvSpPr/>
            <p:nvPr/>
          </p:nvSpPr>
          <p:spPr>
            <a:xfrm>
              <a:off x="9784996" y="35964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60" name="object 7660"/>
            <p:cNvSpPr/>
            <p:nvPr/>
          </p:nvSpPr>
          <p:spPr>
            <a:xfrm>
              <a:off x="9786567" y="35948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61" name="object 7661"/>
            <p:cNvSpPr/>
            <p:nvPr/>
          </p:nvSpPr>
          <p:spPr>
            <a:xfrm>
              <a:off x="9788261" y="35931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62" name="object 7662"/>
            <p:cNvSpPr/>
            <p:nvPr/>
          </p:nvSpPr>
          <p:spPr>
            <a:xfrm>
              <a:off x="9790106" y="35913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63" name="object 7663"/>
            <p:cNvSpPr/>
            <p:nvPr/>
          </p:nvSpPr>
          <p:spPr>
            <a:xfrm>
              <a:off x="9792090" y="35893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64" name="object 7664"/>
            <p:cNvSpPr/>
            <p:nvPr/>
          </p:nvSpPr>
          <p:spPr>
            <a:xfrm>
              <a:off x="9794203" y="35872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65" name="object 7665"/>
            <p:cNvSpPr/>
            <p:nvPr/>
          </p:nvSpPr>
          <p:spPr>
            <a:xfrm>
              <a:off x="9796437" y="35849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66" name="object 7666"/>
            <p:cNvSpPr/>
            <p:nvPr/>
          </p:nvSpPr>
          <p:spPr>
            <a:xfrm>
              <a:off x="9798818" y="35825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67" name="object 7667"/>
            <p:cNvSpPr/>
            <p:nvPr/>
          </p:nvSpPr>
          <p:spPr>
            <a:xfrm>
              <a:off x="9801323" y="35800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68" name="object 7668"/>
            <p:cNvSpPr/>
            <p:nvPr/>
          </p:nvSpPr>
          <p:spPr>
            <a:xfrm>
              <a:off x="9803949" y="35774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69" name="object 7669"/>
            <p:cNvSpPr/>
            <p:nvPr/>
          </p:nvSpPr>
          <p:spPr>
            <a:xfrm>
              <a:off x="9806725" y="35746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70" name="object 7670"/>
            <p:cNvSpPr/>
            <p:nvPr/>
          </p:nvSpPr>
          <p:spPr>
            <a:xfrm>
              <a:off x="9809643" y="35717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71" name="object 7671"/>
            <p:cNvSpPr/>
            <p:nvPr/>
          </p:nvSpPr>
          <p:spPr>
            <a:xfrm>
              <a:off x="9812687" y="35687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72" name="object 7672"/>
            <p:cNvSpPr/>
            <p:nvPr/>
          </p:nvSpPr>
          <p:spPr>
            <a:xfrm>
              <a:off x="9815857" y="35655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73" name="object 7673"/>
            <p:cNvSpPr/>
            <p:nvPr/>
          </p:nvSpPr>
          <p:spPr>
            <a:xfrm>
              <a:off x="9819144" y="35622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74" name="object 7674"/>
            <p:cNvSpPr/>
            <p:nvPr/>
          </p:nvSpPr>
          <p:spPr>
            <a:xfrm>
              <a:off x="9822583" y="35587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75" name="object 7675"/>
            <p:cNvSpPr/>
            <p:nvPr/>
          </p:nvSpPr>
          <p:spPr>
            <a:xfrm>
              <a:off x="9826165" y="35552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76" name="object 7676"/>
            <p:cNvSpPr/>
            <p:nvPr/>
          </p:nvSpPr>
          <p:spPr>
            <a:xfrm>
              <a:off x="9829871" y="35514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77" name="object 7677"/>
            <p:cNvSpPr/>
            <p:nvPr/>
          </p:nvSpPr>
          <p:spPr>
            <a:xfrm>
              <a:off x="9833703" y="35476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78" name="object 7678"/>
            <p:cNvSpPr/>
            <p:nvPr/>
          </p:nvSpPr>
          <p:spPr>
            <a:xfrm>
              <a:off x="9837678" y="35436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79" name="object 7679"/>
            <p:cNvSpPr/>
            <p:nvPr/>
          </p:nvSpPr>
          <p:spPr>
            <a:xfrm>
              <a:off x="9841778" y="35395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80" name="object 7680"/>
            <p:cNvSpPr/>
            <p:nvPr/>
          </p:nvSpPr>
          <p:spPr>
            <a:xfrm>
              <a:off x="9846025" y="35353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81" name="object 7681"/>
            <p:cNvSpPr/>
            <p:nvPr/>
          </p:nvSpPr>
          <p:spPr>
            <a:xfrm>
              <a:off x="9850395" y="35309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82" name="object 7682"/>
            <p:cNvSpPr/>
            <p:nvPr/>
          </p:nvSpPr>
          <p:spPr>
            <a:xfrm>
              <a:off x="9854889" y="35264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83" name="object 7683"/>
            <p:cNvSpPr/>
            <p:nvPr/>
          </p:nvSpPr>
          <p:spPr>
            <a:xfrm>
              <a:off x="9859554" y="35217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84" name="object 7684"/>
            <p:cNvSpPr/>
            <p:nvPr/>
          </p:nvSpPr>
          <p:spPr>
            <a:xfrm>
              <a:off x="9864317" y="35170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85" name="object 7685"/>
            <p:cNvSpPr/>
            <p:nvPr/>
          </p:nvSpPr>
          <p:spPr>
            <a:xfrm>
              <a:off x="9869200" y="35121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86" name="object 7686"/>
            <p:cNvSpPr/>
            <p:nvPr/>
          </p:nvSpPr>
          <p:spPr>
            <a:xfrm>
              <a:off x="9874110" y="359918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87" name="object 7687"/>
            <p:cNvSpPr/>
            <p:nvPr/>
          </p:nvSpPr>
          <p:spPr>
            <a:xfrm>
              <a:off x="9874110" y="3425013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88" name="object 7688"/>
            <p:cNvSpPr/>
            <p:nvPr/>
          </p:nvSpPr>
          <p:spPr>
            <a:xfrm>
              <a:off x="9874110" y="3425013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89" name="object 7689"/>
            <p:cNvSpPr/>
            <p:nvPr/>
          </p:nvSpPr>
          <p:spPr>
            <a:xfrm>
              <a:off x="10048090" y="3425013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90" name="object 7690"/>
            <p:cNvSpPr/>
            <p:nvPr/>
          </p:nvSpPr>
          <p:spPr>
            <a:xfrm>
              <a:off x="9869224" y="34250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91" name="object 7691"/>
            <p:cNvSpPr/>
            <p:nvPr/>
          </p:nvSpPr>
          <p:spPr>
            <a:xfrm>
              <a:off x="9870527" y="34237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92" name="object 7692"/>
            <p:cNvSpPr/>
            <p:nvPr/>
          </p:nvSpPr>
          <p:spPr>
            <a:xfrm>
              <a:off x="9871973" y="34222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93" name="object 7693"/>
            <p:cNvSpPr/>
            <p:nvPr/>
          </p:nvSpPr>
          <p:spPr>
            <a:xfrm>
              <a:off x="9873544" y="3420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94" name="object 7694"/>
            <p:cNvSpPr/>
            <p:nvPr/>
          </p:nvSpPr>
          <p:spPr>
            <a:xfrm>
              <a:off x="9875263" y="34189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95" name="object 7695"/>
            <p:cNvSpPr/>
            <p:nvPr/>
          </p:nvSpPr>
          <p:spPr>
            <a:xfrm>
              <a:off x="9877107" y="34171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96" name="object 7696"/>
            <p:cNvSpPr/>
            <p:nvPr/>
          </p:nvSpPr>
          <p:spPr>
            <a:xfrm>
              <a:off x="9879068" y="34151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97" name="object 7697"/>
            <p:cNvSpPr/>
            <p:nvPr/>
          </p:nvSpPr>
          <p:spPr>
            <a:xfrm>
              <a:off x="9881180" y="34130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98" name="object 7698"/>
            <p:cNvSpPr/>
            <p:nvPr/>
          </p:nvSpPr>
          <p:spPr>
            <a:xfrm>
              <a:off x="9883414" y="34107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99" name="object 7699"/>
            <p:cNvSpPr/>
            <p:nvPr/>
          </p:nvSpPr>
          <p:spPr>
            <a:xfrm>
              <a:off x="9885797" y="34084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00" name="object 7700"/>
            <p:cNvSpPr/>
            <p:nvPr/>
          </p:nvSpPr>
          <p:spPr>
            <a:xfrm>
              <a:off x="9888300" y="34059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01" name="object 7701"/>
            <p:cNvSpPr/>
            <p:nvPr/>
          </p:nvSpPr>
          <p:spPr>
            <a:xfrm>
              <a:off x="9890953" y="34032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02" name="object 7702"/>
            <p:cNvSpPr/>
            <p:nvPr/>
          </p:nvSpPr>
          <p:spPr>
            <a:xfrm>
              <a:off x="9893726" y="34004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03" name="object 7703"/>
            <p:cNvSpPr/>
            <p:nvPr/>
          </p:nvSpPr>
          <p:spPr>
            <a:xfrm>
              <a:off x="9896620" y="33975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04" name="object 7704"/>
            <p:cNvSpPr/>
            <p:nvPr/>
          </p:nvSpPr>
          <p:spPr>
            <a:xfrm>
              <a:off x="9899667" y="33945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05" name="object 7705"/>
            <p:cNvSpPr/>
            <p:nvPr/>
          </p:nvSpPr>
          <p:spPr>
            <a:xfrm>
              <a:off x="9902834" y="33913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06" name="object 7706"/>
            <p:cNvSpPr/>
            <p:nvPr/>
          </p:nvSpPr>
          <p:spPr>
            <a:xfrm>
              <a:off x="9906145" y="33880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07" name="object 7707"/>
            <p:cNvSpPr/>
            <p:nvPr/>
          </p:nvSpPr>
          <p:spPr>
            <a:xfrm>
              <a:off x="9909584" y="33846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08" name="object 7708"/>
            <p:cNvSpPr/>
            <p:nvPr/>
          </p:nvSpPr>
          <p:spPr>
            <a:xfrm>
              <a:off x="9913142" y="33810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09" name="object 7709"/>
            <p:cNvSpPr/>
            <p:nvPr/>
          </p:nvSpPr>
          <p:spPr>
            <a:xfrm>
              <a:off x="9916849" y="33773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10" name="object 7710"/>
            <p:cNvSpPr/>
            <p:nvPr/>
          </p:nvSpPr>
          <p:spPr>
            <a:xfrm>
              <a:off x="9920680" y="33734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11" name="object 7711"/>
            <p:cNvSpPr/>
            <p:nvPr/>
          </p:nvSpPr>
          <p:spPr>
            <a:xfrm>
              <a:off x="9924656" y="33694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12" name="object 7712"/>
            <p:cNvSpPr/>
            <p:nvPr/>
          </p:nvSpPr>
          <p:spPr>
            <a:xfrm>
              <a:off x="9928780" y="33653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13" name="object 7713"/>
            <p:cNvSpPr/>
            <p:nvPr/>
          </p:nvSpPr>
          <p:spPr>
            <a:xfrm>
              <a:off x="9933002" y="33611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14" name="object 7714"/>
            <p:cNvSpPr/>
            <p:nvPr/>
          </p:nvSpPr>
          <p:spPr>
            <a:xfrm>
              <a:off x="9937373" y="33567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15" name="object 7715"/>
            <p:cNvSpPr/>
            <p:nvPr/>
          </p:nvSpPr>
          <p:spPr>
            <a:xfrm>
              <a:off x="9941890" y="33522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16" name="object 7716"/>
            <p:cNvSpPr/>
            <p:nvPr/>
          </p:nvSpPr>
          <p:spPr>
            <a:xfrm>
              <a:off x="9946532" y="33476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17" name="object 7717"/>
            <p:cNvSpPr/>
            <p:nvPr/>
          </p:nvSpPr>
          <p:spPr>
            <a:xfrm>
              <a:off x="9951294" y="3342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18" name="object 7718"/>
            <p:cNvSpPr/>
            <p:nvPr/>
          </p:nvSpPr>
          <p:spPr>
            <a:xfrm>
              <a:off x="9956201" y="33379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19" name="object 7719"/>
          <p:cNvSpPr txBox="1"/>
          <p:nvPr/>
        </p:nvSpPr>
        <p:spPr>
          <a:xfrm>
            <a:off x="10035391" y="3341599"/>
            <a:ext cx="270510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spc="1195" dirty="0">
                <a:latin typeface="Tahoma"/>
                <a:cs typeface="Tahoma"/>
              </a:rPr>
              <a:t>/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7720" name="object 7720"/>
          <p:cNvGrpSpPr/>
          <p:nvPr/>
        </p:nvGrpSpPr>
        <p:grpSpPr>
          <a:xfrm>
            <a:off x="10830931" y="2549229"/>
            <a:ext cx="92075" cy="179070"/>
            <a:chOff x="10830931" y="2549229"/>
            <a:chExt cx="92075" cy="179070"/>
          </a:xfrm>
        </p:grpSpPr>
        <p:sp>
          <p:nvSpPr>
            <p:cNvPr id="7721" name="object 7721"/>
            <p:cNvSpPr/>
            <p:nvPr/>
          </p:nvSpPr>
          <p:spPr>
            <a:xfrm>
              <a:off x="10830931" y="2554120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976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22" name="object 7722"/>
            <p:cNvSpPr/>
            <p:nvPr/>
          </p:nvSpPr>
          <p:spPr>
            <a:xfrm>
              <a:off x="10917908" y="2554118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723" name="object 7723"/>
          <p:cNvGrpSpPr/>
          <p:nvPr/>
        </p:nvGrpSpPr>
        <p:grpSpPr>
          <a:xfrm>
            <a:off x="8298461" y="3071595"/>
            <a:ext cx="1755139" cy="271780"/>
            <a:chOff x="8298461" y="3071595"/>
            <a:chExt cx="1755139" cy="271780"/>
          </a:xfrm>
        </p:grpSpPr>
        <p:sp>
          <p:nvSpPr>
            <p:cNvPr id="7724" name="object 7724"/>
            <p:cNvSpPr/>
            <p:nvPr/>
          </p:nvSpPr>
          <p:spPr>
            <a:xfrm>
              <a:off x="8308426" y="3337928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25" name="object 7725"/>
            <p:cNvSpPr/>
            <p:nvPr/>
          </p:nvSpPr>
          <p:spPr>
            <a:xfrm>
              <a:off x="8308426" y="3163735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26" name="object 7726"/>
            <p:cNvSpPr/>
            <p:nvPr/>
          </p:nvSpPr>
          <p:spPr>
            <a:xfrm>
              <a:off x="8308426" y="3163759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27" name="object 7727"/>
            <p:cNvSpPr/>
            <p:nvPr/>
          </p:nvSpPr>
          <p:spPr>
            <a:xfrm>
              <a:off x="8482380" y="3163759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28" name="object 7728"/>
            <p:cNvSpPr/>
            <p:nvPr/>
          </p:nvSpPr>
          <p:spPr>
            <a:xfrm>
              <a:off x="8303541" y="31637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29" name="object 7729"/>
            <p:cNvSpPr/>
            <p:nvPr/>
          </p:nvSpPr>
          <p:spPr>
            <a:xfrm>
              <a:off x="8304842" y="31624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30" name="object 7730"/>
            <p:cNvSpPr/>
            <p:nvPr/>
          </p:nvSpPr>
          <p:spPr>
            <a:xfrm>
              <a:off x="8306293" y="31609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31" name="object 7731"/>
            <p:cNvSpPr/>
            <p:nvPr/>
          </p:nvSpPr>
          <p:spPr>
            <a:xfrm>
              <a:off x="8307863" y="31594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32" name="object 7732"/>
            <p:cNvSpPr/>
            <p:nvPr/>
          </p:nvSpPr>
          <p:spPr>
            <a:xfrm>
              <a:off x="8309583" y="3157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33" name="object 7733"/>
            <p:cNvSpPr/>
            <p:nvPr/>
          </p:nvSpPr>
          <p:spPr>
            <a:xfrm>
              <a:off x="8311421" y="31558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34" name="object 7734"/>
            <p:cNvSpPr/>
            <p:nvPr/>
          </p:nvSpPr>
          <p:spPr>
            <a:xfrm>
              <a:off x="8313388" y="31538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35" name="object 7735"/>
            <p:cNvSpPr/>
            <p:nvPr/>
          </p:nvSpPr>
          <p:spPr>
            <a:xfrm>
              <a:off x="8315498" y="31517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36" name="object 7736"/>
            <p:cNvSpPr/>
            <p:nvPr/>
          </p:nvSpPr>
          <p:spPr>
            <a:xfrm>
              <a:off x="8317731" y="31495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37" name="object 7737"/>
            <p:cNvSpPr/>
            <p:nvPr/>
          </p:nvSpPr>
          <p:spPr>
            <a:xfrm>
              <a:off x="8320112" y="31471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38" name="object 7738"/>
            <p:cNvSpPr/>
            <p:nvPr/>
          </p:nvSpPr>
          <p:spPr>
            <a:xfrm>
              <a:off x="8322617" y="31446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39" name="object 7739"/>
            <p:cNvSpPr/>
            <p:nvPr/>
          </p:nvSpPr>
          <p:spPr>
            <a:xfrm>
              <a:off x="8325245" y="31419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40" name="object 7740"/>
            <p:cNvSpPr/>
            <p:nvPr/>
          </p:nvSpPr>
          <p:spPr>
            <a:xfrm>
              <a:off x="8328041" y="31392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41" name="object 7741"/>
            <p:cNvSpPr/>
            <p:nvPr/>
          </p:nvSpPr>
          <p:spPr>
            <a:xfrm>
              <a:off x="8330940" y="31363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42" name="object 7742"/>
            <p:cNvSpPr/>
            <p:nvPr/>
          </p:nvSpPr>
          <p:spPr>
            <a:xfrm>
              <a:off x="8333983" y="31332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43" name="object 7743"/>
            <p:cNvSpPr/>
            <p:nvPr/>
          </p:nvSpPr>
          <p:spPr>
            <a:xfrm>
              <a:off x="8337148" y="31300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44" name="object 7744"/>
            <p:cNvSpPr/>
            <p:nvPr/>
          </p:nvSpPr>
          <p:spPr>
            <a:xfrm>
              <a:off x="8340465" y="31267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45" name="object 7745"/>
            <p:cNvSpPr/>
            <p:nvPr/>
          </p:nvSpPr>
          <p:spPr>
            <a:xfrm>
              <a:off x="8343899" y="31233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46" name="object 7746"/>
            <p:cNvSpPr/>
            <p:nvPr/>
          </p:nvSpPr>
          <p:spPr>
            <a:xfrm>
              <a:off x="8347462" y="31197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47" name="object 7747"/>
            <p:cNvSpPr/>
            <p:nvPr/>
          </p:nvSpPr>
          <p:spPr>
            <a:xfrm>
              <a:off x="8351166" y="31160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48" name="object 7748"/>
            <p:cNvSpPr/>
            <p:nvPr/>
          </p:nvSpPr>
          <p:spPr>
            <a:xfrm>
              <a:off x="8354995" y="31122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49" name="object 7749"/>
            <p:cNvSpPr/>
            <p:nvPr/>
          </p:nvSpPr>
          <p:spPr>
            <a:xfrm>
              <a:off x="8358974" y="31082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50" name="object 7750"/>
            <p:cNvSpPr/>
            <p:nvPr/>
          </p:nvSpPr>
          <p:spPr>
            <a:xfrm>
              <a:off x="8363071" y="31041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51" name="object 7751"/>
            <p:cNvSpPr/>
            <p:nvPr/>
          </p:nvSpPr>
          <p:spPr>
            <a:xfrm>
              <a:off x="8367321" y="30998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52" name="object 7752"/>
            <p:cNvSpPr/>
            <p:nvPr/>
          </p:nvSpPr>
          <p:spPr>
            <a:xfrm>
              <a:off x="8371692" y="30955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53" name="object 7753"/>
            <p:cNvSpPr/>
            <p:nvPr/>
          </p:nvSpPr>
          <p:spPr>
            <a:xfrm>
              <a:off x="8376182" y="30909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54" name="object 7754"/>
            <p:cNvSpPr/>
            <p:nvPr/>
          </p:nvSpPr>
          <p:spPr>
            <a:xfrm>
              <a:off x="8380845" y="30863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55" name="object 7755"/>
            <p:cNvSpPr/>
            <p:nvPr/>
          </p:nvSpPr>
          <p:spPr>
            <a:xfrm>
              <a:off x="8385608" y="30815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56" name="object 7756"/>
            <p:cNvSpPr/>
            <p:nvPr/>
          </p:nvSpPr>
          <p:spPr>
            <a:xfrm>
              <a:off x="8390495" y="30766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57" name="object 7757"/>
            <p:cNvSpPr/>
            <p:nvPr/>
          </p:nvSpPr>
          <p:spPr>
            <a:xfrm>
              <a:off x="8477497" y="31637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58" name="object 7758"/>
            <p:cNvSpPr/>
            <p:nvPr/>
          </p:nvSpPr>
          <p:spPr>
            <a:xfrm>
              <a:off x="8478796" y="31624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59" name="object 7759"/>
            <p:cNvSpPr/>
            <p:nvPr/>
          </p:nvSpPr>
          <p:spPr>
            <a:xfrm>
              <a:off x="8480246" y="31609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60" name="object 7760"/>
            <p:cNvSpPr/>
            <p:nvPr/>
          </p:nvSpPr>
          <p:spPr>
            <a:xfrm>
              <a:off x="8481818" y="31594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61" name="object 7761"/>
            <p:cNvSpPr/>
            <p:nvPr/>
          </p:nvSpPr>
          <p:spPr>
            <a:xfrm>
              <a:off x="8483537" y="3157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62" name="object 7762"/>
            <p:cNvSpPr/>
            <p:nvPr/>
          </p:nvSpPr>
          <p:spPr>
            <a:xfrm>
              <a:off x="8485375" y="31558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63" name="object 7763"/>
            <p:cNvSpPr/>
            <p:nvPr/>
          </p:nvSpPr>
          <p:spPr>
            <a:xfrm>
              <a:off x="8487341" y="31538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64" name="object 7764"/>
            <p:cNvSpPr/>
            <p:nvPr/>
          </p:nvSpPr>
          <p:spPr>
            <a:xfrm>
              <a:off x="8489453" y="31517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65" name="object 7765"/>
            <p:cNvSpPr/>
            <p:nvPr/>
          </p:nvSpPr>
          <p:spPr>
            <a:xfrm>
              <a:off x="8491709" y="31495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66" name="object 7766"/>
            <p:cNvSpPr/>
            <p:nvPr/>
          </p:nvSpPr>
          <p:spPr>
            <a:xfrm>
              <a:off x="8494065" y="31471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67" name="object 7767"/>
            <p:cNvSpPr/>
            <p:nvPr/>
          </p:nvSpPr>
          <p:spPr>
            <a:xfrm>
              <a:off x="8496570" y="31446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68" name="object 7768"/>
            <p:cNvSpPr/>
            <p:nvPr/>
          </p:nvSpPr>
          <p:spPr>
            <a:xfrm>
              <a:off x="8499221" y="31419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69" name="object 7769"/>
            <p:cNvSpPr/>
            <p:nvPr/>
          </p:nvSpPr>
          <p:spPr>
            <a:xfrm>
              <a:off x="8501994" y="31392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70" name="object 7770"/>
            <p:cNvSpPr/>
            <p:nvPr/>
          </p:nvSpPr>
          <p:spPr>
            <a:xfrm>
              <a:off x="8504893" y="31363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71" name="object 7771"/>
            <p:cNvSpPr/>
            <p:nvPr/>
          </p:nvSpPr>
          <p:spPr>
            <a:xfrm>
              <a:off x="8507935" y="31332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72" name="object 7772"/>
            <p:cNvSpPr/>
            <p:nvPr/>
          </p:nvSpPr>
          <p:spPr>
            <a:xfrm>
              <a:off x="8511102" y="31300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73" name="object 7773"/>
            <p:cNvSpPr/>
            <p:nvPr/>
          </p:nvSpPr>
          <p:spPr>
            <a:xfrm>
              <a:off x="8514417" y="31267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74" name="object 7774"/>
            <p:cNvSpPr/>
            <p:nvPr/>
          </p:nvSpPr>
          <p:spPr>
            <a:xfrm>
              <a:off x="8517852" y="31233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75" name="object 7775"/>
            <p:cNvSpPr/>
            <p:nvPr/>
          </p:nvSpPr>
          <p:spPr>
            <a:xfrm>
              <a:off x="8521438" y="31197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76" name="object 7776"/>
            <p:cNvSpPr/>
            <p:nvPr/>
          </p:nvSpPr>
          <p:spPr>
            <a:xfrm>
              <a:off x="8525145" y="31160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77" name="object 7777"/>
            <p:cNvSpPr/>
            <p:nvPr/>
          </p:nvSpPr>
          <p:spPr>
            <a:xfrm>
              <a:off x="8528974" y="31122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78" name="object 7778"/>
            <p:cNvSpPr/>
            <p:nvPr/>
          </p:nvSpPr>
          <p:spPr>
            <a:xfrm>
              <a:off x="8532953" y="31082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79" name="object 7779"/>
            <p:cNvSpPr/>
            <p:nvPr/>
          </p:nvSpPr>
          <p:spPr>
            <a:xfrm>
              <a:off x="8537053" y="31041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80" name="object 7780"/>
            <p:cNvSpPr/>
            <p:nvPr/>
          </p:nvSpPr>
          <p:spPr>
            <a:xfrm>
              <a:off x="8541275" y="30998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81" name="object 7781"/>
            <p:cNvSpPr/>
            <p:nvPr/>
          </p:nvSpPr>
          <p:spPr>
            <a:xfrm>
              <a:off x="8545669" y="30955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82" name="object 7782"/>
            <p:cNvSpPr/>
            <p:nvPr/>
          </p:nvSpPr>
          <p:spPr>
            <a:xfrm>
              <a:off x="8550162" y="30909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83" name="object 7783"/>
            <p:cNvSpPr/>
            <p:nvPr/>
          </p:nvSpPr>
          <p:spPr>
            <a:xfrm>
              <a:off x="8554799" y="30863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84" name="object 7784"/>
            <p:cNvSpPr/>
            <p:nvPr/>
          </p:nvSpPr>
          <p:spPr>
            <a:xfrm>
              <a:off x="8559562" y="30815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85" name="object 7785"/>
            <p:cNvSpPr/>
            <p:nvPr/>
          </p:nvSpPr>
          <p:spPr>
            <a:xfrm>
              <a:off x="8564474" y="30766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86" name="object 7786"/>
            <p:cNvSpPr/>
            <p:nvPr/>
          </p:nvSpPr>
          <p:spPr>
            <a:xfrm>
              <a:off x="8477497" y="33379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87" name="object 7787"/>
            <p:cNvSpPr/>
            <p:nvPr/>
          </p:nvSpPr>
          <p:spPr>
            <a:xfrm>
              <a:off x="8478796" y="33366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88" name="object 7788"/>
            <p:cNvSpPr/>
            <p:nvPr/>
          </p:nvSpPr>
          <p:spPr>
            <a:xfrm>
              <a:off x="8480246" y="33351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89" name="object 7789"/>
            <p:cNvSpPr/>
            <p:nvPr/>
          </p:nvSpPr>
          <p:spPr>
            <a:xfrm>
              <a:off x="8481818" y="33335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90" name="object 7790"/>
            <p:cNvSpPr/>
            <p:nvPr/>
          </p:nvSpPr>
          <p:spPr>
            <a:xfrm>
              <a:off x="8483537" y="33318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91" name="object 7791"/>
            <p:cNvSpPr/>
            <p:nvPr/>
          </p:nvSpPr>
          <p:spPr>
            <a:xfrm>
              <a:off x="8485375" y="33300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92" name="object 7792"/>
            <p:cNvSpPr/>
            <p:nvPr/>
          </p:nvSpPr>
          <p:spPr>
            <a:xfrm>
              <a:off x="8487341" y="33280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93" name="object 7793"/>
            <p:cNvSpPr/>
            <p:nvPr/>
          </p:nvSpPr>
          <p:spPr>
            <a:xfrm>
              <a:off x="8489453" y="33259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94" name="object 7794"/>
            <p:cNvSpPr/>
            <p:nvPr/>
          </p:nvSpPr>
          <p:spPr>
            <a:xfrm>
              <a:off x="8491709" y="33236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95" name="object 7795"/>
            <p:cNvSpPr/>
            <p:nvPr/>
          </p:nvSpPr>
          <p:spPr>
            <a:xfrm>
              <a:off x="8494065" y="33213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96" name="object 7796"/>
            <p:cNvSpPr/>
            <p:nvPr/>
          </p:nvSpPr>
          <p:spPr>
            <a:xfrm>
              <a:off x="8496570" y="33188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97" name="object 7797"/>
            <p:cNvSpPr/>
            <p:nvPr/>
          </p:nvSpPr>
          <p:spPr>
            <a:xfrm>
              <a:off x="8499221" y="33161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98" name="object 7798"/>
            <p:cNvSpPr/>
            <p:nvPr/>
          </p:nvSpPr>
          <p:spPr>
            <a:xfrm>
              <a:off x="8501994" y="33133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99" name="object 7799"/>
            <p:cNvSpPr/>
            <p:nvPr/>
          </p:nvSpPr>
          <p:spPr>
            <a:xfrm>
              <a:off x="8504893" y="33104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00" name="object 7800"/>
            <p:cNvSpPr/>
            <p:nvPr/>
          </p:nvSpPr>
          <p:spPr>
            <a:xfrm>
              <a:off x="8507935" y="330745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01" name="object 7801"/>
            <p:cNvSpPr/>
            <p:nvPr/>
          </p:nvSpPr>
          <p:spPr>
            <a:xfrm>
              <a:off x="8511102" y="33042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02" name="object 7802"/>
            <p:cNvSpPr/>
            <p:nvPr/>
          </p:nvSpPr>
          <p:spPr>
            <a:xfrm>
              <a:off x="8514417" y="33009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03" name="object 7803"/>
            <p:cNvSpPr/>
            <p:nvPr/>
          </p:nvSpPr>
          <p:spPr>
            <a:xfrm>
              <a:off x="8517852" y="32975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04" name="object 7804"/>
            <p:cNvSpPr/>
            <p:nvPr/>
          </p:nvSpPr>
          <p:spPr>
            <a:xfrm>
              <a:off x="8521438" y="32939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05" name="object 7805"/>
            <p:cNvSpPr/>
            <p:nvPr/>
          </p:nvSpPr>
          <p:spPr>
            <a:xfrm>
              <a:off x="8525145" y="32902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06" name="object 7806"/>
            <p:cNvSpPr/>
            <p:nvPr/>
          </p:nvSpPr>
          <p:spPr>
            <a:xfrm>
              <a:off x="8528974" y="32863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07" name="object 7807"/>
            <p:cNvSpPr/>
            <p:nvPr/>
          </p:nvSpPr>
          <p:spPr>
            <a:xfrm>
              <a:off x="8532953" y="32824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08" name="object 7808"/>
            <p:cNvSpPr/>
            <p:nvPr/>
          </p:nvSpPr>
          <p:spPr>
            <a:xfrm>
              <a:off x="8537053" y="32782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09" name="object 7809"/>
            <p:cNvSpPr/>
            <p:nvPr/>
          </p:nvSpPr>
          <p:spPr>
            <a:xfrm>
              <a:off x="8541275" y="32740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10" name="object 7810"/>
            <p:cNvSpPr/>
            <p:nvPr/>
          </p:nvSpPr>
          <p:spPr>
            <a:xfrm>
              <a:off x="8545669" y="32696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11" name="object 7811"/>
            <p:cNvSpPr/>
            <p:nvPr/>
          </p:nvSpPr>
          <p:spPr>
            <a:xfrm>
              <a:off x="8550162" y="32651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12" name="object 7812"/>
            <p:cNvSpPr/>
            <p:nvPr/>
          </p:nvSpPr>
          <p:spPr>
            <a:xfrm>
              <a:off x="8554799" y="32605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13" name="object 7813"/>
            <p:cNvSpPr/>
            <p:nvPr/>
          </p:nvSpPr>
          <p:spPr>
            <a:xfrm>
              <a:off x="8559562" y="32557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14" name="object 7814"/>
            <p:cNvSpPr/>
            <p:nvPr/>
          </p:nvSpPr>
          <p:spPr>
            <a:xfrm>
              <a:off x="8564474" y="32508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15" name="object 7815"/>
            <p:cNvSpPr/>
            <p:nvPr/>
          </p:nvSpPr>
          <p:spPr>
            <a:xfrm>
              <a:off x="8569382" y="3337928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16" name="object 7816"/>
            <p:cNvSpPr/>
            <p:nvPr/>
          </p:nvSpPr>
          <p:spPr>
            <a:xfrm>
              <a:off x="8569382" y="3163735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17" name="object 7817"/>
            <p:cNvSpPr/>
            <p:nvPr/>
          </p:nvSpPr>
          <p:spPr>
            <a:xfrm>
              <a:off x="8569382" y="3163759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18" name="object 7818"/>
            <p:cNvSpPr/>
            <p:nvPr/>
          </p:nvSpPr>
          <p:spPr>
            <a:xfrm>
              <a:off x="8743336" y="3163759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19" name="object 7819"/>
            <p:cNvSpPr/>
            <p:nvPr/>
          </p:nvSpPr>
          <p:spPr>
            <a:xfrm>
              <a:off x="8564474" y="31637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20" name="object 7820"/>
            <p:cNvSpPr/>
            <p:nvPr/>
          </p:nvSpPr>
          <p:spPr>
            <a:xfrm>
              <a:off x="8565797" y="31624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21" name="object 7821"/>
            <p:cNvSpPr/>
            <p:nvPr/>
          </p:nvSpPr>
          <p:spPr>
            <a:xfrm>
              <a:off x="8567224" y="31609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22" name="object 7822"/>
            <p:cNvSpPr/>
            <p:nvPr/>
          </p:nvSpPr>
          <p:spPr>
            <a:xfrm>
              <a:off x="8568819" y="31594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23" name="object 7823"/>
            <p:cNvSpPr/>
            <p:nvPr/>
          </p:nvSpPr>
          <p:spPr>
            <a:xfrm>
              <a:off x="8570513" y="3157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24" name="object 7824"/>
            <p:cNvSpPr/>
            <p:nvPr/>
          </p:nvSpPr>
          <p:spPr>
            <a:xfrm>
              <a:off x="8572351" y="31558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25" name="object 7825"/>
            <p:cNvSpPr/>
            <p:nvPr/>
          </p:nvSpPr>
          <p:spPr>
            <a:xfrm>
              <a:off x="8574341" y="31538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26" name="object 7826"/>
            <p:cNvSpPr/>
            <p:nvPr/>
          </p:nvSpPr>
          <p:spPr>
            <a:xfrm>
              <a:off x="8576452" y="31517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27" name="object 7827"/>
            <p:cNvSpPr/>
            <p:nvPr/>
          </p:nvSpPr>
          <p:spPr>
            <a:xfrm>
              <a:off x="8578686" y="31495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28" name="object 7828"/>
            <p:cNvSpPr/>
            <p:nvPr/>
          </p:nvSpPr>
          <p:spPr>
            <a:xfrm>
              <a:off x="8581042" y="31471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29" name="object 7829"/>
            <p:cNvSpPr/>
            <p:nvPr/>
          </p:nvSpPr>
          <p:spPr>
            <a:xfrm>
              <a:off x="8583571" y="31446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30" name="object 7830"/>
            <p:cNvSpPr/>
            <p:nvPr/>
          </p:nvSpPr>
          <p:spPr>
            <a:xfrm>
              <a:off x="8586198" y="31419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31" name="object 7831"/>
            <p:cNvSpPr/>
            <p:nvPr/>
          </p:nvSpPr>
          <p:spPr>
            <a:xfrm>
              <a:off x="8588971" y="31392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32" name="object 7832"/>
            <p:cNvSpPr/>
            <p:nvPr/>
          </p:nvSpPr>
          <p:spPr>
            <a:xfrm>
              <a:off x="8591895" y="31363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33" name="object 7833"/>
            <p:cNvSpPr/>
            <p:nvPr/>
          </p:nvSpPr>
          <p:spPr>
            <a:xfrm>
              <a:off x="8594912" y="31332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34" name="object 7834"/>
            <p:cNvSpPr/>
            <p:nvPr/>
          </p:nvSpPr>
          <p:spPr>
            <a:xfrm>
              <a:off x="8598106" y="31300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35" name="object 7835"/>
            <p:cNvSpPr/>
            <p:nvPr/>
          </p:nvSpPr>
          <p:spPr>
            <a:xfrm>
              <a:off x="8601396" y="31267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36" name="object 7836"/>
            <p:cNvSpPr/>
            <p:nvPr/>
          </p:nvSpPr>
          <p:spPr>
            <a:xfrm>
              <a:off x="8604830" y="31233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37" name="object 7837"/>
            <p:cNvSpPr/>
            <p:nvPr/>
          </p:nvSpPr>
          <p:spPr>
            <a:xfrm>
              <a:off x="8608415" y="31197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38" name="object 7838"/>
            <p:cNvSpPr/>
            <p:nvPr/>
          </p:nvSpPr>
          <p:spPr>
            <a:xfrm>
              <a:off x="8612122" y="31160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39" name="object 7839"/>
            <p:cNvSpPr/>
            <p:nvPr/>
          </p:nvSpPr>
          <p:spPr>
            <a:xfrm>
              <a:off x="8615951" y="31122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40" name="object 7840"/>
            <p:cNvSpPr/>
            <p:nvPr/>
          </p:nvSpPr>
          <p:spPr>
            <a:xfrm>
              <a:off x="8619930" y="31082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41" name="object 7841"/>
            <p:cNvSpPr/>
            <p:nvPr/>
          </p:nvSpPr>
          <p:spPr>
            <a:xfrm>
              <a:off x="8624030" y="31041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42" name="object 7842"/>
            <p:cNvSpPr/>
            <p:nvPr/>
          </p:nvSpPr>
          <p:spPr>
            <a:xfrm>
              <a:off x="8628277" y="30998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43" name="object 7843"/>
            <p:cNvSpPr/>
            <p:nvPr/>
          </p:nvSpPr>
          <p:spPr>
            <a:xfrm>
              <a:off x="8632644" y="30955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44" name="object 7844"/>
            <p:cNvSpPr/>
            <p:nvPr/>
          </p:nvSpPr>
          <p:spPr>
            <a:xfrm>
              <a:off x="8637136" y="30909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45" name="object 7845"/>
            <p:cNvSpPr/>
            <p:nvPr/>
          </p:nvSpPr>
          <p:spPr>
            <a:xfrm>
              <a:off x="8641777" y="30863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46" name="object 7846"/>
            <p:cNvSpPr/>
            <p:nvPr/>
          </p:nvSpPr>
          <p:spPr>
            <a:xfrm>
              <a:off x="8646539" y="30815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47" name="object 7847"/>
            <p:cNvSpPr/>
            <p:nvPr/>
          </p:nvSpPr>
          <p:spPr>
            <a:xfrm>
              <a:off x="8651451" y="30766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48" name="object 7848"/>
            <p:cNvSpPr/>
            <p:nvPr/>
          </p:nvSpPr>
          <p:spPr>
            <a:xfrm>
              <a:off x="8738453" y="31637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49" name="object 7849"/>
            <p:cNvSpPr/>
            <p:nvPr/>
          </p:nvSpPr>
          <p:spPr>
            <a:xfrm>
              <a:off x="8739750" y="31624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50" name="object 7850"/>
            <p:cNvSpPr/>
            <p:nvPr/>
          </p:nvSpPr>
          <p:spPr>
            <a:xfrm>
              <a:off x="8741203" y="31609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51" name="object 7851"/>
            <p:cNvSpPr/>
            <p:nvPr/>
          </p:nvSpPr>
          <p:spPr>
            <a:xfrm>
              <a:off x="8742773" y="31594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52" name="object 7852"/>
            <p:cNvSpPr/>
            <p:nvPr/>
          </p:nvSpPr>
          <p:spPr>
            <a:xfrm>
              <a:off x="8744489" y="3157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53" name="object 7853"/>
            <p:cNvSpPr/>
            <p:nvPr/>
          </p:nvSpPr>
          <p:spPr>
            <a:xfrm>
              <a:off x="8746331" y="31558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54" name="object 7854"/>
            <p:cNvSpPr/>
            <p:nvPr/>
          </p:nvSpPr>
          <p:spPr>
            <a:xfrm>
              <a:off x="8748295" y="31538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55" name="object 7855"/>
            <p:cNvSpPr/>
            <p:nvPr/>
          </p:nvSpPr>
          <p:spPr>
            <a:xfrm>
              <a:off x="8750408" y="31517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56" name="object 7856"/>
            <p:cNvSpPr/>
            <p:nvPr/>
          </p:nvSpPr>
          <p:spPr>
            <a:xfrm>
              <a:off x="8752640" y="31495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57" name="object 7857"/>
            <p:cNvSpPr/>
            <p:nvPr/>
          </p:nvSpPr>
          <p:spPr>
            <a:xfrm>
              <a:off x="8755022" y="31471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58" name="object 7858"/>
            <p:cNvSpPr/>
            <p:nvPr/>
          </p:nvSpPr>
          <p:spPr>
            <a:xfrm>
              <a:off x="8757525" y="31446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59" name="object 7859"/>
            <p:cNvSpPr/>
            <p:nvPr/>
          </p:nvSpPr>
          <p:spPr>
            <a:xfrm>
              <a:off x="8760175" y="31419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60" name="object 7860"/>
            <p:cNvSpPr/>
            <p:nvPr/>
          </p:nvSpPr>
          <p:spPr>
            <a:xfrm>
              <a:off x="8762950" y="31392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61" name="object 7861"/>
            <p:cNvSpPr/>
            <p:nvPr/>
          </p:nvSpPr>
          <p:spPr>
            <a:xfrm>
              <a:off x="8765849" y="31363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62" name="object 7862"/>
            <p:cNvSpPr/>
            <p:nvPr/>
          </p:nvSpPr>
          <p:spPr>
            <a:xfrm>
              <a:off x="8768893" y="31332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63" name="object 7863"/>
            <p:cNvSpPr/>
            <p:nvPr/>
          </p:nvSpPr>
          <p:spPr>
            <a:xfrm>
              <a:off x="8772059" y="31300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64" name="object 7864"/>
            <p:cNvSpPr/>
            <p:nvPr/>
          </p:nvSpPr>
          <p:spPr>
            <a:xfrm>
              <a:off x="8775372" y="31267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65" name="object 7865"/>
            <p:cNvSpPr/>
            <p:nvPr/>
          </p:nvSpPr>
          <p:spPr>
            <a:xfrm>
              <a:off x="8778809" y="31233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66" name="object 7866"/>
            <p:cNvSpPr/>
            <p:nvPr/>
          </p:nvSpPr>
          <p:spPr>
            <a:xfrm>
              <a:off x="8782368" y="31197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67" name="object 7867"/>
            <p:cNvSpPr/>
            <p:nvPr/>
          </p:nvSpPr>
          <p:spPr>
            <a:xfrm>
              <a:off x="8786076" y="31160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68" name="object 7868"/>
            <p:cNvSpPr/>
            <p:nvPr/>
          </p:nvSpPr>
          <p:spPr>
            <a:xfrm>
              <a:off x="8789904" y="31122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69" name="object 7869"/>
            <p:cNvSpPr/>
            <p:nvPr/>
          </p:nvSpPr>
          <p:spPr>
            <a:xfrm>
              <a:off x="8793884" y="31082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70" name="object 7870"/>
            <p:cNvSpPr/>
            <p:nvPr/>
          </p:nvSpPr>
          <p:spPr>
            <a:xfrm>
              <a:off x="8798008" y="31041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71" name="object 7871"/>
            <p:cNvSpPr/>
            <p:nvPr/>
          </p:nvSpPr>
          <p:spPr>
            <a:xfrm>
              <a:off x="8802231" y="30998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72" name="object 7872"/>
            <p:cNvSpPr/>
            <p:nvPr/>
          </p:nvSpPr>
          <p:spPr>
            <a:xfrm>
              <a:off x="8806599" y="30955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73" name="object 7873"/>
            <p:cNvSpPr/>
            <p:nvPr/>
          </p:nvSpPr>
          <p:spPr>
            <a:xfrm>
              <a:off x="8811117" y="30909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74" name="object 7874"/>
            <p:cNvSpPr/>
            <p:nvPr/>
          </p:nvSpPr>
          <p:spPr>
            <a:xfrm>
              <a:off x="8815758" y="30863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75" name="object 7875"/>
            <p:cNvSpPr/>
            <p:nvPr/>
          </p:nvSpPr>
          <p:spPr>
            <a:xfrm>
              <a:off x="8820520" y="30815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76" name="object 7876"/>
            <p:cNvSpPr/>
            <p:nvPr/>
          </p:nvSpPr>
          <p:spPr>
            <a:xfrm>
              <a:off x="8825430" y="30766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77" name="object 7877"/>
            <p:cNvSpPr/>
            <p:nvPr/>
          </p:nvSpPr>
          <p:spPr>
            <a:xfrm>
              <a:off x="8738453" y="33379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78" name="object 7878"/>
            <p:cNvSpPr/>
            <p:nvPr/>
          </p:nvSpPr>
          <p:spPr>
            <a:xfrm>
              <a:off x="8739750" y="33366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79" name="object 7879"/>
            <p:cNvSpPr/>
            <p:nvPr/>
          </p:nvSpPr>
          <p:spPr>
            <a:xfrm>
              <a:off x="8741203" y="33351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80" name="object 7880"/>
            <p:cNvSpPr/>
            <p:nvPr/>
          </p:nvSpPr>
          <p:spPr>
            <a:xfrm>
              <a:off x="8742773" y="33335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81" name="object 7881"/>
            <p:cNvSpPr/>
            <p:nvPr/>
          </p:nvSpPr>
          <p:spPr>
            <a:xfrm>
              <a:off x="8744489" y="33318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82" name="object 7882"/>
            <p:cNvSpPr/>
            <p:nvPr/>
          </p:nvSpPr>
          <p:spPr>
            <a:xfrm>
              <a:off x="8746331" y="33300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83" name="object 7883"/>
            <p:cNvSpPr/>
            <p:nvPr/>
          </p:nvSpPr>
          <p:spPr>
            <a:xfrm>
              <a:off x="8748295" y="33280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84" name="object 7884"/>
            <p:cNvSpPr/>
            <p:nvPr/>
          </p:nvSpPr>
          <p:spPr>
            <a:xfrm>
              <a:off x="8750408" y="33259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85" name="object 7885"/>
            <p:cNvSpPr/>
            <p:nvPr/>
          </p:nvSpPr>
          <p:spPr>
            <a:xfrm>
              <a:off x="8752640" y="33236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86" name="object 7886"/>
            <p:cNvSpPr/>
            <p:nvPr/>
          </p:nvSpPr>
          <p:spPr>
            <a:xfrm>
              <a:off x="8755022" y="33213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87" name="object 7887"/>
            <p:cNvSpPr/>
            <p:nvPr/>
          </p:nvSpPr>
          <p:spPr>
            <a:xfrm>
              <a:off x="8757525" y="33188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88" name="object 7888"/>
            <p:cNvSpPr/>
            <p:nvPr/>
          </p:nvSpPr>
          <p:spPr>
            <a:xfrm>
              <a:off x="8760175" y="33161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89" name="object 7889"/>
            <p:cNvSpPr/>
            <p:nvPr/>
          </p:nvSpPr>
          <p:spPr>
            <a:xfrm>
              <a:off x="8762950" y="33133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90" name="object 7890"/>
            <p:cNvSpPr/>
            <p:nvPr/>
          </p:nvSpPr>
          <p:spPr>
            <a:xfrm>
              <a:off x="8765849" y="33104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91" name="object 7891"/>
            <p:cNvSpPr/>
            <p:nvPr/>
          </p:nvSpPr>
          <p:spPr>
            <a:xfrm>
              <a:off x="8768893" y="330745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92" name="object 7892"/>
            <p:cNvSpPr/>
            <p:nvPr/>
          </p:nvSpPr>
          <p:spPr>
            <a:xfrm>
              <a:off x="8772059" y="33042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93" name="object 7893"/>
            <p:cNvSpPr/>
            <p:nvPr/>
          </p:nvSpPr>
          <p:spPr>
            <a:xfrm>
              <a:off x="8775372" y="33009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94" name="object 7894"/>
            <p:cNvSpPr/>
            <p:nvPr/>
          </p:nvSpPr>
          <p:spPr>
            <a:xfrm>
              <a:off x="8778809" y="32975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95" name="object 7895"/>
            <p:cNvSpPr/>
            <p:nvPr/>
          </p:nvSpPr>
          <p:spPr>
            <a:xfrm>
              <a:off x="8782368" y="32939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96" name="object 7896"/>
            <p:cNvSpPr/>
            <p:nvPr/>
          </p:nvSpPr>
          <p:spPr>
            <a:xfrm>
              <a:off x="8786076" y="32902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97" name="object 7897"/>
            <p:cNvSpPr/>
            <p:nvPr/>
          </p:nvSpPr>
          <p:spPr>
            <a:xfrm>
              <a:off x="8789904" y="32863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98" name="object 7898"/>
            <p:cNvSpPr/>
            <p:nvPr/>
          </p:nvSpPr>
          <p:spPr>
            <a:xfrm>
              <a:off x="8793884" y="32824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99" name="object 7899"/>
            <p:cNvSpPr/>
            <p:nvPr/>
          </p:nvSpPr>
          <p:spPr>
            <a:xfrm>
              <a:off x="8798008" y="32782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00" name="object 7900"/>
            <p:cNvSpPr/>
            <p:nvPr/>
          </p:nvSpPr>
          <p:spPr>
            <a:xfrm>
              <a:off x="8802231" y="32740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01" name="object 7901"/>
            <p:cNvSpPr/>
            <p:nvPr/>
          </p:nvSpPr>
          <p:spPr>
            <a:xfrm>
              <a:off x="8806599" y="32696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02" name="object 7902"/>
            <p:cNvSpPr/>
            <p:nvPr/>
          </p:nvSpPr>
          <p:spPr>
            <a:xfrm>
              <a:off x="8811117" y="32651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03" name="object 7903"/>
            <p:cNvSpPr/>
            <p:nvPr/>
          </p:nvSpPr>
          <p:spPr>
            <a:xfrm>
              <a:off x="8815758" y="32605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04" name="object 7904"/>
            <p:cNvSpPr/>
            <p:nvPr/>
          </p:nvSpPr>
          <p:spPr>
            <a:xfrm>
              <a:off x="8820520" y="32557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05" name="object 7905"/>
            <p:cNvSpPr/>
            <p:nvPr/>
          </p:nvSpPr>
          <p:spPr>
            <a:xfrm>
              <a:off x="8825430" y="32508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06" name="object 7906"/>
            <p:cNvSpPr/>
            <p:nvPr/>
          </p:nvSpPr>
          <p:spPr>
            <a:xfrm>
              <a:off x="8830313" y="3337928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07" name="object 7907"/>
            <p:cNvSpPr/>
            <p:nvPr/>
          </p:nvSpPr>
          <p:spPr>
            <a:xfrm>
              <a:off x="8830313" y="3163735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08" name="object 7908"/>
            <p:cNvSpPr/>
            <p:nvPr/>
          </p:nvSpPr>
          <p:spPr>
            <a:xfrm>
              <a:off x="8830313" y="3163759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09" name="object 7909"/>
            <p:cNvSpPr/>
            <p:nvPr/>
          </p:nvSpPr>
          <p:spPr>
            <a:xfrm>
              <a:off x="9004290" y="3163759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10" name="object 7910"/>
            <p:cNvSpPr/>
            <p:nvPr/>
          </p:nvSpPr>
          <p:spPr>
            <a:xfrm>
              <a:off x="8825430" y="31637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11" name="object 7911"/>
            <p:cNvSpPr/>
            <p:nvPr/>
          </p:nvSpPr>
          <p:spPr>
            <a:xfrm>
              <a:off x="8826728" y="31624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12" name="object 7912"/>
            <p:cNvSpPr/>
            <p:nvPr/>
          </p:nvSpPr>
          <p:spPr>
            <a:xfrm>
              <a:off x="8828180" y="31609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13" name="object 7913"/>
            <p:cNvSpPr/>
            <p:nvPr/>
          </p:nvSpPr>
          <p:spPr>
            <a:xfrm>
              <a:off x="8829750" y="31594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14" name="object 7914"/>
            <p:cNvSpPr/>
            <p:nvPr/>
          </p:nvSpPr>
          <p:spPr>
            <a:xfrm>
              <a:off x="8831467" y="3157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15" name="object 7915"/>
            <p:cNvSpPr/>
            <p:nvPr/>
          </p:nvSpPr>
          <p:spPr>
            <a:xfrm>
              <a:off x="8833308" y="31558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16" name="object 7916"/>
            <p:cNvSpPr/>
            <p:nvPr/>
          </p:nvSpPr>
          <p:spPr>
            <a:xfrm>
              <a:off x="8835271" y="31538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17" name="object 7917"/>
            <p:cNvSpPr/>
            <p:nvPr/>
          </p:nvSpPr>
          <p:spPr>
            <a:xfrm>
              <a:off x="8837385" y="31517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18" name="object 7918"/>
            <p:cNvSpPr/>
            <p:nvPr/>
          </p:nvSpPr>
          <p:spPr>
            <a:xfrm>
              <a:off x="8839616" y="31495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19" name="object 7919"/>
            <p:cNvSpPr/>
            <p:nvPr/>
          </p:nvSpPr>
          <p:spPr>
            <a:xfrm>
              <a:off x="8841999" y="31471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20" name="object 7920"/>
            <p:cNvSpPr/>
            <p:nvPr/>
          </p:nvSpPr>
          <p:spPr>
            <a:xfrm>
              <a:off x="8844502" y="31446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21" name="object 7921"/>
            <p:cNvSpPr/>
            <p:nvPr/>
          </p:nvSpPr>
          <p:spPr>
            <a:xfrm>
              <a:off x="8847152" y="31419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22" name="object 7922"/>
            <p:cNvSpPr/>
            <p:nvPr/>
          </p:nvSpPr>
          <p:spPr>
            <a:xfrm>
              <a:off x="8849927" y="31392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23" name="object 7923"/>
            <p:cNvSpPr/>
            <p:nvPr/>
          </p:nvSpPr>
          <p:spPr>
            <a:xfrm>
              <a:off x="8852826" y="31363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24" name="object 7924"/>
            <p:cNvSpPr/>
            <p:nvPr/>
          </p:nvSpPr>
          <p:spPr>
            <a:xfrm>
              <a:off x="8855871" y="31332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25" name="object 7925"/>
            <p:cNvSpPr/>
            <p:nvPr/>
          </p:nvSpPr>
          <p:spPr>
            <a:xfrm>
              <a:off x="8859037" y="31300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26" name="object 7926"/>
            <p:cNvSpPr/>
            <p:nvPr/>
          </p:nvSpPr>
          <p:spPr>
            <a:xfrm>
              <a:off x="8862351" y="31267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27" name="object 7927"/>
            <p:cNvSpPr/>
            <p:nvPr/>
          </p:nvSpPr>
          <p:spPr>
            <a:xfrm>
              <a:off x="8865786" y="31233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28" name="object 7928"/>
            <p:cNvSpPr/>
            <p:nvPr/>
          </p:nvSpPr>
          <p:spPr>
            <a:xfrm>
              <a:off x="8869369" y="31197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29" name="object 7929"/>
            <p:cNvSpPr/>
            <p:nvPr/>
          </p:nvSpPr>
          <p:spPr>
            <a:xfrm>
              <a:off x="8873053" y="31160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30" name="object 7930"/>
            <p:cNvSpPr/>
            <p:nvPr/>
          </p:nvSpPr>
          <p:spPr>
            <a:xfrm>
              <a:off x="8876907" y="31122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31" name="object 7931"/>
            <p:cNvSpPr/>
            <p:nvPr/>
          </p:nvSpPr>
          <p:spPr>
            <a:xfrm>
              <a:off x="8880883" y="31082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32" name="object 7932"/>
            <p:cNvSpPr/>
            <p:nvPr/>
          </p:nvSpPr>
          <p:spPr>
            <a:xfrm>
              <a:off x="8884985" y="31041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33" name="object 7933"/>
            <p:cNvSpPr/>
            <p:nvPr/>
          </p:nvSpPr>
          <p:spPr>
            <a:xfrm>
              <a:off x="8889208" y="30998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34" name="object 7934"/>
            <p:cNvSpPr/>
            <p:nvPr/>
          </p:nvSpPr>
          <p:spPr>
            <a:xfrm>
              <a:off x="8893599" y="30955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35" name="object 7935"/>
            <p:cNvSpPr/>
            <p:nvPr/>
          </p:nvSpPr>
          <p:spPr>
            <a:xfrm>
              <a:off x="8898095" y="30909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36" name="object 7936"/>
            <p:cNvSpPr/>
            <p:nvPr/>
          </p:nvSpPr>
          <p:spPr>
            <a:xfrm>
              <a:off x="8902732" y="30863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37" name="object 7937"/>
            <p:cNvSpPr/>
            <p:nvPr/>
          </p:nvSpPr>
          <p:spPr>
            <a:xfrm>
              <a:off x="8907495" y="30815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38" name="object 7938"/>
            <p:cNvSpPr/>
            <p:nvPr/>
          </p:nvSpPr>
          <p:spPr>
            <a:xfrm>
              <a:off x="8912406" y="30766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39" name="object 7939"/>
            <p:cNvSpPr/>
            <p:nvPr/>
          </p:nvSpPr>
          <p:spPr>
            <a:xfrm>
              <a:off x="8999406" y="31637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40" name="object 7940"/>
            <p:cNvSpPr/>
            <p:nvPr/>
          </p:nvSpPr>
          <p:spPr>
            <a:xfrm>
              <a:off x="9000707" y="31624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41" name="object 7941"/>
            <p:cNvSpPr/>
            <p:nvPr/>
          </p:nvSpPr>
          <p:spPr>
            <a:xfrm>
              <a:off x="9002156" y="31609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42" name="object 7942"/>
            <p:cNvSpPr/>
            <p:nvPr/>
          </p:nvSpPr>
          <p:spPr>
            <a:xfrm>
              <a:off x="9003729" y="31594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43" name="object 7943"/>
            <p:cNvSpPr/>
            <p:nvPr/>
          </p:nvSpPr>
          <p:spPr>
            <a:xfrm>
              <a:off x="9005422" y="3157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44" name="object 7944"/>
            <p:cNvSpPr/>
            <p:nvPr/>
          </p:nvSpPr>
          <p:spPr>
            <a:xfrm>
              <a:off x="9007261" y="31558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45" name="object 7945"/>
            <p:cNvSpPr/>
            <p:nvPr/>
          </p:nvSpPr>
          <p:spPr>
            <a:xfrm>
              <a:off x="9009249" y="31538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46" name="object 7946"/>
            <p:cNvSpPr/>
            <p:nvPr/>
          </p:nvSpPr>
          <p:spPr>
            <a:xfrm>
              <a:off x="9011361" y="31517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47" name="object 7947"/>
            <p:cNvSpPr/>
            <p:nvPr/>
          </p:nvSpPr>
          <p:spPr>
            <a:xfrm>
              <a:off x="9013594" y="31495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48" name="object 7948"/>
            <p:cNvSpPr/>
            <p:nvPr/>
          </p:nvSpPr>
          <p:spPr>
            <a:xfrm>
              <a:off x="9015979" y="31471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49" name="object 7949"/>
            <p:cNvSpPr/>
            <p:nvPr/>
          </p:nvSpPr>
          <p:spPr>
            <a:xfrm>
              <a:off x="9018480" y="31446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50" name="object 7950"/>
            <p:cNvSpPr/>
            <p:nvPr/>
          </p:nvSpPr>
          <p:spPr>
            <a:xfrm>
              <a:off x="9021106" y="31419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51" name="object 7951"/>
            <p:cNvSpPr/>
            <p:nvPr/>
          </p:nvSpPr>
          <p:spPr>
            <a:xfrm>
              <a:off x="9023880" y="31392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52" name="object 7952"/>
            <p:cNvSpPr/>
            <p:nvPr/>
          </p:nvSpPr>
          <p:spPr>
            <a:xfrm>
              <a:off x="9026802" y="31363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53" name="object 7953"/>
            <p:cNvSpPr/>
            <p:nvPr/>
          </p:nvSpPr>
          <p:spPr>
            <a:xfrm>
              <a:off x="9029824" y="31332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54" name="object 7954"/>
            <p:cNvSpPr/>
            <p:nvPr/>
          </p:nvSpPr>
          <p:spPr>
            <a:xfrm>
              <a:off x="9033016" y="31300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55" name="object 7955"/>
            <p:cNvSpPr/>
            <p:nvPr/>
          </p:nvSpPr>
          <p:spPr>
            <a:xfrm>
              <a:off x="9036304" y="31267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56" name="object 7956"/>
            <p:cNvSpPr/>
            <p:nvPr/>
          </p:nvSpPr>
          <p:spPr>
            <a:xfrm>
              <a:off x="9039739" y="31233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57" name="object 7957"/>
            <p:cNvSpPr/>
            <p:nvPr/>
          </p:nvSpPr>
          <p:spPr>
            <a:xfrm>
              <a:off x="9043324" y="31197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58" name="object 7958"/>
            <p:cNvSpPr/>
            <p:nvPr/>
          </p:nvSpPr>
          <p:spPr>
            <a:xfrm>
              <a:off x="9047030" y="31160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59" name="object 7959"/>
            <p:cNvSpPr/>
            <p:nvPr/>
          </p:nvSpPr>
          <p:spPr>
            <a:xfrm>
              <a:off x="9050861" y="31122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60" name="object 7960"/>
            <p:cNvSpPr/>
            <p:nvPr/>
          </p:nvSpPr>
          <p:spPr>
            <a:xfrm>
              <a:off x="9054841" y="31082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61" name="object 7961"/>
            <p:cNvSpPr/>
            <p:nvPr/>
          </p:nvSpPr>
          <p:spPr>
            <a:xfrm>
              <a:off x="9058940" y="31041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62" name="object 7962"/>
            <p:cNvSpPr/>
            <p:nvPr/>
          </p:nvSpPr>
          <p:spPr>
            <a:xfrm>
              <a:off x="9063187" y="30998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63" name="object 7963"/>
            <p:cNvSpPr/>
            <p:nvPr/>
          </p:nvSpPr>
          <p:spPr>
            <a:xfrm>
              <a:off x="9067553" y="30955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64" name="object 7964"/>
            <p:cNvSpPr/>
            <p:nvPr/>
          </p:nvSpPr>
          <p:spPr>
            <a:xfrm>
              <a:off x="9072048" y="30909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65" name="object 7965"/>
            <p:cNvSpPr/>
            <p:nvPr/>
          </p:nvSpPr>
          <p:spPr>
            <a:xfrm>
              <a:off x="9076686" y="30863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66" name="object 7966"/>
            <p:cNvSpPr/>
            <p:nvPr/>
          </p:nvSpPr>
          <p:spPr>
            <a:xfrm>
              <a:off x="9081475" y="30815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67" name="object 7967"/>
            <p:cNvSpPr/>
            <p:nvPr/>
          </p:nvSpPr>
          <p:spPr>
            <a:xfrm>
              <a:off x="9086361" y="30766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68" name="object 7968"/>
            <p:cNvSpPr/>
            <p:nvPr/>
          </p:nvSpPr>
          <p:spPr>
            <a:xfrm>
              <a:off x="8999406" y="33379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69" name="object 7969"/>
            <p:cNvSpPr/>
            <p:nvPr/>
          </p:nvSpPr>
          <p:spPr>
            <a:xfrm>
              <a:off x="9000707" y="33366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70" name="object 7970"/>
            <p:cNvSpPr/>
            <p:nvPr/>
          </p:nvSpPr>
          <p:spPr>
            <a:xfrm>
              <a:off x="9002156" y="33351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71" name="object 7971"/>
            <p:cNvSpPr/>
            <p:nvPr/>
          </p:nvSpPr>
          <p:spPr>
            <a:xfrm>
              <a:off x="9003729" y="33335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72" name="object 7972"/>
            <p:cNvSpPr/>
            <p:nvPr/>
          </p:nvSpPr>
          <p:spPr>
            <a:xfrm>
              <a:off x="9005422" y="33318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73" name="object 7973"/>
            <p:cNvSpPr/>
            <p:nvPr/>
          </p:nvSpPr>
          <p:spPr>
            <a:xfrm>
              <a:off x="9007261" y="33300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74" name="object 7974"/>
            <p:cNvSpPr/>
            <p:nvPr/>
          </p:nvSpPr>
          <p:spPr>
            <a:xfrm>
              <a:off x="9009249" y="33280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75" name="object 7975"/>
            <p:cNvSpPr/>
            <p:nvPr/>
          </p:nvSpPr>
          <p:spPr>
            <a:xfrm>
              <a:off x="9011361" y="33259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76" name="object 7976"/>
            <p:cNvSpPr/>
            <p:nvPr/>
          </p:nvSpPr>
          <p:spPr>
            <a:xfrm>
              <a:off x="9013594" y="33236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77" name="object 7977"/>
            <p:cNvSpPr/>
            <p:nvPr/>
          </p:nvSpPr>
          <p:spPr>
            <a:xfrm>
              <a:off x="9015979" y="33213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78" name="object 7978"/>
            <p:cNvSpPr/>
            <p:nvPr/>
          </p:nvSpPr>
          <p:spPr>
            <a:xfrm>
              <a:off x="9018480" y="33188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79" name="object 7979"/>
            <p:cNvSpPr/>
            <p:nvPr/>
          </p:nvSpPr>
          <p:spPr>
            <a:xfrm>
              <a:off x="9021106" y="33161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80" name="object 7980"/>
            <p:cNvSpPr/>
            <p:nvPr/>
          </p:nvSpPr>
          <p:spPr>
            <a:xfrm>
              <a:off x="9023880" y="33133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81" name="object 7981"/>
            <p:cNvSpPr/>
            <p:nvPr/>
          </p:nvSpPr>
          <p:spPr>
            <a:xfrm>
              <a:off x="9026802" y="33104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82" name="object 7982"/>
            <p:cNvSpPr/>
            <p:nvPr/>
          </p:nvSpPr>
          <p:spPr>
            <a:xfrm>
              <a:off x="9029824" y="330745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83" name="object 7983"/>
            <p:cNvSpPr/>
            <p:nvPr/>
          </p:nvSpPr>
          <p:spPr>
            <a:xfrm>
              <a:off x="9033016" y="33042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84" name="object 7984"/>
            <p:cNvSpPr/>
            <p:nvPr/>
          </p:nvSpPr>
          <p:spPr>
            <a:xfrm>
              <a:off x="9036304" y="33009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85" name="object 7985"/>
            <p:cNvSpPr/>
            <p:nvPr/>
          </p:nvSpPr>
          <p:spPr>
            <a:xfrm>
              <a:off x="9039739" y="32975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86" name="object 7986"/>
            <p:cNvSpPr/>
            <p:nvPr/>
          </p:nvSpPr>
          <p:spPr>
            <a:xfrm>
              <a:off x="9043324" y="32939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87" name="object 7987"/>
            <p:cNvSpPr/>
            <p:nvPr/>
          </p:nvSpPr>
          <p:spPr>
            <a:xfrm>
              <a:off x="9047030" y="32902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88" name="object 7988"/>
            <p:cNvSpPr/>
            <p:nvPr/>
          </p:nvSpPr>
          <p:spPr>
            <a:xfrm>
              <a:off x="9050861" y="32863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89" name="object 7989"/>
            <p:cNvSpPr/>
            <p:nvPr/>
          </p:nvSpPr>
          <p:spPr>
            <a:xfrm>
              <a:off x="9054841" y="32824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90" name="object 7990"/>
            <p:cNvSpPr/>
            <p:nvPr/>
          </p:nvSpPr>
          <p:spPr>
            <a:xfrm>
              <a:off x="9058940" y="32782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91" name="object 7991"/>
            <p:cNvSpPr/>
            <p:nvPr/>
          </p:nvSpPr>
          <p:spPr>
            <a:xfrm>
              <a:off x="9063187" y="32740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92" name="object 7992"/>
            <p:cNvSpPr/>
            <p:nvPr/>
          </p:nvSpPr>
          <p:spPr>
            <a:xfrm>
              <a:off x="9067553" y="32696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93" name="object 7993"/>
            <p:cNvSpPr/>
            <p:nvPr/>
          </p:nvSpPr>
          <p:spPr>
            <a:xfrm>
              <a:off x="9072048" y="32651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94" name="object 7994"/>
            <p:cNvSpPr/>
            <p:nvPr/>
          </p:nvSpPr>
          <p:spPr>
            <a:xfrm>
              <a:off x="9076686" y="32605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95" name="object 7995"/>
            <p:cNvSpPr/>
            <p:nvPr/>
          </p:nvSpPr>
          <p:spPr>
            <a:xfrm>
              <a:off x="9081475" y="32557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96" name="object 7996"/>
            <p:cNvSpPr/>
            <p:nvPr/>
          </p:nvSpPr>
          <p:spPr>
            <a:xfrm>
              <a:off x="9086361" y="32508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97" name="object 7997"/>
            <p:cNvSpPr/>
            <p:nvPr/>
          </p:nvSpPr>
          <p:spPr>
            <a:xfrm>
              <a:off x="9091267" y="3337928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98" name="object 7998"/>
            <p:cNvSpPr/>
            <p:nvPr/>
          </p:nvSpPr>
          <p:spPr>
            <a:xfrm>
              <a:off x="9091267" y="3163735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99" name="object 7999"/>
            <p:cNvSpPr/>
            <p:nvPr/>
          </p:nvSpPr>
          <p:spPr>
            <a:xfrm>
              <a:off x="9091267" y="3163759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00" name="object 8000"/>
            <p:cNvSpPr/>
            <p:nvPr/>
          </p:nvSpPr>
          <p:spPr>
            <a:xfrm>
              <a:off x="9265221" y="3163759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01" name="object 8001"/>
            <p:cNvSpPr/>
            <p:nvPr/>
          </p:nvSpPr>
          <p:spPr>
            <a:xfrm>
              <a:off x="9086383" y="31637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02" name="object 8002"/>
            <p:cNvSpPr/>
            <p:nvPr/>
          </p:nvSpPr>
          <p:spPr>
            <a:xfrm>
              <a:off x="9087684" y="31624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03" name="object 8003"/>
            <p:cNvSpPr/>
            <p:nvPr/>
          </p:nvSpPr>
          <p:spPr>
            <a:xfrm>
              <a:off x="9089132" y="31609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04" name="object 8004"/>
            <p:cNvSpPr/>
            <p:nvPr/>
          </p:nvSpPr>
          <p:spPr>
            <a:xfrm>
              <a:off x="9090705" y="31594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05" name="object 8005"/>
            <p:cNvSpPr/>
            <p:nvPr/>
          </p:nvSpPr>
          <p:spPr>
            <a:xfrm>
              <a:off x="9092421" y="3157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06" name="object 8006"/>
            <p:cNvSpPr/>
            <p:nvPr/>
          </p:nvSpPr>
          <p:spPr>
            <a:xfrm>
              <a:off x="9094262" y="31558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07" name="object 8007"/>
            <p:cNvSpPr/>
            <p:nvPr/>
          </p:nvSpPr>
          <p:spPr>
            <a:xfrm>
              <a:off x="9096227" y="31538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08" name="object 8008"/>
            <p:cNvSpPr/>
            <p:nvPr/>
          </p:nvSpPr>
          <p:spPr>
            <a:xfrm>
              <a:off x="9098338" y="31517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09" name="object 8009"/>
            <p:cNvSpPr/>
            <p:nvPr/>
          </p:nvSpPr>
          <p:spPr>
            <a:xfrm>
              <a:off x="9100572" y="31495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10" name="object 8010"/>
            <p:cNvSpPr/>
            <p:nvPr/>
          </p:nvSpPr>
          <p:spPr>
            <a:xfrm>
              <a:off x="9102956" y="31471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11" name="object 8011"/>
            <p:cNvSpPr/>
            <p:nvPr/>
          </p:nvSpPr>
          <p:spPr>
            <a:xfrm>
              <a:off x="9105456" y="31446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12" name="object 8012"/>
            <p:cNvSpPr/>
            <p:nvPr/>
          </p:nvSpPr>
          <p:spPr>
            <a:xfrm>
              <a:off x="9108109" y="31419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13" name="object 8013"/>
            <p:cNvSpPr/>
            <p:nvPr/>
          </p:nvSpPr>
          <p:spPr>
            <a:xfrm>
              <a:off x="9110884" y="31392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14" name="object 8014"/>
            <p:cNvSpPr/>
            <p:nvPr/>
          </p:nvSpPr>
          <p:spPr>
            <a:xfrm>
              <a:off x="9113780" y="31363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15" name="object 8015"/>
            <p:cNvSpPr/>
            <p:nvPr/>
          </p:nvSpPr>
          <p:spPr>
            <a:xfrm>
              <a:off x="9116826" y="31332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16" name="object 8016"/>
            <p:cNvSpPr/>
            <p:nvPr/>
          </p:nvSpPr>
          <p:spPr>
            <a:xfrm>
              <a:off x="9119993" y="31300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17" name="object 8017"/>
            <p:cNvSpPr/>
            <p:nvPr/>
          </p:nvSpPr>
          <p:spPr>
            <a:xfrm>
              <a:off x="9123305" y="31267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18" name="object 8018"/>
            <p:cNvSpPr/>
            <p:nvPr/>
          </p:nvSpPr>
          <p:spPr>
            <a:xfrm>
              <a:off x="9126741" y="31233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19" name="object 8019"/>
            <p:cNvSpPr/>
            <p:nvPr/>
          </p:nvSpPr>
          <p:spPr>
            <a:xfrm>
              <a:off x="9130300" y="31197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20" name="object 8020"/>
            <p:cNvSpPr/>
            <p:nvPr/>
          </p:nvSpPr>
          <p:spPr>
            <a:xfrm>
              <a:off x="9134007" y="31160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21" name="object 8021"/>
            <p:cNvSpPr/>
            <p:nvPr/>
          </p:nvSpPr>
          <p:spPr>
            <a:xfrm>
              <a:off x="9137838" y="31122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22" name="object 8022"/>
            <p:cNvSpPr/>
            <p:nvPr/>
          </p:nvSpPr>
          <p:spPr>
            <a:xfrm>
              <a:off x="9141817" y="31082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23" name="object 8023"/>
            <p:cNvSpPr/>
            <p:nvPr/>
          </p:nvSpPr>
          <p:spPr>
            <a:xfrm>
              <a:off x="9145916" y="31041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24" name="object 8024"/>
            <p:cNvSpPr/>
            <p:nvPr/>
          </p:nvSpPr>
          <p:spPr>
            <a:xfrm>
              <a:off x="9150164" y="30998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25" name="object 8025"/>
            <p:cNvSpPr/>
            <p:nvPr/>
          </p:nvSpPr>
          <p:spPr>
            <a:xfrm>
              <a:off x="9154530" y="30955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26" name="object 8026"/>
            <p:cNvSpPr/>
            <p:nvPr/>
          </p:nvSpPr>
          <p:spPr>
            <a:xfrm>
              <a:off x="9159050" y="30909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27" name="object 8027"/>
            <p:cNvSpPr/>
            <p:nvPr/>
          </p:nvSpPr>
          <p:spPr>
            <a:xfrm>
              <a:off x="9163689" y="30863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28" name="object 8028"/>
            <p:cNvSpPr/>
            <p:nvPr/>
          </p:nvSpPr>
          <p:spPr>
            <a:xfrm>
              <a:off x="9168452" y="30815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29" name="object 8029"/>
            <p:cNvSpPr/>
            <p:nvPr/>
          </p:nvSpPr>
          <p:spPr>
            <a:xfrm>
              <a:off x="9173338" y="30766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30" name="object 8030"/>
            <p:cNvSpPr/>
            <p:nvPr/>
          </p:nvSpPr>
          <p:spPr>
            <a:xfrm>
              <a:off x="9260336" y="31637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31" name="object 8031"/>
            <p:cNvSpPr/>
            <p:nvPr/>
          </p:nvSpPr>
          <p:spPr>
            <a:xfrm>
              <a:off x="9261665" y="31624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32" name="object 8032"/>
            <p:cNvSpPr/>
            <p:nvPr/>
          </p:nvSpPr>
          <p:spPr>
            <a:xfrm>
              <a:off x="9263086" y="31609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33" name="object 8033"/>
            <p:cNvSpPr/>
            <p:nvPr/>
          </p:nvSpPr>
          <p:spPr>
            <a:xfrm>
              <a:off x="9264660" y="31594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34" name="object 8034"/>
            <p:cNvSpPr/>
            <p:nvPr/>
          </p:nvSpPr>
          <p:spPr>
            <a:xfrm>
              <a:off x="9266375" y="3157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35" name="object 8035"/>
            <p:cNvSpPr/>
            <p:nvPr/>
          </p:nvSpPr>
          <p:spPr>
            <a:xfrm>
              <a:off x="9268219" y="31558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36" name="object 8036"/>
            <p:cNvSpPr/>
            <p:nvPr/>
          </p:nvSpPr>
          <p:spPr>
            <a:xfrm>
              <a:off x="9270180" y="31538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37" name="object 8037"/>
            <p:cNvSpPr/>
            <p:nvPr/>
          </p:nvSpPr>
          <p:spPr>
            <a:xfrm>
              <a:off x="9272292" y="31517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38" name="object 8038"/>
            <p:cNvSpPr/>
            <p:nvPr/>
          </p:nvSpPr>
          <p:spPr>
            <a:xfrm>
              <a:off x="9274550" y="31495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39" name="object 8039"/>
            <p:cNvSpPr/>
            <p:nvPr/>
          </p:nvSpPr>
          <p:spPr>
            <a:xfrm>
              <a:off x="9276906" y="31471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40" name="object 8040"/>
            <p:cNvSpPr/>
            <p:nvPr/>
          </p:nvSpPr>
          <p:spPr>
            <a:xfrm>
              <a:off x="9279411" y="31446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41" name="object 8041"/>
            <p:cNvSpPr/>
            <p:nvPr/>
          </p:nvSpPr>
          <p:spPr>
            <a:xfrm>
              <a:off x="9282062" y="31419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42" name="object 8042"/>
            <p:cNvSpPr/>
            <p:nvPr/>
          </p:nvSpPr>
          <p:spPr>
            <a:xfrm>
              <a:off x="9284838" y="31392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43" name="object 8043"/>
            <p:cNvSpPr/>
            <p:nvPr/>
          </p:nvSpPr>
          <p:spPr>
            <a:xfrm>
              <a:off x="9287736" y="31363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44" name="object 8044"/>
            <p:cNvSpPr/>
            <p:nvPr/>
          </p:nvSpPr>
          <p:spPr>
            <a:xfrm>
              <a:off x="9290779" y="31332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45" name="object 8045"/>
            <p:cNvSpPr/>
            <p:nvPr/>
          </p:nvSpPr>
          <p:spPr>
            <a:xfrm>
              <a:off x="9293971" y="31300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46" name="object 8046"/>
            <p:cNvSpPr/>
            <p:nvPr/>
          </p:nvSpPr>
          <p:spPr>
            <a:xfrm>
              <a:off x="9297261" y="31267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47" name="object 8047"/>
            <p:cNvSpPr/>
            <p:nvPr/>
          </p:nvSpPr>
          <p:spPr>
            <a:xfrm>
              <a:off x="9300694" y="31233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48" name="object 8048"/>
            <p:cNvSpPr/>
            <p:nvPr/>
          </p:nvSpPr>
          <p:spPr>
            <a:xfrm>
              <a:off x="9304279" y="31197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49" name="object 8049"/>
            <p:cNvSpPr/>
            <p:nvPr/>
          </p:nvSpPr>
          <p:spPr>
            <a:xfrm>
              <a:off x="9307986" y="31160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50" name="object 8050"/>
            <p:cNvSpPr/>
            <p:nvPr/>
          </p:nvSpPr>
          <p:spPr>
            <a:xfrm>
              <a:off x="9311819" y="31122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51" name="object 8051"/>
            <p:cNvSpPr/>
            <p:nvPr/>
          </p:nvSpPr>
          <p:spPr>
            <a:xfrm>
              <a:off x="9315792" y="31082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52" name="object 8052"/>
            <p:cNvSpPr/>
            <p:nvPr/>
          </p:nvSpPr>
          <p:spPr>
            <a:xfrm>
              <a:off x="9319894" y="31041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53" name="object 8053"/>
            <p:cNvSpPr/>
            <p:nvPr/>
          </p:nvSpPr>
          <p:spPr>
            <a:xfrm>
              <a:off x="9324117" y="30998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54" name="object 8054"/>
            <p:cNvSpPr/>
            <p:nvPr/>
          </p:nvSpPr>
          <p:spPr>
            <a:xfrm>
              <a:off x="9328509" y="30955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55" name="object 8055"/>
            <p:cNvSpPr/>
            <p:nvPr/>
          </p:nvSpPr>
          <p:spPr>
            <a:xfrm>
              <a:off x="9333003" y="30909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56" name="object 8056"/>
            <p:cNvSpPr/>
            <p:nvPr/>
          </p:nvSpPr>
          <p:spPr>
            <a:xfrm>
              <a:off x="9337644" y="30863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57" name="object 8057"/>
            <p:cNvSpPr/>
            <p:nvPr/>
          </p:nvSpPr>
          <p:spPr>
            <a:xfrm>
              <a:off x="9342407" y="30815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58" name="object 8058"/>
            <p:cNvSpPr/>
            <p:nvPr/>
          </p:nvSpPr>
          <p:spPr>
            <a:xfrm>
              <a:off x="9347314" y="30766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59" name="object 8059"/>
            <p:cNvSpPr/>
            <p:nvPr/>
          </p:nvSpPr>
          <p:spPr>
            <a:xfrm>
              <a:off x="9260336" y="33379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60" name="object 8060"/>
            <p:cNvSpPr/>
            <p:nvPr/>
          </p:nvSpPr>
          <p:spPr>
            <a:xfrm>
              <a:off x="9261665" y="33366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61" name="object 8061"/>
            <p:cNvSpPr/>
            <p:nvPr/>
          </p:nvSpPr>
          <p:spPr>
            <a:xfrm>
              <a:off x="9263086" y="33351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62" name="object 8062"/>
            <p:cNvSpPr/>
            <p:nvPr/>
          </p:nvSpPr>
          <p:spPr>
            <a:xfrm>
              <a:off x="9264660" y="33335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63" name="object 8063"/>
            <p:cNvSpPr/>
            <p:nvPr/>
          </p:nvSpPr>
          <p:spPr>
            <a:xfrm>
              <a:off x="9266375" y="33318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64" name="object 8064"/>
            <p:cNvSpPr/>
            <p:nvPr/>
          </p:nvSpPr>
          <p:spPr>
            <a:xfrm>
              <a:off x="9268219" y="33300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65" name="object 8065"/>
            <p:cNvSpPr/>
            <p:nvPr/>
          </p:nvSpPr>
          <p:spPr>
            <a:xfrm>
              <a:off x="9270180" y="33280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66" name="object 8066"/>
            <p:cNvSpPr/>
            <p:nvPr/>
          </p:nvSpPr>
          <p:spPr>
            <a:xfrm>
              <a:off x="9272292" y="33259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67" name="object 8067"/>
            <p:cNvSpPr/>
            <p:nvPr/>
          </p:nvSpPr>
          <p:spPr>
            <a:xfrm>
              <a:off x="9274550" y="33236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68" name="object 8068"/>
            <p:cNvSpPr/>
            <p:nvPr/>
          </p:nvSpPr>
          <p:spPr>
            <a:xfrm>
              <a:off x="9276906" y="33213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69" name="object 8069"/>
            <p:cNvSpPr/>
            <p:nvPr/>
          </p:nvSpPr>
          <p:spPr>
            <a:xfrm>
              <a:off x="9279411" y="33188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70" name="object 8070"/>
            <p:cNvSpPr/>
            <p:nvPr/>
          </p:nvSpPr>
          <p:spPr>
            <a:xfrm>
              <a:off x="9282062" y="33161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71" name="object 8071"/>
            <p:cNvSpPr/>
            <p:nvPr/>
          </p:nvSpPr>
          <p:spPr>
            <a:xfrm>
              <a:off x="9284838" y="33133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72" name="object 8072"/>
            <p:cNvSpPr/>
            <p:nvPr/>
          </p:nvSpPr>
          <p:spPr>
            <a:xfrm>
              <a:off x="9287736" y="33104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73" name="object 8073"/>
            <p:cNvSpPr/>
            <p:nvPr/>
          </p:nvSpPr>
          <p:spPr>
            <a:xfrm>
              <a:off x="9290779" y="330745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74" name="object 8074"/>
            <p:cNvSpPr/>
            <p:nvPr/>
          </p:nvSpPr>
          <p:spPr>
            <a:xfrm>
              <a:off x="9293971" y="33042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75" name="object 8075"/>
            <p:cNvSpPr/>
            <p:nvPr/>
          </p:nvSpPr>
          <p:spPr>
            <a:xfrm>
              <a:off x="9297261" y="33009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76" name="object 8076"/>
            <p:cNvSpPr/>
            <p:nvPr/>
          </p:nvSpPr>
          <p:spPr>
            <a:xfrm>
              <a:off x="9300694" y="32975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77" name="object 8077"/>
            <p:cNvSpPr/>
            <p:nvPr/>
          </p:nvSpPr>
          <p:spPr>
            <a:xfrm>
              <a:off x="9304279" y="32939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78" name="object 8078"/>
            <p:cNvSpPr/>
            <p:nvPr/>
          </p:nvSpPr>
          <p:spPr>
            <a:xfrm>
              <a:off x="9307986" y="32902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79" name="object 8079"/>
            <p:cNvSpPr/>
            <p:nvPr/>
          </p:nvSpPr>
          <p:spPr>
            <a:xfrm>
              <a:off x="9311819" y="32863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80" name="object 8080"/>
            <p:cNvSpPr/>
            <p:nvPr/>
          </p:nvSpPr>
          <p:spPr>
            <a:xfrm>
              <a:off x="9315792" y="32824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81" name="object 8081"/>
            <p:cNvSpPr/>
            <p:nvPr/>
          </p:nvSpPr>
          <p:spPr>
            <a:xfrm>
              <a:off x="9319894" y="32782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82" name="object 8082"/>
            <p:cNvSpPr/>
            <p:nvPr/>
          </p:nvSpPr>
          <p:spPr>
            <a:xfrm>
              <a:off x="9324117" y="32740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83" name="object 8083"/>
            <p:cNvSpPr/>
            <p:nvPr/>
          </p:nvSpPr>
          <p:spPr>
            <a:xfrm>
              <a:off x="9328509" y="32696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84" name="object 8084"/>
            <p:cNvSpPr/>
            <p:nvPr/>
          </p:nvSpPr>
          <p:spPr>
            <a:xfrm>
              <a:off x="9333003" y="32651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85" name="object 8085"/>
            <p:cNvSpPr/>
            <p:nvPr/>
          </p:nvSpPr>
          <p:spPr>
            <a:xfrm>
              <a:off x="9337644" y="32605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86" name="object 8086"/>
            <p:cNvSpPr/>
            <p:nvPr/>
          </p:nvSpPr>
          <p:spPr>
            <a:xfrm>
              <a:off x="9342407" y="32557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87" name="object 8087"/>
            <p:cNvSpPr/>
            <p:nvPr/>
          </p:nvSpPr>
          <p:spPr>
            <a:xfrm>
              <a:off x="9347314" y="32508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88" name="object 8088"/>
            <p:cNvSpPr/>
            <p:nvPr/>
          </p:nvSpPr>
          <p:spPr>
            <a:xfrm>
              <a:off x="9352223" y="3337928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89" name="object 8089"/>
            <p:cNvSpPr/>
            <p:nvPr/>
          </p:nvSpPr>
          <p:spPr>
            <a:xfrm>
              <a:off x="9352223" y="3163735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90" name="object 8090"/>
            <p:cNvSpPr/>
            <p:nvPr/>
          </p:nvSpPr>
          <p:spPr>
            <a:xfrm>
              <a:off x="9352223" y="3163759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91" name="object 8091"/>
            <p:cNvSpPr/>
            <p:nvPr/>
          </p:nvSpPr>
          <p:spPr>
            <a:xfrm>
              <a:off x="9526177" y="3163759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92" name="object 8092"/>
            <p:cNvSpPr/>
            <p:nvPr/>
          </p:nvSpPr>
          <p:spPr>
            <a:xfrm>
              <a:off x="9347314" y="31637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93" name="object 8093"/>
            <p:cNvSpPr/>
            <p:nvPr/>
          </p:nvSpPr>
          <p:spPr>
            <a:xfrm>
              <a:off x="9348641" y="31624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94" name="object 8094"/>
            <p:cNvSpPr/>
            <p:nvPr/>
          </p:nvSpPr>
          <p:spPr>
            <a:xfrm>
              <a:off x="9350087" y="31609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95" name="object 8095"/>
            <p:cNvSpPr/>
            <p:nvPr/>
          </p:nvSpPr>
          <p:spPr>
            <a:xfrm>
              <a:off x="9351659" y="31594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96" name="object 8096"/>
            <p:cNvSpPr/>
            <p:nvPr/>
          </p:nvSpPr>
          <p:spPr>
            <a:xfrm>
              <a:off x="9353353" y="3157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97" name="object 8097"/>
            <p:cNvSpPr/>
            <p:nvPr/>
          </p:nvSpPr>
          <p:spPr>
            <a:xfrm>
              <a:off x="9355194" y="31558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98" name="object 8098"/>
            <p:cNvSpPr/>
            <p:nvPr/>
          </p:nvSpPr>
          <p:spPr>
            <a:xfrm>
              <a:off x="9357182" y="31538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99" name="object 8099"/>
            <p:cNvSpPr/>
            <p:nvPr/>
          </p:nvSpPr>
          <p:spPr>
            <a:xfrm>
              <a:off x="9359293" y="31517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00" name="object 8100"/>
            <p:cNvSpPr/>
            <p:nvPr/>
          </p:nvSpPr>
          <p:spPr>
            <a:xfrm>
              <a:off x="9361527" y="31495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01" name="object 8101"/>
            <p:cNvSpPr/>
            <p:nvPr/>
          </p:nvSpPr>
          <p:spPr>
            <a:xfrm>
              <a:off x="9363886" y="31471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02" name="object 8102"/>
            <p:cNvSpPr/>
            <p:nvPr/>
          </p:nvSpPr>
          <p:spPr>
            <a:xfrm>
              <a:off x="9366415" y="31446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03" name="object 8103"/>
            <p:cNvSpPr/>
            <p:nvPr/>
          </p:nvSpPr>
          <p:spPr>
            <a:xfrm>
              <a:off x="9369039" y="31419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04" name="object 8104"/>
            <p:cNvSpPr/>
            <p:nvPr/>
          </p:nvSpPr>
          <p:spPr>
            <a:xfrm>
              <a:off x="9371816" y="31392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05" name="object 8105"/>
            <p:cNvSpPr/>
            <p:nvPr/>
          </p:nvSpPr>
          <p:spPr>
            <a:xfrm>
              <a:off x="9374734" y="31363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06" name="object 8106"/>
            <p:cNvSpPr/>
            <p:nvPr/>
          </p:nvSpPr>
          <p:spPr>
            <a:xfrm>
              <a:off x="9377757" y="31332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07" name="object 8107"/>
            <p:cNvSpPr/>
            <p:nvPr/>
          </p:nvSpPr>
          <p:spPr>
            <a:xfrm>
              <a:off x="9380947" y="31300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08" name="object 8108"/>
            <p:cNvSpPr/>
            <p:nvPr/>
          </p:nvSpPr>
          <p:spPr>
            <a:xfrm>
              <a:off x="9384238" y="31267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09" name="object 8109"/>
            <p:cNvSpPr/>
            <p:nvPr/>
          </p:nvSpPr>
          <p:spPr>
            <a:xfrm>
              <a:off x="9387672" y="31233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10" name="object 8110"/>
            <p:cNvSpPr/>
            <p:nvPr/>
          </p:nvSpPr>
          <p:spPr>
            <a:xfrm>
              <a:off x="9391256" y="31197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11" name="object 8111"/>
            <p:cNvSpPr/>
            <p:nvPr/>
          </p:nvSpPr>
          <p:spPr>
            <a:xfrm>
              <a:off x="9394963" y="31160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12" name="object 8112"/>
            <p:cNvSpPr/>
            <p:nvPr/>
          </p:nvSpPr>
          <p:spPr>
            <a:xfrm>
              <a:off x="9398795" y="31122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13" name="object 8113"/>
            <p:cNvSpPr/>
            <p:nvPr/>
          </p:nvSpPr>
          <p:spPr>
            <a:xfrm>
              <a:off x="9402770" y="31082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14" name="object 8114"/>
            <p:cNvSpPr/>
            <p:nvPr/>
          </p:nvSpPr>
          <p:spPr>
            <a:xfrm>
              <a:off x="9406871" y="31041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15" name="object 8115"/>
            <p:cNvSpPr/>
            <p:nvPr/>
          </p:nvSpPr>
          <p:spPr>
            <a:xfrm>
              <a:off x="9411118" y="30998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16" name="object 8116"/>
            <p:cNvSpPr/>
            <p:nvPr/>
          </p:nvSpPr>
          <p:spPr>
            <a:xfrm>
              <a:off x="9415486" y="30955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17" name="object 8117"/>
            <p:cNvSpPr/>
            <p:nvPr/>
          </p:nvSpPr>
          <p:spPr>
            <a:xfrm>
              <a:off x="9419980" y="30909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18" name="object 8118"/>
            <p:cNvSpPr/>
            <p:nvPr/>
          </p:nvSpPr>
          <p:spPr>
            <a:xfrm>
              <a:off x="9424620" y="30863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19" name="object 8119"/>
            <p:cNvSpPr/>
            <p:nvPr/>
          </p:nvSpPr>
          <p:spPr>
            <a:xfrm>
              <a:off x="9429408" y="30815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20" name="object 8120"/>
            <p:cNvSpPr/>
            <p:nvPr/>
          </p:nvSpPr>
          <p:spPr>
            <a:xfrm>
              <a:off x="9434292" y="30766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21" name="object 8121"/>
            <p:cNvSpPr/>
            <p:nvPr/>
          </p:nvSpPr>
          <p:spPr>
            <a:xfrm>
              <a:off x="9521292" y="31637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22" name="object 8122"/>
            <p:cNvSpPr/>
            <p:nvPr/>
          </p:nvSpPr>
          <p:spPr>
            <a:xfrm>
              <a:off x="9522593" y="31624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23" name="object 8123"/>
            <p:cNvSpPr/>
            <p:nvPr/>
          </p:nvSpPr>
          <p:spPr>
            <a:xfrm>
              <a:off x="9524042" y="31609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24" name="object 8124"/>
            <p:cNvSpPr/>
            <p:nvPr/>
          </p:nvSpPr>
          <p:spPr>
            <a:xfrm>
              <a:off x="9525613" y="31594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25" name="object 8125"/>
            <p:cNvSpPr/>
            <p:nvPr/>
          </p:nvSpPr>
          <p:spPr>
            <a:xfrm>
              <a:off x="9527330" y="3157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26" name="object 8126"/>
            <p:cNvSpPr/>
            <p:nvPr/>
          </p:nvSpPr>
          <p:spPr>
            <a:xfrm>
              <a:off x="9529174" y="31558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27" name="object 8127"/>
            <p:cNvSpPr/>
            <p:nvPr/>
          </p:nvSpPr>
          <p:spPr>
            <a:xfrm>
              <a:off x="9531136" y="31538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28" name="object 8128"/>
            <p:cNvSpPr/>
            <p:nvPr/>
          </p:nvSpPr>
          <p:spPr>
            <a:xfrm>
              <a:off x="9533246" y="31517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29" name="object 8129"/>
            <p:cNvSpPr/>
            <p:nvPr/>
          </p:nvSpPr>
          <p:spPr>
            <a:xfrm>
              <a:off x="9535481" y="31495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30" name="object 8130"/>
            <p:cNvSpPr/>
            <p:nvPr/>
          </p:nvSpPr>
          <p:spPr>
            <a:xfrm>
              <a:off x="9537862" y="31471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31" name="object 8131"/>
            <p:cNvSpPr/>
            <p:nvPr/>
          </p:nvSpPr>
          <p:spPr>
            <a:xfrm>
              <a:off x="9540366" y="31446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32" name="object 8132"/>
            <p:cNvSpPr/>
            <p:nvPr/>
          </p:nvSpPr>
          <p:spPr>
            <a:xfrm>
              <a:off x="9543018" y="31419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33" name="object 8133"/>
            <p:cNvSpPr/>
            <p:nvPr/>
          </p:nvSpPr>
          <p:spPr>
            <a:xfrm>
              <a:off x="9545794" y="31392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34" name="object 8134"/>
            <p:cNvSpPr/>
            <p:nvPr/>
          </p:nvSpPr>
          <p:spPr>
            <a:xfrm>
              <a:off x="9548689" y="31363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35" name="object 8135"/>
            <p:cNvSpPr/>
            <p:nvPr/>
          </p:nvSpPr>
          <p:spPr>
            <a:xfrm>
              <a:off x="9551736" y="31332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36" name="object 8136"/>
            <p:cNvSpPr/>
            <p:nvPr/>
          </p:nvSpPr>
          <p:spPr>
            <a:xfrm>
              <a:off x="9554902" y="31300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37" name="object 8137"/>
            <p:cNvSpPr/>
            <p:nvPr/>
          </p:nvSpPr>
          <p:spPr>
            <a:xfrm>
              <a:off x="9558212" y="31267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38" name="object 8138"/>
            <p:cNvSpPr/>
            <p:nvPr/>
          </p:nvSpPr>
          <p:spPr>
            <a:xfrm>
              <a:off x="9561652" y="31233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39" name="object 8139"/>
            <p:cNvSpPr/>
            <p:nvPr/>
          </p:nvSpPr>
          <p:spPr>
            <a:xfrm>
              <a:off x="9565209" y="31197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40" name="object 8140"/>
            <p:cNvSpPr/>
            <p:nvPr/>
          </p:nvSpPr>
          <p:spPr>
            <a:xfrm>
              <a:off x="9568917" y="31160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41" name="object 8141"/>
            <p:cNvSpPr/>
            <p:nvPr/>
          </p:nvSpPr>
          <p:spPr>
            <a:xfrm>
              <a:off x="9572773" y="31122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42" name="object 8142"/>
            <p:cNvSpPr/>
            <p:nvPr/>
          </p:nvSpPr>
          <p:spPr>
            <a:xfrm>
              <a:off x="9576747" y="31082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43" name="object 8143"/>
            <p:cNvSpPr/>
            <p:nvPr/>
          </p:nvSpPr>
          <p:spPr>
            <a:xfrm>
              <a:off x="9580848" y="31041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44" name="object 8144"/>
            <p:cNvSpPr/>
            <p:nvPr/>
          </p:nvSpPr>
          <p:spPr>
            <a:xfrm>
              <a:off x="9585073" y="30998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45" name="object 8145"/>
            <p:cNvSpPr/>
            <p:nvPr/>
          </p:nvSpPr>
          <p:spPr>
            <a:xfrm>
              <a:off x="9589439" y="30955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46" name="object 8146"/>
            <p:cNvSpPr/>
            <p:nvPr/>
          </p:nvSpPr>
          <p:spPr>
            <a:xfrm>
              <a:off x="9593959" y="30909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47" name="object 8147"/>
            <p:cNvSpPr/>
            <p:nvPr/>
          </p:nvSpPr>
          <p:spPr>
            <a:xfrm>
              <a:off x="9598599" y="30863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48" name="object 8148"/>
            <p:cNvSpPr/>
            <p:nvPr/>
          </p:nvSpPr>
          <p:spPr>
            <a:xfrm>
              <a:off x="9603361" y="30815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49" name="object 8149"/>
            <p:cNvSpPr/>
            <p:nvPr/>
          </p:nvSpPr>
          <p:spPr>
            <a:xfrm>
              <a:off x="9608268" y="30766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50" name="object 8150"/>
            <p:cNvSpPr/>
            <p:nvPr/>
          </p:nvSpPr>
          <p:spPr>
            <a:xfrm>
              <a:off x="9521292" y="33379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51" name="object 8151"/>
            <p:cNvSpPr/>
            <p:nvPr/>
          </p:nvSpPr>
          <p:spPr>
            <a:xfrm>
              <a:off x="9522593" y="33366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52" name="object 8152"/>
            <p:cNvSpPr/>
            <p:nvPr/>
          </p:nvSpPr>
          <p:spPr>
            <a:xfrm>
              <a:off x="9524042" y="33351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53" name="object 8153"/>
            <p:cNvSpPr/>
            <p:nvPr/>
          </p:nvSpPr>
          <p:spPr>
            <a:xfrm>
              <a:off x="9525613" y="33335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54" name="object 8154"/>
            <p:cNvSpPr/>
            <p:nvPr/>
          </p:nvSpPr>
          <p:spPr>
            <a:xfrm>
              <a:off x="9527330" y="33318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55" name="object 8155"/>
            <p:cNvSpPr/>
            <p:nvPr/>
          </p:nvSpPr>
          <p:spPr>
            <a:xfrm>
              <a:off x="9529174" y="33300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56" name="object 8156"/>
            <p:cNvSpPr/>
            <p:nvPr/>
          </p:nvSpPr>
          <p:spPr>
            <a:xfrm>
              <a:off x="9531136" y="33280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57" name="object 8157"/>
            <p:cNvSpPr/>
            <p:nvPr/>
          </p:nvSpPr>
          <p:spPr>
            <a:xfrm>
              <a:off x="9533246" y="33259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58" name="object 8158"/>
            <p:cNvSpPr/>
            <p:nvPr/>
          </p:nvSpPr>
          <p:spPr>
            <a:xfrm>
              <a:off x="9535481" y="33236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59" name="object 8159"/>
            <p:cNvSpPr/>
            <p:nvPr/>
          </p:nvSpPr>
          <p:spPr>
            <a:xfrm>
              <a:off x="9537862" y="33213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60" name="object 8160"/>
            <p:cNvSpPr/>
            <p:nvPr/>
          </p:nvSpPr>
          <p:spPr>
            <a:xfrm>
              <a:off x="9540366" y="33188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61" name="object 8161"/>
            <p:cNvSpPr/>
            <p:nvPr/>
          </p:nvSpPr>
          <p:spPr>
            <a:xfrm>
              <a:off x="9543018" y="33161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62" name="object 8162"/>
            <p:cNvSpPr/>
            <p:nvPr/>
          </p:nvSpPr>
          <p:spPr>
            <a:xfrm>
              <a:off x="9545794" y="33133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63" name="object 8163"/>
            <p:cNvSpPr/>
            <p:nvPr/>
          </p:nvSpPr>
          <p:spPr>
            <a:xfrm>
              <a:off x="9548689" y="33104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64" name="object 8164"/>
            <p:cNvSpPr/>
            <p:nvPr/>
          </p:nvSpPr>
          <p:spPr>
            <a:xfrm>
              <a:off x="9551736" y="330745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65" name="object 8165"/>
            <p:cNvSpPr/>
            <p:nvPr/>
          </p:nvSpPr>
          <p:spPr>
            <a:xfrm>
              <a:off x="9554902" y="33042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66" name="object 8166"/>
            <p:cNvSpPr/>
            <p:nvPr/>
          </p:nvSpPr>
          <p:spPr>
            <a:xfrm>
              <a:off x="9558212" y="33009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67" name="object 8167"/>
            <p:cNvSpPr/>
            <p:nvPr/>
          </p:nvSpPr>
          <p:spPr>
            <a:xfrm>
              <a:off x="9561652" y="32975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68" name="object 8168"/>
            <p:cNvSpPr/>
            <p:nvPr/>
          </p:nvSpPr>
          <p:spPr>
            <a:xfrm>
              <a:off x="9565209" y="32939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69" name="object 8169"/>
            <p:cNvSpPr/>
            <p:nvPr/>
          </p:nvSpPr>
          <p:spPr>
            <a:xfrm>
              <a:off x="9568917" y="32902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70" name="object 8170"/>
            <p:cNvSpPr/>
            <p:nvPr/>
          </p:nvSpPr>
          <p:spPr>
            <a:xfrm>
              <a:off x="9572773" y="32863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71" name="object 8171"/>
            <p:cNvSpPr/>
            <p:nvPr/>
          </p:nvSpPr>
          <p:spPr>
            <a:xfrm>
              <a:off x="9576747" y="32824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72" name="object 8172"/>
            <p:cNvSpPr/>
            <p:nvPr/>
          </p:nvSpPr>
          <p:spPr>
            <a:xfrm>
              <a:off x="9580848" y="32782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73" name="object 8173"/>
            <p:cNvSpPr/>
            <p:nvPr/>
          </p:nvSpPr>
          <p:spPr>
            <a:xfrm>
              <a:off x="9585073" y="32740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74" name="object 8174"/>
            <p:cNvSpPr/>
            <p:nvPr/>
          </p:nvSpPr>
          <p:spPr>
            <a:xfrm>
              <a:off x="9589439" y="32696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75" name="object 8175"/>
            <p:cNvSpPr/>
            <p:nvPr/>
          </p:nvSpPr>
          <p:spPr>
            <a:xfrm>
              <a:off x="9593959" y="32651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76" name="object 8176"/>
            <p:cNvSpPr/>
            <p:nvPr/>
          </p:nvSpPr>
          <p:spPr>
            <a:xfrm>
              <a:off x="9598599" y="32605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77" name="object 8177"/>
            <p:cNvSpPr/>
            <p:nvPr/>
          </p:nvSpPr>
          <p:spPr>
            <a:xfrm>
              <a:off x="9603361" y="32557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78" name="object 8178"/>
            <p:cNvSpPr/>
            <p:nvPr/>
          </p:nvSpPr>
          <p:spPr>
            <a:xfrm>
              <a:off x="9608268" y="32508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79" name="object 8179"/>
            <p:cNvSpPr/>
            <p:nvPr/>
          </p:nvSpPr>
          <p:spPr>
            <a:xfrm>
              <a:off x="9613154" y="3337928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80" name="object 8180"/>
            <p:cNvSpPr/>
            <p:nvPr/>
          </p:nvSpPr>
          <p:spPr>
            <a:xfrm>
              <a:off x="9613154" y="3163735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81" name="object 8181"/>
            <p:cNvSpPr/>
            <p:nvPr/>
          </p:nvSpPr>
          <p:spPr>
            <a:xfrm>
              <a:off x="9613154" y="3163759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82" name="object 8182"/>
            <p:cNvSpPr/>
            <p:nvPr/>
          </p:nvSpPr>
          <p:spPr>
            <a:xfrm>
              <a:off x="9787135" y="3163759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83" name="object 8183"/>
            <p:cNvSpPr/>
            <p:nvPr/>
          </p:nvSpPr>
          <p:spPr>
            <a:xfrm>
              <a:off x="9608268" y="31637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84" name="object 8184"/>
            <p:cNvSpPr/>
            <p:nvPr/>
          </p:nvSpPr>
          <p:spPr>
            <a:xfrm>
              <a:off x="9609570" y="31624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85" name="object 8185"/>
            <p:cNvSpPr/>
            <p:nvPr/>
          </p:nvSpPr>
          <p:spPr>
            <a:xfrm>
              <a:off x="9611018" y="31609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86" name="object 8186"/>
            <p:cNvSpPr/>
            <p:nvPr/>
          </p:nvSpPr>
          <p:spPr>
            <a:xfrm>
              <a:off x="9612591" y="31594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87" name="object 8187"/>
            <p:cNvSpPr/>
            <p:nvPr/>
          </p:nvSpPr>
          <p:spPr>
            <a:xfrm>
              <a:off x="9614307" y="3157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88" name="object 8188"/>
            <p:cNvSpPr/>
            <p:nvPr/>
          </p:nvSpPr>
          <p:spPr>
            <a:xfrm>
              <a:off x="9616151" y="31558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89" name="object 8189"/>
            <p:cNvSpPr/>
            <p:nvPr/>
          </p:nvSpPr>
          <p:spPr>
            <a:xfrm>
              <a:off x="9618112" y="31538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90" name="object 8190"/>
            <p:cNvSpPr/>
            <p:nvPr/>
          </p:nvSpPr>
          <p:spPr>
            <a:xfrm>
              <a:off x="9620224" y="31517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91" name="object 8191"/>
            <p:cNvSpPr/>
            <p:nvPr/>
          </p:nvSpPr>
          <p:spPr>
            <a:xfrm>
              <a:off x="9622482" y="31495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92" name="object 8192"/>
            <p:cNvSpPr/>
            <p:nvPr/>
          </p:nvSpPr>
          <p:spPr>
            <a:xfrm>
              <a:off x="9624842" y="31471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93" name="object 8193"/>
            <p:cNvSpPr/>
            <p:nvPr/>
          </p:nvSpPr>
          <p:spPr>
            <a:xfrm>
              <a:off x="9627342" y="31446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94" name="object 8194"/>
            <p:cNvSpPr/>
            <p:nvPr/>
          </p:nvSpPr>
          <p:spPr>
            <a:xfrm>
              <a:off x="9629994" y="31419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95" name="object 8195"/>
            <p:cNvSpPr/>
            <p:nvPr/>
          </p:nvSpPr>
          <p:spPr>
            <a:xfrm>
              <a:off x="9632771" y="31392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96" name="object 8196"/>
            <p:cNvSpPr/>
            <p:nvPr/>
          </p:nvSpPr>
          <p:spPr>
            <a:xfrm>
              <a:off x="9635666" y="31363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97" name="object 8197"/>
            <p:cNvSpPr/>
            <p:nvPr/>
          </p:nvSpPr>
          <p:spPr>
            <a:xfrm>
              <a:off x="9638712" y="31332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98" name="object 8198"/>
            <p:cNvSpPr/>
            <p:nvPr/>
          </p:nvSpPr>
          <p:spPr>
            <a:xfrm>
              <a:off x="9641879" y="31300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99" name="object 8199"/>
            <p:cNvSpPr/>
            <p:nvPr/>
          </p:nvSpPr>
          <p:spPr>
            <a:xfrm>
              <a:off x="9645191" y="31267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00" name="object 8200"/>
            <p:cNvSpPr/>
            <p:nvPr/>
          </p:nvSpPr>
          <p:spPr>
            <a:xfrm>
              <a:off x="9648630" y="31233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01" name="object 8201"/>
            <p:cNvSpPr/>
            <p:nvPr/>
          </p:nvSpPr>
          <p:spPr>
            <a:xfrm>
              <a:off x="9652212" y="31197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02" name="object 8202"/>
            <p:cNvSpPr/>
            <p:nvPr/>
          </p:nvSpPr>
          <p:spPr>
            <a:xfrm>
              <a:off x="9655918" y="31160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03" name="object 8203"/>
            <p:cNvSpPr/>
            <p:nvPr/>
          </p:nvSpPr>
          <p:spPr>
            <a:xfrm>
              <a:off x="9659750" y="31122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04" name="object 8204"/>
            <p:cNvSpPr/>
            <p:nvPr/>
          </p:nvSpPr>
          <p:spPr>
            <a:xfrm>
              <a:off x="9663724" y="31082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05" name="object 8205"/>
            <p:cNvSpPr/>
            <p:nvPr/>
          </p:nvSpPr>
          <p:spPr>
            <a:xfrm>
              <a:off x="9667828" y="31041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06" name="object 8206"/>
            <p:cNvSpPr/>
            <p:nvPr/>
          </p:nvSpPr>
          <p:spPr>
            <a:xfrm>
              <a:off x="9672049" y="30998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07" name="object 8207"/>
            <p:cNvSpPr/>
            <p:nvPr/>
          </p:nvSpPr>
          <p:spPr>
            <a:xfrm>
              <a:off x="9676442" y="30955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08" name="object 8208"/>
            <p:cNvSpPr/>
            <p:nvPr/>
          </p:nvSpPr>
          <p:spPr>
            <a:xfrm>
              <a:off x="9680936" y="30909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09" name="object 8209"/>
            <p:cNvSpPr/>
            <p:nvPr/>
          </p:nvSpPr>
          <p:spPr>
            <a:xfrm>
              <a:off x="9685576" y="30863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10" name="object 8210"/>
            <p:cNvSpPr/>
            <p:nvPr/>
          </p:nvSpPr>
          <p:spPr>
            <a:xfrm>
              <a:off x="9690338" y="30815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11" name="object 8211"/>
            <p:cNvSpPr/>
            <p:nvPr/>
          </p:nvSpPr>
          <p:spPr>
            <a:xfrm>
              <a:off x="9695245" y="30766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12" name="object 8212"/>
            <p:cNvSpPr/>
            <p:nvPr/>
          </p:nvSpPr>
          <p:spPr>
            <a:xfrm>
              <a:off x="9782247" y="31637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13" name="object 8213"/>
            <p:cNvSpPr/>
            <p:nvPr/>
          </p:nvSpPr>
          <p:spPr>
            <a:xfrm>
              <a:off x="9783550" y="31624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14" name="object 8214"/>
            <p:cNvSpPr/>
            <p:nvPr/>
          </p:nvSpPr>
          <p:spPr>
            <a:xfrm>
              <a:off x="9784996" y="31609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15" name="object 8215"/>
            <p:cNvSpPr/>
            <p:nvPr/>
          </p:nvSpPr>
          <p:spPr>
            <a:xfrm>
              <a:off x="9786567" y="31594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16" name="object 8216"/>
            <p:cNvSpPr/>
            <p:nvPr/>
          </p:nvSpPr>
          <p:spPr>
            <a:xfrm>
              <a:off x="9788261" y="3157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17" name="object 8217"/>
            <p:cNvSpPr/>
            <p:nvPr/>
          </p:nvSpPr>
          <p:spPr>
            <a:xfrm>
              <a:off x="9790106" y="31558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18" name="object 8218"/>
            <p:cNvSpPr/>
            <p:nvPr/>
          </p:nvSpPr>
          <p:spPr>
            <a:xfrm>
              <a:off x="9792090" y="31538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19" name="object 8219"/>
            <p:cNvSpPr/>
            <p:nvPr/>
          </p:nvSpPr>
          <p:spPr>
            <a:xfrm>
              <a:off x="9794203" y="31517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20" name="object 8220"/>
            <p:cNvSpPr/>
            <p:nvPr/>
          </p:nvSpPr>
          <p:spPr>
            <a:xfrm>
              <a:off x="9796437" y="31495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21" name="object 8221"/>
            <p:cNvSpPr/>
            <p:nvPr/>
          </p:nvSpPr>
          <p:spPr>
            <a:xfrm>
              <a:off x="9798818" y="31471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22" name="object 8222"/>
            <p:cNvSpPr/>
            <p:nvPr/>
          </p:nvSpPr>
          <p:spPr>
            <a:xfrm>
              <a:off x="9801323" y="31446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23" name="object 8223"/>
            <p:cNvSpPr/>
            <p:nvPr/>
          </p:nvSpPr>
          <p:spPr>
            <a:xfrm>
              <a:off x="9803949" y="31419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24" name="object 8224"/>
            <p:cNvSpPr/>
            <p:nvPr/>
          </p:nvSpPr>
          <p:spPr>
            <a:xfrm>
              <a:off x="9806725" y="31392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25" name="object 8225"/>
            <p:cNvSpPr/>
            <p:nvPr/>
          </p:nvSpPr>
          <p:spPr>
            <a:xfrm>
              <a:off x="9809643" y="31363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26" name="object 8226"/>
            <p:cNvSpPr/>
            <p:nvPr/>
          </p:nvSpPr>
          <p:spPr>
            <a:xfrm>
              <a:off x="9812687" y="31332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27" name="object 8227"/>
            <p:cNvSpPr/>
            <p:nvPr/>
          </p:nvSpPr>
          <p:spPr>
            <a:xfrm>
              <a:off x="9815857" y="31300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28" name="object 8228"/>
            <p:cNvSpPr/>
            <p:nvPr/>
          </p:nvSpPr>
          <p:spPr>
            <a:xfrm>
              <a:off x="9819144" y="31267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29" name="object 8229"/>
            <p:cNvSpPr/>
            <p:nvPr/>
          </p:nvSpPr>
          <p:spPr>
            <a:xfrm>
              <a:off x="9822583" y="31233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30" name="object 8230"/>
            <p:cNvSpPr/>
            <p:nvPr/>
          </p:nvSpPr>
          <p:spPr>
            <a:xfrm>
              <a:off x="9826165" y="31197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31" name="object 8231"/>
            <p:cNvSpPr/>
            <p:nvPr/>
          </p:nvSpPr>
          <p:spPr>
            <a:xfrm>
              <a:off x="9829871" y="31160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32" name="object 8232"/>
            <p:cNvSpPr/>
            <p:nvPr/>
          </p:nvSpPr>
          <p:spPr>
            <a:xfrm>
              <a:off x="9833703" y="31122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33" name="object 8233"/>
            <p:cNvSpPr/>
            <p:nvPr/>
          </p:nvSpPr>
          <p:spPr>
            <a:xfrm>
              <a:off x="9837678" y="31082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34" name="object 8234"/>
            <p:cNvSpPr/>
            <p:nvPr/>
          </p:nvSpPr>
          <p:spPr>
            <a:xfrm>
              <a:off x="9841778" y="31041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35" name="object 8235"/>
            <p:cNvSpPr/>
            <p:nvPr/>
          </p:nvSpPr>
          <p:spPr>
            <a:xfrm>
              <a:off x="9846025" y="30998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36" name="object 8236"/>
            <p:cNvSpPr/>
            <p:nvPr/>
          </p:nvSpPr>
          <p:spPr>
            <a:xfrm>
              <a:off x="9850395" y="30955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37" name="object 8237"/>
            <p:cNvSpPr/>
            <p:nvPr/>
          </p:nvSpPr>
          <p:spPr>
            <a:xfrm>
              <a:off x="9854889" y="30909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38" name="object 8238"/>
            <p:cNvSpPr/>
            <p:nvPr/>
          </p:nvSpPr>
          <p:spPr>
            <a:xfrm>
              <a:off x="9859554" y="30863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39" name="object 8239"/>
            <p:cNvSpPr/>
            <p:nvPr/>
          </p:nvSpPr>
          <p:spPr>
            <a:xfrm>
              <a:off x="9864317" y="30815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40" name="object 8240"/>
            <p:cNvSpPr/>
            <p:nvPr/>
          </p:nvSpPr>
          <p:spPr>
            <a:xfrm>
              <a:off x="9869200" y="30766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41" name="object 8241"/>
            <p:cNvSpPr/>
            <p:nvPr/>
          </p:nvSpPr>
          <p:spPr>
            <a:xfrm>
              <a:off x="9782247" y="33379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42" name="object 8242"/>
            <p:cNvSpPr/>
            <p:nvPr/>
          </p:nvSpPr>
          <p:spPr>
            <a:xfrm>
              <a:off x="9783550" y="33366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43" name="object 8243"/>
            <p:cNvSpPr/>
            <p:nvPr/>
          </p:nvSpPr>
          <p:spPr>
            <a:xfrm>
              <a:off x="9784996" y="33351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44" name="object 8244"/>
            <p:cNvSpPr/>
            <p:nvPr/>
          </p:nvSpPr>
          <p:spPr>
            <a:xfrm>
              <a:off x="9786567" y="33335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45" name="object 8245"/>
            <p:cNvSpPr/>
            <p:nvPr/>
          </p:nvSpPr>
          <p:spPr>
            <a:xfrm>
              <a:off x="9788261" y="33318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46" name="object 8246"/>
            <p:cNvSpPr/>
            <p:nvPr/>
          </p:nvSpPr>
          <p:spPr>
            <a:xfrm>
              <a:off x="9790106" y="33300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47" name="object 8247"/>
            <p:cNvSpPr/>
            <p:nvPr/>
          </p:nvSpPr>
          <p:spPr>
            <a:xfrm>
              <a:off x="9792090" y="33280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48" name="object 8248"/>
            <p:cNvSpPr/>
            <p:nvPr/>
          </p:nvSpPr>
          <p:spPr>
            <a:xfrm>
              <a:off x="9794203" y="33259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49" name="object 8249"/>
            <p:cNvSpPr/>
            <p:nvPr/>
          </p:nvSpPr>
          <p:spPr>
            <a:xfrm>
              <a:off x="9796437" y="33236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50" name="object 8250"/>
            <p:cNvSpPr/>
            <p:nvPr/>
          </p:nvSpPr>
          <p:spPr>
            <a:xfrm>
              <a:off x="9798818" y="33213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51" name="object 8251"/>
            <p:cNvSpPr/>
            <p:nvPr/>
          </p:nvSpPr>
          <p:spPr>
            <a:xfrm>
              <a:off x="9801323" y="33188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52" name="object 8252"/>
            <p:cNvSpPr/>
            <p:nvPr/>
          </p:nvSpPr>
          <p:spPr>
            <a:xfrm>
              <a:off x="9803949" y="33161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53" name="object 8253"/>
            <p:cNvSpPr/>
            <p:nvPr/>
          </p:nvSpPr>
          <p:spPr>
            <a:xfrm>
              <a:off x="9806725" y="33133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54" name="object 8254"/>
            <p:cNvSpPr/>
            <p:nvPr/>
          </p:nvSpPr>
          <p:spPr>
            <a:xfrm>
              <a:off x="9809643" y="33104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55" name="object 8255"/>
            <p:cNvSpPr/>
            <p:nvPr/>
          </p:nvSpPr>
          <p:spPr>
            <a:xfrm>
              <a:off x="9812687" y="330745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56" name="object 8256"/>
            <p:cNvSpPr/>
            <p:nvPr/>
          </p:nvSpPr>
          <p:spPr>
            <a:xfrm>
              <a:off x="9815857" y="33042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57" name="object 8257"/>
            <p:cNvSpPr/>
            <p:nvPr/>
          </p:nvSpPr>
          <p:spPr>
            <a:xfrm>
              <a:off x="9819144" y="33009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58" name="object 8258"/>
            <p:cNvSpPr/>
            <p:nvPr/>
          </p:nvSpPr>
          <p:spPr>
            <a:xfrm>
              <a:off x="9822583" y="32975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59" name="object 8259"/>
            <p:cNvSpPr/>
            <p:nvPr/>
          </p:nvSpPr>
          <p:spPr>
            <a:xfrm>
              <a:off x="9826165" y="32939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60" name="object 8260"/>
            <p:cNvSpPr/>
            <p:nvPr/>
          </p:nvSpPr>
          <p:spPr>
            <a:xfrm>
              <a:off x="9829871" y="32902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61" name="object 8261"/>
            <p:cNvSpPr/>
            <p:nvPr/>
          </p:nvSpPr>
          <p:spPr>
            <a:xfrm>
              <a:off x="9833703" y="32863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62" name="object 8262"/>
            <p:cNvSpPr/>
            <p:nvPr/>
          </p:nvSpPr>
          <p:spPr>
            <a:xfrm>
              <a:off x="9837678" y="32824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63" name="object 8263"/>
            <p:cNvSpPr/>
            <p:nvPr/>
          </p:nvSpPr>
          <p:spPr>
            <a:xfrm>
              <a:off x="9841778" y="32782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64" name="object 8264"/>
            <p:cNvSpPr/>
            <p:nvPr/>
          </p:nvSpPr>
          <p:spPr>
            <a:xfrm>
              <a:off x="9846025" y="32740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65" name="object 8265"/>
            <p:cNvSpPr/>
            <p:nvPr/>
          </p:nvSpPr>
          <p:spPr>
            <a:xfrm>
              <a:off x="9850395" y="32696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66" name="object 8266"/>
            <p:cNvSpPr/>
            <p:nvPr/>
          </p:nvSpPr>
          <p:spPr>
            <a:xfrm>
              <a:off x="9854889" y="32651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67" name="object 8267"/>
            <p:cNvSpPr/>
            <p:nvPr/>
          </p:nvSpPr>
          <p:spPr>
            <a:xfrm>
              <a:off x="9859554" y="32605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68" name="object 8268"/>
            <p:cNvSpPr/>
            <p:nvPr/>
          </p:nvSpPr>
          <p:spPr>
            <a:xfrm>
              <a:off x="9864317" y="32557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69" name="object 8269"/>
            <p:cNvSpPr/>
            <p:nvPr/>
          </p:nvSpPr>
          <p:spPr>
            <a:xfrm>
              <a:off x="9869200" y="32508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70" name="object 8270"/>
            <p:cNvSpPr/>
            <p:nvPr/>
          </p:nvSpPr>
          <p:spPr>
            <a:xfrm>
              <a:off x="9874110" y="3337928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71" name="object 8271"/>
            <p:cNvSpPr/>
            <p:nvPr/>
          </p:nvSpPr>
          <p:spPr>
            <a:xfrm>
              <a:off x="9874110" y="3163735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72" name="object 8272"/>
            <p:cNvSpPr/>
            <p:nvPr/>
          </p:nvSpPr>
          <p:spPr>
            <a:xfrm>
              <a:off x="9874110" y="3163759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73" name="object 8273"/>
            <p:cNvSpPr/>
            <p:nvPr/>
          </p:nvSpPr>
          <p:spPr>
            <a:xfrm>
              <a:off x="10048090" y="3163759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74" name="object 8274"/>
            <p:cNvSpPr/>
            <p:nvPr/>
          </p:nvSpPr>
          <p:spPr>
            <a:xfrm>
              <a:off x="9869224" y="31637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75" name="object 8275"/>
            <p:cNvSpPr/>
            <p:nvPr/>
          </p:nvSpPr>
          <p:spPr>
            <a:xfrm>
              <a:off x="9870527" y="31624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76" name="object 8276"/>
            <p:cNvSpPr/>
            <p:nvPr/>
          </p:nvSpPr>
          <p:spPr>
            <a:xfrm>
              <a:off x="9871973" y="31609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77" name="object 8277"/>
            <p:cNvSpPr/>
            <p:nvPr/>
          </p:nvSpPr>
          <p:spPr>
            <a:xfrm>
              <a:off x="9873544" y="31594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78" name="object 8278"/>
            <p:cNvSpPr/>
            <p:nvPr/>
          </p:nvSpPr>
          <p:spPr>
            <a:xfrm>
              <a:off x="9875263" y="31576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79" name="object 8279"/>
            <p:cNvSpPr/>
            <p:nvPr/>
          </p:nvSpPr>
          <p:spPr>
            <a:xfrm>
              <a:off x="9877107" y="31558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80" name="object 8280"/>
            <p:cNvSpPr/>
            <p:nvPr/>
          </p:nvSpPr>
          <p:spPr>
            <a:xfrm>
              <a:off x="9879068" y="31538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81" name="object 8281"/>
            <p:cNvSpPr/>
            <p:nvPr/>
          </p:nvSpPr>
          <p:spPr>
            <a:xfrm>
              <a:off x="9881180" y="31517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82" name="object 8282"/>
            <p:cNvSpPr/>
            <p:nvPr/>
          </p:nvSpPr>
          <p:spPr>
            <a:xfrm>
              <a:off x="9883414" y="31495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83" name="object 8283"/>
            <p:cNvSpPr/>
            <p:nvPr/>
          </p:nvSpPr>
          <p:spPr>
            <a:xfrm>
              <a:off x="9885797" y="31471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84" name="object 8284"/>
            <p:cNvSpPr/>
            <p:nvPr/>
          </p:nvSpPr>
          <p:spPr>
            <a:xfrm>
              <a:off x="9888300" y="31446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85" name="object 8285"/>
            <p:cNvSpPr/>
            <p:nvPr/>
          </p:nvSpPr>
          <p:spPr>
            <a:xfrm>
              <a:off x="9890953" y="31419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86" name="object 8286"/>
            <p:cNvSpPr/>
            <p:nvPr/>
          </p:nvSpPr>
          <p:spPr>
            <a:xfrm>
              <a:off x="9893726" y="31392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87" name="object 8287"/>
            <p:cNvSpPr/>
            <p:nvPr/>
          </p:nvSpPr>
          <p:spPr>
            <a:xfrm>
              <a:off x="9896620" y="31363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88" name="object 8288"/>
            <p:cNvSpPr/>
            <p:nvPr/>
          </p:nvSpPr>
          <p:spPr>
            <a:xfrm>
              <a:off x="9899667" y="31332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89" name="object 8289"/>
            <p:cNvSpPr/>
            <p:nvPr/>
          </p:nvSpPr>
          <p:spPr>
            <a:xfrm>
              <a:off x="9902834" y="31300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90" name="object 8290"/>
            <p:cNvSpPr/>
            <p:nvPr/>
          </p:nvSpPr>
          <p:spPr>
            <a:xfrm>
              <a:off x="9906145" y="31267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91" name="object 8291"/>
            <p:cNvSpPr/>
            <p:nvPr/>
          </p:nvSpPr>
          <p:spPr>
            <a:xfrm>
              <a:off x="9909584" y="31233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92" name="object 8292"/>
            <p:cNvSpPr/>
            <p:nvPr/>
          </p:nvSpPr>
          <p:spPr>
            <a:xfrm>
              <a:off x="9913142" y="31197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93" name="object 8293"/>
            <p:cNvSpPr/>
            <p:nvPr/>
          </p:nvSpPr>
          <p:spPr>
            <a:xfrm>
              <a:off x="9916849" y="31160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94" name="object 8294"/>
            <p:cNvSpPr/>
            <p:nvPr/>
          </p:nvSpPr>
          <p:spPr>
            <a:xfrm>
              <a:off x="9920680" y="31122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95" name="object 8295"/>
            <p:cNvSpPr/>
            <p:nvPr/>
          </p:nvSpPr>
          <p:spPr>
            <a:xfrm>
              <a:off x="9924656" y="31082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96" name="object 8296"/>
            <p:cNvSpPr/>
            <p:nvPr/>
          </p:nvSpPr>
          <p:spPr>
            <a:xfrm>
              <a:off x="9928780" y="31041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97" name="object 8297"/>
            <p:cNvSpPr/>
            <p:nvPr/>
          </p:nvSpPr>
          <p:spPr>
            <a:xfrm>
              <a:off x="9933002" y="30998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98" name="object 8298"/>
            <p:cNvSpPr/>
            <p:nvPr/>
          </p:nvSpPr>
          <p:spPr>
            <a:xfrm>
              <a:off x="9937373" y="30955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99" name="object 8299"/>
            <p:cNvSpPr/>
            <p:nvPr/>
          </p:nvSpPr>
          <p:spPr>
            <a:xfrm>
              <a:off x="9941890" y="30909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00" name="object 8300"/>
            <p:cNvSpPr/>
            <p:nvPr/>
          </p:nvSpPr>
          <p:spPr>
            <a:xfrm>
              <a:off x="9946532" y="30863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01" name="object 8301"/>
            <p:cNvSpPr/>
            <p:nvPr/>
          </p:nvSpPr>
          <p:spPr>
            <a:xfrm>
              <a:off x="9951294" y="30815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02" name="object 8302"/>
            <p:cNvSpPr/>
            <p:nvPr/>
          </p:nvSpPr>
          <p:spPr>
            <a:xfrm>
              <a:off x="9956201" y="30766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03" name="object 8303"/>
          <p:cNvSpPr txBox="1"/>
          <p:nvPr/>
        </p:nvSpPr>
        <p:spPr>
          <a:xfrm>
            <a:off x="10009991" y="2976989"/>
            <a:ext cx="946150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850" spc="1470" baseline="-23391" dirty="0">
                <a:latin typeface="Tahoma"/>
                <a:cs typeface="Tahoma"/>
              </a:rPr>
              <a:t>/</a:t>
            </a:r>
            <a:r>
              <a:rPr sz="2850" spc="1470" baseline="-27777" dirty="0">
                <a:latin typeface="Tahoma"/>
                <a:cs typeface="Tahoma"/>
              </a:rPr>
              <a:t>/</a:t>
            </a:r>
            <a:r>
              <a:rPr sz="2850" spc="1470" baseline="-30701" dirty="0">
                <a:latin typeface="Tahoma"/>
                <a:cs typeface="Tahoma"/>
              </a:rPr>
              <a:t>/</a:t>
            </a:r>
            <a:r>
              <a:rPr sz="1900" spc="980" dirty="0">
                <a:latin typeface="Tahoma"/>
                <a:cs typeface="Tahoma"/>
              </a:rPr>
              <a:t>/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8304" name="object 8304"/>
          <p:cNvSpPr txBox="1"/>
          <p:nvPr/>
        </p:nvSpPr>
        <p:spPr>
          <a:xfrm>
            <a:off x="10499129" y="2416409"/>
            <a:ext cx="457200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900" spc="770" dirty="0">
                <a:latin typeface="Tahoma"/>
                <a:cs typeface="Tahoma"/>
              </a:rPr>
              <a:t>/</a:t>
            </a:r>
            <a:r>
              <a:rPr sz="2850" spc="1155" baseline="-8771" dirty="0">
                <a:latin typeface="Tahoma"/>
                <a:cs typeface="Tahoma"/>
              </a:rPr>
              <a:t>/</a:t>
            </a:r>
            <a:endParaRPr sz="2850" baseline="-8771">
              <a:latin typeface="Tahoma"/>
              <a:cs typeface="Tahoma"/>
            </a:endParaRPr>
          </a:p>
        </p:txBody>
      </p:sp>
      <p:grpSp>
        <p:nvGrpSpPr>
          <p:cNvPr id="8305" name="object 8305"/>
          <p:cNvGrpSpPr/>
          <p:nvPr/>
        </p:nvGrpSpPr>
        <p:grpSpPr>
          <a:xfrm>
            <a:off x="10830931" y="2287949"/>
            <a:ext cx="92075" cy="179070"/>
            <a:chOff x="10830931" y="2287949"/>
            <a:chExt cx="92075" cy="179070"/>
          </a:xfrm>
        </p:grpSpPr>
        <p:sp>
          <p:nvSpPr>
            <p:cNvPr id="8306" name="object 8306"/>
            <p:cNvSpPr/>
            <p:nvPr/>
          </p:nvSpPr>
          <p:spPr>
            <a:xfrm>
              <a:off x="10830931" y="2292840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976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07" name="object 8307"/>
            <p:cNvSpPr/>
            <p:nvPr/>
          </p:nvSpPr>
          <p:spPr>
            <a:xfrm>
              <a:off x="10917908" y="2292840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308" name="object 8308"/>
          <p:cNvGrpSpPr/>
          <p:nvPr/>
        </p:nvGrpSpPr>
        <p:grpSpPr>
          <a:xfrm>
            <a:off x="8303541" y="2897565"/>
            <a:ext cx="1750060" cy="184150"/>
            <a:chOff x="8303541" y="2897565"/>
            <a:chExt cx="1750060" cy="184150"/>
          </a:xfrm>
        </p:grpSpPr>
        <p:sp>
          <p:nvSpPr>
            <p:cNvPr id="8309" name="object 8309"/>
            <p:cNvSpPr/>
            <p:nvPr/>
          </p:nvSpPr>
          <p:spPr>
            <a:xfrm>
              <a:off x="8308426" y="3076650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10" name="object 8310"/>
            <p:cNvSpPr/>
            <p:nvPr/>
          </p:nvSpPr>
          <p:spPr>
            <a:xfrm>
              <a:off x="8308426" y="2902456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11" name="object 8311"/>
            <p:cNvSpPr/>
            <p:nvPr/>
          </p:nvSpPr>
          <p:spPr>
            <a:xfrm>
              <a:off x="8308426" y="290248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12" name="object 8312"/>
            <p:cNvSpPr/>
            <p:nvPr/>
          </p:nvSpPr>
          <p:spPr>
            <a:xfrm>
              <a:off x="8482380" y="290248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13" name="object 8313"/>
            <p:cNvSpPr/>
            <p:nvPr/>
          </p:nvSpPr>
          <p:spPr>
            <a:xfrm>
              <a:off x="8477497" y="30766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14" name="object 8314"/>
            <p:cNvSpPr/>
            <p:nvPr/>
          </p:nvSpPr>
          <p:spPr>
            <a:xfrm>
              <a:off x="8478796" y="30753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15" name="object 8315"/>
            <p:cNvSpPr/>
            <p:nvPr/>
          </p:nvSpPr>
          <p:spPr>
            <a:xfrm>
              <a:off x="8480246" y="30738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16" name="object 8316"/>
            <p:cNvSpPr/>
            <p:nvPr/>
          </p:nvSpPr>
          <p:spPr>
            <a:xfrm>
              <a:off x="8481818" y="30723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17" name="object 8317"/>
            <p:cNvSpPr/>
            <p:nvPr/>
          </p:nvSpPr>
          <p:spPr>
            <a:xfrm>
              <a:off x="8483537" y="30706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18" name="object 8318"/>
            <p:cNvSpPr/>
            <p:nvPr/>
          </p:nvSpPr>
          <p:spPr>
            <a:xfrm>
              <a:off x="8485375" y="30687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19" name="object 8319"/>
            <p:cNvSpPr/>
            <p:nvPr/>
          </p:nvSpPr>
          <p:spPr>
            <a:xfrm>
              <a:off x="8487341" y="30667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20" name="object 8320"/>
            <p:cNvSpPr/>
            <p:nvPr/>
          </p:nvSpPr>
          <p:spPr>
            <a:xfrm>
              <a:off x="8489453" y="30646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21" name="object 8321"/>
            <p:cNvSpPr/>
            <p:nvPr/>
          </p:nvSpPr>
          <p:spPr>
            <a:xfrm>
              <a:off x="8491709" y="30624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22" name="object 8322"/>
            <p:cNvSpPr/>
            <p:nvPr/>
          </p:nvSpPr>
          <p:spPr>
            <a:xfrm>
              <a:off x="8494065" y="30600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23" name="object 8323"/>
            <p:cNvSpPr/>
            <p:nvPr/>
          </p:nvSpPr>
          <p:spPr>
            <a:xfrm>
              <a:off x="8496570" y="30575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24" name="object 8324"/>
            <p:cNvSpPr/>
            <p:nvPr/>
          </p:nvSpPr>
          <p:spPr>
            <a:xfrm>
              <a:off x="8499221" y="30548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25" name="object 8325"/>
            <p:cNvSpPr/>
            <p:nvPr/>
          </p:nvSpPr>
          <p:spPr>
            <a:xfrm>
              <a:off x="8501994" y="30521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26" name="object 8326"/>
            <p:cNvSpPr/>
            <p:nvPr/>
          </p:nvSpPr>
          <p:spPr>
            <a:xfrm>
              <a:off x="8504893" y="30492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27" name="object 8327"/>
            <p:cNvSpPr/>
            <p:nvPr/>
          </p:nvSpPr>
          <p:spPr>
            <a:xfrm>
              <a:off x="8507935" y="30461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28" name="object 8328"/>
            <p:cNvSpPr/>
            <p:nvPr/>
          </p:nvSpPr>
          <p:spPr>
            <a:xfrm>
              <a:off x="8511102" y="30430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29" name="object 8329"/>
            <p:cNvSpPr/>
            <p:nvPr/>
          </p:nvSpPr>
          <p:spPr>
            <a:xfrm>
              <a:off x="8514417" y="30396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30" name="object 8330"/>
            <p:cNvSpPr/>
            <p:nvPr/>
          </p:nvSpPr>
          <p:spPr>
            <a:xfrm>
              <a:off x="8517852" y="30362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31" name="object 8331"/>
            <p:cNvSpPr/>
            <p:nvPr/>
          </p:nvSpPr>
          <p:spPr>
            <a:xfrm>
              <a:off x="8521438" y="30326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32" name="object 8332"/>
            <p:cNvSpPr/>
            <p:nvPr/>
          </p:nvSpPr>
          <p:spPr>
            <a:xfrm>
              <a:off x="8525145" y="30289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33" name="object 8333"/>
            <p:cNvSpPr/>
            <p:nvPr/>
          </p:nvSpPr>
          <p:spPr>
            <a:xfrm>
              <a:off x="8528974" y="30251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34" name="object 8334"/>
            <p:cNvSpPr/>
            <p:nvPr/>
          </p:nvSpPr>
          <p:spPr>
            <a:xfrm>
              <a:off x="8532953" y="30211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35" name="object 8335"/>
            <p:cNvSpPr/>
            <p:nvPr/>
          </p:nvSpPr>
          <p:spPr>
            <a:xfrm>
              <a:off x="8537053" y="30170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36" name="object 8336"/>
            <p:cNvSpPr/>
            <p:nvPr/>
          </p:nvSpPr>
          <p:spPr>
            <a:xfrm>
              <a:off x="8541275" y="30127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37" name="object 8337"/>
            <p:cNvSpPr/>
            <p:nvPr/>
          </p:nvSpPr>
          <p:spPr>
            <a:xfrm>
              <a:off x="8545669" y="30084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38" name="object 8338"/>
            <p:cNvSpPr/>
            <p:nvPr/>
          </p:nvSpPr>
          <p:spPr>
            <a:xfrm>
              <a:off x="8550162" y="30038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39" name="object 8339"/>
            <p:cNvSpPr/>
            <p:nvPr/>
          </p:nvSpPr>
          <p:spPr>
            <a:xfrm>
              <a:off x="8554799" y="29992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40" name="object 8340"/>
            <p:cNvSpPr/>
            <p:nvPr/>
          </p:nvSpPr>
          <p:spPr>
            <a:xfrm>
              <a:off x="8559562" y="29944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41" name="object 8341"/>
            <p:cNvSpPr/>
            <p:nvPr/>
          </p:nvSpPr>
          <p:spPr>
            <a:xfrm>
              <a:off x="8564474" y="29895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42" name="object 8342"/>
            <p:cNvSpPr/>
            <p:nvPr/>
          </p:nvSpPr>
          <p:spPr>
            <a:xfrm>
              <a:off x="8569382" y="3076650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43" name="object 8343"/>
            <p:cNvSpPr/>
            <p:nvPr/>
          </p:nvSpPr>
          <p:spPr>
            <a:xfrm>
              <a:off x="8569382" y="2902456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44" name="object 8344"/>
            <p:cNvSpPr/>
            <p:nvPr/>
          </p:nvSpPr>
          <p:spPr>
            <a:xfrm>
              <a:off x="8569382" y="290248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45" name="object 8345"/>
            <p:cNvSpPr/>
            <p:nvPr/>
          </p:nvSpPr>
          <p:spPr>
            <a:xfrm>
              <a:off x="8743336" y="290248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46" name="object 8346"/>
            <p:cNvSpPr/>
            <p:nvPr/>
          </p:nvSpPr>
          <p:spPr>
            <a:xfrm>
              <a:off x="8738453" y="30766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47" name="object 8347"/>
            <p:cNvSpPr/>
            <p:nvPr/>
          </p:nvSpPr>
          <p:spPr>
            <a:xfrm>
              <a:off x="8739750" y="30753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48" name="object 8348"/>
            <p:cNvSpPr/>
            <p:nvPr/>
          </p:nvSpPr>
          <p:spPr>
            <a:xfrm>
              <a:off x="8741203" y="30738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49" name="object 8349"/>
            <p:cNvSpPr/>
            <p:nvPr/>
          </p:nvSpPr>
          <p:spPr>
            <a:xfrm>
              <a:off x="8742773" y="30723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50" name="object 8350"/>
            <p:cNvSpPr/>
            <p:nvPr/>
          </p:nvSpPr>
          <p:spPr>
            <a:xfrm>
              <a:off x="8744489" y="30706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51" name="object 8351"/>
            <p:cNvSpPr/>
            <p:nvPr/>
          </p:nvSpPr>
          <p:spPr>
            <a:xfrm>
              <a:off x="8746331" y="30687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52" name="object 8352"/>
            <p:cNvSpPr/>
            <p:nvPr/>
          </p:nvSpPr>
          <p:spPr>
            <a:xfrm>
              <a:off x="8748295" y="30667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53" name="object 8353"/>
            <p:cNvSpPr/>
            <p:nvPr/>
          </p:nvSpPr>
          <p:spPr>
            <a:xfrm>
              <a:off x="8750408" y="30646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54" name="object 8354"/>
            <p:cNvSpPr/>
            <p:nvPr/>
          </p:nvSpPr>
          <p:spPr>
            <a:xfrm>
              <a:off x="8752640" y="30624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55" name="object 8355"/>
            <p:cNvSpPr/>
            <p:nvPr/>
          </p:nvSpPr>
          <p:spPr>
            <a:xfrm>
              <a:off x="8755022" y="30600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56" name="object 8356"/>
            <p:cNvSpPr/>
            <p:nvPr/>
          </p:nvSpPr>
          <p:spPr>
            <a:xfrm>
              <a:off x="8757525" y="30575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57" name="object 8357"/>
            <p:cNvSpPr/>
            <p:nvPr/>
          </p:nvSpPr>
          <p:spPr>
            <a:xfrm>
              <a:off x="8760175" y="30548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58" name="object 8358"/>
            <p:cNvSpPr/>
            <p:nvPr/>
          </p:nvSpPr>
          <p:spPr>
            <a:xfrm>
              <a:off x="8762950" y="30521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59" name="object 8359"/>
            <p:cNvSpPr/>
            <p:nvPr/>
          </p:nvSpPr>
          <p:spPr>
            <a:xfrm>
              <a:off x="8765849" y="30492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60" name="object 8360"/>
            <p:cNvSpPr/>
            <p:nvPr/>
          </p:nvSpPr>
          <p:spPr>
            <a:xfrm>
              <a:off x="8768893" y="30461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61" name="object 8361"/>
            <p:cNvSpPr/>
            <p:nvPr/>
          </p:nvSpPr>
          <p:spPr>
            <a:xfrm>
              <a:off x="8772059" y="30430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62" name="object 8362"/>
            <p:cNvSpPr/>
            <p:nvPr/>
          </p:nvSpPr>
          <p:spPr>
            <a:xfrm>
              <a:off x="8775372" y="30396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63" name="object 8363"/>
            <p:cNvSpPr/>
            <p:nvPr/>
          </p:nvSpPr>
          <p:spPr>
            <a:xfrm>
              <a:off x="8778809" y="30362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64" name="object 8364"/>
            <p:cNvSpPr/>
            <p:nvPr/>
          </p:nvSpPr>
          <p:spPr>
            <a:xfrm>
              <a:off x="8782368" y="30326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65" name="object 8365"/>
            <p:cNvSpPr/>
            <p:nvPr/>
          </p:nvSpPr>
          <p:spPr>
            <a:xfrm>
              <a:off x="8786076" y="30289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66" name="object 8366"/>
            <p:cNvSpPr/>
            <p:nvPr/>
          </p:nvSpPr>
          <p:spPr>
            <a:xfrm>
              <a:off x="8789904" y="30251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67" name="object 8367"/>
            <p:cNvSpPr/>
            <p:nvPr/>
          </p:nvSpPr>
          <p:spPr>
            <a:xfrm>
              <a:off x="8793884" y="30211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68" name="object 8368"/>
            <p:cNvSpPr/>
            <p:nvPr/>
          </p:nvSpPr>
          <p:spPr>
            <a:xfrm>
              <a:off x="8798008" y="30170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69" name="object 8369"/>
            <p:cNvSpPr/>
            <p:nvPr/>
          </p:nvSpPr>
          <p:spPr>
            <a:xfrm>
              <a:off x="8802231" y="30127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70" name="object 8370"/>
            <p:cNvSpPr/>
            <p:nvPr/>
          </p:nvSpPr>
          <p:spPr>
            <a:xfrm>
              <a:off x="8806599" y="30084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71" name="object 8371"/>
            <p:cNvSpPr/>
            <p:nvPr/>
          </p:nvSpPr>
          <p:spPr>
            <a:xfrm>
              <a:off x="8811117" y="30038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72" name="object 8372"/>
            <p:cNvSpPr/>
            <p:nvPr/>
          </p:nvSpPr>
          <p:spPr>
            <a:xfrm>
              <a:off x="8815758" y="29992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73" name="object 8373"/>
            <p:cNvSpPr/>
            <p:nvPr/>
          </p:nvSpPr>
          <p:spPr>
            <a:xfrm>
              <a:off x="8820520" y="29944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74" name="object 8374"/>
            <p:cNvSpPr/>
            <p:nvPr/>
          </p:nvSpPr>
          <p:spPr>
            <a:xfrm>
              <a:off x="8825430" y="29895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75" name="object 8375"/>
            <p:cNvSpPr/>
            <p:nvPr/>
          </p:nvSpPr>
          <p:spPr>
            <a:xfrm>
              <a:off x="8830313" y="3076650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76" name="object 8376"/>
            <p:cNvSpPr/>
            <p:nvPr/>
          </p:nvSpPr>
          <p:spPr>
            <a:xfrm>
              <a:off x="8830313" y="2902456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77" name="object 8377"/>
            <p:cNvSpPr/>
            <p:nvPr/>
          </p:nvSpPr>
          <p:spPr>
            <a:xfrm>
              <a:off x="8830313" y="290248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78" name="object 8378"/>
            <p:cNvSpPr/>
            <p:nvPr/>
          </p:nvSpPr>
          <p:spPr>
            <a:xfrm>
              <a:off x="9004290" y="290248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79" name="object 8379"/>
            <p:cNvSpPr/>
            <p:nvPr/>
          </p:nvSpPr>
          <p:spPr>
            <a:xfrm>
              <a:off x="8999406" y="30766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80" name="object 8380"/>
            <p:cNvSpPr/>
            <p:nvPr/>
          </p:nvSpPr>
          <p:spPr>
            <a:xfrm>
              <a:off x="9000707" y="30753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81" name="object 8381"/>
            <p:cNvSpPr/>
            <p:nvPr/>
          </p:nvSpPr>
          <p:spPr>
            <a:xfrm>
              <a:off x="9002156" y="30738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82" name="object 8382"/>
            <p:cNvSpPr/>
            <p:nvPr/>
          </p:nvSpPr>
          <p:spPr>
            <a:xfrm>
              <a:off x="9003729" y="30723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83" name="object 8383"/>
            <p:cNvSpPr/>
            <p:nvPr/>
          </p:nvSpPr>
          <p:spPr>
            <a:xfrm>
              <a:off x="9005422" y="30706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84" name="object 8384"/>
            <p:cNvSpPr/>
            <p:nvPr/>
          </p:nvSpPr>
          <p:spPr>
            <a:xfrm>
              <a:off x="9007261" y="30687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85" name="object 8385"/>
            <p:cNvSpPr/>
            <p:nvPr/>
          </p:nvSpPr>
          <p:spPr>
            <a:xfrm>
              <a:off x="9009249" y="30667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86" name="object 8386"/>
            <p:cNvSpPr/>
            <p:nvPr/>
          </p:nvSpPr>
          <p:spPr>
            <a:xfrm>
              <a:off x="9011361" y="30646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87" name="object 8387"/>
            <p:cNvSpPr/>
            <p:nvPr/>
          </p:nvSpPr>
          <p:spPr>
            <a:xfrm>
              <a:off x="9013594" y="30624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88" name="object 8388"/>
            <p:cNvSpPr/>
            <p:nvPr/>
          </p:nvSpPr>
          <p:spPr>
            <a:xfrm>
              <a:off x="9015979" y="30600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89" name="object 8389"/>
            <p:cNvSpPr/>
            <p:nvPr/>
          </p:nvSpPr>
          <p:spPr>
            <a:xfrm>
              <a:off x="9018480" y="30575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90" name="object 8390"/>
            <p:cNvSpPr/>
            <p:nvPr/>
          </p:nvSpPr>
          <p:spPr>
            <a:xfrm>
              <a:off x="9021106" y="30548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91" name="object 8391"/>
            <p:cNvSpPr/>
            <p:nvPr/>
          </p:nvSpPr>
          <p:spPr>
            <a:xfrm>
              <a:off x="9023880" y="30521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92" name="object 8392"/>
            <p:cNvSpPr/>
            <p:nvPr/>
          </p:nvSpPr>
          <p:spPr>
            <a:xfrm>
              <a:off x="9026802" y="30492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93" name="object 8393"/>
            <p:cNvSpPr/>
            <p:nvPr/>
          </p:nvSpPr>
          <p:spPr>
            <a:xfrm>
              <a:off x="9029824" y="30461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94" name="object 8394"/>
            <p:cNvSpPr/>
            <p:nvPr/>
          </p:nvSpPr>
          <p:spPr>
            <a:xfrm>
              <a:off x="9033016" y="30430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95" name="object 8395"/>
            <p:cNvSpPr/>
            <p:nvPr/>
          </p:nvSpPr>
          <p:spPr>
            <a:xfrm>
              <a:off x="9036304" y="30396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96" name="object 8396"/>
            <p:cNvSpPr/>
            <p:nvPr/>
          </p:nvSpPr>
          <p:spPr>
            <a:xfrm>
              <a:off x="9039739" y="30362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97" name="object 8397"/>
            <p:cNvSpPr/>
            <p:nvPr/>
          </p:nvSpPr>
          <p:spPr>
            <a:xfrm>
              <a:off x="9043324" y="30326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98" name="object 8398"/>
            <p:cNvSpPr/>
            <p:nvPr/>
          </p:nvSpPr>
          <p:spPr>
            <a:xfrm>
              <a:off x="9047030" y="30289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99" name="object 8399"/>
            <p:cNvSpPr/>
            <p:nvPr/>
          </p:nvSpPr>
          <p:spPr>
            <a:xfrm>
              <a:off x="9050861" y="30251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00" name="object 8400"/>
            <p:cNvSpPr/>
            <p:nvPr/>
          </p:nvSpPr>
          <p:spPr>
            <a:xfrm>
              <a:off x="9054841" y="30211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01" name="object 8401"/>
            <p:cNvSpPr/>
            <p:nvPr/>
          </p:nvSpPr>
          <p:spPr>
            <a:xfrm>
              <a:off x="9058940" y="30170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02" name="object 8402"/>
            <p:cNvSpPr/>
            <p:nvPr/>
          </p:nvSpPr>
          <p:spPr>
            <a:xfrm>
              <a:off x="9063187" y="30127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03" name="object 8403"/>
            <p:cNvSpPr/>
            <p:nvPr/>
          </p:nvSpPr>
          <p:spPr>
            <a:xfrm>
              <a:off x="9067553" y="30084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04" name="object 8404"/>
            <p:cNvSpPr/>
            <p:nvPr/>
          </p:nvSpPr>
          <p:spPr>
            <a:xfrm>
              <a:off x="9072048" y="30038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05" name="object 8405"/>
            <p:cNvSpPr/>
            <p:nvPr/>
          </p:nvSpPr>
          <p:spPr>
            <a:xfrm>
              <a:off x="9076686" y="29992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06" name="object 8406"/>
            <p:cNvSpPr/>
            <p:nvPr/>
          </p:nvSpPr>
          <p:spPr>
            <a:xfrm>
              <a:off x="9081475" y="29944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07" name="object 8407"/>
            <p:cNvSpPr/>
            <p:nvPr/>
          </p:nvSpPr>
          <p:spPr>
            <a:xfrm>
              <a:off x="9086361" y="29895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08" name="object 8408"/>
            <p:cNvSpPr/>
            <p:nvPr/>
          </p:nvSpPr>
          <p:spPr>
            <a:xfrm>
              <a:off x="9091267" y="3076650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09" name="object 8409"/>
            <p:cNvSpPr/>
            <p:nvPr/>
          </p:nvSpPr>
          <p:spPr>
            <a:xfrm>
              <a:off x="9091267" y="2902456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10" name="object 8410"/>
            <p:cNvSpPr/>
            <p:nvPr/>
          </p:nvSpPr>
          <p:spPr>
            <a:xfrm>
              <a:off x="9091267" y="290248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11" name="object 8411"/>
            <p:cNvSpPr/>
            <p:nvPr/>
          </p:nvSpPr>
          <p:spPr>
            <a:xfrm>
              <a:off x="9265221" y="290248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12" name="object 8412"/>
            <p:cNvSpPr/>
            <p:nvPr/>
          </p:nvSpPr>
          <p:spPr>
            <a:xfrm>
              <a:off x="9260336" y="30766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13" name="object 8413"/>
            <p:cNvSpPr/>
            <p:nvPr/>
          </p:nvSpPr>
          <p:spPr>
            <a:xfrm>
              <a:off x="9261665" y="30753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14" name="object 8414"/>
            <p:cNvSpPr/>
            <p:nvPr/>
          </p:nvSpPr>
          <p:spPr>
            <a:xfrm>
              <a:off x="9263086" y="30738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15" name="object 8415"/>
            <p:cNvSpPr/>
            <p:nvPr/>
          </p:nvSpPr>
          <p:spPr>
            <a:xfrm>
              <a:off x="9264660" y="30723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16" name="object 8416"/>
            <p:cNvSpPr/>
            <p:nvPr/>
          </p:nvSpPr>
          <p:spPr>
            <a:xfrm>
              <a:off x="9266375" y="30706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17" name="object 8417"/>
            <p:cNvSpPr/>
            <p:nvPr/>
          </p:nvSpPr>
          <p:spPr>
            <a:xfrm>
              <a:off x="9268219" y="30687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18" name="object 8418"/>
            <p:cNvSpPr/>
            <p:nvPr/>
          </p:nvSpPr>
          <p:spPr>
            <a:xfrm>
              <a:off x="9270180" y="30667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19" name="object 8419"/>
            <p:cNvSpPr/>
            <p:nvPr/>
          </p:nvSpPr>
          <p:spPr>
            <a:xfrm>
              <a:off x="9272292" y="30646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20" name="object 8420"/>
            <p:cNvSpPr/>
            <p:nvPr/>
          </p:nvSpPr>
          <p:spPr>
            <a:xfrm>
              <a:off x="9274550" y="30624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21" name="object 8421"/>
            <p:cNvSpPr/>
            <p:nvPr/>
          </p:nvSpPr>
          <p:spPr>
            <a:xfrm>
              <a:off x="9276906" y="30600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22" name="object 8422"/>
            <p:cNvSpPr/>
            <p:nvPr/>
          </p:nvSpPr>
          <p:spPr>
            <a:xfrm>
              <a:off x="9279411" y="30575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23" name="object 8423"/>
            <p:cNvSpPr/>
            <p:nvPr/>
          </p:nvSpPr>
          <p:spPr>
            <a:xfrm>
              <a:off x="9282062" y="30548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24" name="object 8424"/>
            <p:cNvSpPr/>
            <p:nvPr/>
          </p:nvSpPr>
          <p:spPr>
            <a:xfrm>
              <a:off x="9284838" y="30521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25" name="object 8425"/>
            <p:cNvSpPr/>
            <p:nvPr/>
          </p:nvSpPr>
          <p:spPr>
            <a:xfrm>
              <a:off x="9287736" y="30492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26" name="object 8426"/>
            <p:cNvSpPr/>
            <p:nvPr/>
          </p:nvSpPr>
          <p:spPr>
            <a:xfrm>
              <a:off x="9290779" y="30461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27" name="object 8427"/>
            <p:cNvSpPr/>
            <p:nvPr/>
          </p:nvSpPr>
          <p:spPr>
            <a:xfrm>
              <a:off x="9293971" y="30430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28" name="object 8428"/>
            <p:cNvSpPr/>
            <p:nvPr/>
          </p:nvSpPr>
          <p:spPr>
            <a:xfrm>
              <a:off x="9297261" y="30396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29" name="object 8429"/>
            <p:cNvSpPr/>
            <p:nvPr/>
          </p:nvSpPr>
          <p:spPr>
            <a:xfrm>
              <a:off x="9300694" y="30362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30" name="object 8430"/>
            <p:cNvSpPr/>
            <p:nvPr/>
          </p:nvSpPr>
          <p:spPr>
            <a:xfrm>
              <a:off x="9304279" y="30326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31" name="object 8431"/>
            <p:cNvSpPr/>
            <p:nvPr/>
          </p:nvSpPr>
          <p:spPr>
            <a:xfrm>
              <a:off x="9307986" y="30289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32" name="object 8432"/>
            <p:cNvSpPr/>
            <p:nvPr/>
          </p:nvSpPr>
          <p:spPr>
            <a:xfrm>
              <a:off x="9311819" y="30251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33" name="object 8433"/>
            <p:cNvSpPr/>
            <p:nvPr/>
          </p:nvSpPr>
          <p:spPr>
            <a:xfrm>
              <a:off x="9315792" y="30211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34" name="object 8434"/>
            <p:cNvSpPr/>
            <p:nvPr/>
          </p:nvSpPr>
          <p:spPr>
            <a:xfrm>
              <a:off x="9319894" y="30170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35" name="object 8435"/>
            <p:cNvSpPr/>
            <p:nvPr/>
          </p:nvSpPr>
          <p:spPr>
            <a:xfrm>
              <a:off x="9324117" y="30127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36" name="object 8436"/>
            <p:cNvSpPr/>
            <p:nvPr/>
          </p:nvSpPr>
          <p:spPr>
            <a:xfrm>
              <a:off x="9328509" y="30084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37" name="object 8437"/>
            <p:cNvSpPr/>
            <p:nvPr/>
          </p:nvSpPr>
          <p:spPr>
            <a:xfrm>
              <a:off x="9333003" y="30038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38" name="object 8438"/>
            <p:cNvSpPr/>
            <p:nvPr/>
          </p:nvSpPr>
          <p:spPr>
            <a:xfrm>
              <a:off x="9337644" y="29992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39" name="object 8439"/>
            <p:cNvSpPr/>
            <p:nvPr/>
          </p:nvSpPr>
          <p:spPr>
            <a:xfrm>
              <a:off x="9342407" y="29944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40" name="object 8440"/>
            <p:cNvSpPr/>
            <p:nvPr/>
          </p:nvSpPr>
          <p:spPr>
            <a:xfrm>
              <a:off x="9347314" y="29895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41" name="object 8441"/>
            <p:cNvSpPr/>
            <p:nvPr/>
          </p:nvSpPr>
          <p:spPr>
            <a:xfrm>
              <a:off x="9352223" y="3076650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42" name="object 8442"/>
            <p:cNvSpPr/>
            <p:nvPr/>
          </p:nvSpPr>
          <p:spPr>
            <a:xfrm>
              <a:off x="9352223" y="2902456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43" name="object 8443"/>
            <p:cNvSpPr/>
            <p:nvPr/>
          </p:nvSpPr>
          <p:spPr>
            <a:xfrm>
              <a:off x="9352223" y="290248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44" name="object 8444"/>
            <p:cNvSpPr/>
            <p:nvPr/>
          </p:nvSpPr>
          <p:spPr>
            <a:xfrm>
              <a:off x="9526177" y="290248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45" name="object 8445"/>
            <p:cNvSpPr/>
            <p:nvPr/>
          </p:nvSpPr>
          <p:spPr>
            <a:xfrm>
              <a:off x="9521292" y="30766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46" name="object 8446"/>
            <p:cNvSpPr/>
            <p:nvPr/>
          </p:nvSpPr>
          <p:spPr>
            <a:xfrm>
              <a:off x="9522593" y="30753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47" name="object 8447"/>
            <p:cNvSpPr/>
            <p:nvPr/>
          </p:nvSpPr>
          <p:spPr>
            <a:xfrm>
              <a:off x="9524042" y="30738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48" name="object 8448"/>
            <p:cNvSpPr/>
            <p:nvPr/>
          </p:nvSpPr>
          <p:spPr>
            <a:xfrm>
              <a:off x="9525613" y="30723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49" name="object 8449"/>
            <p:cNvSpPr/>
            <p:nvPr/>
          </p:nvSpPr>
          <p:spPr>
            <a:xfrm>
              <a:off x="9527330" y="30706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50" name="object 8450"/>
            <p:cNvSpPr/>
            <p:nvPr/>
          </p:nvSpPr>
          <p:spPr>
            <a:xfrm>
              <a:off x="9529174" y="30687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51" name="object 8451"/>
            <p:cNvSpPr/>
            <p:nvPr/>
          </p:nvSpPr>
          <p:spPr>
            <a:xfrm>
              <a:off x="9531136" y="30667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52" name="object 8452"/>
            <p:cNvSpPr/>
            <p:nvPr/>
          </p:nvSpPr>
          <p:spPr>
            <a:xfrm>
              <a:off x="9533246" y="30646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53" name="object 8453"/>
            <p:cNvSpPr/>
            <p:nvPr/>
          </p:nvSpPr>
          <p:spPr>
            <a:xfrm>
              <a:off x="9535481" y="30624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54" name="object 8454"/>
            <p:cNvSpPr/>
            <p:nvPr/>
          </p:nvSpPr>
          <p:spPr>
            <a:xfrm>
              <a:off x="9537862" y="30600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55" name="object 8455"/>
            <p:cNvSpPr/>
            <p:nvPr/>
          </p:nvSpPr>
          <p:spPr>
            <a:xfrm>
              <a:off x="9540366" y="30575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56" name="object 8456"/>
            <p:cNvSpPr/>
            <p:nvPr/>
          </p:nvSpPr>
          <p:spPr>
            <a:xfrm>
              <a:off x="9543018" y="30548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57" name="object 8457"/>
            <p:cNvSpPr/>
            <p:nvPr/>
          </p:nvSpPr>
          <p:spPr>
            <a:xfrm>
              <a:off x="9545794" y="30521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58" name="object 8458"/>
            <p:cNvSpPr/>
            <p:nvPr/>
          </p:nvSpPr>
          <p:spPr>
            <a:xfrm>
              <a:off x="9548689" y="30492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59" name="object 8459"/>
            <p:cNvSpPr/>
            <p:nvPr/>
          </p:nvSpPr>
          <p:spPr>
            <a:xfrm>
              <a:off x="9551736" y="30461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60" name="object 8460"/>
            <p:cNvSpPr/>
            <p:nvPr/>
          </p:nvSpPr>
          <p:spPr>
            <a:xfrm>
              <a:off x="9554902" y="30430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61" name="object 8461"/>
            <p:cNvSpPr/>
            <p:nvPr/>
          </p:nvSpPr>
          <p:spPr>
            <a:xfrm>
              <a:off x="9558212" y="30396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62" name="object 8462"/>
            <p:cNvSpPr/>
            <p:nvPr/>
          </p:nvSpPr>
          <p:spPr>
            <a:xfrm>
              <a:off x="9561652" y="30362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63" name="object 8463"/>
            <p:cNvSpPr/>
            <p:nvPr/>
          </p:nvSpPr>
          <p:spPr>
            <a:xfrm>
              <a:off x="9565209" y="30326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64" name="object 8464"/>
            <p:cNvSpPr/>
            <p:nvPr/>
          </p:nvSpPr>
          <p:spPr>
            <a:xfrm>
              <a:off x="9568917" y="30289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65" name="object 8465"/>
            <p:cNvSpPr/>
            <p:nvPr/>
          </p:nvSpPr>
          <p:spPr>
            <a:xfrm>
              <a:off x="9572773" y="30251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66" name="object 8466"/>
            <p:cNvSpPr/>
            <p:nvPr/>
          </p:nvSpPr>
          <p:spPr>
            <a:xfrm>
              <a:off x="9576747" y="30211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67" name="object 8467"/>
            <p:cNvSpPr/>
            <p:nvPr/>
          </p:nvSpPr>
          <p:spPr>
            <a:xfrm>
              <a:off x="9580848" y="30170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68" name="object 8468"/>
            <p:cNvSpPr/>
            <p:nvPr/>
          </p:nvSpPr>
          <p:spPr>
            <a:xfrm>
              <a:off x="9585073" y="30127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69" name="object 8469"/>
            <p:cNvSpPr/>
            <p:nvPr/>
          </p:nvSpPr>
          <p:spPr>
            <a:xfrm>
              <a:off x="9589439" y="30084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70" name="object 8470"/>
            <p:cNvSpPr/>
            <p:nvPr/>
          </p:nvSpPr>
          <p:spPr>
            <a:xfrm>
              <a:off x="9593959" y="30038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71" name="object 8471"/>
            <p:cNvSpPr/>
            <p:nvPr/>
          </p:nvSpPr>
          <p:spPr>
            <a:xfrm>
              <a:off x="9598599" y="29992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72" name="object 8472"/>
            <p:cNvSpPr/>
            <p:nvPr/>
          </p:nvSpPr>
          <p:spPr>
            <a:xfrm>
              <a:off x="9603361" y="29944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73" name="object 8473"/>
            <p:cNvSpPr/>
            <p:nvPr/>
          </p:nvSpPr>
          <p:spPr>
            <a:xfrm>
              <a:off x="9608268" y="29895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74" name="object 8474"/>
            <p:cNvSpPr/>
            <p:nvPr/>
          </p:nvSpPr>
          <p:spPr>
            <a:xfrm>
              <a:off x="9613154" y="3076650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75" name="object 8475"/>
            <p:cNvSpPr/>
            <p:nvPr/>
          </p:nvSpPr>
          <p:spPr>
            <a:xfrm>
              <a:off x="9613154" y="2902456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76" name="object 8476"/>
            <p:cNvSpPr/>
            <p:nvPr/>
          </p:nvSpPr>
          <p:spPr>
            <a:xfrm>
              <a:off x="9613154" y="290248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77" name="object 8477"/>
            <p:cNvSpPr/>
            <p:nvPr/>
          </p:nvSpPr>
          <p:spPr>
            <a:xfrm>
              <a:off x="9787135" y="290248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78" name="object 8478"/>
            <p:cNvSpPr/>
            <p:nvPr/>
          </p:nvSpPr>
          <p:spPr>
            <a:xfrm>
              <a:off x="9782247" y="30766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79" name="object 8479"/>
            <p:cNvSpPr/>
            <p:nvPr/>
          </p:nvSpPr>
          <p:spPr>
            <a:xfrm>
              <a:off x="9783550" y="30753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80" name="object 8480"/>
            <p:cNvSpPr/>
            <p:nvPr/>
          </p:nvSpPr>
          <p:spPr>
            <a:xfrm>
              <a:off x="9784996" y="30738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81" name="object 8481"/>
            <p:cNvSpPr/>
            <p:nvPr/>
          </p:nvSpPr>
          <p:spPr>
            <a:xfrm>
              <a:off x="9786567" y="30723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82" name="object 8482"/>
            <p:cNvSpPr/>
            <p:nvPr/>
          </p:nvSpPr>
          <p:spPr>
            <a:xfrm>
              <a:off x="9788261" y="30706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83" name="object 8483"/>
            <p:cNvSpPr/>
            <p:nvPr/>
          </p:nvSpPr>
          <p:spPr>
            <a:xfrm>
              <a:off x="9790106" y="30687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84" name="object 8484"/>
            <p:cNvSpPr/>
            <p:nvPr/>
          </p:nvSpPr>
          <p:spPr>
            <a:xfrm>
              <a:off x="9792090" y="30667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85" name="object 8485"/>
            <p:cNvSpPr/>
            <p:nvPr/>
          </p:nvSpPr>
          <p:spPr>
            <a:xfrm>
              <a:off x="9794203" y="30646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86" name="object 8486"/>
            <p:cNvSpPr/>
            <p:nvPr/>
          </p:nvSpPr>
          <p:spPr>
            <a:xfrm>
              <a:off x="9796437" y="30624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87" name="object 8487"/>
            <p:cNvSpPr/>
            <p:nvPr/>
          </p:nvSpPr>
          <p:spPr>
            <a:xfrm>
              <a:off x="9798818" y="30600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88" name="object 8488"/>
            <p:cNvSpPr/>
            <p:nvPr/>
          </p:nvSpPr>
          <p:spPr>
            <a:xfrm>
              <a:off x="9801323" y="30575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89" name="object 8489"/>
            <p:cNvSpPr/>
            <p:nvPr/>
          </p:nvSpPr>
          <p:spPr>
            <a:xfrm>
              <a:off x="9803949" y="30548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90" name="object 8490"/>
            <p:cNvSpPr/>
            <p:nvPr/>
          </p:nvSpPr>
          <p:spPr>
            <a:xfrm>
              <a:off x="9806725" y="30521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91" name="object 8491"/>
            <p:cNvSpPr/>
            <p:nvPr/>
          </p:nvSpPr>
          <p:spPr>
            <a:xfrm>
              <a:off x="9809643" y="30492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92" name="object 8492"/>
            <p:cNvSpPr/>
            <p:nvPr/>
          </p:nvSpPr>
          <p:spPr>
            <a:xfrm>
              <a:off x="9812687" y="30461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93" name="object 8493"/>
            <p:cNvSpPr/>
            <p:nvPr/>
          </p:nvSpPr>
          <p:spPr>
            <a:xfrm>
              <a:off x="9815857" y="30430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94" name="object 8494"/>
            <p:cNvSpPr/>
            <p:nvPr/>
          </p:nvSpPr>
          <p:spPr>
            <a:xfrm>
              <a:off x="9819144" y="30396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95" name="object 8495"/>
            <p:cNvSpPr/>
            <p:nvPr/>
          </p:nvSpPr>
          <p:spPr>
            <a:xfrm>
              <a:off x="9822583" y="30362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96" name="object 8496"/>
            <p:cNvSpPr/>
            <p:nvPr/>
          </p:nvSpPr>
          <p:spPr>
            <a:xfrm>
              <a:off x="9826165" y="30326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97" name="object 8497"/>
            <p:cNvSpPr/>
            <p:nvPr/>
          </p:nvSpPr>
          <p:spPr>
            <a:xfrm>
              <a:off x="9829871" y="30289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98" name="object 8498"/>
            <p:cNvSpPr/>
            <p:nvPr/>
          </p:nvSpPr>
          <p:spPr>
            <a:xfrm>
              <a:off x="9833703" y="30251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99" name="object 8499"/>
            <p:cNvSpPr/>
            <p:nvPr/>
          </p:nvSpPr>
          <p:spPr>
            <a:xfrm>
              <a:off x="9837678" y="30211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00" name="object 8500"/>
            <p:cNvSpPr/>
            <p:nvPr/>
          </p:nvSpPr>
          <p:spPr>
            <a:xfrm>
              <a:off x="9841778" y="30170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01" name="object 8501"/>
            <p:cNvSpPr/>
            <p:nvPr/>
          </p:nvSpPr>
          <p:spPr>
            <a:xfrm>
              <a:off x="9846025" y="30127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02" name="object 8502"/>
            <p:cNvSpPr/>
            <p:nvPr/>
          </p:nvSpPr>
          <p:spPr>
            <a:xfrm>
              <a:off x="9850395" y="30084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03" name="object 8503"/>
            <p:cNvSpPr/>
            <p:nvPr/>
          </p:nvSpPr>
          <p:spPr>
            <a:xfrm>
              <a:off x="9854889" y="30038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04" name="object 8504"/>
            <p:cNvSpPr/>
            <p:nvPr/>
          </p:nvSpPr>
          <p:spPr>
            <a:xfrm>
              <a:off x="9859554" y="29992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05" name="object 8505"/>
            <p:cNvSpPr/>
            <p:nvPr/>
          </p:nvSpPr>
          <p:spPr>
            <a:xfrm>
              <a:off x="9864317" y="29944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06" name="object 8506"/>
            <p:cNvSpPr/>
            <p:nvPr/>
          </p:nvSpPr>
          <p:spPr>
            <a:xfrm>
              <a:off x="9869200" y="29895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770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07" name="object 8507"/>
            <p:cNvSpPr/>
            <p:nvPr/>
          </p:nvSpPr>
          <p:spPr>
            <a:xfrm>
              <a:off x="9874110" y="3076650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08" name="object 8508"/>
            <p:cNvSpPr/>
            <p:nvPr/>
          </p:nvSpPr>
          <p:spPr>
            <a:xfrm>
              <a:off x="9874110" y="2902456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09" name="object 8509"/>
            <p:cNvSpPr/>
            <p:nvPr/>
          </p:nvSpPr>
          <p:spPr>
            <a:xfrm>
              <a:off x="9874110" y="290248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10" name="object 8510"/>
            <p:cNvSpPr/>
            <p:nvPr/>
          </p:nvSpPr>
          <p:spPr>
            <a:xfrm>
              <a:off x="10048090" y="290248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11" name="object 8511"/>
          <p:cNvSpPr txBox="1"/>
          <p:nvPr/>
        </p:nvSpPr>
        <p:spPr>
          <a:xfrm>
            <a:off x="8759467" y="2155130"/>
            <a:ext cx="2197100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900" spc="65" dirty="0">
                <a:latin typeface="Tahoma"/>
                <a:cs typeface="Tahoma"/>
              </a:rPr>
              <a:t>///</a:t>
            </a:r>
            <a:r>
              <a:rPr sz="2850" spc="97" baseline="30701" dirty="0">
                <a:latin typeface="Tahoma"/>
                <a:cs typeface="Tahoma"/>
              </a:rPr>
              <a:t>/</a:t>
            </a:r>
            <a:r>
              <a:rPr sz="1900" spc="65" dirty="0">
                <a:latin typeface="Tahoma"/>
                <a:cs typeface="Tahoma"/>
              </a:rPr>
              <a:t>//</a:t>
            </a:r>
            <a:r>
              <a:rPr sz="2850" spc="97" baseline="30701" dirty="0">
                <a:latin typeface="Tahoma"/>
                <a:cs typeface="Tahoma"/>
              </a:rPr>
              <a:t>/</a:t>
            </a:r>
            <a:r>
              <a:rPr sz="1900" spc="65" dirty="0">
                <a:latin typeface="Tahoma"/>
                <a:cs typeface="Tahoma"/>
              </a:rPr>
              <a:t>//</a:t>
            </a:r>
            <a:r>
              <a:rPr sz="2850" spc="97" baseline="30701" dirty="0">
                <a:latin typeface="Tahoma"/>
                <a:cs typeface="Tahoma"/>
              </a:rPr>
              <a:t>/</a:t>
            </a:r>
            <a:r>
              <a:rPr sz="1900" spc="65" dirty="0">
                <a:latin typeface="Tahoma"/>
                <a:cs typeface="Tahoma"/>
              </a:rPr>
              <a:t>//</a:t>
            </a:r>
            <a:r>
              <a:rPr sz="2850" spc="97" baseline="30701" dirty="0">
                <a:latin typeface="Tahoma"/>
                <a:cs typeface="Tahoma"/>
              </a:rPr>
              <a:t>/</a:t>
            </a:r>
            <a:r>
              <a:rPr sz="1900" spc="65" dirty="0">
                <a:latin typeface="Tahoma"/>
                <a:cs typeface="Tahoma"/>
              </a:rPr>
              <a:t>//</a:t>
            </a:r>
            <a:r>
              <a:rPr sz="2850" spc="97" baseline="30701" dirty="0">
                <a:latin typeface="Tahoma"/>
                <a:cs typeface="Tahoma"/>
              </a:rPr>
              <a:t>/</a:t>
            </a:r>
            <a:r>
              <a:rPr sz="1900" spc="65" dirty="0">
                <a:latin typeface="Tahoma"/>
                <a:cs typeface="Tahoma"/>
              </a:rPr>
              <a:t>//</a:t>
            </a:r>
            <a:r>
              <a:rPr sz="2850" spc="97" baseline="30701" dirty="0">
                <a:latin typeface="Tahoma"/>
                <a:cs typeface="Tahoma"/>
              </a:rPr>
              <a:t>/</a:t>
            </a:r>
            <a:r>
              <a:rPr sz="1900" spc="65" dirty="0">
                <a:latin typeface="Tahoma"/>
                <a:cs typeface="Tahoma"/>
              </a:rPr>
              <a:t>/</a:t>
            </a:r>
            <a:r>
              <a:rPr sz="2850" spc="97" baseline="30701" dirty="0">
                <a:latin typeface="Tahoma"/>
                <a:cs typeface="Tahoma"/>
              </a:rPr>
              <a:t>/</a:t>
            </a:r>
            <a:endParaRPr sz="2850" baseline="30701">
              <a:latin typeface="Tahoma"/>
              <a:cs typeface="Tahoma"/>
            </a:endParaRPr>
          </a:p>
        </p:txBody>
      </p:sp>
      <p:sp>
        <p:nvSpPr>
          <p:cNvPr id="8512" name="object 8512"/>
          <p:cNvSpPr txBox="1"/>
          <p:nvPr/>
        </p:nvSpPr>
        <p:spPr>
          <a:xfrm>
            <a:off x="10009991" y="2802795"/>
            <a:ext cx="946150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850" spc="1470" baseline="-4385" dirty="0">
                <a:latin typeface="Tahoma"/>
                <a:cs typeface="Tahoma"/>
              </a:rPr>
              <a:t>/</a:t>
            </a:r>
            <a:r>
              <a:rPr sz="2850" spc="1470" baseline="-7309" dirty="0">
                <a:latin typeface="Tahoma"/>
                <a:cs typeface="Tahoma"/>
              </a:rPr>
              <a:t>/</a:t>
            </a:r>
            <a:r>
              <a:rPr sz="2850" spc="1470" baseline="-11695" dirty="0">
                <a:latin typeface="Tahoma"/>
                <a:cs typeface="Tahoma"/>
              </a:rPr>
              <a:t>/</a:t>
            </a:r>
            <a:r>
              <a:rPr sz="1900" spc="980" dirty="0">
                <a:latin typeface="Tahoma"/>
                <a:cs typeface="Tahoma"/>
              </a:rPr>
              <a:t>/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8513" name="object 8513"/>
          <p:cNvSpPr txBox="1"/>
          <p:nvPr/>
        </p:nvSpPr>
        <p:spPr>
          <a:xfrm>
            <a:off x="8270329" y="2644898"/>
            <a:ext cx="2686050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900" spc="475" dirty="0">
                <a:latin typeface="Tahoma"/>
                <a:cs typeface="Tahoma"/>
              </a:rPr>
              <a:t>//////////////</a:t>
            </a:r>
            <a:r>
              <a:rPr sz="2850" spc="712" baseline="16081" dirty="0">
                <a:latin typeface="Tahoma"/>
                <a:cs typeface="Tahoma"/>
              </a:rPr>
              <a:t>/</a:t>
            </a:r>
            <a:r>
              <a:rPr sz="2850" spc="712" baseline="13157" dirty="0">
                <a:latin typeface="Tahoma"/>
                <a:cs typeface="Tahoma"/>
              </a:rPr>
              <a:t>/</a:t>
            </a:r>
            <a:r>
              <a:rPr sz="2850" spc="712" baseline="-16081" dirty="0">
                <a:latin typeface="Tahoma"/>
                <a:cs typeface="Tahoma"/>
              </a:rPr>
              <a:t>/</a:t>
            </a:r>
            <a:endParaRPr sz="2850" baseline="-16081">
              <a:latin typeface="Tahoma"/>
              <a:cs typeface="Tahoma"/>
            </a:endParaRPr>
          </a:p>
        </p:txBody>
      </p:sp>
      <p:sp>
        <p:nvSpPr>
          <p:cNvPr id="8514" name="object 8514"/>
          <p:cNvSpPr txBox="1"/>
          <p:nvPr/>
        </p:nvSpPr>
        <p:spPr>
          <a:xfrm>
            <a:off x="8514910" y="2400015"/>
            <a:ext cx="2441575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900" spc="430" dirty="0">
                <a:latin typeface="Tahoma"/>
                <a:cs typeface="Tahoma"/>
              </a:rPr>
              <a:t>//////////////</a:t>
            </a:r>
            <a:r>
              <a:rPr sz="2850" spc="644" baseline="16081" dirty="0">
                <a:latin typeface="Tahoma"/>
                <a:cs typeface="Tahoma"/>
              </a:rPr>
              <a:t>/</a:t>
            </a:r>
            <a:r>
              <a:rPr sz="2850" spc="644" baseline="48245" dirty="0">
                <a:latin typeface="Tahoma"/>
                <a:cs typeface="Tahoma"/>
              </a:rPr>
              <a:t>/</a:t>
            </a:r>
            <a:endParaRPr sz="2850" baseline="48245">
              <a:latin typeface="Tahoma"/>
              <a:cs typeface="Tahoma"/>
            </a:endParaRPr>
          </a:p>
        </p:txBody>
      </p:sp>
      <p:grpSp>
        <p:nvGrpSpPr>
          <p:cNvPr id="8515" name="object 8515"/>
          <p:cNvGrpSpPr/>
          <p:nvPr/>
        </p:nvGrpSpPr>
        <p:grpSpPr>
          <a:xfrm>
            <a:off x="9178245" y="2026672"/>
            <a:ext cx="179070" cy="92075"/>
            <a:chOff x="9178245" y="2026672"/>
            <a:chExt cx="179070" cy="92075"/>
          </a:xfrm>
        </p:grpSpPr>
        <p:sp>
          <p:nvSpPr>
            <p:cNvPr id="8516" name="object 8516"/>
            <p:cNvSpPr/>
            <p:nvPr/>
          </p:nvSpPr>
          <p:spPr>
            <a:xfrm>
              <a:off x="9178245" y="2031563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17" name="object 8517"/>
            <p:cNvSpPr/>
            <p:nvPr/>
          </p:nvSpPr>
          <p:spPr>
            <a:xfrm>
              <a:off x="9352223" y="2031562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30">
                  <a:moveTo>
                    <a:pt x="0" y="87084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18" name="object 8518"/>
          <p:cNvGrpSpPr/>
          <p:nvPr/>
        </p:nvGrpSpPr>
        <p:grpSpPr>
          <a:xfrm>
            <a:off x="9439199" y="2026672"/>
            <a:ext cx="179070" cy="92075"/>
            <a:chOff x="9439199" y="2026672"/>
            <a:chExt cx="179070" cy="92075"/>
          </a:xfrm>
        </p:grpSpPr>
        <p:sp>
          <p:nvSpPr>
            <p:cNvPr id="8519" name="object 8519"/>
            <p:cNvSpPr/>
            <p:nvPr/>
          </p:nvSpPr>
          <p:spPr>
            <a:xfrm>
              <a:off x="9439199" y="2031563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20" name="object 8520"/>
            <p:cNvSpPr/>
            <p:nvPr/>
          </p:nvSpPr>
          <p:spPr>
            <a:xfrm>
              <a:off x="9613154" y="2031562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30">
                  <a:moveTo>
                    <a:pt x="0" y="87084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21" name="object 8521"/>
          <p:cNvGrpSpPr/>
          <p:nvPr/>
        </p:nvGrpSpPr>
        <p:grpSpPr>
          <a:xfrm>
            <a:off x="9700158" y="2026672"/>
            <a:ext cx="179070" cy="92075"/>
            <a:chOff x="9700158" y="2026672"/>
            <a:chExt cx="179070" cy="92075"/>
          </a:xfrm>
        </p:grpSpPr>
        <p:sp>
          <p:nvSpPr>
            <p:cNvPr id="8522" name="object 8522"/>
            <p:cNvSpPr/>
            <p:nvPr/>
          </p:nvSpPr>
          <p:spPr>
            <a:xfrm>
              <a:off x="9700158" y="2031563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23" name="object 8523"/>
            <p:cNvSpPr/>
            <p:nvPr/>
          </p:nvSpPr>
          <p:spPr>
            <a:xfrm>
              <a:off x="9874109" y="2031562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30">
                  <a:moveTo>
                    <a:pt x="0" y="87084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24" name="object 8524"/>
          <p:cNvGrpSpPr/>
          <p:nvPr/>
        </p:nvGrpSpPr>
        <p:grpSpPr>
          <a:xfrm>
            <a:off x="9961085" y="2026672"/>
            <a:ext cx="179070" cy="92075"/>
            <a:chOff x="9961085" y="2026672"/>
            <a:chExt cx="179070" cy="92075"/>
          </a:xfrm>
        </p:grpSpPr>
        <p:sp>
          <p:nvSpPr>
            <p:cNvPr id="8525" name="object 8525"/>
            <p:cNvSpPr/>
            <p:nvPr/>
          </p:nvSpPr>
          <p:spPr>
            <a:xfrm>
              <a:off x="9961085" y="2031563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26" name="object 8526"/>
            <p:cNvSpPr/>
            <p:nvPr/>
          </p:nvSpPr>
          <p:spPr>
            <a:xfrm>
              <a:off x="10135066" y="2031562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30">
                  <a:moveTo>
                    <a:pt x="0" y="87084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27" name="object 8527"/>
          <p:cNvGrpSpPr/>
          <p:nvPr/>
        </p:nvGrpSpPr>
        <p:grpSpPr>
          <a:xfrm>
            <a:off x="10222041" y="2026672"/>
            <a:ext cx="179070" cy="92075"/>
            <a:chOff x="10222041" y="2026672"/>
            <a:chExt cx="179070" cy="92075"/>
          </a:xfrm>
        </p:grpSpPr>
        <p:sp>
          <p:nvSpPr>
            <p:cNvPr id="8528" name="object 8528"/>
            <p:cNvSpPr/>
            <p:nvPr/>
          </p:nvSpPr>
          <p:spPr>
            <a:xfrm>
              <a:off x="10222041" y="2031563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29" name="object 8529"/>
            <p:cNvSpPr/>
            <p:nvPr/>
          </p:nvSpPr>
          <p:spPr>
            <a:xfrm>
              <a:off x="10395998" y="2031562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30">
                  <a:moveTo>
                    <a:pt x="0" y="87084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30" name="object 8530"/>
          <p:cNvGrpSpPr/>
          <p:nvPr/>
        </p:nvGrpSpPr>
        <p:grpSpPr>
          <a:xfrm>
            <a:off x="10482997" y="2026672"/>
            <a:ext cx="179070" cy="92075"/>
            <a:chOff x="10482997" y="2026672"/>
            <a:chExt cx="179070" cy="92075"/>
          </a:xfrm>
        </p:grpSpPr>
        <p:sp>
          <p:nvSpPr>
            <p:cNvPr id="8531" name="object 8531"/>
            <p:cNvSpPr/>
            <p:nvPr/>
          </p:nvSpPr>
          <p:spPr>
            <a:xfrm>
              <a:off x="10482997" y="2031563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32" name="object 8532"/>
            <p:cNvSpPr/>
            <p:nvPr/>
          </p:nvSpPr>
          <p:spPr>
            <a:xfrm>
              <a:off x="10656952" y="2031562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30">
                  <a:moveTo>
                    <a:pt x="0" y="87084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33" name="object 8533"/>
          <p:cNvGrpSpPr/>
          <p:nvPr/>
        </p:nvGrpSpPr>
        <p:grpSpPr>
          <a:xfrm>
            <a:off x="10743930" y="2026672"/>
            <a:ext cx="179070" cy="179705"/>
            <a:chOff x="10743930" y="2026672"/>
            <a:chExt cx="179070" cy="179705"/>
          </a:xfrm>
        </p:grpSpPr>
        <p:sp>
          <p:nvSpPr>
            <p:cNvPr id="8534" name="object 8534"/>
            <p:cNvSpPr/>
            <p:nvPr/>
          </p:nvSpPr>
          <p:spPr>
            <a:xfrm>
              <a:off x="10743930" y="2031563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953" y="0"/>
                  </a:lnTo>
                </a:path>
              </a:pathLst>
            </a:custGeom>
            <a:ln w="9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35" name="object 8535"/>
            <p:cNvSpPr/>
            <p:nvPr/>
          </p:nvSpPr>
          <p:spPr>
            <a:xfrm>
              <a:off x="10917908" y="2031587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169"/>
                  </a:moveTo>
                  <a:lnTo>
                    <a:pt x="0" y="0"/>
                  </a:lnTo>
                </a:path>
              </a:pathLst>
            </a:custGeom>
            <a:ln w="9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36" name="object 8536"/>
          <p:cNvSpPr txBox="1"/>
          <p:nvPr/>
        </p:nvSpPr>
        <p:spPr>
          <a:xfrm>
            <a:off x="8179130" y="4729520"/>
            <a:ext cx="2774315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550" spc="130" dirty="0">
                <a:latin typeface="Calibri"/>
                <a:cs typeface="Calibri"/>
              </a:rPr>
              <a:t>(c)</a:t>
            </a:r>
            <a:r>
              <a:rPr sz="1550" spc="270" dirty="0">
                <a:latin typeface="Calibri"/>
                <a:cs typeface="Calibri"/>
              </a:rPr>
              <a:t> </a:t>
            </a:r>
            <a:r>
              <a:rPr sz="1550" spc="60" dirty="0">
                <a:latin typeface="Calibri"/>
                <a:cs typeface="Calibri"/>
              </a:rPr>
              <a:t>Mode-3</a:t>
            </a:r>
            <a:r>
              <a:rPr sz="1550" spc="180" dirty="0">
                <a:latin typeface="Calibri"/>
                <a:cs typeface="Calibri"/>
              </a:rPr>
              <a:t> </a:t>
            </a:r>
            <a:r>
              <a:rPr sz="1550" spc="105" dirty="0">
                <a:latin typeface="Calibri"/>
                <a:cs typeface="Calibri"/>
              </a:rPr>
              <a:t>(tube)</a:t>
            </a:r>
            <a:r>
              <a:rPr sz="1550" spc="180" dirty="0">
                <a:latin typeface="Calibri"/>
                <a:cs typeface="Calibri"/>
              </a:rPr>
              <a:t> </a:t>
            </a:r>
            <a:r>
              <a:rPr sz="1550" spc="50" dirty="0">
                <a:latin typeface="Calibri"/>
                <a:cs typeface="Calibri"/>
              </a:rPr>
              <a:t>fibers:</a:t>
            </a:r>
            <a:r>
              <a:rPr sz="1550" spc="360" dirty="0">
                <a:latin typeface="Calibri"/>
                <a:cs typeface="Calibri"/>
              </a:rPr>
              <a:t> </a:t>
            </a:r>
            <a:r>
              <a:rPr sz="1550" b="1" spc="145" dirty="0">
                <a:latin typeface="Verdana"/>
                <a:cs typeface="Verdana"/>
              </a:rPr>
              <a:t>x</a:t>
            </a:r>
            <a:r>
              <a:rPr sz="1725" i="1" spc="217" baseline="-12077" dirty="0">
                <a:latin typeface="Calibri"/>
                <a:cs typeface="Calibri"/>
              </a:rPr>
              <a:t>ij</a:t>
            </a:r>
            <a:r>
              <a:rPr sz="1725" i="1" spc="217" baseline="-12077" dirty="0">
                <a:latin typeface="Trebuchet MS"/>
                <a:cs typeface="Trebuchet MS"/>
              </a:rPr>
              <a:t>:</a:t>
            </a:r>
            <a:endParaRPr sz="1725" baseline="-12077">
              <a:latin typeface="Trebuchet MS"/>
              <a:cs typeface="Trebuchet MS"/>
            </a:endParaRPr>
          </a:p>
        </p:txBody>
      </p:sp>
      <p:grpSp>
        <p:nvGrpSpPr>
          <p:cNvPr id="8537" name="object 8537"/>
          <p:cNvGrpSpPr/>
          <p:nvPr/>
        </p:nvGrpSpPr>
        <p:grpSpPr>
          <a:xfrm>
            <a:off x="2091946" y="7954059"/>
            <a:ext cx="1809750" cy="280035"/>
            <a:chOff x="2091946" y="7954059"/>
            <a:chExt cx="1809750" cy="280035"/>
          </a:xfrm>
        </p:grpSpPr>
        <p:sp>
          <p:nvSpPr>
            <p:cNvPr id="8538" name="object 8538"/>
            <p:cNvSpPr/>
            <p:nvPr/>
          </p:nvSpPr>
          <p:spPr>
            <a:xfrm>
              <a:off x="2102089" y="8228563"/>
              <a:ext cx="1794510" cy="0"/>
            </a:xfrm>
            <a:custGeom>
              <a:avLst/>
              <a:gdLst/>
              <a:ahLst/>
              <a:cxnLst/>
              <a:rect l="l" t="t" r="r" b="b"/>
              <a:pathLst>
                <a:path w="1794510">
                  <a:moveTo>
                    <a:pt x="0" y="0"/>
                  </a:moveTo>
                  <a:lnTo>
                    <a:pt x="1794373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39" name="object 8539"/>
            <p:cNvSpPr/>
            <p:nvPr/>
          </p:nvSpPr>
          <p:spPr>
            <a:xfrm>
              <a:off x="2102089" y="8138755"/>
              <a:ext cx="1794510" cy="0"/>
            </a:xfrm>
            <a:custGeom>
              <a:avLst/>
              <a:gdLst/>
              <a:ahLst/>
              <a:cxnLst/>
              <a:rect l="l" t="t" r="r" b="b"/>
              <a:pathLst>
                <a:path w="1794510">
                  <a:moveTo>
                    <a:pt x="0" y="0"/>
                  </a:moveTo>
                  <a:lnTo>
                    <a:pt x="1794373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40" name="object 8540"/>
            <p:cNvSpPr/>
            <p:nvPr/>
          </p:nvSpPr>
          <p:spPr>
            <a:xfrm>
              <a:off x="2102089" y="8138755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70">
                  <a:moveTo>
                    <a:pt x="0" y="89808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41" name="object 8541"/>
            <p:cNvSpPr/>
            <p:nvPr/>
          </p:nvSpPr>
          <p:spPr>
            <a:xfrm>
              <a:off x="3896437" y="8138755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70">
                  <a:moveTo>
                    <a:pt x="0" y="89808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42" name="object 8542"/>
            <p:cNvSpPr/>
            <p:nvPr/>
          </p:nvSpPr>
          <p:spPr>
            <a:xfrm>
              <a:off x="2097026" y="81387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43" name="object 8543"/>
            <p:cNvSpPr/>
            <p:nvPr/>
          </p:nvSpPr>
          <p:spPr>
            <a:xfrm>
              <a:off x="2097633" y="81381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44" name="object 8544"/>
            <p:cNvSpPr/>
            <p:nvPr/>
          </p:nvSpPr>
          <p:spPr>
            <a:xfrm>
              <a:off x="2098291" y="81374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45" name="object 8545"/>
            <p:cNvSpPr/>
            <p:nvPr/>
          </p:nvSpPr>
          <p:spPr>
            <a:xfrm>
              <a:off x="2099025" y="81367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46" name="object 8546"/>
            <p:cNvSpPr/>
            <p:nvPr/>
          </p:nvSpPr>
          <p:spPr>
            <a:xfrm>
              <a:off x="2099837" y="81359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47" name="object 8547"/>
            <p:cNvSpPr/>
            <p:nvPr/>
          </p:nvSpPr>
          <p:spPr>
            <a:xfrm>
              <a:off x="2100722" y="81350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48" name="object 8548"/>
            <p:cNvSpPr/>
            <p:nvPr/>
          </p:nvSpPr>
          <p:spPr>
            <a:xfrm>
              <a:off x="2101659" y="81341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49" name="object 8549"/>
            <p:cNvSpPr/>
            <p:nvPr/>
          </p:nvSpPr>
          <p:spPr>
            <a:xfrm>
              <a:off x="2102672" y="81331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50" name="object 8550"/>
            <p:cNvSpPr/>
            <p:nvPr/>
          </p:nvSpPr>
          <p:spPr>
            <a:xfrm>
              <a:off x="2103761" y="81320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51" name="object 8551"/>
            <p:cNvSpPr/>
            <p:nvPr/>
          </p:nvSpPr>
          <p:spPr>
            <a:xfrm>
              <a:off x="2104925" y="81308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52" name="object 8552"/>
            <p:cNvSpPr/>
            <p:nvPr/>
          </p:nvSpPr>
          <p:spPr>
            <a:xfrm>
              <a:off x="2106141" y="81296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53" name="object 8553"/>
            <p:cNvSpPr/>
            <p:nvPr/>
          </p:nvSpPr>
          <p:spPr>
            <a:xfrm>
              <a:off x="2107432" y="81283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54" name="object 8554"/>
            <p:cNvSpPr/>
            <p:nvPr/>
          </p:nvSpPr>
          <p:spPr>
            <a:xfrm>
              <a:off x="2108800" y="81269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55" name="object 8555"/>
            <p:cNvSpPr/>
            <p:nvPr/>
          </p:nvSpPr>
          <p:spPr>
            <a:xfrm>
              <a:off x="2110243" y="81255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56" name="object 8556"/>
            <p:cNvSpPr/>
            <p:nvPr/>
          </p:nvSpPr>
          <p:spPr>
            <a:xfrm>
              <a:off x="2111762" y="81240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57" name="object 8557"/>
            <p:cNvSpPr/>
            <p:nvPr/>
          </p:nvSpPr>
          <p:spPr>
            <a:xfrm>
              <a:off x="2113331" y="81224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58" name="object 8558"/>
            <p:cNvSpPr/>
            <p:nvPr/>
          </p:nvSpPr>
          <p:spPr>
            <a:xfrm>
              <a:off x="2114977" y="81207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59" name="object 8559"/>
            <p:cNvSpPr/>
            <p:nvPr/>
          </p:nvSpPr>
          <p:spPr>
            <a:xfrm>
              <a:off x="2116700" y="81190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60" name="object 8560"/>
            <p:cNvSpPr/>
            <p:nvPr/>
          </p:nvSpPr>
          <p:spPr>
            <a:xfrm>
              <a:off x="2118473" y="81172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61" name="object 8561"/>
            <p:cNvSpPr/>
            <p:nvPr/>
          </p:nvSpPr>
          <p:spPr>
            <a:xfrm>
              <a:off x="2120346" y="81154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62" name="object 8562"/>
            <p:cNvSpPr/>
            <p:nvPr/>
          </p:nvSpPr>
          <p:spPr>
            <a:xfrm>
              <a:off x="2122271" y="81135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63" name="object 8563"/>
            <p:cNvSpPr/>
            <p:nvPr/>
          </p:nvSpPr>
          <p:spPr>
            <a:xfrm>
              <a:off x="2124270" y="81115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64" name="object 8564"/>
            <p:cNvSpPr/>
            <p:nvPr/>
          </p:nvSpPr>
          <p:spPr>
            <a:xfrm>
              <a:off x="2126322" y="81094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65" name="object 8565"/>
            <p:cNvSpPr/>
            <p:nvPr/>
          </p:nvSpPr>
          <p:spPr>
            <a:xfrm>
              <a:off x="2128474" y="81072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66" name="object 8566"/>
            <p:cNvSpPr/>
            <p:nvPr/>
          </p:nvSpPr>
          <p:spPr>
            <a:xfrm>
              <a:off x="2130677" y="81050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67" name="object 8567"/>
            <p:cNvSpPr/>
            <p:nvPr/>
          </p:nvSpPr>
          <p:spPr>
            <a:xfrm>
              <a:off x="2132955" y="81028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68" name="object 8568"/>
            <p:cNvSpPr/>
            <p:nvPr/>
          </p:nvSpPr>
          <p:spPr>
            <a:xfrm>
              <a:off x="2135286" y="81004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69" name="object 8569"/>
            <p:cNvSpPr/>
            <p:nvPr/>
          </p:nvSpPr>
          <p:spPr>
            <a:xfrm>
              <a:off x="2137717" y="80980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70" name="object 8570"/>
            <p:cNvSpPr/>
            <p:nvPr/>
          </p:nvSpPr>
          <p:spPr>
            <a:xfrm>
              <a:off x="2140224" y="80955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71" name="object 8571"/>
            <p:cNvSpPr/>
            <p:nvPr/>
          </p:nvSpPr>
          <p:spPr>
            <a:xfrm>
              <a:off x="2142780" y="80929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72" name="object 8572"/>
            <p:cNvSpPr/>
            <p:nvPr/>
          </p:nvSpPr>
          <p:spPr>
            <a:xfrm>
              <a:off x="2145388" y="80903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73" name="object 8573"/>
            <p:cNvSpPr/>
            <p:nvPr/>
          </p:nvSpPr>
          <p:spPr>
            <a:xfrm>
              <a:off x="2148098" y="80876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74" name="object 8574"/>
            <p:cNvSpPr/>
            <p:nvPr/>
          </p:nvSpPr>
          <p:spPr>
            <a:xfrm>
              <a:off x="2150857" y="80848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75" name="object 8575"/>
            <p:cNvSpPr/>
            <p:nvPr/>
          </p:nvSpPr>
          <p:spPr>
            <a:xfrm>
              <a:off x="2153694" y="80820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76" name="object 8576"/>
            <p:cNvSpPr/>
            <p:nvPr/>
          </p:nvSpPr>
          <p:spPr>
            <a:xfrm>
              <a:off x="2156606" y="80791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77" name="object 8577"/>
            <p:cNvSpPr/>
            <p:nvPr/>
          </p:nvSpPr>
          <p:spPr>
            <a:xfrm>
              <a:off x="2159594" y="80761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78" name="object 8578"/>
            <p:cNvSpPr/>
            <p:nvPr/>
          </p:nvSpPr>
          <p:spPr>
            <a:xfrm>
              <a:off x="2162632" y="80730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79" name="object 8579"/>
            <p:cNvSpPr/>
            <p:nvPr/>
          </p:nvSpPr>
          <p:spPr>
            <a:xfrm>
              <a:off x="2165746" y="80699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80" name="object 8580"/>
            <p:cNvSpPr/>
            <p:nvPr/>
          </p:nvSpPr>
          <p:spPr>
            <a:xfrm>
              <a:off x="2168937" y="80667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81" name="object 8581"/>
            <p:cNvSpPr/>
            <p:nvPr/>
          </p:nvSpPr>
          <p:spPr>
            <a:xfrm>
              <a:off x="2172204" y="80635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82" name="object 8582"/>
            <p:cNvSpPr/>
            <p:nvPr/>
          </p:nvSpPr>
          <p:spPr>
            <a:xfrm>
              <a:off x="2175521" y="80601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83" name="object 8583"/>
            <p:cNvSpPr/>
            <p:nvPr/>
          </p:nvSpPr>
          <p:spPr>
            <a:xfrm>
              <a:off x="2178938" y="80567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84" name="object 8584"/>
            <p:cNvSpPr/>
            <p:nvPr/>
          </p:nvSpPr>
          <p:spPr>
            <a:xfrm>
              <a:off x="2182408" y="80533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85" name="object 8585"/>
            <p:cNvSpPr/>
            <p:nvPr/>
          </p:nvSpPr>
          <p:spPr>
            <a:xfrm>
              <a:off x="2185927" y="80497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86" name="object 8586"/>
            <p:cNvSpPr/>
            <p:nvPr/>
          </p:nvSpPr>
          <p:spPr>
            <a:xfrm>
              <a:off x="2189548" y="80461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87" name="object 8587"/>
            <p:cNvSpPr/>
            <p:nvPr/>
          </p:nvSpPr>
          <p:spPr>
            <a:xfrm>
              <a:off x="2193220" y="80424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88" name="object 8588"/>
            <p:cNvSpPr/>
            <p:nvPr/>
          </p:nvSpPr>
          <p:spPr>
            <a:xfrm>
              <a:off x="2196967" y="80387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89" name="object 8589"/>
            <p:cNvSpPr/>
            <p:nvPr/>
          </p:nvSpPr>
          <p:spPr>
            <a:xfrm>
              <a:off x="2200790" y="80348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90" name="object 8590"/>
            <p:cNvSpPr/>
            <p:nvPr/>
          </p:nvSpPr>
          <p:spPr>
            <a:xfrm>
              <a:off x="2204690" y="80309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91" name="object 8591"/>
            <p:cNvSpPr/>
            <p:nvPr/>
          </p:nvSpPr>
          <p:spPr>
            <a:xfrm>
              <a:off x="2208665" y="80270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92" name="object 8592"/>
            <p:cNvSpPr/>
            <p:nvPr/>
          </p:nvSpPr>
          <p:spPr>
            <a:xfrm>
              <a:off x="2212693" y="80229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93" name="object 8593"/>
            <p:cNvSpPr/>
            <p:nvPr/>
          </p:nvSpPr>
          <p:spPr>
            <a:xfrm>
              <a:off x="2216793" y="80188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94" name="object 8594"/>
            <p:cNvSpPr/>
            <p:nvPr/>
          </p:nvSpPr>
          <p:spPr>
            <a:xfrm>
              <a:off x="2220946" y="80147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95" name="object 8595"/>
            <p:cNvSpPr/>
            <p:nvPr/>
          </p:nvSpPr>
          <p:spPr>
            <a:xfrm>
              <a:off x="2225201" y="80104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96" name="object 8596"/>
            <p:cNvSpPr/>
            <p:nvPr/>
          </p:nvSpPr>
          <p:spPr>
            <a:xfrm>
              <a:off x="2229505" y="80061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97" name="object 8597"/>
            <p:cNvSpPr/>
            <p:nvPr/>
          </p:nvSpPr>
          <p:spPr>
            <a:xfrm>
              <a:off x="2233885" y="80017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98" name="object 8598"/>
            <p:cNvSpPr/>
            <p:nvPr/>
          </p:nvSpPr>
          <p:spPr>
            <a:xfrm>
              <a:off x="2238343" y="79973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99" name="object 8599"/>
            <p:cNvSpPr/>
            <p:nvPr/>
          </p:nvSpPr>
          <p:spPr>
            <a:xfrm>
              <a:off x="2242849" y="79927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00" name="object 8600"/>
            <p:cNvSpPr/>
            <p:nvPr/>
          </p:nvSpPr>
          <p:spPr>
            <a:xfrm>
              <a:off x="2247432" y="79881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01" name="object 8601"/>
            <p:cNvSpPr/>
            <p:nvPr/>
          </p:nvSpPr>
          <p:spPr>
            <a:xfrm>
              <a:off x="2252092" y="79835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02" name="object 8602"/>
            <p:cNvSpPr/>
            <p:nvPr/>
          </p:nvSpPr>
          <p:spPr>
            <a:xfrm>
              <a:off x="2256826" y="79787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03" name="object 8603"/>
            <p:cNvSpPr/>
            <p:nvPr/>
          </p:nvSpPr>
          <p:spPr>
            <a:xfrm>
              <a:off x="2261637" y="79739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04" name="object 8604"/>
            <p:cNvSpPr/>
            <p:nvPr/>
          </p:nvSpPr>
          <p:spPr>
            <a:xfrm>
              <a:off x="2266499" y="79691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05" name="object 8605"/>
            <p:cNvSpPr/>
            <p:nvPr/>
          </p:nvSpPr>
          <p:spPr>
            <a:xfrm>
              <a:off x="2271436" y="79641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06" name="object 8606"/>
            <p:cNvSpPr/>
            <p:nvPr/>
          </p:nvSpPr>
          <p:spPr>
            <a:xfrm>
              <a:off x="2276450" y="79591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07" name="object 8607"/>
          <p:cNvSpPr txBox="1"/>
          <p:nvPr/>
        </p:nvSpPr>
        <p:spPr>
          <a:xfrm>
            <a:off x="3883738" y="7963323"/>
            <a:ext cx="278130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240" dirty="0">
                <a:latin typeface="Tahoma"/>
                <a:cs typeface="Tahoma"/>
              </a:rPr>
              <a:t>/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8608" name="object 8608"/>
          <p:cNvSpPr txBox="1"/>
          <p:nvPr/>
        </p:nvSpPr>
        <p:spPr>
          <a:xfrm>
            <a:off x="4388284" y="7458263"/>
            <a:ext cx="278130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240" dirty="0">
                <a:latin typeface="Tahoma"/>
                <a:cs typeface="Tahoma"/>
              </a:rPr>
              <a:t>/</a:t>
            </a:r>
            <a:endParaRPr sz="1950">
              <a:latin typeface="Tahoma"/>
              <a:cs typeface="Tahoma"/>
            </a:endParaRPr>
          </a:p>
        </p:txBody>
      </p:sp>
      <p:grpSp>
        <p:nvGrpSpPr>
          <p:cNvPr id="8609" name="object 8609"/>
          <p:cNvGrpSpPr/>
          <p:nvPr/>
        </p:nvGrpSpPr>
        <p:grpSpPr>
          <a:xfrm>
            <a:off x="4614186" y="7235578"/>
            <a:ext cx="184785" cy="95250"/>
            <a:chOff x="4614186" y="7235578"/>
            <a:chExt cx="184785" cy="95250"/>
          </a:xfrm>
        </p:grpSpPr>
        <p:sp>
          <p:nvSpPr>
            <p:cNvPr id="8610" name="object 8610"/>
            <p:cNvSpPr/>
            <p:nvPr/>
          </p:nvSpPr>
          <p:spPr>
            <a:xfrm>
              <a:off x="4614186" y="7240622"/>
              <a:ext cx="179705" cy="0"/>
            </a:xfrm>
            <a:custGeom>
              <a:avLst/>
              <a:gdLst/>
              <a:ahLst/>
              <a:cxnLst/>
              <a:rect l="l" t="t" r="r" b="b"/>
              <a:pathLst>
                <a:path w="179704">
                  <a:moveTo>
                    <a:pt x="0" y="0"/>
                  </a:moveTo>
                  <a:lnTo>
                    <a:pt x="179424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11" name="object 8611"/>
            <p:cNvSpPr/>
            <p:nvPr/>
          </p:nvSpPr>
          <p:spPr>
            <a:xfrm>
              <a:off x="4793636" y="7240622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70">
                  <a:moveTo>
                    <a:pt x="0" y="89808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12" name="object 8612"/>
          <p:cNvGrpSpPr/>
          <p:nvPr/>
        </p:nvGrpSpPr>
        <p:grpSpPr>
          <a:xfrm>
            <a:off x="2091946" y="7684636"/>
            <a:ext cx="1809750" cy="280035"/>
            <a:chOff x="2091946" y="7684636"/>
            <a:chExt cx="1809750" cy="280035"/>
          </a:xfrm>
        </p:grpSpPr>
        <p:sp>
          <p:nvSpPr>
            <p:cNvPr id="8613" name="object 8613"/>
            <p:cNvSpPr/>
            <p:nvPr/>
          </p:nvSpPr>
          <p:spPr>
            <a:xfrm>
              <a:off x="2102089" y="7959139"/>
              <a:ext cx="1794510" cy="0"/>
            </a:xfrm>
            <a:custGeom>
              <a:avLst/>
              <a:gdLst/>
              <a:ahLst/>
              <a:cxnLst/>
              <a:rect l="l" t="t" r="r" b="b"/>
              <a:pathLst>
                <a:path w="1794510">
                  <a:moveTo>
                    <a:pt x="0" y="0"/>
                  </a:moveTo>
                  <a:lnTo>
                    <a:pt x="1794373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14" name="object 8614"/>
            <p:cNvSpPr/>
            <p:nvPr/>
          </p:nvSpPr>
          <p:spPr>
            <a:xfrm>
              <a:off x="2102089" y="7869305"/>
              <a:ext cx="1794510" cy="0"/>
            </a:xfrm>
            <a:custGeom>
              <a:avLst/>
              <a:gdLst/>
              <a:ahLst/>
              <a:cxnLst/>
              <a:rect l="l" t="t" r="r" b="b"/>
              <a:pathLst>
                <a:path w="1794510">
                  <a:moveTo>
                    <a:pt x="0" y="0"/>
                  </a:moveTo>
                  <a:lnTo>
                    <a:pt x="1794373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15" name="object 8615"/>
            <p:cNvSpPr/>
            <p:nvPr/>
          </p:nvSpPr>
          <p:spPr>
            <a:xfrm>
              <a:off x="2102089" y="7869331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70">
                  <a:moveTo>
                    <a:pt x="0" y="89808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16" name="object 8616"/>
            <p:cNvSpPr/>
            <p:nvPr/>
          </p:nvSpPr>
          <p:spPr>
            <a:xfrm>
              <a:off x="3896437" y="7869331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70">
                  <a:moveTo>
                    <a:pt x="0" y="89808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17" name="object 8617"/>
            <p:cNvSpPr/>
            <p:nvPr/>
          </p:nvSpPr>
          <p:spPr>
            <a:xfrm>
              <a:off x="2097026" y="78693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18" name="object 8618"/>
            <p:cNvSpPr/>
            <p:nvPr/>
          </p:nvSpPr>
          <p:spPr>
            <a:xfrm>
              <a:off x="2097633" y="78687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19" name="object 8619"/>
            <p:cNvSpPr/>
            <p:nvPr/>
          </p:nvSpPr>
          <p:spPr>
            <a:xfrm>
              <a:off x="2098291" y="78680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20" name="object 8620"/>
            <p:cNvSpPr/>
            <p:nvPr/>
          </p:nvSpPr>
          <p:spPr>
            <a:xfrm>
              <a:off x="2099025" y="78673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21" name="object 8621"/>
            <p:cNvSpPr/>
            <p:nvPr/>
          </p:nvSpPr>
          <p:spPr>
            <a:xfrm>
              <a:off x="2099837" y="78665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22" name="object 8622"/>
            <p:cNvSpPr/>
            <p:nvPr/>
          </p:nvSpPr>
          <p:spPr>
            <a:xfrm>
              <a:off x="2100722" y="78656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23" name="object 8623"/>
            <p:cNvSpPr/>
            <p:nvPr/>
          </p:nvSpPr>
          <p:spPr>
            <a:xfrm>
              <a:off x="2101659" y="78646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24" name="object 8624"/>
            <p:cNvSpPr/>
            <p:nvPr/>
          </p:nvSpPr>
          <p:spPr>
            <a:xfrm>
              <a:off x="2102672" y="78636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25" name="object 8625"/>
            <p:cNvSpPr/>
            <p:nvPr/>
          </p:nvSpPr>
          <p:spPr>
            <a:xfrm>
              <a:off x="2103761" y="78625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26" name="object 8626"/>
            <p:cNvSpPr/>
            <p:nvPr/>
          </p:nvSpPr>
          <p:spPr>
            <a:xfrm>
              <a:off x="2104925" y="78614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27" name="object 8627"/>
            <p:cNvSpPr/>
            <p:nvPr/>
          </p:nvSpPr>
          <p:spPr>
            <a:xfrm>
              <a:off x="2106141" y="78602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28" name="object 8628"/>
            <p:cNvSpPr/>
            <p:nvPr/>
          </p:nvSpPr>
          <p:spPr>
            <a:xfrm>
              <a:off x="2107432" y="78588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29" name="object 8629"/>
            <p:cNvSpPr/>
            <p:nvPr/>
          </p:nvSpPr>
          <p:spPr>
            <a:xfrm>
              <a:off x="2108800" y="78575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30" name="object 8630"/>
            <p:cNvSpPr/>
            <p:nvPr/>
          </p:nvSpPr>
          <p:spPr>
            <a:xfrm>
              <a:off x="2110243" y="78560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31" name="object 8631"/>
            <p:cNvSpPr/>
            <p:nvPr/>
          </p:nvSpPr>
          <p:spPr>
            <a:xfrm>
              <a:off x="2111762" y="78545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32" name="object 8632"/>
            <p:cNvSpPr/>
            <p:nvPr/>
          </p:nvSpPr>
          <p:spPr>
            <a:xfrm>
              <a:off x="2113331" y="78530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33" name="object 8633"/>
            <p:cNvSpPr/>
            <p:nvPr/>
          </p:nvSpPr>
          <p:spPr>
            <a:xfrm>
              <a:off x="2114977" y="78513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34" name="object 8634"/>
            <p:cNvSpPr/>
            <p:nvPr/>
          </p:nvSpPr>
          <p:spPr>
            <a:xfrm>
              <a:off x="2116700" y="78496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35" name="object 8635"/>
            <p:cNvSpPr/>
            <p:nvPr/>
          </p:nvSpPr>
          <p:spPr>
            <a:xfrm>
              <a:off x="2118473" y="78478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36" name="object 8636"/>
            <p:cNvSpPr/>
            <p:nvPr/>
          </p:nvSpPr>
          <p:spPr>
            <a:xfrm>
              <a:off x="2120346" y="78459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37" name="object 8637"/>
            <p:cNvSpPr/>
            <p:nvPr/>
          </p:nvSpPr>
          <p:spPr>
            <a:xfrm>
              <a:off x="2122271" y="78440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38" name="object 8638"/>
            <p:cNvSpPr/>
            <p:nvPr/>
          </p:nvSpPr>
          <p:spPr>
            <a:xfrm>
              <a:off x="2124270" y="78420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39" name="object 8639"/>
            <p:cNvSpPr/>
            <p:nvPr/>
          </p:nvSpPr>
          <p:spPr>
            <a:xfrm>
              <a:off x="2126322" y="78400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40" name="object 8640"/>
            <p:cNvSpPr/>
            <p:nvPr/>
          </p:nvSpPr>
          <p:spPr>
            <a:xfrm>
              <a:off x="2128474" y="78378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41" name="object 8641"/>
            <p:cNvSpPr/>
            <p:nvPr/>
          </p:nvSpPr>
          <p:spPr>
            <a:xfrm>
              <a:off x="2130677" y="78356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42" name="object 8642"/>
            <p:cNvSpPr/>
            <p:nvPr/>
          </p:nvSpPr>
          <p:spPr>
            <a:xfrm>
              <a:off x="2132955" y="78333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43" name="object 8643"/>
            <p:cNvSpPr/>
            <p:nvPr/>
          </p:nvSpPr>
          <p:spPr>
            <a:xfrm>
              <a:off x="2135286" y="78310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44" name="object 8644"/>
            <p:cNvSpPr/>
            <p:nvPr/>
          </p:nvSpPr>
          <p:spPr>
            <a:xfrm>
              <a:off x="2137717" y="78285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45" name="object 8645"/>
            <p:cNvSpPr/>
            <p:nvPr/>
          </p:nvSpPr>
          <p:spPr>
            <a:xfrm>
              <a:off x="2140224" y="78260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46" name="object 8646"/>
            <p:cNvSpPr/>
            <p:nvPr/>
          </p:nvSpPr>
          <p:spPr>
            <a:xfrm>
              <a:off x="2142780" y="78235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47" name="object 8647"/>
            <p:cNvSpPr/>
            <p:nvPr/>
          </p:nvSpPr>
          <p:spPr>
            <a:xfrm>
              <a:off x="2145388" y="78208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48" name="object 8648"/>
            <p:cNvSpPr/>
            <p:nvPr/>
          </p:nvSpPr>
          <p:spPr>
            <a:xfrm>
              <a:off x="2148098" y="78182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49" name="object 8649"/>
            <p:cNvSpPr/>
            <p:nvPr/>
          </p:nvSpPr>
          <p:spPr>
            <a:xfrm>
              <a:off x="2150857" y="78154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50" name="object 8650"/>
            <p:cNvSpPr/>
            <p:nvPr/>
          </p:nvSpPr>
          <p:spPr>
            <a:xfrm>
              <a:off x="2153694" y="78125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51" name="object 8651"/>
            <p:cNvSpPr/>
            <p:nvPr/>
          </p:nvSpPr>
          <p:spPr>
            <a:xfrm>
              <a:off x="2156606" y="78096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52" name="object 8652"/>
            <p:cNvSpPr/>
            <p:nvPr/>
          </p:nvSpPr>
          <p:spPr>
            <a:xfrm>
              <a:off x="2159594" y="78066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53" name="object 8653"/>
            <p:cNvSpPr/>
            <p:nvPr/>
          </p:nvSpPr>
          <p:spPr>
            <a:xfrm>
              <a:off x="2162632" y="78036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54" name="object 8654"/>
            <p:cNvSpPr/>
            <p:nvPr/>
          </p:nvSpPr>
          <p:spPr>
            <a:xfrm>
              <a:off x="2165746" y="78005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55" name="object 8655"/>
            <p:cNvSpPr/>
            <p:nvPr/>
          </p:nvSpPr>
          <p:spPr>
            <a:xfrm>
              <a:off x="2168937" y="77973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56" name="object 8656"/>
            <p:cNvSpPr/>
            <p:nvPr/>
          </p:nvSpPr>
          <p:spPr>
            <a:xfrm>
              <a:off x="2172204" y="77940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57" name="object 8657"/>
            <p:cNvSpPr/>
            <p:nvPr/>
          </p:nvSpPr>
          <p:spPr>
            <a:xfrm>
              <a:off x="2175521" y="77907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58" name="object 8658"/>
            <p:cNvSpPr/>
            <p:nvPr/>
          </p:nvSpPr>
          <p:spPr>
            <a:xfrm>
              <a:off x="2178938" y="77873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59" name="object 8659"/>
            <p:cNvSpPr/>
            <p:nvPr/>
          </p:nvSpPr>
          <p:spPr>
            <a:xfrm>
              <a:off x="2182408" y="77838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60" name="object 8660"/>
            <p:cNvSpPr/>
            <p:nvPr/>
          </p:nvSpPr>
          <p:spPr>
            <a:xfrm>
              <a:off x="2185927" y="77803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61" name="object 8661"/>
            <p:cNvSpPr/>
            <p:nvPr/>
          </p:nvSpPr>
          <p:spPr>
            <a:xfrm>
              <a:off x="2189548" y="77767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62" name="object 8662"/>
            <p:cNvSpPr/>
            <p:nvPr/>
          </p:nvSpPr>
          <p:spPr>
            <a:xfrm>
              <a:off x="2193220" y="77730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63" name="object 8663"/>
            <p:cNvSpPr/>
            <p:nvPr/>
          </p:nvSpPr>
          <p:spPr>
            <a:xfrm>
              <a:off x="2196967" y="77692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64" name="object 8664"/>
            <p:cNvSpPr/>
            <p:nvPr/>
          </p:nvSpPr>
          <p:spPr>
            <a:xfrm>
              <a:off x="2200790" y="77654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65" name="object 8665"/>
            <p:cNvSpPr/>
            <p:nvPr/>
          </p:nvSpPr>
          <p:spPr>
            <a:xfrm>
              <a:off x="2204690" y="77615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66" name="object 8666"/>
            <p:cNvSpPr/>
            <p:nvPr/>
          </p:nvSpPr>
          <p:spPr>
            <a:xfrm>
              <a:off x="2208665" y="77575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67" name="object 8667"/>
            <p:cNvSpPr/>
            <p:nvPr/>
          </p:nvSpPr>
          <p:spPr>
            <a:xfrm>
              <a:off x="2212693" y="775354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68" name="object 8668"/>
            <p:cNvSpPr/>
            <p:nvPr/>
          </p:nvSpPr>
          <p:spPr>
            <a:xfrm>
              <a:off x="2216793" y="77494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69" name="object 8669"/>
            <p:cNvSpPr/>
            <p:nvPr/>
          </p:nvSpPr>
          <p:spPr>
            <a:xfrm>
              <a:off x="2220946" y="77452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70" name="object 8670"/>
            <p:cNvSpPr/>
            <p:nvPr/>
          </p:nvSpPr>
          <p:spPr>
            <a:xfrm>
              <a:off x="2225201" y="77410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71" name="object 8671"/>
            <p:cNvSpPr/>
            <p:nvPr/>
          </p:nvSpPr>
          <p:spPr>
            <a:xfrm>
              <a:off x="2229505" y="77367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72" name="object 8672"/>
            <p:cNvSpPr/>
            <p:nvPr/>
          </p:nvSpPr>
          <p:spPr>
            <a:xfrm>
              <a:off x="2233885" y="77323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73" name="object 8673"/>
            <p:cNvSpPr/>
            <p:nvPr/>
          </p:nvSpPr>
          <p:spPr>
            <a:xfrm>
              <a:off x="2238343" y="77278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74" name="object 8674"/>
            <p:cNvSpPr/>
            <p:nvPr/>
          </p:nvSpPr>
          <p:spPr>
            <a:xfrm>
              <a:off x="2242849" y="77233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75" name="object 8675"/>
            <p:cNvSpPr/>
            <p:nvPr/>
          </p:nvSpPr>
          <p:spPr>
            <a:xfrm>
              <a:off x="2247432" y="77187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76" name="object 8676"/>
            <p:cNvSpPr/>
            <p:nvPr/>
          </p:nvSpPr>
          <p:spPr>
            <a:xfrm>
              <a:off x="2252092" y="77140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77" name="object 8677"/>
            <p:cNvSpPr/>
            <p:nvPr/>
          </p:nvSpPr>
          <p:spPr>
            <a:xfrm>
              <a:off x="2256826" y="77093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78" name="object 8678"/>
            <p:cNvSpPr/>
            <p:nvPr/>
          </p:nvSpPr>
          <p:spPr>
            <a:xfrm>
              <a:off x="2261637" y="77045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79" name="object 8679"/>
            <p:cNvSpPr/>
            <p:nvPr/>
          </p:nvSpPr>
          <p:spPr>
            <a:xfrm>
              <a:off x="2266499" y="76996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80" name="object 8680"/>
            <p:cNvSpPr/>
            <p:nvPr/>
          </p:nvSpPr>
          <p:spPr>
            <a:xfrm>
              <a:off x="2271436" y="76947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81" name="object 8681"/>
            <p:cNvSpPr/>
            <p:nvPr/>
          </p:nvSpPr>
          <p:spPr>
            <a:xfrm>
              <a:off x="2276450" y="76897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82" name="object 8682"/>
          <p:cNvSpPr txBox="1"/>
          <p:nvPr/>
        </p:nvSpPr>
        <p:spPr>
          <a:xfrm>
            <a:off x="3883738" y="7604065"/>
            <a:ext cx="278130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240" dirty="0">
                <a:latin typeface="Tahoma"/>
                <a:cs typeface="Tahoma"/>
              </a:rPr>
              <a:t>/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8683" name="object 8683"/>
          <p:cNvSpPr txBox="1"/>
          <p:nvPr/>
        </p:nvSpPr>
        <p:spPr>
          <a:xfrm>
            <a:off x="3883738" y="7693898"/>
            <a:ext cx="530225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240" dirty="0">
                <a:latin typeface="Tahoma"/>
                <a:cs typeface="Tahoma"/>
              </a:rPr>
              <a:t>/</a:t>
            </a:r>
            <a:r>
              <a:rPr sz="2925" spc="1860" baseline="-4273" dirty="0">
                <a:latin typeface="Tahoma"/>
                <a:cs typeface="Tahoma"/>
              </a:rPr>
              <a:t>/</a:t>
            </a:r>
            <a:endParaRPr sz="2925" baseline="-4273">
              <a:latin typeface="Tahoma"/>
              <a:cs typeface="Tahoma"/>
            </a:endParaRPr>
          </a:p>
        </p:txBody>
      </p:sp>
      <p:grpSp>
        <p:nvGrpSpPr>
          <p:cNvPr id="8684" name="object 8684"/>
          <p:cNvGrpSpPr/>
          <p:nvPr/>
        </p:nvGrpSpPr>
        <p:grpSpPr>
          <a:xfrm>
            <a:off x="4614186" y="6966129"/>
            <a:ext cx="184785" cy="95250"/>
            <a:chOff x="4614186" y="6966129"/>
            <a:chExt cx="184785" cy="95250"/>
          </a:xfrm>
        </p:grpSpPr>
        <p:sp>
          <p:nvSpPr>
            <p:cNvPr id="8685" name="object 8685"/>
            <p:cNvSpPr/>
            <p:nvPr/>
          </p:nvSpPr>
          <p:spPr>
            <a:xfrm>
              <a:off x="4614186" y="6971173"/>
              <a:ext cx="179705" cy="0"/>
            </a:xfrm>
            <a:custGeom>
              <a:avLst/>
              <a:gdLst/>
              <a:ahLst/>
              <a:cxnLst/>
              <a:rect l="l" t="t" r="r" b="b"/>
              <a:pathLst>
                <a:path w="179704">
                  <a:moveTo>
                    <a:pt x="0" y="0"/>
                  </a:moveTo>
                  <a:lnTo>
                    <a:pt x="179424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86" name="object 8686"/>
            <p:cNvSpPr/>
            <p:nvPr/>
          </p:nvSpPr>
          <p:spPr>
            <a:xfrm>
              <a:off x="4793636" y="6971171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70">
                  <a:moveTo>
                    <a:pt x="0" y="89808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87" name="object 8687"/>
          <p:cNvGrpSpPr/>
          <p:nvPr/>
        </p:nvGrpSpPr>
        <p:grpSpPr>
          <a:xfrm>
            <a:off x="2091946" y="7415185"/>
            <a:ext cx="1809750" cy="280035"/>
            <a:chOff x="2091946" y="7415185"/>
            <a:chExt cx="1809750" cy="280035"/>
          </a:xfrm>
        </p:grpSpPr>
        <p:sp>
          <p:nvSpPr>
            <p:cNvPr id="8688" name="object 8688"/>
            <p:cNvSpPr/>
            <p:nvPr/>
          </p:nvSpPr>
          <p:spPr>
            <a:xfrm>
              <a:off x="2102089" y="7689689"/>
              <a:ext cx="1794510" cy="0"/>
            </a:xfrm>
            <a:custGeom>
              <a:avLst/>
              <a:gdLst/>
              <a:ahLst/>
              <a:cxnLst/>
              <a:rect l="l" t="t" r="r" b="b"/>
              <a:pathLst>
                <a:path w="1794510">
                  <a:moveTo>
                    <a:pt x="0" y="0"/>
                  </a:moveTo>
                  <a:lnTo>
                    <a:pt x="1794373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89" name="object 8689"/>
            <p:cNvSpPr/>
            <p:nvPr/>
          </p:nvSpPr>
          <p:spPr>
            <a:xfrm>
              <a:off x="2102089" y="7599880"/>
              <a:ext cx="1794510" cy="0"/>
            </a:xfrm>
            <a:custGeom>
              <a:avLst/>
              <a:gdLst/>
              <a:ahLst/>
              <a:cxnLst/>
              <a:rect l="l" t="t" r="r" b="b"/>
              <a:pathLst>
                <a:path w="1794510">
                  <a:moveTo>
                    <a:pt x="0" y="0"/>
                  </a:moveTo>
                  <a:lnTo>
                    <a:pt x="1794373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90" name="object 8690"/>
            <p:cNvSpPr/>
            <p:nvPr/>
          </p:nvSpPr>
          <p:spPr>
            <a:xfrm>
              <a:off x="2102089" y="7599881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70">
                  <a:moveTo>
                    <a:pt x="0" y="89808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91" name="object 8691"/>
            <p:cNvSpPr/>
            <p:nvPr/>
          </p:nvSpPr>
          <p:spPr>
            <a:xfrm>
              <a:off x="3896437" y="7599881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70">
                  <a:moveTo>
                    <a:pt x="0" y="89808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92" name="object 8692"/>
            <p:cNvSpPr/>
            <p:nvPr/>
          </p:nvSpPr>
          <p:spPr>
            <a:xfrm>
              <a:off x="2097026" y="75998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93" name="object 8693"/>
            <p:cNvSpPr/>
            <p:nvPr/>
          </p:nvSpPr>
          <p:spPr>
            <a:xfrm>
              <a:off x="2097633" y="75992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94" name="object 8694"/>
            <p:cNvSpPr/>
            <p:nvPr/>
          </p:nvSpPr>
          <p:spPr>
            <a:xfrm>
              <a:off x="2098291" y="75986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95" name="object 8695"/>
            <p:cNvSpPr/>
            <p:nvPr/>
          </p:nvSpPr>
          <p:spPr>
            <a:xfrm>
              <a:off x="2099025" y="75978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96" name="object 8696"/>
            <p:cNvSpPr/>
            <p:nvPr/>
          </p:nvSpPr>
          <p:spPr>
            <a:xfrm>
              <a:off x="2099837" y="75970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97" name="object 8697"/>
            <p:cNvSpPr/>
            <p:nvPr/>
          </p:nvSpPr>
          <p:spPr>
            <a:xfrm>
              <a:off x="2100722" y="75961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98" name="object 8698"/>
            <p:cNvSpPr/>
            <p:nvPr/>
          </p:nvSpPr>
          <p:spPr>
            <a:xfrm>
              <a:off x="2101659" y="759524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99" name="object 8699"/>
            <p:cNvSpPr/>
            <p:nvPr/>
          </p:nvSpPr>
          <p:spPr>
            <a:xfrm>
              <a:off x="2102672" y="75942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00" name="object 8700"/>
            <p:cNvSpPr/>
            <p:nvPr/>
          </p:nvSpPr>
          <p:spPr>
            <a:xfrm>
              <a:off x="2103761" y="75931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01" name="object 8701"/>
            <p:cNvSpPr/>
            <p:nvPr/>
          </p:nvSpPr>
          <p:spPr>
            <a:xfrm>
              <a:off x="2104925" y="75919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02" name="object 8702"/>
            <p:cNvSpPr/>
            <p:nvPr/>
          </p:nvSpPr>
          <p:spPr>
            <a:xfrm>
              <a:off x="2106141" y="75907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03" name="object 8703"/>
            <p:cNvSpPr/>
            <p:nvPr/>
          </p:nvSpPr>
          <p:spPr>
            <a:xfrm>
              <a:off x="2107432" y="75894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04" name="object 8704"/>
            <p:cNvSpPr/>
            <p:nvPr/>
          </p:nvSpPr>
          <p:spPr>
            <a:xfrm>
              <a:off x="2108800" y="75880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05" name="object 8705"/>
            <p:cNvSpPr/>
            <p:nvPr/>
          </p:nvSpPr>
          <p:spPr>
            <a:xfrm>
              <a:off x="2110243" y="75866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06" name="object 8706"/>
            <p:cNvSpPr/>
            <p:nvPr/>
          </p:nvSpPr>
          <p:spPr>
            <a:xfrm>
              <a:off x="2111762" y="75851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07" name="object 8707"/>
            <p:cNvSpPr/>
            <p:nvPr/>
          </p:nvSpPr>
          <p:spPr>
            <a:xfrm>
              <a:off x="2113331" y="75835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08" name="object 8708"/>
            <p:cNvSpPr/>
            <p:nvPr/>
          </p:nvSpPr>
          <p:spPr>
            <a:xfrm>
              <a:off x="2114977" y="75819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09" name="object 8709"/>
            <p:cNvSpPr/>
            <p:nvPr/>
          </p:nvSpPr>
          <p:spPr>
            <a:xfrm>
              <a:off x="2116700" y="75801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10" name="object 8710"/>
            <p:cNvSpPr/>
            <p:nvPr/>
          </p:nvSpPr>
          <p:spPr>
            <a:xfrm>
              <a:off x="2118473" y="75784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11" name="object 8711"/>
            <p:cNvSpPr/>
            <p:nvPr/>
          </p:nvSpPr>
          <p:spPr>
            <a:xfrm>
              <a:off x="2120346" y="75765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12" name="object 8712"/>
            <p:cNvSpPr/>
            <p:nvPr/>
          </p:nvSpPr>
          <p:spPr>
            <a:xfrm>
              <a:off x="2122271" y="75746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13" name="object 8713"/>
            <p:cNvSpPr/>
            <p:nvPr/>
          </p:nvSpPr>
          <p:spPr>
            <a:xfrm>
              <a:off x="2124270" y="75726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14" name="object 8714"/>
            <p:cNvSpPr/>
            <p:nvPr/>
          </p:nvSpPr>
          <p:spPr>
            <a:xfrm>
              <a:off x="2126322" y="75705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15" name="object 8715"/>
            <p:cNvSpPr/>
            <p:nvPr/>
          </p:nvSpPr>
          <p:spPr>
            <a:xfrm>
              <a:off x="2128474" y="75683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16" name="object 8716"/>
            <p:cNvSpPr/>
            <p:nvPr/>
          </p:nvSpPr>
          <p:spPr>
            <a:xfrm>
              <a:off x="2130677" y="75661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17" name="object 8717"/>
            <p:cNvSpPr/>
            <p:nvPr/>
          </p:nvSpPr>
          <p:spPr>
            <a:xfrm>
              <a:off x="2132955" y="75639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18" name="object 8718"/>
            <p:cNvSpPr/>
            <p:nvPr/>
          </p:nvSpPr>
          <p:spPr>
            <a:xfrm>
              <a:off x="2135286" y="75615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19" name="object 8719"/>
            <p:cNvSpPr/>
            <p:nvPr/>
          </p:nvSpPr>
          <p:spPr>
            <a:xfrm>
              <a:off x="2137717" y="75591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20" name="object 8720"/>
            <p:cNvSpPr/>
            <p:nvPr/>
          </p:nvSpPr>
          <p:spPr>
            <a:xfrm>
              <a:off x="2140224" y="75566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21" name="object 8721"/>
            <p:cNvSpPr/>
            <p:nvPr/>
          </p:nvSpPr>
          <p:spPr>
            <a:xfrm>
              <a:off x="2142780" y="75540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22" name="object 8722"/>
            <p:cNvSpPr/>
            <p:nvPr/>
          </p:nvSpPr>
          <p:spPr>
            <a:xfrm>
              <a:off x="2145388" y="75514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23" name="object 8723"/>
            <p:cNvSpPr/>
            <p:nvPr/>
          </p:nvSpPr>
          <p:spPr>
            <a:xfrm>
              <a:off x="2148098" y="75487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24" name="object 8724"/>
            <p:cNvSpPr/>
            <p:nvPr/>
          </p:nvSpPr>
          <p:spPr>
            <a:xfrm>
              <a:off x="2150857" y="75459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25" name="object 8725"/>
            <p:cNvSpPr/>
            <p:nvPr/>
          </p:nvSpPr>
          <p:spPr>
            <a:xfrm>
              <a:off x="2153694" y="754315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26" name="object 8726"/>
            <p:cNvSpPr/>
            <p:nvPr/>
          </p:nvSpPr>
          <p:spPr>
            <a:xfrm>
              <a:off x="2156606" y="75402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27" name="object 8727"/>
            <p:cNvSpPr/>
            <p:nvPr/>
          </p:nvSpPr>
          <p:spPr>
            <a:xfrm>
              <a:off x="2159594" y="75372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28" name="object 8728"/>
            <p:cNvSpPr/>
            <p:nvPr/>
          </p:nvSpPr>
          <p:spPr>
            <a:xfrm>
              <a:off x="2162632" y="75342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29" name="object 8729"/>
            <p:cNvSpPr/>
            <p:nvPr/>
          </p:nvSpPr>
          <p:spPr>
            <a:xfrm>
              <a:off x="2165746" y="75310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30" name="object 8730"/>
            <p:cNvSpPr/>
            <p:nvPr/>
          </p:nvSpPr>
          <p:spPr>
            <a:xfrm>
              <a:off x="2168937" y="75278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31" name="object 8731"/>
            <p:cNvSpPr/>
            <p:nvPr/>
          </p:nvSpPr>
          <p:spPr>
            <a:xfrm>
              <a:off x="2172204" y="75246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32" name="object 8732"/>
            <p:cNvSpPr/>
            <p:nvPr/>
          </p:nvSpPr>
          <p:spPr>
            <a:xfrm>
              <a:off x="2175521" y="75213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33" name="object 8733"/>
            <p:cNvSpPr/>
            <p:nvPr/>
          </p:nvSpPr>
          <p:spPr>
            <a:xfrm>
              <a:off x="2178938" y="75178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34" name="object 8734"/>
            <p:cNvSpPr/>
            <p:nvPr/>
          </p:nvSpPr>
          <p:spPr>
            <a:xfrm>
              <a:off x="2182408" y="75144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35" name="object 8735"/>
            <p:cNvSpPr/>
            <p:nvPr/>
          </p:nvSpPr>
          <p:spPr>
            <a:xfrm>
              <a:off x="2185927" y="75108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36" name="object 8736"/>
            <p:cNvSpPr/>
            <p:nvPr/>
          </p:nvSpPr>
          <p:spPr>
            <a:xfrm>
              <a:off x="2189548" y="75072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37" name="object 8737"/>
            <p:cNvSpPr/>
            <p:nvPr/>
          </p:nvSpPr>
          <p:spPr>
            <a:xfrm>
              <a:off x="2193220" y="75035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38" name="object 8738"/>
            <p:cNvSpPr/>
            <p:nvPr/>
          </p:nvSpPr>
          <p:spPr>
            <a:xfrm>
              <a:off x="2196967" y="74998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39" name="object 8739"/>
            <p:cNvSpPr/>
            <p:nvPr/>
          </p:nvSpPr>
          <p:spPr>
            <a:xfrm>
              <a:off x="2200790" y="74960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40" name="object 8740"/>
            <p:cNvSpPr/>
            <p:nvPr/>
          </p:nvSpPr>
          <p:spPr>
            <a:xfrm>
              <a:off x="2204690" y="74921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41" name="object 8741"/>
            <p:cNvSpPr/>
            <p:nvPr/>
          </p:nvSpPr>
          <p:spPr>
            <a:xfrm>
              <a:off x="2208665" y="74881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42" name="object 8742"/>
            <p:cNvSpPr/>
            <p:nvPr/>
          </p:nvSpPr>
          <p:spPr>
            <a:xfrm>
              <a:off x="2212693" y="74840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43" name="object 8743"/>
            <p:cNvSpPr/>
            <p:nvPr/>
          </p:nvSpPr>
          <p:spPr>
            <a:xfrm>
              <a:off x="2216793" y="74799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44" name="object 8744"/>
            <p:cNvSpPr/>
            <p:nvPr/>
          </p:nvSpPr>
          <p:spPr>
            <a:xfrm>
              <a:off x="2220946" y="74758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45" name="object 8745"/>
            <p:cNvSpPr/>
            <p:nvPr/>
          </p:nvSpPr>
          <p:spPr>
            <a:xfrm>
              <a:off x="2225201" y="74715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46" name="object 8746"/>
            <p:cNvSpPr/>
            <p:nvPr/>
          </p:nvSpPr>
          <p:spPr>
            <a:xfrm>
              <a:off x="2229505" y="74672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47" name="object 8747"/>
            <p:cNvSpPr/>
            <p:nvPr/>
          </p:nvSpPr>
          <p:spPr>
            <a:xfrm>
              <a:off x="2233885" y="74628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48" name="object 8748"/>
            <p:cNvSpPr/>
            <p:nvPr/>
          </p:nvSpPr>
          <p:spPr>
            <a:xfrm>
              <a:off x="2238343" y="74584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49" name="object 8749"/>
            <p:cNvSpPr/>
            <p:nvPr/>
          </p:nvSpPr>
          <p:spPr>
            <a:xfrm>
              <a:off x="2242849" y="74539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50" name="object 8750"/>
            <p:cNvSpPr/>
            <p:nvPr/>
          </p:nvSpPr>
          <p:spPr>
            <a:xfrm>
              <a:off x="2247432" y="74493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51" name="object 8751"/>
            <p:cNvSpPr/>
            <p:nvPr/>
          </p:nvSpPr>
          <p:spPr>
            <a:xfrm>
              <a:off x="2252092" y="74446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52" name="object 8752"/>
            <p:cNvSpPr/>
            <p:nvPr/>
          </p:nvSpPr>
          <p:spPr>
            <a:xfrm>
              <a:off x="2256826" y="74399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53" name="object 8753"/>
            <p:cNvSpPr/>
            <p:nvPr/>
          </p:nvSpPr>
          <p:spPr>
            <a:xfrm>
              <a:off x="2261637" y="74350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54" name="object 8754"/>
            <p:cNvSpPr/>
            <p:nvPr/>
          </p:nvSpPr>
          <p:spPr>
            <a:xfrm>
              <a:off x="2266499" y="74302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55" name="object 8755"/>
            <p:cNvSpPr/>
            <p:nvPr/>
          </p:nvSpPr>
          <p:spPr>
            <a:xfrm>
              <a:off x="2271436" y="74252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56" name="object 8756"/>
            <p:cNvSpPr/>
            <p:nvPr/>
          </p:nvSpPr>
          <p:spPr>
            <a:xfrm>
              <a:off x="2276450" y="74202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57" name="object 8757"/>
          <p:cNvSpPr txBox="1"/>
          <p:nvPr/>
        </p:nvSpPr>
        <p:spPr>
          <a:xfrm>
            <a:off x="3858338" y="7317860"/>
            <a:ext cx="973455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925" spc="1522" baseline="-24216" dirty="0">
                <a:latin typeface="Tahoma"/>
                <a:cs typeface="Tahoma"/>
              </a:rPr>
              <a:t>/</a:t>
            </a:r>
            <a:r>
              <a:rPr sz="2925" spc="1522" baseline="-27065" dirty="0">
                <a:latin typeface="Tahoma"/>
                <a:cs typeface="Tahoma"/>
              </a:rPr>
              <a:t>/</a:t>
            </a:r>
            <a:r>
              <a:rPr sz="2925" spc="1522" baseline="-11396" dirty="0">
                <a:latin typeface="Tahoma"/>
                <a:cs typeface="Tahoma"/>
              </a:rPr>
              <a:t>/</a:t>
            </a:r>
            <a:r>
              <a:rPr sz="1950" spc="1015" dirty="0">
                <a:latin typeface="Tahoma"/>
                <a:cs typeface="Tahoma"/>
              </a:rPr>
              <a:t>/</a:t>
            </a:r>
            <a:endParaRPr sz="1950">
              <a:latin typeface="Tahoma"/>
              <a:cs typeface="Tahoma"/>
            </a:endParaRPr>
          </a:p>
        </p:txBody>
      </p:sp>
      <p:grpSp>
        <p:nvGrpSpPr>
          <p:cNvPr id="8758" name="object 8758"/>
          <p:cNvGrpSpPr/>
          <p:nvPr/>
        </p:nvGrpSpPr>
        <p:grpSpPr>
          <a:xfrm>
            <a:off x="4614186" y="6696678"/>
            <a:ext cx="184785" cy="95250"/>
            <a:chOff x="4614186" y="6696678"/>
            <a:chExt cx="184785" cy="95250"/>
          </a:xfrm>
        </p:grpSpPr>
        <p:sp>
          <p:nvSpPr>
            <p:cNvPr id="8759" name="object 8759"/>
            <p:cNvSpPr/>
            <p:nvPr/>
          </p:nvSpPr>
          <p:spPr>
            <a:xfrm>
              <a:off x="4614186" y="6701722"/>
              <a:ext cx="179705" cy="0"/>
            </a:xfrm>
            <a:custGeom>
              <a:avLst/>
              <a:gdLst/>
              <a:ahLst/>
              <a:cxnLst/>
              <a:rect l="l" t="t" r="r" b="b"/>
              <a:pathLst>
                <a:path w="179704">
                  <a:moveTo>
                    <a:pt x="0" y="0"/>
                  </a:moveTo>
                  <a:lnTo>
                    <a:pt x="179424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60" name="object 8760"/>
            <p:cNvSpPr/>
            <p:nvPr/>
          </p:nvSpPr>
          <p:spPr>
            <a:xfrm>
              <a:off x="4793636" y="6701748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70">
                  <a:moveTo>
                    <a:pt x="0" y="89808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761" name="object 8761"/>
          <p:cNvGrpSpPr/>
          <p:nvPr/>
        </p:nvGrpSpPr>
        <p:grpSpPr>
          <a:xfrm>
            <a:off x="2091946" y="7145735"/>
            <a:ext cx="1809750" cy="280035"/>
            <a:chOff x="2091946" y="7145735"/>
            <a:chExt cx="1809750" cy="280035"/>
          </a:xfrm>
        </p:grpSpPr>
        <p:sp>
          <p:nvSpPr>
            <p:cNvPr id="8762" name="object 8762"/>
            <p:cNvSpPr/>
            <p:nvPr/>
          </p:nvSpPr>
          <p:spPr>
            <a:xfrm>
              <a:off x="2102089" y="7420239"/>
              <a:ext cx="1794510" cy="0"/>
            </a:xfrm>
            <a:custGeom>
              <a:avLst/>
              <a:gdLst/>
              <a:ahLst/>
              <a:cxnLst/>
              <a:rect l="l" t="t" r="r" b="b"/>
              <a:pathLst>
                <a:path w="1794510">
                  <a:moveTo>
                    <a:pt x="0" y="0"/>
                  </a:moveTo>
                  <a:lnTo>
                    <a:pt x="1794373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63" name="object 8763"/>
            <p:cNvSpPr/>
            <p:nvPr/>
          </p:nvSpPr>
          <p:spPr>
            <a:xfrm>
              <a:off x="2102089" y="7330431"/>
              <a:ext cx="1794510" cy="0"/>
            </a:xfrm>
            <a:custGeom>
              <a:avLst/>
              <a:gdLst/>
              <a:ahLst/>
              <a:cxnLst/>
              <a:rect l="l" t="t" r="r" b="b"/>
              <a:pathLst>
                <a:path w="1794510">
                  <a:moveTo>
                    <a:pt x="0" y="0"/>
                  </a:moveTo>
                  <a:lnTo>
                    <a:pt x="1794373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64" name="object 8764"/>
            <p:cNvSpPr/>
            <p:nvPr/>
          </p:nvSpPr>
          <p:spPr>
            <a:xfrm>
              <a:off x="2102089" y="7330431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70">
                  <a:moveTo>
                    <a:pt x="0" y="89808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65" name="object 8765"/>
            <p:cNvSpPr/>
            <p:nvPr/>
          </p:nvSpPr>
          <p:spPr>
            <a:xfrm>
              <a:off x="3896437" y="7330431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70">
                  <a:moveTo>
                    <a:pt x="0" y="89808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66" name="object 8766"/>
            <p:cNvSpPr/>
            <p:nvPr/>
          </p:nvSpPr>
          <p:spPr>
            <a:xfrm>
              <a:off x="2097026" y="73304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67" name="object 8767"/>
            <p:cNvSpPr/>
            <p:nvPr/>
          </p:nvSpPr>
          <p:spPr>
            <a:xfrm>
              <a:off x="2097633" y="73298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68" name="object 8768"/>
            <p:cNvSpPr/>
            <p:nvPr/>
          </p:nvSpPr>
          <p:spPr>
            <a:xfrm>
              <a:off x="2098291" y="73291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69" name="object 8769"/>
            <p:cNvSpPr/>
            <p:nvPr/>
          </p:nvSpPr>
          <p:spPr>
            <a:xfrm>
              <a:off x="2099025" y="73284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70" name="object 8770"/>
            <p:cNvSpPr/>
            <p:nvPr/>
          </p:nvSpPr>
          <p:spPr>
            <a:xfrm>
              <a:off x="2099837" y="73276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71" name="object 8771"/>
            <p:cNvSpPr/>
            <p:nvPr/>
          </p:nvSpPr>
          <p:spPr>
            <a:xfrm>
              <a:off x="2100722" y="73267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72" name="object 8772"/>
            <p:cNvSpPr/>
            <p:nvPr/>
          </p:nvSpPr>
          <p:spPr>
            <a:xfrm>
              <a:off x="2101659" y="73257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73" name="object 8773"/>
            <p:cNvSpPr/>
            <p:nvPr/>
          </p:nvSpPr>
          <p:spPr>
            <a:xfrm>
              <a:off x="2102672" y="73247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74" name="object 8774"/>
            <p:cNvSpPr/>
            <p:nvPr/>
          </p:nvSpPr>
          <p:spPr>
            <a:xfrm>
              <a:off x="2103761" y="73236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75" name="object 8775"/>
            <p:cNvSpPr/>
            <p:nvPr/>
          </p:nvSpPr>
          <p:spPr>
            <a:xfrm>
              <a:off x="2104925" y="73225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76" name="object 8776"/>
            <p:cNvSpPr/>
            <p:nvPr/>
          </p:nvSpPr>
          <p:spPr>
            <a:xfrm>
              <a:off x="2106141" y="73213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77" name="object 8777"/>
            <p:cNvSpPr/>
            <p:nvPr/>
          </p:nvSpPr>
          <p:spPr>
            <a:xfrm>
              <a:off x="2107432" y="73200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78" name="object 8778"/>
            <p:cNvSpPr/>
            <p:nvPr/>
          </p:nvSpPr>
          <p:spPr>
            <a:xfrm>
              <a:off x="2108800" y="73186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79" name="object 8779"/>
            <p:cNvSpPr/>
            <p:nvPr/>
          </p:nvSpPr>
          <p:spPr>
            <a:xfrm>
              <a:off x="2110243" y="73172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80" name="object 8780"/>
            <p:cNvSpPr/>
            <p:nvPr/>
          </p:nvSpPr>
          <p:spPr>
            <a:xfrm>
              <a:off x="2111762" y="73157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81" name="object 8781"/>
            <p:cNvSpPr/>
            <p:nvPr/>
          </p:nvSpPr>
          <p:spPr>
            <a:xfrm>
              <a:off x="2113331" y="73141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82" name="object 8782"/>
            <p:cNvSpPr/>
            <p:nvPr/>
          </p:nvSpPr>
          <p:spPr>
            <a:xfrm>
              <a:off x="2114977" y="73124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83" name="object 8783"/>
            <p:cNvSpPr/>
            <p:nvPr/>
          </p:nvSpPr>
          <p:spPr>
            <a:xfrm>
              <a:off x="2116700" y="73107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84" name="object 8784"/>
            <p:cNvSpPr/>
            <p:nvPr/>
          </p:nvSpPr>
          <p:spPr>
            <a:xfrm>
              <a:off x="2118473" y="73089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85" name="object 8785"/>
            <p:cNvSpPr/>
            <p:nvPr/>
          </p:nvSpPr>
          <p:spPr>
            <a:xfrm>
              <a:off x="2120346" y="73071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86" name="object 8786"/>
            <p:cNvSpPr/>
            <p:nvPr/>
          </p:nvSpPr>
          <p:spPr>
            <a:xfrm>
              <a:off x="2122271" y="73051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87" name="object 8787"/>
            <p:cNvSpPr/>
            <p:nvPr/>
          </p:nvSpPr>
          <p:spPr>
            <a:xfrm>
              <a:off x="2124270" y="73031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88" name="object 8788"/>
            <p:cNvSpPr/>
            <p:nvPr/>
          </p:nvSpPr>
          <p:spPr>
            <a:xfrm>
              <a:off x="2126322" y="73011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89" name="object 8789"/>
            <p:cNvSpPr/>
            <p:nvPr/>
          </p:nvSpPr>
          <p:spPr>
            <a:xfrm>
              <a:off x="2128474" y="72989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90" name="object 8790"/>
            <p:cNvSpPr/>
            <p:nvPr/>
          </p:nvSpPr>
          <p:spPr>
            <a:xfrm>
              <a:off x="2130677" y="72967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91" name="object 8791"/>
            <p:cNvSpPr/>
            <p:nvPr/>
          </p:nvSpPr>
          <p:spPr>
            <a:xfrm>
              <a:off x="2132955" y="72944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92" name="object 8792"/>
            <p:cNvSpPr/>
            <p:nvPr/>
          </p:nvSpPr>
          <p:spPr>
            <a:xfrm>
              <a:off x="2135286" y="72921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93" name="object 8793"/>
            <p:cNvSpPr/>
            <p:nvPr/>
          </p:nvSpPr>
          <p:spPr>
            <a:xfrm>
              <a:off x="2137717" y="72896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94" name="object 8794"/>
            <p:cNvSpPr/>
            <p:nvPr/>
          </p:nvSpPr>
          <p:spPr>
            <a:xfrm>
              <a:off x="2140224" y="72872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95" name="object 8795"/>
            <p:cNvSpPr/>
            <p:nvPr/>
          </p:nvSpPr>
          <p:spPr>
            <a:xfrm>
              <a:off x="2142780" y="72846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96" name="object 8796"/>
            <p:cNvSpPr/>
            <p:nvPr/>
          </p:nvSpPr>
          <p:spPr>
            <a:xfrm>
              <a:off x="2145388" y="72820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97" name="object 8797"/>
            <p:cNvSpPr/>
            <p:nvPr/>
          </p:nvSpPr>
          <p:spPr>
            <a:xfrm>
              <a:off x="2148098" y="72793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98" name="object 8798"/>
            <p:cNvSpPr/>
            <p:nvPr/>
          </p:nvSpPr>
          <p:spPr>
            <a:xfrm>
              <a:off x="2150857" y="72765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99" name="object 8799"/>
            <p:cNvSpPr/>
            <p:nvPr/>
          </p:nvSpPr>
          <p:spPr>
            <a:xfrm>
              <a:off x="2153694" y="72737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00" name="object 8800"/>
            <p:cNvSpPr/>
            <p:nvPr/>
          </p:nvSpPr>
          <p:spPr>
            <a:xfrm>
              <a:off x="2156606" y="72707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01" name="object 8801"/>
            <p:cNvSpPr/>
            <p:nvPr/>
          </p:nvSpPr>
          <p:spPr>
            <a:xfrm>
              <a:off x="2159594" y="72678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02" name="object 8802"/>
            <p:cNvSpPr/>
            <p:nvPr/>
          </p:nvSpPr>
          <p:spPr>
            <a:xfrm>
              <a:off x="2162632" y="72647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03" name="object 8803"/>
            <p:cNvSpPr/>
            <p:nvPr/>
          </p:nvSpPr>
          <p:spPr>
            <a:xfrm>
              <a:off x="2165746" y="72616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04" name="object 8804"/>
            <p:cNvSpPr/>
            <p:nvPr/>
          </p:nvSpPr>
          <p:spPr>
            <a:xfrm>
              <a:off x="2168937" y="725844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05" name="object 8805"/>
            <p:cNvSpPr/>
            <p:nvPr/>
          </p:nvSpPr>
          <p:spPr>
            <a:xfrm>
              <a:off x="2172204" y="725517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06" name="object 8806"/>
            <p:cNvSpPr/>
            <p:nvPr/>
          </p:nvSpPr>
          <p:spPr>
            <a:xfrm>
              <a:off x="2175521" y="72518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07" name="object 8807"/>
            <p:cNvSpPr/>
            <p:nvPr/>
          </p:nvSpPr>
          <p:spPr>
            <a:xfrm>
              <a:off x="2178938" y="72484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08" name="object 8808"/>
            <p:cNvSpPr/>
            <p:nvPr/>
          </p:nvSpPr>
          <p:spPr>
            <a:xfrm>
              <a:off x="2182408" y="72449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09" name="object 8809"/>
            <p:cNvSpPr/>
            <p:nvPr/>
          </p:nvSpPr>
          <p:spPr>
            <a:xfrm>
              <a:off x="2185927" y="72414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10" name="object 8810"/>
            <p:cNvSpPr/>
            <p:nvPr/>
          </p:nvSpPr>
          <p:spPr>
            <a:xfrm>
              <a:off x="2189548" y="72378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11" name="object 8811"/>
            <p:cNvSpPr/>
            <p:nvPr/>
          </p:nvSpPr>
          <p:spPr>
            <a:xfrm>
              <a:off x="2193220" y="72341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12" name="object 8812"/>
            <p:cNvSpPr/>
            <p:nvPr/>
          </p:nvSpPr>
          <p:spPr>
            <a:xfrm>
              <a:off x="2196967" y="72303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13" name="object 8813"/>
            <p:cNvSpPr/>
            <p:nvPr/>
          </p:nvSpPr>
          <p:spPr>
            <a:xfrm>
              <a:off x="2200790" y="72265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14" name="object 8814"/>
            <p:cNvSpPr/>
            <p:nvPr/>
          </p:nvSpPr>
          <p:spPr>
            <a:xfrm>
              <a:off x="2204690" y="72226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15" name="object 8815"/>
            <p:cNvSpPr/>
            <p:nvPr/>
          </p:nvSpPr>
          <p:spPr>
            <a:xfrm>
              <a:off x="2208665" y="72186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16" name="object 8816"/>
            <p:cNvSpPr/>
            <p:nvPr/>
          </p:nvSpPr>
          <p:spPr>
            <a:xfrm>
              <a:off x="2212693" y="72146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17" name="object 8817"/>
            <p:cNvSpPr/>
            <p:nvPr/>
          </p:nvSpPr>
          <p:spPr>
            <a:xfrm>
              <a:off x="2216793" y="72105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18" name="object 8818"/>
            <p:cNvSpPr/>
            <p:nvPr/>
          </p:nvSpPr>
          <p:spPr>
            <a:xfrm>
              <a:off x="2220946" y="72063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19" name="object 8819"/>
            <p:cNvSpPr/>
            <p:nvPr/>
          </p:nvSpPr>
          <p:spPr>
            <a:xfrm>
              <a:off x="2225201" y="72021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20" name="object 8820"/>
            <p:cNvSpPr/>
            <p:nvPr/>
          </p:nvSpPr>
          <p:spPr>
            <a:xfrm>
              <a:off x="2229505" y="71978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21" name="object 8821"/>
            <p:cNvSpPr/>
            <p:nvPr/>
          </p:nvSpPr>
          <p:spPr>
            <a:xfrm>
              <a:off x="2233885" y="71934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22" name="object 8822"/>
            <p:cNvSpPr/>
            <p:nvPr/>
          </p:nvSpPr>
          <p:spPr>
            <a:xfrm>
              <a:off x="2238343" y="71889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23" name="object 8823"/>
            <p:cNvSpPr/>
            <p:nvPr/>
          </p:nvSpPr>
          <p:spPr>
            <a:xfrm>
              <a:off x="2242849" y="71844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24" name="object 8824"/>
            <p:cNvSpPr/>
            <p:nvPr/>
          </p:nvSpPr>
          <p:spPr>
            <a:xfrm>
              <a:off x="2247432" y="71798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25" name="object 8825"/>
            <p:cNvSpPr/>
            <p:nvPr/>
          </p:nvSpPr>
          <p:spPr>
            <a:xfrm>
              <a:off x="2252092" y="71752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26" name="object 8826"/>
            <p:cNvSpPr/>
            <p:nvPr/>
          </p:nvSpPr>
          <p:spPr>
            <a:xfrm>
              <a:off x="2256826" y="71704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27" name="object 8827"/>
            <p:cNvSpPr/>
            <p:nvPr/>
          </p:nvSpPr>
          <p:spPr>
            <a:xfrm>
              <a:off x="2261637" y="71656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28" name="object 8828"/>
            <p:cNvSpPr/>
            <p:nvPr/>
          </p:nvSpPr>
          <p:spPr>
            <a:xfrm>
              <a:off x="2266499" y="71607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29" name="object 8829"/>
            <p:cNvSpPr/>
            <p:nvPr/>
          </p:nvSpPr>
          <p:spPr>
            <a:xfrm>
              <a:off x="2271436" y="71558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30" name="object 8830"/>
            <p:cNvSpPr/>
            <p:nvPr/>
          </p:nvSpPr>
          <p:spPr>
            <a:xfrm>
              <a:off x="2276450" y="71508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31" name="object 8831"/>
          <p:cNvSpPr txBox="1"/>
          <p:nvPr/>
        </p:nvSpPr>
        <p:spPr>
          <a:xfrm>
            <a:off x="3858338" y="7048410"/>
            <a:ext cx="973455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925" spc="1522" baseline="-24216" dirty="0">
                <a:latin typeface="Tahoma"/>
                <a:cs typeface="Tahoma"/>
              </a:rPr>
              <a:t>/</a:t>
            </a:r>
            <a:r>
              <a:rPr sz="2925" spc="1522" baseline="-27065" dirty="0">
                <a:latin typeface="Tahoma"/>
                <a:cs typeface="Tahoma"/>
              </a:rPr>
              <a:t>/</a:t>
            </a:r>
            <a:r>
              <a:rPr sz="2925" spc="1522" baseline="-31339" dirty="0">
                <a:latin typeface="Tahoma"/>
                <a:cs typeface="Tahoma"/>
              </a:rPr>
              <a:t>/</a:t>
            </a:r>
            <a:r>
              <a:rPr sz="1950" spc="1015" dirty="0">
                <a:latin typeface="Tahoma"/>
                <a:cs typeface="Tahoma"/>
              </a:rPr>
              <a:t>/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8832" name="object 8832"/>
          <p:cNvSpPr txBox="1"/>
          <p:nvPr/>
        </p:nvSpPr>
        <p:spPr>
          <a:xfrm>
            <a:off x="4362884" y="6649936"/>
            <a:ext cx="469265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950" spc="795" dirty="0">
                <a:latin typeface="Tahoma"/>
                <a:cs typeface="Tahoma"/>
              </a:rPr>
              <a:t>/</a:t>
            </a:r>
            <a:r>
              <a:rPr sz="2925" spc="1192" baseline="-28490" dirty="0">
                <a:latin typeface="Tahoma"/>
                <a:cs typeface="Tahoma"/>
              </a:rPr>
              <a:t>/</a:t>
            </a:r>
            <a:endParaRPr sz="2925" baseline="-28490">
              <a:latin typeface="Tahoma"/>
              <a:cs typeface="Tahoma"/>
            </a:endParaRPr>
          </a:p>
        </p:txBody>
      </p:sp>
      <p:sp>
        <p:nvSpPr>
          <p:cNvPr id="8833" name="object 8833"/>
          <p:cNvSpPr/>
          <p:nvPr/>
        </p:nvSpPr>
        <p:spPr>
          <a:xfrm>
            <a:off x="4793636" y="6432298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89808"/>
                </a:moveTo>
                <a:lnTo>
                  <a:pt x="0" y="0"/>
                </a:lnTo>
              </a:path>
            </a:pathLst>
          </a:custGeom>
          <a:ln w="100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834" name="object 8834"/>
          <p:cNvGrpSpPr/>
          <p:nvPr/>
        </p:nvGrpSpPr>
        <p:grpSpPr>
          <a:xfrm>
            <a:off x="2091946" y="6876310"/>
            <a:ext cx="1809750" cy="280035"/>
            <a:chOff x="2091946" y="6876310"/>
            <a:chExt cx="1809750" cy="280035"/>
          </a:xfrm>
        </p:grpSpPr>
        <p:sp>
          <p:nvSpPr>
            <p:cNvPr id="8835" name="object 8835"/>
            <p:cNvSpPr/>
            <p:nvPr/>
          </p:nvSpPr>
          <p:spPr>
            <a:xfrm>
              <a:off x="2102089" y="7150789"/>
              <a:ext cx="1794510" cy="0"/>
            </a:xfrm>
            <a:custGeom>
              <a:avLst/>
              <a:gdLst/>
              <a:ahLst/>
              <a:cxnLst/>
              <a:rect l="l" t="t" r="r" b="b"/>
              <a:pathLst>
                <a:path w="1794510">
                  <a:moveTo>
                    <a:pt x="0" y="0"/>
                  </a:moveTo>
                  <a:lnTo>
                    <a:pt x="1794373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36" name="object 8836"/>
            <p:cNvSpPr/>
            <p:nvPr/>
          </p:nvSpPr>
          <p:spPr>
            <a:xfrm>
              <a:off x="2102089" y="7060979"/>
              <a:ext cx="1794510" cy="0"/>
            </a:xfrm>
            <a:custGeom>
              <a:avLst/>
              <a:gdLst/>
              <a:ahLst/>
              <a:cxnLst/>
              <a:rect l="l" t="t" r="r" b="b"/>
              <a:pathLst>
                <a:path w="1794510">
                  <a:moveTo>
                    <a:pt x="0" y="0"/>
                  </a:moveTo>
                  <a:lnTo>
                    <a:pt x="1794373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37" name="object 8837"/>
            <p:cNvSpPr/>
            <p:nvPr/>
          </p:nvSpPr>
          <p:spPr>
            <a:xfrm>
              <a:off x="2102089" y="7060981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70">
                  <a:moveTo>
                    <a:pt x="0" y="89808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38" name="object 8838"/>
            <p:cNvSpPr/>
            <p:nvPr/>
          </p:nvSpPr>
          <p:spPr>
            <a:xfrm>
              <a:off x="3896437" y="7060981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70">
                  <a:moveTo>
                    <a:pt x="0" y="89808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39" name="object 8839"/>
            <p:cNvSpPr/>
            <p:nvPr/>
          </p:nvSpPr>
          <p:spPr>
            <a:xfrm>
              <a:off x="2097026" y="70609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40" name="object 8840"/>
            <p:cNvSpPr/>
            <p:nvPr/>
          </p:nvSpPr>
          <p:spPr>
            <a:xfrm>
              <a:off x="2097633" y="70603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41" name="object 8841"/>
            <p:cNvSpPr/>
            <p:nvPr/>
          </p:nvSpPr>
          <p:spPr>
            <a:xfrm>
              <a:off x="2098291" y="70597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42" name="object 8842"/>
            <p:cNvSpPr/>
            <p:nvPr/>
          </p:nvSpPr>
          <p:spPr>
            <a:xfrm>
              <a:off x="2099025" y="70589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43" name="object 8843"/>
            <p:cNvSpPr/>
            <p:nvPr/>
          </p:nvSpPr>
          <p:spPr>
            <a:xfrm>
              <a:off x="2099837" y="70581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44" name="object 8844"/>
            <p:cNvSpPr/>
            <p:nvPr/>
          </p:nvSpPr>
          <p:spPr>
            <a:xfrm>
              <a:off x="2100722" y="70573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45" name="object 8845"/>
            <p:cNvSpPr/>
            <p:nvPr/>
          </p:nvSpPr>
          <p:spPr>
            <a:xfrm>
              <a:off x="2101659" y="70563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46" name="object 8846"/>
            <p:cNvSpPr/>
            <p:nvPr/>
          </p:nvSpPr>
          <p:spPr>
            <a:xfrm>
              <a:off x="2102672" y="70553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47" name="object 8847"/>
            <p:cNvSpPr/>
            <p:nvPr/>
          </p:nvSpPr>
          <p:spPr>
            <a:xfrm>
              <a:off x="2103761" y="70542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48" name="object 8848"/>
            <p:cNvSpPr/>
            <p:nvPr/>
          </p:nvSpPr>
          <p:spPr>
            <a:xfrm>
              <a:off x="2104925" y="70530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49" name="object 8849"/>
            <p:cNvSpPr/>
            <p:nvPr/>
          </p:nvSpPr>
          <p:spPr>
            <a:xfrm>
              <a:off x="2106141" y="70518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50" name="object 8850"/>
            <p:cNvSpPr/>
            <p:nvPr/>
          </p:nvSpPr>
          <p:spPr>
            <a:xfrm>
              <a:off x="2107432" y="70505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51" name="object 8851"/>
            <p:cNvSpPr/>
            <p:nvPr/>
          </p:nvSpPr>
          <p:spPr>
            <a:xfrm>
              <a:off x="2108800" y="70491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52" name="object 8852"/>
            <p:cNvSpPr/>
            <p:nvPr/>
          </p:nvSpPr>
          <p:spPr>
            <a:xfrm>
              <a:off x="2110243" y="70477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53" name="object 8853"/>
            <p:cNvSpPr/>
            <p:nvPr/>
          </p:nvSpPr>
          <p:spPr>
            <a:xfrm>
              <a:off x="2111762" y="70462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54" name="object 8854"/>
            <p:cNvSpPr/>
            <p:nvPr/>
          </p:nvSpPr>
          <p:spPr>
            <a:xfrm>
              <a:off x="2113331" y="70446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55" name="object 8855"/>
            <p:cNvSpPr/>
            <p:nvPr/>
          </p:nvSpPr>
          <p:spPr>
            <a:xfrm>
              <a:off x="2114977" y="70430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56" name="object 8856"/>
            <p:cNvSpPr/>
            <p:nvPr/>
          </p:nvSpPr>
          <p:spPr>
            <a:xfrm>
              <a:off x="2116700" y="70413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57" name="object 8857"/>
            <p:cNvSpPr/>
            <p:nvPr/>
          </p:nvSpPr>
          <p:spPr>
            <a:xfrm>
              <a:off x="2118473" y="70395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58" name="object 8858"/>
            <p:cNvSpPr/>
            <p:nvPr/>
          </p:nvSpPr>
          <p:spPr>
            <a:xfrm>
              <a:off x="2120346" y="70376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59" name="object 8859"/>
            <p:cNvSpPr/>
            <p:nvPr/>
          </p:nvSpPr>
          <p:spPr>
            <a:xfrm>
              <a:off x="2122271" y="70357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60" name="object 8860"/>
            <p:cNvSpPr/>
            <p:nvPr/>
          </p:nvSpPr>
          <p:spPr>
            <a:xfrm>
              <a:off x="2124270" y="70337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61" name="object 8861"/>
            <p:cNvSpPr/>
            <p:nvPr/>
          </p:nvSpPr>
          <p:spPr>
            <a:xfrm>
              <a:off x="2126322" y="70316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62" name="object 8862"/>
            <p:cNvSpPr/>
            <p:nvPr/>
          </p:nvSpPr>
          <p:spPr>
            <a:xfrm>
              <a:off x="2128474" y="70295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63" name="object 8863"/>
            <p:cNvSpPr/>
            <p:nvPr/>
          </p:nvSpPr>
          <p:spPr>
            <a:xfrm>
              <a:off x="2130677" y="70273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64" name="object 8864"/>
            <p:cNvSpPr/>
            <p:nvPr/>
          </p:nvSpPr>
          <p:spPr>
            <a:xfrm>
              <a:off x="2132955" y="70250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65" name="object 8865"/>
            <p:cNvSpPr/>
            <p:nvPr/>
          </p:nvSpPr>
          <p:spPr>
            <a:xfrm>
              <a:off x="2135286" y="70226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66" name="object 8866"/>
            <p:cNvSpPr/>
            <p:nvPr/>
          </p:nvSpPr>
          <p:spPr>
            <a:xfrm>
              <a:off x="2137717" y="70202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67" name="object 8867"/>
            <p:cNvSpPr/>
            <p:nvPr/>
          </p:nvSpPr>
          <p:spPr>
            <a:xfrm>
              <a:off x="2140224" y="70177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68" name="object 8868"/>
            <p:cNvSpPr/>
            <p:nvPr/>
          </p:nvSpPr>
          <p:spPr>
            <a:xfrm>
              <a:off x="2142780" y="70152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69" name="object 8869"/>
            <p:cNvSpPr/>
            <p:nvPr/>
          </p:nvSpPr>
          <p:spPr>
            <a:xfrm>
              <a:off x="2145388" y="70125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70" name="object 8870"/>
            <p:cNvSpPr/>
            <p:nvPr/>
          </p:nvSpPr>
          <p:spPr>
            <a:xfrm>
              <a:off x="2148098" y="70098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71" name="object 8871"/>
            <p:cNvSpPr/>
            <p:nvPr/>
          </p:nvSpPr>
          <p:spPr>
            <a:xfrm>
              <a:off x="2150857" y="70070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72" name="object 8872"/>
            <p:cNvSpPr/>
            <p:nvPr/>
          </p:nvSpPr>
          <p:spPr>
            <a:xfrm>
              <a:off x="2153694" y="700425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73" name="object 8873"/>
            <p:cNvSpPr/>
            <p:nvPr/>
          </p:nvSpPr>
          <p:spPr>
            <a:xfrm>
              <a:off x="2156606" y="70013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74" name="object 8874"/>
            <p:cNvSpPr/>
            <p:nvPr/>
          </p:nvSpPr>
          <p:spPr>
            <a:xfrm>
              <a:off x="2159594" y="69983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75" name="object 8875"/>
            <p:cNvSpPr/>
            <p:nvPr/>
          </p:nvSpPr>
          <p:spPr>
            <a:xfrm>
              <a:off x="2162632" y="69953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76" name="object 8876"/>
            <p:cNvSpPr/>
            <p:nvPr/>
          </p:nvSpPr>
          <p:spPr>
            <a:xfrm>
              <a:off x="2165746" y="69921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77" name="object 8877"/>
            <p:cNvSpPr/>
            <p:nvPr/>
          </p:nvSpPr>
          <p:spPr>
            <a:xfrm>
              <a:off x="2168937" y="69889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78" name="object 8878"/>
            <p:cNvSpPr/>
            <p:nvPr/>
          </p:nvSpPr>
          <p:spPr>
            <a:xfrm>
              <a:off x="2172204" y="69857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79" name="object 8879"/>
            <p:cNvSpPr/>
            <p:nvPr/>
          </p:nvSpPr>
          <p:spPr>
            <a:xfrm>
              <a:off x="2175521" y="69824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80" name="object 8880"/>
            <p:cNvSpPr/>
            <p:nvPr/>
          </p:nvSpPr>
          <p:spPr>
            <a:xfrm>
              <a:off x="2178938" y="69790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81" name="object 8881"/>
            <p:cNvSpPr/>
            <p:nvPr/>
          </p:nvSpPr>
          <p:spPr>
            <a:xfrm>
              <a:off x="2182408" y="69755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82" name="object 8882"/>
            <p:cNvSpPr/>
            <p:nvPr/>
          </p:nvSpPr>
          <p:spPr>
            <a:xfrm>
              <a:off x="2185927" y="69719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83" name="object 8883"/>
            <p:cNvSpPr/>
            <p:nvPr/>
          </p:nvSpPr>
          <p:spPr>
            <a:xfrm>
              <a:off x="2189548" y="69683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84" name="object 8884"/>
            <p:cNvSpPr/>
            <p:nvPr/>
          </p:nvSpPr>
          <p:spPr>
            <a:xfrm>
              <a:off x="2193220" y="69647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85" name="object 8885"/>
            <p:cNvSpPr/>
            <p:nvPr/>
          </p:nvSpPr>
          <p:spPr>
            <a:xfrm>
              <a:off x="2196967" y="69609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86" name="object 8886"/>
            <p:cNvSpPr/>
            <p:nvPr/>
          </p:nvSpPr>
          <p:spPr>
            <a:xfrm>
              <a:off x="2200790" y="69571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87" name="object 8887"/>
            <p:cNvSpPr/>
            <p:nvPr/>
          </p:nvSpPr>
          <p:spPr>
            <a:xfrm>
              <a:off x="2204690" y="69532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88" name="object 8888"/>
            <p:cNvSpPr/>
            <p:nvPr/>
          </p:nvSpPr>
          <p:spPr>
            <a:xfrm>
              <a:off x="2208665" y="69492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89" name="object 8889"/>
            <p:cNvSpPr/>
            <p:nvPr/>
          </p:nvSpPr>
          <p:spPr>
            <a:xfrm>
              <a:off x="2212693" y="69452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90" name="object 8890"/>
            <p:cNvSpPr/>
            <p:nvPr/>
          </p:nvSpPr>
          <p:spPr>
            <a:xfrm>
              <a:off x="2216793" y="69411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91" name="object 8891"/>
            <p:cNvSpPr/>
            <p:nvPr/>
          </p:nvSpPr>
          <p:spPr>
            <a:xfrm>
              <a:off x="2220946" y="693692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92" name="object 8892"/>
            <p:cNvSpPr/>
            <p:nvPr/>
          </p:nvSpPr>
          <p:spPr>
            <a:xfrm>
              <a:off x="2225201" y="69326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93" name="object 8893"/>
            <p:cNvSpPr/>
            <p:nvPr/>
          </p:nvSpPr>
          <p:spPr>
            <a:xfrm>
              <a:off x="2229505" y="69283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94" name="object 8894"/>
            <p:cNvSpPr/>
            <p:nvPr/>
          </p:nvSpPr>
          <p:spPr>
            <a:xfrm>
              <a:off x="2233885" y="69240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95" name="object 8895"/>
            <p:cNvSpPr/>
            <p:nvPr/>
          </p:nvSpPr>
          <p:spPr>
            <a:xfrm>
              <a:off x="2238343" y="69195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96" name="object 8896"/>
            <p:cNvSpPr/>
            <p:nvPr/>
          </p:nvSpPr>
          <p:spPr>
            <a:xfrm>
              <a:off x="2242849" y="69150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97" name="object 8897"/>
            <p:cNvSpPr/>
            <p:nvPr/>
          </p:nvSpPr>
          <p:spPr>
            <a:xfrm>
              <a:off x="2247432" y="69104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98" name="object 8898"/>
            <p:cNvSpPr/>
            <p:nvPr/>
          </p:nvSpPr>
          <p:spPr>
            <a:xfrm>
              <a:off x="2252092" y="69057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99" name="object 8899"/>
            <p:cNvSpPr/>
            <p:nvPr/>
          </p:nvSpPr>
          <p:spPr>
            <a:xfrm>
              <a:off x="2256826" y="69010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00" name="object 8900"/>
            <p:cNvSpPr/>
            <p:nvPr/>
          </p:nvSpPr>
          <p:spPr>
            <a:xfrm>
              <a:off x="2261637" y="68962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01" name="object 8901"/>
            <p:cNvSpPr/>
            <p:nvPr/>
          </p:nvSpPr>
          <p:spPr>
            <a:xfrm>
              <a:off x="2266499" y="68913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02" name="object 8902"/>
            <p:cNvSpPr/>
            <p:nvPr/>
          </p:nvSpPr>
          <p:spPr>
            <a:xfrm>
              <a:off x="2271436" y="68863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03" name="object 8903"/>
            <p:cNvSpPr/>
            <p:nvPr/>
          </p:nvSpPr>
          <p:spPr>
            <a:xfrm>
              <a:off x="2276450" y="68813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04" name="object 8904"/>
          <p:cNvSpPr txBox="1"/>
          <p:nvPr/>
        </p:nvSpPr>
        <p:spPr>
          <a:xfrm>
            <a:off x="3883738" y="6795741"/>
            <a:ext cx="278130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240" dirty="0">
                <a:latin typeface="Tahoma"/>
                <a:cs typeface="Tahoma"/>
              </a:rPr>
              <a:t>/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8905" name="object 8905"/>
          <p:cNvSpPr txBox="1"/>
          <p:nvPr/>
        </p:nvSpPr>
        <p:spPr>
          <a:xfrm>
            <a:off x="3858338" y="6885574"/>
            <a:ext cx="973455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950" spc="1015" dirty="0">
                <a:latin typeface="Tahoma"/>
                <a:cs typeface="Tahoma"/>
              </a:rPr>
              <a:t>/</a:t>
            </a:r>
            <a:r>
              <a:rPr sz="2925" spc="1522" baseline="-4273" dirty="0">
                <a:latin typeface="Tahoma"/>
                <a:cs typeface="Tahoma"/>
              </a:rPr>
              <a:t>/</a:t>
            </a:r>
            <a:r>
              <a:rPr sz="2925" spc="1522" baseline="-7122" dirty="0">
                <a:latin typeface="Tahoma"/>
                <a:cs typeface="Tahoma"/>
              </a:rPr>
              <a:t>/</a:t>
            </a:r>
            <a:r>
              <a:rPr sz="2925" spc="1522" baseline="-17094" dirty="0">
                <a:latin typeface="Tahoma"/>
                <a:cs typeface="Tahoma"/>
              </a:rPr>
              <a:t>/</a:t>
            </a:r>
            <a:endParaRPr sz="2925" baseline="-17094">
              <a:latin typeface="Tahoma"/>
              <a:cs typeface="Tahoma"/>
            </a:endParaRPr>
          </a:p>
        </p:txBody>
      </p:sp>
      <p:grpSp>
        <p:nvGrpSpPr>
          <p:cNvPr id="8906" name="object 8906"/>
          <p:cNvGrpSpPr/>
          <p:nvPr/>
        </p:nvGrpSpPr>
        <p:grpSpPr>
          <a:xfrm>
            <a:off x="4614186" y="6157804"/>
            <a:ext cx="184785" cy="95250"/>
            <a:chOff x="4614186" y="6157804"/>
            <a:chExt cx="184785" cy="95250"/>
          </a:xfrm>
        </p:grpSpPr>
        <p:sp>
          <p:nvSpPr>
            <p:cNvPr id="8907" name="object 8907"/>
            <p:cNvSpPr/>
            <p:nvPr/>
          </p:nvSpPr>
          <p:spPr>
            <a:xfrm>
              <a:off x="4614186" y="6162849"/>
              <a:ext cx="179705" cy="0"/>
            </a:xfrm>
            <a:custGeom>
              <a:avLst/>
              <a:gdLst/>
              <a:ahLst/>
              <a:cxnLst/>
              <a:rect l="l" t="t" r="r" b="b"/>
              <a:pathLst>
                <a:path w="179704">
                  <a:moveTo>
                    <a:pt x="0" y="0"/>
                  </a:moveTo>
                  <a:lnTo>
                    <a:pt x="179424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08" name="object 8908"/>
            <p:cNvSpPr/>
            <p:nvPr/>
          </p:nvSpPr>
          <p:spPr>
            <a:xfrm>
              <a:off x="4793636" y="6162848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70">
                  <a:moveTo>
                    <a:pt x="0" y="89808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909" name="object 8909"/>
          <p:cNvGrpSpPr/>
          <p:nvPr/>
        </p:nvGrpSpPr>
        <p:grpSpPr>
          <a:xfrm>
            <a:off x="2091946" y="6606861"/>
            <a:ext cx="1809750" cy="280035"/>
            <a:chOff x="2091946" y="6606861"/>
            <a:chExt cx="1809750" cy="280035"/>
          </a:xfrm>
        </p:grpSpPr>
        <p:sp>
          <p:nvSpPr>
            <p:cNvPr id="8910" name="object 8910"/>
            <p:cNvSpPr/>
            <p:nvPr/>
          </p:nvSpPr>
          <p:spPr>
            <a:xfrm>
              <a:off x="2102089" y="6881366"/>
              <a:ext cx="1794510" cy="0"/>
            </a:xfrm>
            <a:custGeom>
              <a:avLst/>
              <a:gdLst/>
              <a:ahLst/>
              <a:cxnLst/>
              <a:rect l="l" t="t" r="r" b="b"/>
              <a:pathLst>
                <a:path w="1794510">
                  <a:moveTo>
                    <a:pt x="0" y="0"/>
                  </a:moveTo>
                  <a:lnTo>
                    <a:pt x="1794373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11" name="object 8911"/>
            <p:cNvSpPr/>
            <p:nvPr/>
          </p:nvSpPr>
          <p:spPr>
            <a:xfrm>
              <a:off x="2102089" y="6791557"/>
              <a:ext cx="1794510" cy="0"/>
            </a:xfrm>
            <a:custGeom>
              <a:avLst/>
              <a:gdLst/>
              <a:ahLst/>
              <a:cxnLst/>
              <a:rect l="l" t="t" r="r" b="b"/>
              <a:pathLst>
                <a:path w="1794510">
                  <a:moveTo>
                    <a:pt x="0" y="0"/>
                  </a:moveTo>
                  <a:lnTo>
                    <a:pt x="1794373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12" name="object 8912"/>
            <p:cNvSpPr/>
            <p:nvPr/>
          </p:nvSpPr>
          <p:spPr>
            <a:xfrm>
              <a:off x="2102089" y="6791558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70">
                  <a:moveTo>
                    <a:pt x="0" y="89808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13" name="object 8913"/>
            <p:cNvSpPr/>
            <p:nvPr/>
          </p:nvSpPr>
          <p:spPr>
            <a:xfrm>
              <a:off x="3896437" y="6791558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70">
                  <a:moveTo>
                    <a:pt x="0" y="89808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14" name="object 8914"/>
            <p:cNvSpPr/>
            <p:nvPr/>
          </p:nvSpPr>
          <p:spPr>
            <a:xfrm>
              <a:off x="2097026" y="67915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15" name="object 8915"/>
            <p:cNvSpPr/>
            <p:nvPr/>
          </p:nvSpPr>
          <p:spPr>
            <a:xfrm>
              <a:off x="2097633" y="67909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16" name="object 8916"/>
            <p:cNvSpPr/>
            <p:nvPr/>
          </p:nvSpPr>
          <p:spPr>
            <a:xfrm>
              <a:off x="2098291" y="67902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17" name="object 8917"/>
            <p:cNvSpPr/>
            <p:nvPr/>
          </p:nvSpPr>
          <p:spPr>
            <a:xfrm>
              <a:off x="2099025" y="67895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18" name="object 8918"/>
            <p:cNvSpPr/>
            <p:nvPr/>
          </p:nvSpPr>
          <p:spPr>
            <a:xfrm>
              <a:off x="2099837" y="678874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19" name="object 8919"/>
            <p:cNvSpPr/>
            <p:nvPr/>
          </p:nvSpPr>
          <p:spPr>
            <a:xfrm>
              <a:off x="2100722" y="67878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20" name="object 8920"/>
            <p:cNvSpPr/>
            <p:nvPr/>
          </p:nvSpPr>
          <p:spPr>
            <a:xfrm>
              <a:off x="2101659" y="678691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21" name="object 8921"/>
            <p:cNvSpPr/>
            <p:nvPr/>
          </p:nvSpPr>
          <p:spPr>
            <a:xfrm>
              <a:off x="2102672" y="67859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22" name="object 8922"/>
            <p:cNvSpPr/>
            <p:nvPr/>
          </p:nvSpPr>
          <p:spPr>
            <a:xfrm>
              <a:off x="2103761" y="678481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23" name="object 8923"/>
            <p:cNvSpPr/>
            <p:nvPr/>
          </p:nvSpPr>
          <p:spPr>
            <a:xfrm>
              <a:off x="2104925" y="67836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24" name="object 8924"/>
            <p:cNvSpPr/>
            <p:nvPr/>
          </p:nvSpPr>
          <p:spPr>
            <a:xfrm>
              <a:off x="2106141" y="67824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25" name="object 8925"/>
            <p:cNvSpPr/>
            <p:nvPr/>
          </p:nvSpPr>
          <p:spPr>
            <a:xfrm>
              <a:off x="2107432" y="67811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26" name="object 8926"/>
            <p:cNvSpPr/>
            <p:nvPr/>
          </p:nvSpPr>
          <p:spPr>
            <a:xfrm>
              <a:off x="2108800" y="67797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27" name="object 8927"/>
            <p:cNvSpPr/>
            <p:nvPr/>
          </p:nvSpPr>
          <p:spPr>
            <a:xfrm>
              <a:off x="2110243" y="67783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28" name="object 8928"/>
            <p:cNvSpPr/>
            <p:nvPr/>
          </p:nvSpPr>
          <p:spPr>
            <a:xfrm>
              <a:off x="2111762" y="67768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29" name="object 8929"/>
            <p:cNvSpPr/>
            <p:nvPr/>
          </p:nvSpPr>
          <p:spPr>
            <a:xfrm>
              <a:off x="2113331" y="67752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30" name="object 8930"/>
            <p:cNvSpPr/>
            <p:nvPr/>
          </p:nvSpPr>
          <p:spPr>
            <a:xfrm>
              <a:off x="2114977" y="67735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31" name="object 8931"/>
            <p:cNvSpPr/>
            <p:nvPr/>
          </p:nvSpPr>
          <p:spPr>
            <a:xfrm>
              <a:off x="2116700" y="67718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32" name="object 8932"/>
            <p:cNvSpPr/>
            <p:nvPr/>
          </p:nvSpPr>
          <p:spPr>
            <a:xfrm>
              <a:off x="2118473" y="67700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33" name="object 8933"/>
            <p:cNvSpPr/>
            <p:nvPr/>
          </p:nvSpPr>
          <p:spPr>
            <a:xfrm>
              <a:off x="2120346" y="67682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34" name="object 8934"/>
            <p:cNvSpPr/>
            <p:nvPr/>
          </p:nvSpPr>
          <p:spPr>
            <a:xfrm>
              <a:off x="2122271" y="67662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35" name="object 8935"/>
            <p:cNvSpPr/>
            <p:nvPr/>
          </p:nvSpPr>
          <p:spPr>
            <a:xfrm>
              <a:off x="2124270" y="67642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36" name="object 8936"/>
            <p:cNvSpPr/>
            <p:nvPr/>
          </p:nvSpPr>
          <p:spPr>
            <a:xfrm>
              <a:off x="2126322" y="67622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37" name="object 8937"/>
            <p:cNvSpPr/>
            <p:nvPr/>
          </p:nvSpPr>
          <p:spPr>
            <a:xfrm>
              <a:off x="2128474" y="67600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38" name="object 8938"/>
            <p:cNvSpPr/>
            <p:nvPr/>
          </p:nvSpPr>
          <p:spPr>
            <a:xfrm>
              <a:off x="2130677" y="67578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39" name="object 8939"/>
            <p:cNvSpPr/>
            <p:nvPr/>
          </p:nvSpPr>
          <p:spPr>
            <a:xfrm>
              <a:off x="2132955" y="67555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40" name="object 8940"/>
            <p:cNvSpPr/>
            <p:nvPr/>
          </p:nvSpPr>
          <p:spPr>
            <a:xfrm>
              <a:off x="2135286" y="67532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41" name="object 8941"/>
            <p:cNvSpPr/>
            <p:nvPr/>
          </p:nvSpPr>
          <p:spPr>
            <a:xfrm>
              <a:off x="2137717" y="67508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42" name="object 8942"/>
            <p:cNvSpPr/>
            <p:nvPr/>
          </p:nvSpPr>
          <p:spPr>
            <a:xfrm>
              <a:off x="2140224" y="67483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43" name="object 8943"/>
            <p:cNvSpPr/>
            <p:nvPr/>
          </p:nvSpPr>
          <p:spPr>
            <a:xfrm>
              <a:off x="2142780" y="67457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44" name="object 8944"/>
            <p:cNvSpPr/>
            <p:nvPr/>
          </p:nvSpPr>
          <p:spPr>
            <a:xfrm>
              <a:off x="2145388" y="67431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45" name="object 8945"/>
            <p:cNvSpPr/>
            <p:nvPr/>
          </p:nvSpPr>
          <p:spPr>
            <a:xfrm>
              <a:off x="2148098" y="67404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46" name="object 8946"/>
            <p:cNvSpPr/>
            <p:nvPr/>
          </p:nvSpPr>
          <p:spPr>
            <a:xfrm>
              <a:off x="2150857" y="67376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47" name="object 8947"/>
            <p:cNvSpPr/>
            <p:nvPr/>
          </p:nvSpPr>
          <p:spPr>
            <a:xfrm>
              <a:off x="2153694" y="67348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48" name="object 8948"/>
            <p:cNvSpPr/>
            <p:nvPr/>
          </p:nvSpPr>
          <p:spPr>
            <a:xfrm>
              <a:off x="2156606" y="67319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49" name="object 8949"/>
            <p:cNvSpPr/>
            <p:nvPr/>
          </p:nvSpPr>
          <p:spPr>
            <a:xfrm>
              <a:off x="2159594" y="67289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50" name="object 8950"/>
            <p:cNvSpPr/>
            <p:nvPr/>
          </p:nvSpPr>
          <p:spPr>
            <a:xfrm>
              <a:off x="2162632" y="67258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51" name="object 8951"/>
            <p:cNvSpPr/>
            <p:nvPr/>
          </p:nvSpPr>
          <p:spPr>
            <a:xfrm>
              <a:off x="2165746" y="67227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52" name="object 8952"/>
            <p:cNvSpPr/>
            <p:nvPr/>
          </p:nvSpPr>
          <p:spPr>
            <a:xfrm>
              <a:off x="2168937" y="67195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53" name="object 8953"/>
            <p:cNvSpPr/>
            <p:nvPr/>
          </p:nvSpPr>
          <p:spPr>
            <a:xfrm>
              <a:off x="2172204" y="67162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54" name="object 8954"/>
            <p:cNvSpPr/>
            <p:nvPr/>
          </p:nvSpPr>
          <p:spPr>
            <a:xfrm>
              <a:off x="2175521" y="67129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55" name="object 8955"/>
            <p:cNvSpPr/>
            <p:nvPr/>
          </p:nvSpPr>
          <p:spPr>
            <a:xfrm>
              <a:off x="2178938" y="67095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56" name="object 8956"/>
            <p:cNvSpPr/>
            <p:nvPr/>
          </p:nvSpPr>
          <p:spPr>
            <a:xfrm>
              <a:off x="2182408" y="67060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57" name="object 8957"/>
            <p:cNvSpPr/>
            <p:nvPr/>
          </p:nvSpPr>
          <p:spPr>
            <a:xfrm>
              <a:off x="2185927" y="67025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58" name="object 8958"/>
            <p:cNvSpPr/>
            <p:nvPr/>
          </p:nvSpPr>
          <p:spPr>
            <a:xfrm>
              <a:off x="2189548" y="66989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59" name="object 8959"/>
            <p:cNvSpPr/>
            <p:nvPr/>
          </p:nvSpPr>
          <p:spPr>
            <a:xfrm>
              <a:off x="2193220" y="66952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60" name="object 8960"/>
            <p:cNvSpPr/>
            <p:nvPr/>
          </p:nvSpPr>
          <p:spPr>
            <a:xfrm>
              <a:off x="2196967" y="66915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61" name="object 8961"/>
            <p:cNvSpPr/>
            <p:nvPr/>
          </p:nvSpPr>
          <p:spPr>
            <a:xfrm>
              <a:off x="2200790" y="66876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62" name="object 8962"/>
            <p:cNvSpPr/>
            <p:nvPr/>
          </p:nvSpPr>
          <p:spPr>
            <a:xfrm>
              <a:off x="2204690" y="66837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63" name="object 8963"/>
            <p:cNvSpPr/>
            <p:nvPr/>
          </p:nvSpPr>
          <p:spPr>
            <a:xfrm>
              <a:off x="2208665" y="66797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64" name="object 8964"/>
            <p:cNvSpPr/>
            <p:nvPr/>
          </p:nvSpPr>
          <p:spPr>
            <a:xfrm>
              <a:off x="2212693" y="66757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65" name="object 8965"/>
            <p:cNvSpPr/>
            <p:nvPr/>
          </p:nvSpPr>
          <p:spPr>
            <a:xfrm>
              <a:off x="2216793" y="66716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66" name="object 8966"/>
            <p:cNvSpPr/>
            <p:nvPr/>
          </p:nvSpPr>
          <p:spPr>
            <a:xfrm>
              <a:off x="2220946" y="66675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67" name="object 8967"/>
            <p:cNvSpPr/>
            <p:nvPr/>
          </p:nvSpPr>
          <p:spPr>
            <a:xfrm>
              <a:off x="2225201" y="66632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68" name="object 8968"/>
            <p:cNvSpPr/>
            <p:nvPr/>
          </p:nvSpPr>
          <p:spPr>
            <a:xfrm>
              <a:off x="2229505" y="66589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69" name="object 8969"/>
            <p:cNvSpPr/>
            <p:nvPr/>
          </p:nvSpPr>
          <p:spPr>
            <a:xfrm>
              <a:off x="2233885" y="66545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70" name="object 8970"/>
            <p:cNvSpPr/>
            <p:nvPr/>
          </p:nvSpPr>
          <p:spPr>
            <a:xfrm>
              <a:off x="2238343" y="66500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71" name="object 8971"/>
            <p:cNvSpPr/>
            <p:nvPr/>
          </p:nvSpPr>
          <p:spPr>
            <a:xfrm>
              <a:off x="2242849" y="66455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72" name="object 8972"/>
            <p:cNvSpPr/>
            <p:nvPr/>
          </p:nvSpPr>
          <p:spPr>
            <a:xfrm>
              <a:off x="2247432" y="66409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73" name="object 8973"/>
            <p:cNvSpPr/>
            <p:nvPr/>
          </p:nvSpPr>
          <p:spPr>
            <a:xfrm>
              <a:off x="2252092" y="66362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74" name="object 8974"/>
            <p:cNvSpPr/>
            <p:nvPr/>
          </p:nvSpPr>
          <p:spPr>
            <a:xfrm>
              <a:off x="2256826" y="66315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75" name="object 8975"/>
            <p:cNvSpPr/>
            <p:nvPr/>
          </p:nvSpPr>
          <p:spPr>
            <a:xfrm>
              <a:off x="2261637" y="66267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76" name="object 8976"/>
            <p:cNvSpPr/>
            <p:nvPr/>
          </p:nvSpPr>
          <p:spPr>
            <a:xfrm>
              <a:off x="2266499" y="66219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77" name="object 8977"/>
            <p:cNvSpPr/>
            <p:nvPr/>
          </p:nvSpPr>
          <p:spPr>
            <a:xfrm>
              <a:off x="2271436" y="66169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78" name="object 8978"/>
            <p:cNvSpPr/>
            <p:nvPr/>
          </p:nvSpPr>
          <p:spPr>
            <a:xfrm>
              <a:off x="2276450" y="66119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79" name="object 8979"/>
          <p:cNvSpPr txBox="1"/>
          <p:nvPr/>
        </p:nvSpPr>
        <p:spPr>
          <a:xfrm>
            <a:off x="3858338" y="6509533"/>
            <a:ext cx="973455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925" spc="1522" baseline="-24216" dirty="0">
                <a:latin typeface="Tahoma"/>
                <a:cs typeface="Tahoma"/>
              </a:rPr>
              <a:t>/</a:t>
            </a:r>
            <a:r>
              <a:rPr sz="2925" spc="1522" baseline="-27065" dirty="0">
                <a:latin typeface="Tahoma"/>
                <a:cs typeface="Tahoma"/>
              </a:rPr>
              <a:t>/</a:t>
            </a:r>
            <a:r>
              <a:rPr sz="2925" spc="1522" baseline="-11396" dirty="0">
                <a:latin typeface="Tahoma"/>
                <a:cs typeface="Tahoma"/>
              </a:rPr>
              <a:t>/</a:t>
            </a:r>
            <a:r>
              <a:rPr sz="1950" spc="1015" dirty="0">
                <a:latin typeface="Tahoma"/>
                <a:cs typeface="Tahoma"/>
              </a:rPr>
              <a:t>/</a:t>
            </a:r>
            <a:endParaRPr sz="1950">
              <a:latin typeface="Tahoma"/>
              <a:cs typeface="Tahoma"/>
            </a:endParaRPr>
          </a:p>
        </p:txBody>
      </p:sp>
      <p:grpSp>
        <p:nvGrpSpPr>
          <p:cNvPr id="8980" name="object 8980"/>
          <p:cNvGrpSpPr/>
          <p:nvPr/>
        </p:nvGrpSpPr>
        <p:grpSpPr>
          <a:xfrm>
            <a:off x="4614186" y="5888354"/>
            <a:ext cx="184785" cy="95250"/>
            <a:chOff x="4614186" y="5888354"/>
            <a:chExt cx="184785" cy="95250"/>
          </a:xfrm>
        </p:grpSpPr>
        <p:sp>
          <p:nvSpPr>
            <p:cNvPr id="8981" name="object 8981"/>
            <p:cNvSpPr/>
            <p:nvPr/>
          </p:nvSpPr>
          <p:spPr>
            <a:xfrm>
              <a:off x="4614186" y="5893399"/>
              <a:ext cx="179705" cy="0"/>
            </a:xfrm>
            <a:custGeom>
              <a:avLst/>
              <a:gdLst/>
              <a:ahLst/>
              <a:cxnLst/>
              <a:rect l="l" t="t" r="r" b="b"/>
              <a:pathLst>
                <a:path w="179704">
                  <a:moveTo>
                    <a:pt x="0" y="0"/>
                  </a:moveTo>
                  <a:lnTo>
                    <a:pt x="179424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82" name="object 8982"/>
            <p:cNvSpPr/>
            <p:nvPr/>
          </p:nvSpPr>
          <p:spPr>
            <a:xfrm>
              <a:off x="4793636" y="5893399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70">
                  <a:moveTo>
                    <a:pt x="0" y="89808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983" name="object 8983"/>
          <p:cNvGrpSpPr/>
          <p:nvPr/>
        </p:nvGrpSpPr>
        <p:grpSpPr>
          <a:xfrm>
            <a:off x="2097051" y="6517061"/>
            <a:ext cx="1804670" cy="100330"/>
            <a:chOff x="2097051" y="6517061"/>
            <a:chExt cx="1804670" cy="100330"/>
          </a:xfrm>
        </p:grpSpPr>
        <p:sp>
          <p:nvSpPr>
            <p:cNvPr id="8984" name="object 8984"/>
            <p:cNvSpPr/>
            <p:nvPr/>
          </p:nvSpPr>
          <p:spPr>
            <a:xfrm>
              <a:off x="2102089" y="6611915"/>
              <a:ext cx="1794510" cy="0"/>
            </a:xfrm>
            <a:custGeom>
              <a:avLst/>
              <a:gdLst/>
              <a:ahLst/>
              <a:cxnLst/>
              <a:rect l="l" t="t" r="r" b="b"/>
              <a:pathLst>
                <a:path w="1794510">
                  <a:moveTo>
                    <a:pt x="0" y="0"/>
                  </a:moveTo>
                  <a:lnTo>
                    <a:pt x="1794373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85" name="object 8985"/>
            <p:cNvSpPr/>
            <p:nvPr/>
          </p:nvSpPr>
          <p:spPr>
            <a:xfrm>
              <a:off x="2102089" y="6522106"/>
              <a:ext cx="1794510" cy="0"/>
            </a:xfrm>
            <a:custGeom>
              <a:avLst/>
              <a:gdLst/>
              <a:ahLst/>
              <a:cxnLst/>
              <a:rect l="l" t="t" r="r" b="b"/>
              <a:pathLst>
                <a:path w="1794510">
                  <a:moveTo>
                    <a:pt x="0" y="0"/>
                  </a:moveTo>
                  <a:lnTo>
                    <a:pt x="1794373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86" name="object 8986"/>
            <p:cNvSpPr/>
            <p:nvPr/>
          </p:nvSpPr>
          <p:spPr>
            <a:xfrm>
              <a:off x="2102089" y="6522107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70">
                  <a:moveTo>
                    <a:pt x="0" y="89808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87" name="object 8987"/>
            <p:cNvSpPr/>
            <p:nvPr/>
          </p:nvSpPr>
          <p:spPr>
            <a:xfrm>
              <a:off x="3896437" y="6522107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70">
                  <a:moveTo>
                    <a:pt x="0" y="89808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88" name="object 8988"/>
          <p:cNvSpPr txBox="1"/>
          <p:nvPr/>
        </p:nvSpPr>
        <p:spPr>
          <a:xfrm>
            <a:off x="2089390" y="6004324"/>
            <a:ext cx="530225" cy="5810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64795">
              <a:lnSpc>
                <a:spcPts val="2165"/>
              </a:lnSpc>
              <a:spcBef>
                <a:spcPts val="135"/>
              </a:spcBef>
            </a:pPr>
            <a:r>
              <a:rPr sz="1950" spc="1240" dirty="0">
                <a:latin typeface="Tahoma"/>
                <a:cs typeface="Tahoma"/>
              </a:rPr>
              <a:t>/</a:t>
            </a:r>
            <a:endParaRPr sz="1950">
              <a:latin typeface="Tahoma"/>
              <a:cs typeface="Tahoma"/>
            </a:endParaRPr>
          </a:p>
          <a:p>
            <a:pPr marL="12700">
              <a:lnSpc>
                <a:spcPts val="2165"/>
              </a:lnSpc>
            </a:pPr>
            <a:r>
              <a:rPr sz="1950" spc="1240" dirty="0">
                <a:latin typeface="Tahoma"/>
                <a:cs typeface="Tahoma"/>
              </a:rPr>
              <a:t>/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8989" name="object 8989"/>
          <p:cNvSpPr txBox="1"/>
          <p:nvPr/>
        </p:nvSpPr>
        <p:spPr>
          <a:xfrm>
            <a:off x="2568511" y="5611378"/>
            <a:ext cx="469265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925" spc="1192" baseline="-31339" dirty="0">
                <a:latin typeface="Tahoma"/>
                <a:cs typeface="Tahoma"/>
              </a:rPr>
              <a:t>/</a:t>
            </a:r>
            <a:r>
              <a:rPr sz="1950" spc="795" dirty="0">
                <a:latin typeface="Tahoma"/>
                <a:cs typeface="Tahoma"/>
              </a:rPr>
              <a:t>/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8990" name="object 8990"/>
          <p:cNvSpPr txBox="1"/>
          <p:nvPr/>
        </p:nvSpPr>
        <p:spPr>
          <a:xfrm>
            <a:off x="3858338" y="6240086"/>
            <a:ext cx="973455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925" spc="1522" baseline="-24216" dirty="0">
                <a:latin typeface="Tahoma"/>
                <a:cs typeface="Tahoma"/>
              </a:rPr>
              <a:t>/</a:t>
            </a:r>
            <a:r>
              <a:rPr sz="2925" spc="1522" baseline="-27065" dirty="0">
                <a:latin typeface="Tahoma"/>
                <a:cs typeface="Tahoma"/>
              </a:rPr>
              <a:t>/</a:t>
            </a:r>
            <a:r>
              <a:rPr sz="2925" spc="1522" baseline="-31339" dirty="0">
                <a:latin typeface="Tahoma"/>
                <a:cs typeface="Tahoma"/>
              </a:rPr>
              <a:t>/</a:t>
            </a:r>
            <a:r>
              <a:rPr sz="1950" spc="1015" dirty="0">
                <a:latin typeface="Tahoma"/>
                <a:cs typeface="Tahoma"/>
              </a:rPr>
              <a:t>/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8991" name="object 8991"/>
          <p:cNvSpPr txBox="1"/>
          <p:nvPr/>
        </p:nvSpPr>
        <p:spPr>
          <a:xfrm>
            <a:off x="4362884" y="5841614"/>
            <a:ext cx="469265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950" spc="795" dirty="0">
                <a:latin typeface="Tahoma"/>
                <a:cs typeface="Tahoma"/>
              </a:rPr>
              <a:t>/</a:t>
            </a:r>
            <a:r>
              <a:rPr sz="2925" spc="1192" baseline="-28490" dirty="0">
                <a:latin typeface="Tahoma"/>
                <a:cs typeface="Tahoma"/>
              </a:rPr>
              <a:t>/</a:t>
            </a:r>
            <a:endParaRPr sz="2925" baseline="-28490">
              <a:latin typeface="Tahoma"/>
              <a:cs typeface="Tahoma"/>
            </a:endParaRPr>
          </a:p>
        </p:txBody>
      </p:sp>
      <p:sp>
        <p:nvSpPr>
          <p:cNvPr id="8992" name="object 8992"/>
          <p:cNvSpPr txBox="1"/>
          <p:nvPr/>
        </p:nvSpPr>
        <p:spPr>
          <a:xfrm>
            <a:off x="4362884" y="5701212"/>
            <a:ext cx="469265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925" spc="1192" baseline="-11396" dirty="0">
                <a:latin typeface="Tahoma"/>
                <a:cs typeface="Tahoma"/>
              </a:rPr>
              <a:t>/</a:t>
            </a:r>
            <a:r>
              <a:rPr sz="1950" spc="795" dirty="0">
                <a:latin typeface="Tahoma"/>
                <a:cs typeface="Tahoma"/>
              </a:rPr>
              <a:t>/</a:t>
            </a:r>
            <a:endParaRPr sz="1950">
              <a:latin typeface="Tahoma"/>
              <a:cs typeface="Tahoma"/>
            </a:endParaRPr>
          </a:p>
        </p:txBody>
      </p:sp>
      <p:grpSp>
        <p:nvGrpSpPr>
          <p:cNvPr id="8993" name="object 8993"/>
          <p:cNvGrpSpPr/>
          <p:nvPr/>
        </p:nvGrpSpPr>
        <p:grpSpPr>
          <a:xfrm>
            <a:off x="2999263" y="5618931"/>
            <a:ext cx="1799589" cy="95250"/>
            <a:chOff x="2999263" y="5618931"/>
            <a:chExt cx="1799589" cy="95250"/>
          </a:xfrm>
        </p:grpSpPr>
        <p:sp>
          <p:nvSpPr>
            <p:cNvPr id="8994" name="object 8994"/>
            <p:cNvSpPr/>
            <p:nvPr/>
          </p:nvSpPr>
          <p:spPr>
            <a:xfrm>
              <a:off x="2999263" y="5623975"/>
              <a:ext cx="1794510" cy="0"/>
            </a:xfrm>
            <a:custGeom>
              <a:avLst/>
              <a:gdLst/>
              <a:ahLst/>
              <a:cxnLst/>
              <a:rect l="l" t="t" r="r" b="b"/>
              <a:pathLst>
                <a:path w="1794510">
                  <a:moveTo>
                    <a:pt x="0" y="0"/>
                  </a:moveTo>
                  <a:lnTo>
                    <a:pt x="1794373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95" name="object 8995"/>
            <p:cNvSpPr/>
            <p:nvPr/>
          </p:nvSpPr>
          <p:spPr>
            <a:xfrm>
              <a:off x="4793636" y="5623975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70">
                  <a:moveTo>
                    <a:pt x="0" y="89808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96" name="object 8996"/>
          <p:cNvSpPr txBox="1"/>
          <p:nvPr/>
        </p:nvSpPr>
        <p:spPr>
          <a:xfrm>
            <a:off x="4110611" y="6094129"/>
            <a:ext cx="721360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950" spc="470" dirty="0">
                <a:latin typeface="Tahoma"/>
                <a:cs typeface="Tahoma"/>
              </a:rPr>
              <a:t>/</a:t>
            </a:r>
            <a:r>
              <a:rPr sz="2925" spc="705" baseline="-4273" dirty="0">
                <a:latin typeface="Tahoma"/>
                <a:cs typeface="Tahoma"/>
              </a:rPr>
              <a:t>/</a:t>
            </a:r>
            <a:r>
              <a:rPr sz="2925" spc="705" baseline="-12820" dirty="0">
                <a:latin typeface="Tahoma"/>
                <a:cs typeface="Tahoma"/>
              </a:rPr>
              <a:t>/</a:t>
            </a:r>
            <a:r>
              <a:rPr sz="2925" u="sng" spc="7" baseline="-1566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925" u="sng" spc="-89" baseline="-1566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925" baseline="-15669">
              <a:latin typeface="Times New Roman"/>
              <a:cs typeface="Times New Roman"/>
            </a:endParaRPr>
          </a:p>
        </p:txBody>
      </p:sp>
      <p:sp>
        <p:nvSpPr>
          <p:cNvPr id="8997" name="object 8997"/>
          <p:cNvSpPr txBox="1"/>
          <p:nvPr/>
        </p:nvSpPr>
        <p:spPr>
          <a:xfrm>
            <a:off x="2159248" y="8316877"/>
            <a:ext cx="2480945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00" spc="135" dirty="0">
                <a:latin typeface="Calibri"/>
                <a:cs typeface="Calibri"/>
              </a:rPr>
              <a:t>(a)</a:t>
            </a:r>
            <a:r>
              <a:rPr sz="1600" spc="275" dirty="0">
                <a:latin typeface="Calibri"/>
                <a:cs typeface="Calibri"/>
              </a:rPr>
              <a:t> </a:t>
            </a:r>
            <a:r>
              <a:rPr sz="1600" spc="90" dirty="0">
                <a:latin typeface="Calibri"/>
                <a:cs typeface="Calibri"/>
              </a:rPr>
              <a:t>Horizontal</a:t>
            </a:r>
            <a:r>
              <a:rPr sz="1600" spc="185" dirty="0">
                <a:latin typeface="Calibri"/>
                <a:cs typeface="Calibri"/>
              </a:rPr>
              <a:t> </a:t>
            </a:r>
            <a:r>
              <a:rPr sz="1600" spc="50" dirty="0">
                <a:latin typeface="Calibri"/>
                <a:cs typeface="Calibri"/>
              </a:rPr>
              <a:t>slices:</a:t>
            </a:r>
            <a:r>
              <a:rPr sz="1600" spc="370" dirty="0">
                <a:latin typeface="Calibri"/>
                <a:cs typeface="Calibri"/>
              </a:rPr>
              <a:t> </a:t>
            </a:r>
            <a:r>
              <a:rPr sz="1600" b="1" spc="120" dirty="0">
                <a:latin typeface="Verdana"/>
                <a:cs typeface="Verdana"/>
              </a:rPr>
              <a:t>X</a:t>
            </a:r>
            <a:r>
              <a:rPr sz="1800" i="1" spc="179" baseline="-11574" dirty="0">
                <a:latin typeface="Calibri"/>
                <a:cs typeface="Calibri"/>
              </a:rPr>
              <a:t>i</a:t>
            </a:r>
            <a:r>
              <a:rPr sz="1800" i="1" spc="179" baseline="-11574" dirty="0">
                <a:latin typeface="Trebuchet MS"/>
                <a:cs typeface="Trebuchet MS"/>
              </a:rPr>
              <a:t>::</a:t>
            </a:r>
            <a:endParaRPr sz="1800" baseline="-11574">
              <a:latin typeface="Trebuchet MS"/>
              <a:cs typeface="Trebuchet MS"/>
            </a:endParaRPr>
          </a:p>
        </p:txBody>
      </p:sp>
      <p:grpSp>
        <p:nvGrpSpPr>
          <p:cNvPr id="8998" name="object 8998"/>
          <p:cNvGrpSpPr/>
          <p:nvPr/>
        </p:nvGrpSpPr>
        <p:grpSpPr>
          <a:xfrm>
            <a:off x="5210900" y="6427254"/>
            <a:ext cx="1715135" cy="1806575"/>
            <a:chOff x="5210900" y="6427254"/>
            <a:chExt cx="1715135" cy="1806575"/>
          </a:xfrm>
        </p:grpSpPr>
        <p:sp>
          <p:nvSpPr>
            <p:cNvPr id="8999" name="object 8999"/>
            <p:cNvSpPr/>
            <p:nvPr/>
          </p:nvSpPr>
          <p:spPr>
            <a:xfrm>
              <a:off x="5215939" y="6432273"/>
              <a:ext cx="0" cy="1796414"/>
            </a:xfrm>
            <a:custGeom>
              <a:avLst/>
              <a:gdLst/>
              <a:ahLst/>
              <a:cxnLst/>
              <a:rect l="l" t="t" r="r" b="b"/>
              <a:pathLst>
                <a:path h="1796415">
                  <a:moveTo>
                    <a:pt x="0" y="1796290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00" name="object 9000"/>
            <p:cNvSpPr/>
            <p:nvPr/>
          </p:nvSpPr>
          <p:spPr>
            <a:xfrm>
              <a:off x="5305652" y="6432273"/>
              <a:ext cx="0" cy="1796414"/>
            </a:xfrm>
            <a:custGeom>
              <a:avLst/>
              <a:gdLst/>
              <a:ahLst/>
              <a:cxnLst/>
              <a:rect l="l" t="t" r="r" b="b"/>
              <a:pathLst>
                <a:path h="1796415">
                  <a:moveTo>
                    <a:pt x="0" y="1796290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01" name="object 9001"/>
            <p:cNvSpPr/>
            <p:nvPr/>
          </p:nvSpPr>
          <p:spPr>
            <a:xfrm>
              <a:off x="5215939" y="8228563"/>
              <a:ext cx="90170" cy="0"/>
            </a:xfrm>
            <a:custGeom>
              <a:avLst/>
              <a:gdLst/>
              <a:ahLst/>
              <a:cxnLst/>
              <a:rect l="l" t="t" r="r" b="b"/>
              <a:pathLst>
                <a:path w="90170">
                  <a:moveTo>
                    <a:pt x="0" y="0"/>
                  </a:moveTo>
                  <a:lnTo>
                    <a:pt x="89712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02" name="object 9002"/>
            <p:cNvSpPr/>
            <p:nvPr/>
          </p:nvSpPr>
          <p:spPr>
            <a:xfrm>
              <a:off x="5215939" y="6432298"/>
              <a:ext cx="90170" cy="0"/>
            </a:xfrm>
            <a:custGeom>
              <a:avLst/>
              <a:gdLst/>
              <a:ahLst/>
              <a:cxnLst/>
              <a:rect l="l" t="t" r="r" b="b"/>
              <a:pathLst>
                <a:path w="90170">
                  <a:moveTo>
                    <a:pt x="0" y="0"/>
                  </a:moveTo>
                  <a:lnTo>
                    <a:pt x="89712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03" name="object 9003"/>
            <p:cNvSpPr/>
            <p:nvPr/>
          </p:nvSpPr>
          <p:spPr>
            <a:xfrm>
              <a:off x="5300613" y="82285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04" name="object 9004"/>
            <p:cNvSpPr/>
            <p:nvPr/>
          </p:nvSpPr>
          <p:spPr>
            <a:xfrm>
              <a:off x="5301195" y="82279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05" name="object 9005"/>
            <p:cNvSpPr/>
            <p:nvPr/>
          </p:nvSpPr>
          <p:spPr>
            <a:xfrm>
              <a:off x="5301878" y="82272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06" name="object 9006"/>
            <p:cNvSpPr/>
            <p:nvPr/>
          </p:nvSpPr>
          <p:spPr>
            <a:xfrm>
              <a:off x="5302614" y="82265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07" name="object 9007"/>
            <p:cNvSpPr/>
            <p:nvPr/>
          </p:nvSpPr>
          <p:spPr>
            <a:xfrm>
              <a:off x="5303424" y="82257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08" name="object 9008"/>
            <p:cNvSpPr/>
            <p:nvPr/>
          </p:nvSpPr>
          <p:spPr>
            <a:xfrm>
              <a:off x="5304284" y="82248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09" name="object 9009"/>
            <p:cNvSpPr/>
            <p:nvPr/>
          </p:nvSpPr>
          <p:spPr>
            <a:xfrm>
              <a:off x="5305247" y="82239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10" name="object 9010"/>
            <p:cNvSpPr/>
            <p:nvPr/>
          </p:nvSpPr>
          <p:spPr>
            <a:xfrm>
              <a:off x="5306260" y="82229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11" name="object 9011"/>
            <p:cNvSpPr/>
            <p:nvPr/>
          </p:nvSpPr>
          <p:spPr>
            <a:xfrm>
              <a:off x="5307348" y="8221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12" name="object 9012"/>
            <p:cNvSpPr/>
            <p:nvPr/>
          </p:nvSpPr>
          <p:spPr>
            <a:xfrm>
              <a:off x="5308488" y="82206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13" name="object 9013"/>
            <p:cNvSpPr/>
            <p:nvPr/>
          </p:nvSpPr>
          <p:spPr>
            <a:xfrm>
              <a:off x="5309728" y="82194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14" name="object 9014"/>
            <p:cNvSpPr/>
            <p:nvPr/>
          </p:nvSpPr>
          <p:spPr>
            <a:xfrm>
              <a:off x="5311020" y="82181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15" name="object 9015"/>
            <p:cNvSpPr/>
            <p:nvPr/>
          </p:nvSpPr>
          <p:spPr>
            <a:xfrm>
              <a:off x="5312387" y="82167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16" name="object 9016"/>
            <p:cNvSpPr/>
            <p:nvPr/>
          </p:nvSpPr>
          <p:spPr>
            <a:xfrm>
              <a:off x="5313831" y="82153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17" name="object 9017"/>
            <p:cNvSpPr/>
            <p:nvPr/>
          </p:nvSpPr>
          <p:spPr>
            <a:xfrm>
              <a:off x="5315324" y="82138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18" name="object 9018"/>
            <p:cNvSpPr/>
            <p:nvPr/>
          </p:nvSpPr>
          <p:spPr>
            <a:xfrm>
              <a:off x="5316894" y="82122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19" name="object 9019"/>
            <p:cNvSpPr/>
            <p:nvPr/>
          </p:nvSpPr>
          <p:spPr>
            <a:xfrm>
              <a:off x="5318540" y="82106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20" name="object 9020"/>
            <p:cNvSpPr/>
            <p:nvPr/>
          </p:nvSpPr>
          <p:spPr>
            <a:xfrm>
              <a:off x="5320262" y="82088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21" name="object 9021"/>
            <p:cNvSpPr/>
            <p:nvPr/>
          </p:nvSpPr>
          <p:spPr>
            <a:xfrm>
              <a:off x="5322060" y="82070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22" name="object 9022"/>
            <p:cNvSpPr/>
            <p:nvPr/>
          </p:nvSpPr>
          <p:spPr>
            <a:xfrm>
              <a:off x="5323908" y="82052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23" name="object 9023"/>
            <p:cNvSpPr/>
            <p:nvPr/>
          </p:nvSpPr>
          <p:spPr>
            <a:xfrm>
              <a:off x="5325832" y="82033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24" name="object 9024"/>
            <p:cNvSpPr/>
            <p:nvPr/>
          </p:nvSpPr>
          <p:spPr>
            <a:xfrm>
              <a:off x="5327833" y="82013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25" name="object 9025"/>
            <p:cNvSpPr/>
            <p:nvPr/>
          </p:nvSpPr>
          <p:spPr>
            <a:xfrm>
              <a:off x="5329908" y="81992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26" name="object 9026"/>
            <p:cNvSpPr/>
            <p:nvPr/>
          </p:nvSpPr>
          <p:spPr>
            <a:xfrm>
              <a:off x="5332036" y="81971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27" name="object 9027"/>
            <p:cNvSpPr/>
            <p:nvPr/>
          </p:nvSpPr>
          <p:spPr>
            <a:xfrm>
              <a:off x="5334240" y="81949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28" name="object 9028"/>
            <p:cNvSpPr/>
            <p:nvPr/>
          </p:nvSpPr>
          <p:spPr>
            <a:xfrm>
              <a:off x="5336518" y="81926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29" name="object 9029"/>
            <p:cNvSpPr/>
            <p:nvPr/>
          </p:nvSpPr>
          <p:spPr>
            <a:xfrm>
              <a:off x="5338873" y="81902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30" name="object 9030"/>
            <p:cNvSpPr/>
            <p:nvPr/>
          </p:nvSpPr>
          <p:spPr>
            <a:xfrm>
              <a:off x="5341304" y="81878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31" name="object 9031"/>
            <p:cNvSpPr/>
            <p:nvPr/>
          </p:nvSpPr>
          <p:spPr>
            <a:xfrm>
              <a:off x="5343786" y="81853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32" name="object 9032"/>
            <p:cNvSpPr/>
            <p:nvPr/>
          </p:nvSpPr>
          <p:spPr>
            <a:xfrm>
              <a:off x="5346342" y="81827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33" name="object 9033"/>
            <p:cNvSpPr/>
            <p:nvPr/>
          </p:nvSpPr>
          <p:spPr>
            <a:xfrm>
              <a:off x="5348976" y="81801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34" name="object 9034"/>
            <p:cNvSpPr/>
            <p:nvPr/>
          </p:nvSpPr>
          <p:spPr>
            <a:xfrm>
              <a:off x="5351660" y="81774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35" name="object 9035"/>
            <p:cNvSpPr/>
            <p:nvPr/>
          </p:nvSpPr>
          <p:spPr>
            <a:xfrm>
              <a:off x="5354445" y="81746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36" name="object 9036"/>
            <p:cNvSpPr/>
            <p:nvPr/>
          </p:nvSpPr>
          <p:spPr>
            <a:xfrm>
              <a:off x="5357281" y="81718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37" name="object 9037"/>
            <p:cNvSpPr/>
            <p:nvPr/>
          </p:nvSpPr>
          <p:spPr>
            <a:xfrm>
              <a:off x="5360193" y="81689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38" name="object 9038"/>
            <p:cNvSpPr/>
            <p:nvPr/>
          </p:nvSpPr>
          <p:spPr>
            <a:xfrm>
              <a:off x="5363156" y="81659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39" name="object 9039"/>
            <p:cNvSpPr/>
            <p:nvPr/>
          </p:nvSpPr>
          <p:spPr>
            <a:xfrm>
              <a:off x="5366219" y="81629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40" name="object 9040"/>
            <p:cNvSpPr/>
            <p:nvPr/>
          </p:nvSpPr>
          <p:spPr>
            <a:xfrm>
              <a:off x="5369335" y="81597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41" name="object 9041"/>
            <p:cNvSpPr/>
            <p:nvPr/>
          </p:nvSpPr>
          <p:spPr>
            <a:xfrm>
              <a:off x="5372525" y="81565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42" name="object 9042"/>
            <p:cNvSpPr/>
            <p:nvPr/>
          </p:nvSpPr>
          <p:spPr>
            <a:xfrm>
              <a:off x="5375766" y="81533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43" name="object 9043"/>
            <p:cNvSpPr/>
            <p:nvPr/>
          </p:nvSpPr>
          <p:spPr>
            <a:xfrm>
              <a:off x="5379107" y="81499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44" name="object 9044"/>
            <p:cNvSpPr/>
            <p:nvPr/>
          </p:nvSpPr>
          <p:spPr>
            <a:xfrm>
              <a:off x="5382501" y="81465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45" name="object 9045"/>
            <p:cNvSpPr/>
            <p:nvPr/>
          </p:nvSpPr>
          <p:spPr>
            <a:xfrm>
              <a:off x="5385970" y="81431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46" name="object 9046"/>
            <p:cNvSpPr/>
            <p:nvPr/>
          </p:nvSpPr>
          <p:spPr>
            <a:xfrm>
              <a:off x="5389515" y="81395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47" name="object 9047"/>
            <p:cNvSpPr/>
            <p:nvPr/>
          </p:nvSpPr>
          <p:spPr>
            <a:xfrm>
              <a:off x="5393110" y="81359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48" name="object 9048"/>
            <p:cNvSpPr/>
            <p:nvPr/>
          </p:nvSpPr>
          <p:spPr>
            <a:xfrm>
              <a:off x="5396807" y="81322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49" name="object 9049"/>
            <p:cNvSpPr/>
            <p:nvPr/>
          </p:nvSpPr>
          <p:spPr>
            <a:xfrm>
              <a:off x="5400555" y="81285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50" name="object 9050"/>
            <p:cNvSpPr/>
            <p:nvPr/>
          </p:nvSpPr>
          <p:spPr>
            <a:xfrm>
              <a:off x="5404379" y="81247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51" name="object 9051"/>
            <p:cNvSpPr/>
            <p:nvPr/>
          </p:nvSpPr>
          <p:spPr>
            <a:xfrm>
              <a:off x="5408278" y="81207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52" name="object 9052"/>
            <p:cNvSpPr/>
            <p:nvPr/>
          </p:nvSpPr>
          <p:spPr>
            <a:xfrm>
              <a:off x="5412228" y="81168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53" name="object 9053"/>
            <p:cNvSpPr/>
            <p:nvPr/>
          </p:nvSpPr>
          <p:spPr>
            <a:xfrm>
              <a:off x="5416253" y="81127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54" name="object 9054"/>
            <p:cNvSpPr/>
            <p:nvPr/>
          </p:nvSpPr>
          <p:spPr>
            <a:xfrm>
              <a:off x="5420355" y="81086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55" name="object 9055"/>
            <p:cNvSpPr/>
            <p:nvPr/>
          </p:nvSpPr>
          <p:spPr>
            <a:xfrm>
              <a:off x="5424534" y="81045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56" name="object 9056"/>
            <p:cNvSpPr/>
            <p:nvPr/>
          </p:nvSpPr>
          <p:spPr>
            <a:xfrm>
              <a:off x="5428763" y="81002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57" name="object 9057"/>
            <p:cNvSpPr/>
            <p:nvPr/>
          </p:nvSpPr>
          <p:spPr>
            <a:xfrm>
              <a:off x="5433092" y="80959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58" name="object 9058"/>
            <p:cNvSpPr/>
            <p:nvPr/>
          </p:nvSpPr>
          <p:spPr>
            <a:xfrm>
              <a:off x="5437447" y="80915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59" name="object 9059"/>
            <p:cNvSpPr/>
            <p:nvPr/>
          </p:nvSpPr>
          <p:spPr>
            <a:xfrm>
              <a:off x="5441905" y="80871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60" name="object 9060"/>
            <p:cNvSpPr/>
            <p:nvPr/>
          </p:nvSpPr>
          <p:spPr>
            <a:xfrm>
              <a:off x="5446436" y="80825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61" name="object 9061"/>
            <p:cNvSpPr/>
            <p:nvPr/>
          </p:nvSpPr>
          <p:spPr>
            <a:xfrm>
              <a:off x="5451020" y="80779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62" name="object 9062"/>
            <p:cNvSpPr/>
            <p:nvPr/>
          </p:nvSpPr>
          <p:spPr>
            <a:xfrm>
              <a:off x="5455679" y="80733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63" name="object 9063"/>
            <p:cNvSpPr/>
            <p:nvPr/>
          </p:nvSpPr>
          <p:spPr>
            <a:xfrm>
              <a:off x="5460414" y="80685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64" name="object 9064"/>
            <p:cNvSpPr/>
            <p:nvPr/>
          </p:nvSpPr>
          <p:spPr>
            <a:xfrm>
              <a:off x="5465199" y="80638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65" name="object 9065"/>
            <p:cNvSpPr/>
            <p:nvPr/>
          </p:nvSpPr>
          <p:spPr>
            <a:xfrm>
              <a:off x="5470086" y="80589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66" name="object 9066"/>
            <p:cNvSpPr/>
            <p:nvPr/>
          </p:nvSpPr>
          <p:spPr>
            <a:xfrm>
              <a:off x="5475024" y="80539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67" name="object 9067"/>
            <p:cNvSpPr/>
            <p:nvPr/>
          </p:nvSpPr>
          <p:spPr>
            <a:xfrm>
              <a:off x="5480038" y="80489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68" name="object 9068"/>
            <p:cNvSpPr/>
            <p:nvPr/>
          </p:nvSpPr>
          <p:spPr>
            <a:xfrm>
              <a:off x="5485101" y="6432273"/>
              <a:ext cx="0" cy="1796414"/>
            </a:xfrm>
            <a:custGeom>
              <a:avLst/>
              <a:gdLst/>
              <a:ahLst/>
              <a:cxnLst/>
              <a:rect l="l" t="t" r="r" b="b"/>
              <a:pathLst>
                <a:path h="1796415">
                  <a:moveTo>
                    <a:pt x="0" y="1796290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69" name="object 9069"/>
            <p:cNvSpPr/>
            <p:nvPr/>
          </p:nvSpPr>
          <p:spPr>
            <a:xfrm>
              <a:off x="5574814" y="6432273"/>
              <a:ext cx="0" cy="1796414"/>
            </a:xfrm>
            <a:custGeom>
              <a:avLst/>
              <a:gdLst/>
              <a:ahLst/>
              <a:cxnLst/>
              <a:rect l="l" t="t" r="r" b="b"/>
              <a:pathLst>
                <a:path h="1796415">
                  <a:moveTo>
                    <a:pt x="0" y="1796290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70" name="object 9070"/>
            <p:cNvSpPr/>
            <p:nvPr/>
          </p:nvSpPr>
          <p:spPr>
            <a:xfrm>
              <a:off x="5485101" y="8228563"/>
              <a:ext cx="90170" cy="0"/>
            </a:xfrm>
            <a:custGeom>
              <a:avLst/>
              <a:gdLst/>
              <a:ahLst/>
              <a:cxnLst/>
              <a:rect l="l" t="t" r="r" b="b"/>
              <a:pathLst>
                <a:path w="90170">
                  <a:moveTo>
                    <a:pt x="0" y="0"/>
                  </a:moveTo>
                  <a:lnTo>
                    <a:pt x="89712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71" name="object 9071"/>
            <p:cNvSpPr/>
            <p:nvPr/>
          </p:nvSpPr>
          <p:spPr>
            <a:xfrm>
              <a:off x="5485101" y="6432298"/>
              <a:ext cx="90170" cy="0"/>
            </a:xfrm>
            <a:custGeom>
              <a:avLst/>
              <a:gdLst/>
              <a:ahLst/>
              <a:cxnLst/>
              <a:rect l="l" t="t" r="r" b="b"/>
              <a:pathLst>
                <a:path w="90170">
                  <a:moveTo>
                    <a:pt x="0" y="0"/>
                  </a:moveTo>
                  <a:lnTo>
                    <a:pt x="89712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72" name="object 9072"/>
            <p:cNvSpPr/>
            <p:nvPr/>
          </p:nvSpPr>
          <p:spPr>
            <a:xfrm>
              <a:off x="5569775" y="82285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73" name="object 9073"/>
            <p:cNvSpPr/>
            <p:nvPr/>
          </p:nvSpPr>
          <p:spPr>
            <a:xfrm>
              <a:off x="5570358" y="82279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74" name="object 9074"/>
            <p:cNvSpPr/>
            <p:nvPr/>
          </p:nvSpPr>
          <p:spPr>
            <a:xfrm>
              <a:off x="5571016" y="82272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75" name="object 9075"/>
            <p:cNvSpPr/>
            <p:nvPr/>
          </p:nvSpPr>
          <p:spPr>
            <a:xfrm>
              <a:off x="5571751" y="82265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76" name="object 9076"/>
            <p:cNvSpPr/>
            <p:nvPr/>
          </p:nvSpPr>
          <p:spPr>
            <a:xfrm>
              <a:off x="5572560" y="82257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77" name="object 9077"/>
            <p:cNvSpPr/>
            <p:nvPr/>
          </p:nvSpPr>
          <p:spPr>
            <a:xfrm>
              <a:off x="5573446" y="82248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78" name="object 9078"/>
            <p:cNvSpPr/>
            <p:nvPr/>
          </p:nvSpPr>
          <p:spPr>
            <a:xfrm>
              <a:off x="5574384" y="82239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79" name="object 9079"/>
            <p:cNvSpPr/>
            <p:nvPr/>
          </p:nvSpPr>
          <p:spPr>
            <a:xfrm>
              <a:off x="5575396" y="82229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80" name="object 9080"/>
            <p:cNvSpPr/>
            <p:nvPr/>
          </p:nvSpPr>
          <p:spPr>
            <a:xfrm>
              <a:off x="5576486" y="8221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81" name="object 9081"/>
            <p:cNvSpPr/>
            <p:nvPr/>
          </p:nvSpPr>
          <p:spPr>
            <a:xfrm>
              <a:off x="5577650" y="82206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82" name="object 9082"/>
            <p:cNvSpPr/>
            <p:nvPr/>
          </p:nvSpPr>
          <p:spPr>
            <a:xfrm>
              <a:off x="5578865" y="82194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83" name="object 9083"/>
            <p:cNvSpPr/>
            <p:nvPr/>
          </p:nvSpPr>
          <p:spPr>
            <a:xfrm>
              <a:off x="5580183" y="82181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84" name="object 9084"/>
            <p:cNvSpPr/>
            <p:nvPr/>
          </p:nvSpPr>
          <p:spPr>
            <a:xfrm>
              <a:off x="5581550" y="82167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85" name="object 9085"/>
            <p:cNvSpPr/>
            <p:nvPr/>
          </p:nvSpPr>
          <p:spPr>
            <a:xfrm>
              <a:off x="5582967" y="82153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86" name="object 9086"/>
            <p:cNvSpPr/>
            <p:nvPr/>
          </p:nvSpPr>
          <p:spPr>
            <a:xfrm>
              <a:off x="5584486" y="82138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87" name="object 9087"/>
            <p:cNvSpPr/>
            <p:nvPr/>
          </p:nvSpPr>
          <p:spPr>
            <a:xfrm>
              <a:off x="5586056" y="82122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88" name="object 9088"/>
            <p:cNvSpPr/>
            <p:nvPr/>
          </p:nvSpPr>
          <p:spPr>
            <a:xfrm>
              <a:off x="5587702" y="82106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89" name="object 9089"/>
            <p:cNvSpPr/>
            <p:nvPr/>
          </p:nvSpPr>
          <p:spPr>
            <a:xfrm>
              <a:off x="5589424" y="82088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90" name="object 9090"/>
            <p:cNvSpPr/>
            <p:nvPr/>
          </p:nvSpPr>
          <p:spPr>
            <a:xfrm>
              <a:off x="5591223" y="82070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91" name="object 9091"/>
            <p:cNvSpPr/>
            <p:nvPr/>
          </p:nvSpPr>
          <p:spPr>
            <a:xfrm>
              <a:off x="5593070" y="82052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92" name="object 9092"/>
            <p:cNvSpPr/>
            <p:nvPr/>
          </p:nvSpPr>
          <p:spPr>
            <a:xfrm>
              <a:off x="5594995" y="82033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93" name="object 9093"/>
            <p:cNvSpPr/>
            <p:nvPr/>
          </p:nvSpPr>
          <p:spPr>
            <a:xfrm>
              <a:off x="5596995" y="82013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94" name="object 9094"/>
            <p:cNvSpPr/>
            <p:nvPr/>
          </p:nvSpPr>
          <p:spPr>
            <a:xfrm>
              <a:off x="5599046" y="81992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95" name="object 9095"/>
            <p:cNvSpPr/>
            <p:nvPr/>
          </p:nvSpPr>
          <p:spPr>
            <a:xfrm>
              <a:off x="5601199" y="81971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96" name="object 9096"/>
            <p:cNvSpPr/>
            <p:nvPr/>
          </p:nvSpPr>
          <p:spPr>
            <a:xfrm>
              <a:off x="5603402" y="81949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97" name="object 9097"/>
            <p:cNvSpPr/>
            <p:nvPr/>
          </p:nvSpPr>
          <p:spPr>
            <a:xfrm>
              <a:off x="5605680" y="81926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98" name="object 9098"/>
            <p:cNvSpPr/>
            <p:nvPr/>
          </p:nvSpPr>
          <p:spPr>
            <a:xfrm>
              <a:off x="5608035" y="81902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99" name="object 9099"/>
            <p:cNvSpPr/>
            <p:nvPr/>
          </p:nvSpPr>
          <p:spPr>
            <a:xfrm>
              <a:off x="5610466" y="81878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00" name="object 9100"/>
            <p:cNvSpPr/>
            <p:nvPr/>
          </p:nvSpPr>
          <p:spPr>
            <a:xfrm>
              <a:off x="5612947" y="81853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01" name="object 9101"/>
            <p:cNvSpPr/>
            <p:nvPr/>
          </p:nvSpPr>
          <p:spPr>
            <a:xfrm>
              <a:off x="5615505" y="81827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02" name="object 9102"/>
            <p:cNvSpPr/>
            <p:nvPr/>
          </p:nvSpPr>
          <p:spPr>
            <a:xfrm>
              <a:off x="5618138" y="81801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03" name="object 9103"/>
            <p:cNvSpPr/>
            <p:nvPr/>
          </p:nvSpPr>
          <p:spPr>
            <a:xfrm>
              <a:off x="5620823" y="81774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04" name="object 9104"/>
            <p:cNvSpPr/>
            <p:nvPr/>
          </p:nvSpPr>
          <p:spPr>
            <a:xfrm>
              <a:off x="5623582" y="81746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05" name="object 9105"/>
            <p:cNvSpPr/>
            <p:nvPr/>
          </p:nvSpPr>
          <p:spPr>
            <a:xfrm>
              <a:off x="5626443" y="81718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06" name="object 9106"/>
            <p:cNvSpPr/>
            <p:nvPr/>
          </p:nvSpPr>
          <p:spPr>
            <a:xfrm>
              <a:off x="5629330" y="81689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07" name="object 9107"/>
            <p:cNvSpPr/>
            <p:nvPr/>
          </p:nvSpPr>
          <p:spPr>
            <a:xfrm>
              <a:off x="5632318" y="81659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08" name="object 9108"/>
            <p:cNvSpPr/>
            <p:nvPr/>
          </p:nvSpPr>
          <p:spPr>
            <a:xfrm>
              <a:off x="5635356" y="81629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09" name="object 9109"/>
            <p:cNvSpPr/>
            <p:nvPr/>
          </p:nvSpPr>
          <p:spPr>
            <a:xfrm>
              <a:off x="5638496" y="81597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10" name="object 9110"/>
            <p:cNvSpPr/>
            <p:nvPr/>
          </p:nvSpPr>
          <p:spPr>
            <a:xfrm>
              <a:off x="5641662" y="81565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11" name="object 9111"/>
            <p:cNvSpPr/>
            <p:nvPr/>
          </p:nvSpPr>
          <p:spPr>
            <a:xfrm>
              <a:off x="5644928" y="81533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12" name="object 9112"/>
            <p:cNvSpPr/>
            <p:nvPr/>
          </p:nvSpPr>
          <p:spPr>
            <a:xfrm>
              <a:off x="5648271" y="81499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13" name="object 9113"/>
            <p:cNvSpPr/>
            <p:nvPr/>
          </p:nvSpPr>
          <p:spPr>
            <a:xfrm>
              <a:off x="5651663" y="81465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14" name="object 9114"/>
            <p:cNvSpPr/>
            <p:nvPr/>
          </p:nvSpPr>
          <p:spPr>
            <a:xfrm>
              <a:off x="5655132" y="81431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15" name="object 9115"/>
            <p:cNvSpPr/>
            <p:nvPr/>
          </p:nvSpPr>
          <p:spPr>
            <a:xfrm>
              <a:off x="5658677" y="81395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16" name="object 9116"/>
            <p:cNvSpPr/>
            <p:nvPr/>
          </p:nvSpPr>
          <p:spPr>
            <a:xfrm>
              <a:off x="5662273" y="81359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17" name="object 9117"/>
            <p:cNvSpPr/>
            <p:nvPr/>
          </p:nvSpPr>
          <p:spPr>
            <a:xfrm>
              <a:off x="5665944" y="81322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18" name="object 9118"/>
            <p:cNvSpPr/>
            <p:nvPr/>
          </p:nvSpPr>
          <p:spPr>
            <a:xfrm>
              <a:off x="5669692" y="81285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19" name="object 9119"/>
            <p:cNvSpPr/>
            <p:nvPr/>
          </p:nvSpPr>
          <p:spPr>
            <a:xfrm>
              <a:off x="5673515" y="81247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20" name="object 9120"/>
            <p:cNvSpPr/>
            <p:nvPr/>
          </p:nvSpPr>
          <p:spPr>
            <a:xfrm>
              <a:off x="5677440" y="81207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21" name="object 9121"/>
            <p:cNvSpPr/>
            <p:nvPr/>
          </p:nvSpPr>
          <p:spPr>
            <a:xfrm>
              <a:off x="5681390" y="81168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22" name="object 9122"/>
            <p:cNvSpPr/>
            <p:nvPr/>
          </p:nvSpPr>
          <p:spPr>
            <a:xfrm>
              <a:off x="5685416" y="81127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23" name="object 9123"/>
            <p:cNvSpPr/>
            <p:nvPr/>
          </p:nvSpPr>
          <p:spPr>
            <a:xfrm>
              <a:off x="5689518" y="81086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24" name="object 9124"/>
            <p:cNvSpPr/>
            <p:nvPr/>
          </p:nvSpPr>
          <p:spPr>
            <a:xfrm>
              <a:off x="5693696" y="81045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25" name="object 9125"/>
            <p:cNvSpPr/>
            <p:nvPr/>
          </p:nvSpPr>
          <p:spPr>
            <a:xfrm>
              <a:off x="5697924" y="81002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26" name="object 9126"/>
            <p:cNvSpPr/>
            <p:nvPr/>
          </p:nvSpPr>
          <p:spPr>
            <a:xfrm>
              <a:off x="5702229" y="80959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27" name="object 9127"/>
            <p:cNvSpPr/>
            <p:nvPr/>
          </p:nvSpPr>
          <p:spPr>
            <a:xfrm>
              <a:off x="5706610" y="80915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28" name="object 9128"/>
            <p:cNvSpPr/>
            <p:nvPr/>
          </p:nvSpPr>
          <p:spPr>
            <a:xfrm>
              <a:off x="5711066" y="80871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29" name="object 9129"/>
            <p:cNvSpPr/>
            <p:nvPr/>
          </p:nvSpPr>
          <p:spPr>
            <a:xfrm>
              <a:off x="5715573" y="80825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30" name="object 9130"/>
            <p:cNvSpPr/>
            <p:nvPr/>
          </p:nvSpPr>
          <p:spPr>
            <a:xfrm>
              <a:off x="5720182" y="80779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31" name="object 9131"/>
            <p:cNvSpPr/>
            <p:nvPr/>
          </p:nvSpPr>
          <p:spPr>
            <a:xfrm>
              <a:off x="5724840" y="80733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32" name="object 9132"/>
            <p:cNvSpPr/>
            <p:nvPr/>
          </p:nvSpPr>
          <p:spPr>
            <a:xfrm>
              <a:off x="5729576" y="80685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33" name="object 9133"/>
            <p:cNvSpPr/>
            <p:nvPr/>
          </p:nvSpPr>
          <p:spPr>
            <a:xfrm>
              <a:off x="5734362" y="80638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34" name="object 9134"/>
            <p:cNvSpPr/>
            <p:nvPr/>
          </p:nvSpPr>
          <p:spPr>
            <a:xfrm>
              <a:off x="5739223" y="80589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35" name="object 9135"/>
            <p:cNvSpPr/>
            <p:nvPr/>
          </p:nvSpPr>
          <p:spPr>
            <a:xfrm>
              <a:off x="5744187" y="80539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36" name="object 9136"/>
            <p:cNvSpPr/>
            <p:nvPr/>
          </p:nvSpPr>
          <p:spPr>
            <a:xfrm>
              <a:off x="5749174" y="80489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37" name="object 9137"/>
            <p:cNvSpPr/>
            <p:nvPr/>
          </p:nvSpPr>
          <p:spPr>
            <a:xfrm>
              <a:off x="5754239" y="6432273"/>
              <a:ext cx="0" cy="1796414"/>
            </a:xfrm>
            <a:custGeom>
              <a:avLst/>
              <a:gdLst/>
              <a:ahLst/>
              <a:cxnLst/>
              <a:rect l="l" t="t" r="r" b="b"/>
              <a:pathLst>
                <a:path h="1796415">
                  <a:moveTo>
                    <a:pt x="0" y="1796290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38" name="object 9138"/>
            <p:cNvSpPr/>
            <p:nvPr/>
          </p:nvSpPr>
          <p:spPr>
            <a:xfrm>
              <a:off x="5843977" y="6432273"/>
              <a:ext cx="0" cy="1796414"/>
            </a:xfrm>
            <a:custGeom>
              <a:avLst/>
              <a:gdLst/>
              <a:ahLst/>
              <a:cxnLst/>
              <a:rect l="l" t="t" r="r" b="b"/>
              <a:pathLst>
                <a:path h="1796415">
                  <a:moveTo>
                    <a:pt x="0" y="1796290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39" name="object 9139"/>
            <p:cNvSpPr/>
            <p:nvPr/>
          </p:nvSpPr>
          <p:spPr>
            <a:xfrm>
              <a:off x="5754239" y="8228563"/>
              <a:ext cx="90170" cy="0"/>
            </a:xfrm>
            <a:custGeom>
              <a:avLst/>
              <a:gdLst/>
              <a:ahLst/>
              <a:cxnLst/>
              <a:rect l="l" t="t" r="r" b="b"/>
              <a:pathLst>
                <a:path w="90170">
                  <a:moveTo>
                    <a:pt x="0" y="0"/>
                  </a:moveTo>
                  <a:lnTo>
                    <a:pt x="89712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40" name="object 9140"/>
            <p:cNvSpPr/>
            <p:nvPr/>
          </p:nvSpPr>
          <p:spPr>
            <a:xfrm>
              <a:off x="5754239" y="6432298"/>
              <a:ext cx="90170" cy="0"/>
            </a:xfrm>
            <a:custGeom>
              <a:avLst/>
              <a:gdLst/>
              <a:ahLst/>
              <a:cxnLst/>
              <a:rect l="l" t="t" r="r" b="b"/>
              <a:pathLst>
                <a:path w="90170">
                  <a:moveTo>
                    <a:pt x="0" y="0"/>
                  </a:moveTo>
                  <a:lnTo>
                    <a:pt x="89712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41" name="object 9141"/>
            <p:cNvSpPr/>
            <p:nvPr/>
          </p:nvSpPr>
          <p:spPr>
            <a:xfrm>
              <a:off x="5838912" y="82285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42" name="object 9142"/>
            <p:cNvSpPr/>
            <p:nvPr/>
          </p:nvSpPr>
          <p:spPr>
            <a:xfrm>
              <a:off x="5839519" y="82279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43" name="object 9143"/>
            <p:cNvSpPr/>
            <p:nvPr/>
          </p:nvSpPr>
          <p:spPr>
            <a:xfrm>
              <a:off x="5840178" y="82272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44" name="object 9144"/>
            <p:cNvSpPr/>
            <p:nvPr/>
          </p:nvSpPr>
          <p:spPr>
            <a:xfrm>
              <a:off x="5840912" y="82265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45" name="object 9145"/>
            <p:cNvSpPr/>
            <p:nvPr/>
          </p:nvSpPr>
          <p:spPr>
            <a:xfrm>
              <a:off x="5841722" y="82257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46" name="object 9146"/>
            <p:cNvSpPr/>
            <p:nvPr/>
          </p:nvSpPr>
          <p:spPr>
            <a:xfrm>
              <a:off x="5842609" y="82248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47" name="object 9147"/>
            <p:cNvSpPr/>
            <p:nvPr/>
          </p:nvSpPr>
          <p:spPr>
            <a:xfrm>
              <a:off x="5843546" y="82239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48" name="object 9148"/>
            <p:cNvSpPr/>
            <p:nvPr/>
          </p:nvSpPr>
          <p:spPr>
            <a:xfrm>
              <a:off x="5844559" y="82229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49" name="object 9149"/>
            <p:cNvSpPr/>
            <p:nvPr/>
          </p:nvSpPr>
          <p:spPr>
            <a:xfrm>
              <a:off x="5845648" y="8221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50" name="object 9150"/>
            <p:cNvSpPr/>
            <p:nvPr/>
          </p:nvSpPr>
          <p:spPr>
            <a:xfrm>
              <a:off x="5846813" y="82206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51" name="object 9151"/>
            <p:cNvSpPr/>
            <p:nvPr/>
          </p:nvSpPr>
          <p:spPr>
            <a:xfrm>
              <a:off x="5848028" y="82194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52" name="object 9152"/>
            <p:cNvSpPr/>
            <p:nvPr/>
          </p:nvSpPr>
          <p:spPr>
            <a:xfrm>
              <a:off x="5849319" y="82181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53" name="object 9153"/>
            <p:cNvSpPr/>
            <p:nvPr/>
          </p:nvSpPr>
          <p:spPr>
            <a:xfrm>
              <a:off x="5850686" y="82167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54" name="object 9154"/>
            <p:cNvSpPr/>
            <p:nvPr/>
          </p:nvSpPr>
          <p:spPr>
            <a:xfrm>
              <a:off x="5852130" y="82153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55" name="object 9155"/>
            <p:cNvSpPr/>
            <p:nvPr/>
          </p:nvSpPr>
          <p:spPr>
            <a:xfrm>
              <a:off x="5853649" y="82138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56" name="object 9156"/>
            <p:cNvSpPr/>
            <p:nvPr/>
          </p:nvSpPr>
          <p:spPr>
            <a:xfrm>
              <a:off x="5855219" y="82122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57" name="object 9157"/>
            <p:cNvSpPr/>
            <p:nvPr/>
          </p:nvSpPr>
          <p:spPr>
            <a:xfrm>
              <a:off x="5856865" y="82106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58" name="object 9158"/>
            <p:cNvSpPr/>
            <p:nvPr/>
          </p:nvSpPr>
          <p:spPr>
            <a:xfrm>
              <a:off x="5858587" y="82088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59" name="object 9159"/>
            <p:cNvSpPr/>
            <p:nvPr/>
          </p:nvSpPr>
          <p:spPr>
            <a:xfrm>
              <a:off x="5860358" y="82070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60" name="object 9160"/>
            <p:cNvSpPr/>
            <p:nvPr/>
          </p:nvSpPr>
          <p:spPr>
            <a:xfrm>
              <a:off x="5862233" y="82052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61" name="object 9161"/>
            <p:cNvSpPr/>
            <p:nvPr/>
          </p:nvSpPr>
          <p:spPr>
            <a:xfrm>
              <a:off x="5864157" y="82033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62" name="object 9162"/>
            <p:cNvSpPr/>
            <p:nvPr/>
          </p:nvSpPr>
          <p:spPr>
            <a:xfrm>
              <a:off x="5866157" y="82013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63" name="object 9163"/>
            <p:cNvSpPr/>
            <p:nvPr/>
          </p:nvSpPr>
          <p:spPr>
            <a:xfrm>
              <a:off x="5868208" y="81992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64" name="object 9164"/>
            <p:cNvSpPr/>
            <p:nvPr/>
          </p:nvSpPr>
          <p:spPr>
            <a:xfrm>
              <a:off x="5870361" y="81971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65" name="object 9165"/>
            <p:cNvSpPr/>
            <p:nvPr/>
          </p:nvSpPr>
          <p:spPr>
            <a:xfrm>
              <a:off x="5872563" y="81949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66" name="object 9166"/>
            <p:cNvSpPr/>
            <p:nvPr/>
          </p:nvSpPr>
          <p:spPr>
            <a:xfrm>
              <a:off x="5874843" y="81926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67" name="object 9167"/>
            <p:cNvSpPr/>
            <p:nvPr/>
          </p:nvSpPr>
          <p:spPr>
            <a:xfrm>
              <a:off x="5877172" y="81902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68" name="object 9168"/>
            <p:cNvSpPr/>
            <p:nvPr/>
          </p:nvSpPr>
          <p:spPr>
            <a:xfrm>
              <a:off x="5879603" y="81878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69" name="object 9169"/>
            <p:cNvSpPr/>
            <p:nvPr/>
          </p:nvSpPr>
          <p:spPr>
            <a:xfrm>
              <a:off x="5882085" y="81853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70" name="object 9170"/>
            <p:cNvSpPr/>
            <p:nvPr/>
          </p:nvSpPr>
          <p:spPr>
            <a:xfrm>
              <a:off x="5884668" y="81827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71" name="object 9171"/>
            <p:cNvSpPr/>
            <p:nvPr/>
          </p:nvSpPr>
          <p:spPr>
            <a:xfrm>
              <a:off x="5887275" y="81801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72" name="object 9172"/>
            <p:cNvSpPr/>
            <p:nvPr/>
          </p:nvSpPr>
          <p:spPr>
            <a:xfrm>
              <a:off x="5889985" y="81774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73" name="object 9173"/>
            <p:cNvSpPr/>
            <p:nvPr/>
          </p:nvSpPr>
          <p:spPr>
            <a:xfrm>
              <a:off x="5892745" y="81746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74" name="object 9174"/>
            <p:cNvSpPr/>
            <p:nvPr/>
          </p:nvSpPr>
          <p:spPr>
            <a:xfrm>
              <a:off x="5895581" y="81718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75" name="object 9175"/>
            <p:cNvSpPr/>
            <p:nvPr/>
          </p:nvSpPr>
          <p:spPr>
            <a:xfrm>
              <a:off x="5898493" y="81689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76" name="object 9176"/>
            <p:cNvSpPr/>
            <p:nvPr/>
          </p:nvSpPr>
          <p:spPr>
            <a:xfrm>
              <a:off x="5901480" y="81659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77" name="object 9177"/>
            <p:cNvSpPr/>
            <p:nvPr/>
          </p:nvSpPr>
          <p:spPr>
            <a:xfrm>
              <a:off x="5904519" y="81629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78" name="object 9178"/>
            <p:cNvSpPr/>
            <p:nvPr/>
          </p:nvSpPr>
          <p:spPr>
            <a:xfrm>
              <a:off x="5907633" y="81597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79" name="object 9179"/>
            <p:cNvSpPr/>
            <p:nvPr/>
          </p:nvSpPr>
          <p:spPr>
            <a:xfrm>
              <a:off x="5910824" y="81565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80" name="object 9180"/>
            <p:cNvSpPr/>
            <p:nvPr/>
          </p:nvSpPr>
          <p:spPr>
            <a:xfrm>
              <a:off x="5914091" y="81533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81" name="object 9181"/>
            <p:cNvSpPr/>
            <p:nvPr/>
          </p:nvSpPr>
          <p:spPr>
            <a:xfrm>
              <a:off x="5917407" y="81499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82" name="object 9182"/>
            <p:cNvSpPr/>
            <p:nvPr/>
          </p:nvSpPr>
          <p:spPr>
            <a:xfrm>
              <a:off x="5920826" y="81465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83" name="object 9183"/>
            <p:cNvSpPr/>
            <p:nvPr/>
          </p:nvSpPr>
          <p:spPr>
            <a:xfrm>
              <a:off x="5924269" y="81431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84" name="object 9184"/>
            <p:cNvSpPr/>
            <p:nvPr/>
          </p:nvSpPr>
          <p:spPr>
            <a:xfrm>
              <a:off x="5927813" y="81395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85" name="object 9185"/>
            <p:cNvSpPr/>
            <p:nvPr/>
          </p:nvSpPr>
          <p:spPr>
            <a:xfrm>
              <a:off x="5931435" y="81359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86" name="object 9186"/>
            <p:cNvSpPr/>
            <p:nvPr/>
          </p:nvSpPr>
          <p:spPr>
            <a:xfrm>
              <a:off x="5935107" y="81322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87" name="object 9187"/>
            <p:cNvSpPr/>
            <p:nvPr/>
          </p:nvSpPr>
          <p:spPr>
            <a:xfrm>
              <a:off x="5938853" y="81285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88" name="object 9188"/>
            <p:cNvSpPr/>
            <p:nvPr/>
          </p:nvSpPr>
          <p:spPr>
            <a:xfrm>
              <a:off x="5942677" y="81247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89" name="object 9189"/>
            <p:cNvSpPr/>
            <p:nvPr/>
          </p:nvSpPr>
          <p:spPr>
            <a:xfrm>
              <a:off x="5946576" y="81207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90" name="object 9190"/>
            <p:cNvSpPr/>
            <p:nvPr/>
          </p:nvSpPr>
          <p:spPr>
            <a:xfrm>
              <a:off x="5950552" y="81168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91" name="object 9191"/>
            <p:cNvSpPr/>
            <p:nvPr/>
          </p:nvSpPr>
          <p:spPr>
            <a:xfrm>
              <a:off x="5954578" y="81127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92" name="object 9192"/>
            <p:cNvSpPr/>
            <p:nvPr/>
          </p:nvSpPr>
          <p:spPr>
            <a:xfrm>
              <a:off x="5958681" y="81086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93" name="object 9193"/>
            <p:cNvSpPr/>
            <p:nvPr/>
          </p:nvSpPr>
          <p:spPr>
            <a:xfrm>
              <a:off x="5962834" y="81045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94" name="object 9194"/>
            <p:cNvSpPr/>
            <p:nvPr/>
          </p:nvSpPr>
          <p:spPr>
            <a:xfrm>
              <a:off x="5967087" y="81002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95" name="object 9195"/>
            <p:cNvSpPr/>
            <p:nvPr/>
          </p:nvSpPr>
          <p:spPr>
            <a:xfrm>
              <a:off x="5971392" y="80959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96" name="object 9196"/>
            <p:cNvSpPr/>
            <p:nvPr/>
          </p:nvSpPr>
          <p:spPr>
            <a:xfrm>
              <a:off x="5975772" y="80915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97" name="object 9197"/>
            <p:cNvSpPr/>
            <p:nvPr/>
          </p:nvSpPr>
          <p:spPr>
            <a:xfrm>
              <a:off x="5980229" y="80871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98" name="object 9198"/>
            <p:cNvSpPr/>
            <p:nvPr/>
          </p:nvSpPr>
          <p:spPr>
            <a:xfrm>
              <a:off x="5984736" y="80825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99" name="object 9199"/>
            <p:cNvSpPr/>
            <p:nvPr/>
          </p:nvSpPr>
          <p:spPr>
            <a:xfrm>
              <a:off x="5989318" y="80779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00" name="object 9200"/>
            <p:cNvSpPr/>
            <p:nvPr/>
          </p:nvSpPr>
          <p:spPr>
            <a:xfrm>
              <a:off x="5993978" y="80733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01" name="object 9201"/>
            <p:cNvSpPr/>
            <p:nvPr/>
          </p:nvSpPr>
          <p:spPr>
            <a:xfrm>
              <a:off x="5998714" y="80685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02" name="object 9202"/>
            <p:cNvSpPr/>
            <p:nvPr/>
          </p:nvSpPr>
          <p:spPr>
            <a:xfrm>
              <a:off x="6003524" y="80638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03" name="object 9203"/>
            <p:cNvSpPr/>
            <p:nvPr/>
          </p:nvSpPr>
          <p:spPr>
            <a:xfrm>
              <a:off x="6008386" y="80589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04" name="object 9204"/>
            <p:cNvSpPr/>
            <p:nvPr/>
          </p:nvSpPr>
          <p:spPr>
            <a:xfrm>
              <a:off x="6013324" y="80539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05" name="object 9205"/>
            <p:cNvSpPr/>
            <p:nvPr/>
          </p:nvSpPr>
          <p:spPr>
            <a:xfrm>
              <a:off x="6018338" y="80489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06" name="object 9206"/>
            <p:cNvSpPr/>
            <p:nvPr/>
          </p:nvSpPr>
          <p:spPr>
            <a:xfrm>
              <a:off x="6023401" y="6432273"/>
              <a:ext cx="0" cy="1796414"/>
            </a:xfrm>
            <a:custGeom>
              <a:avLst/>
              <a:gdLst/>
              <a:ahLst/>
              <a:cxnLst/>
              <a:rect l="l" t="t" r="r" b="b"/>
              <a:pathLst>
                <a:path h="1796415">
                  <a:moveTo>
                    <a:pt x="0" y="1796290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07" name="object 9207"/>
            <p:cNvSpPr/>
            <p:nvPr/>
          </p:nvSpPr>
          <p:spPr>
            <a:xfrm>
              <a:off x="6113114" y="6432273"/>
              <a:ext cx="0" cy="1796414"/>
            </a:xfrm>
            <a:custGeom>
              <a:avLst/>
              <a:gdLst/>
              <a:ahLst/>
              <a:cxnLst/>
              <a:rect l="l" t="t" r="r" b="b"/>
              <a:pathLst>
                <a:path h="1796415">
                  <a:moveTo>
                    <a:pt x="0" y="1796290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08" name="object 9208"/>
            <p:cNvSpPr/>
            <p:nvPr/>
          </p:nvSpPr>
          <p:spPr>
            <a:xfrm>
              <a:off x="6023401" y="8228563"/>
              <a:ext cx="90170" cy="0"/>
            </a:xfrm>
            <a:custGeom>
              <a:avLst/>
              <a:gdLst/>
              <a:ahLst/>
              <a:cxnLst/>
              <a:rect l="l" t="t" r="r" b="b"/>
              <a:pathLst>
                <a:path w="90170">
                  <a:moveTo>
                    <a:pt x="0" y="0"/>
                  </a:moveTo>
                  <a:lnTo>
                    <a:pt x="89712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09" name="object 9209"/>
            <p:cNvSpPr/>
            <p:nvPr/>
          </p:nvSpPr>
          <p:spPr>
            <a:xfrm>
              <a:off x="6023401" y="6432298"/>
              <a:ext cx="90170" cy="0"/>
            </a:xfrm>
            <a:custGeom>
              <a:avLst/>
              <a:gdLst/>
              <a:ahLst/>
              <a:cxnLst/>
              <a:rect l="l" t="t" r="r" b="b"/>
              <a:pathLst>
                <a:path w="90170">
                  <a:moveTo>
                    <a:pt x="0" y="0"/>
                  </a:moveTo>
                  <a:lnTo>
                    <a:pt x="89712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10" name="object 9210"/>
            <p:cNvSpPr/>
            <p:nvPr/>
          </p:nvSpPr>
          <p:spPr>
            <a:xfrm>
              <a:off x="6108074" y="82285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11" name="object 9211"/>
            <p:cNvSpPr/>
            <p:nvPr/>
          </p:nvSpPr>
          <p:spPr>
            <a:xfrm>
              <a:off x="6108682" y="82279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12" name="object 9212"/>
            <p:cNvSpPr/>
            <p:nvPr/>
          </p:nvSpPr>
          <p:spPr>
            <a:xfrm>
              <a:off x="6109341" y="82272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13" name="object 9213"/>
            <p:cNvSpPr/>
            <p:nvPr/>
          </p:nvSpPr>
          <p:spPr>
            <a:xfrm>
              <a:off x="6110075" y="82265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14" name="object 9214"/>
            <p:cNvSpPr/>
            <p:nvPr/>
          </p:nvSpPr>
          <p:spPr>
            <a:xfrm>
              <a:off x="6110885" y="82257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15" name="object 9215"/>
            <p:cNvSpPr/>
            <p:nvPr/>
          </p:nvSpPr>
          <p:spPr>
            <a:xfrm>
              <a:off x="6111746" y="82248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16" name="object 9216"/>
            <p:cNvSpPr/>
            <p:nvPr/>
          </p:nvSpPr>
          <p:spPr>
            <a:xfrm>
              <a:off x="6112707" y="82239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17" name="object 9217"/>
            <p:cNvSpPr/>
            <p:nvPr/>
          </p:nvSpPr>
          <p:spPr>
            <a:xfrm>
              <a:off x="6113721" y="82229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18" name="object 9218"/>
            <p:cNvSpPr/>
            <p:nvPr/>
          </p:nvSpPr>
          <p:spPr>
            <a:xfrm>
              <a:off x="6114809" y="8221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19" name="object 9219"/>
            <p:cNvSpPr/>
            <p:nvPr/>
          </p:nvSpPr>
          <p:spPr>
            <a:xfrm>
              <a:off x="6115950" y="82206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20" name="object 9220"/>
            <p:cNvSpPr/>
            <p:nvPr/>
          </p:nvSpPr>
          <p:spPr>
            <a:xfrm>
              <a:off x="6117189" y="82194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21" name="object 9221"/>
            <p:cNvSpPr/>
            <p:nvPr/>
          </p:nvSpPr>
          <p:spPr>
            <a:xfrm>
              <a:off x="6118481" y="82181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22" name="object 9222"/>
            <p:cNvSpPr/>
            <p:nvPr/>
          </p:nvSpPr>
          <p:spPr>
            <a:xfrm>
              <a:off x="6119849" y="82167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23" name="object 9223"/>
            <p:cNvSpPr/>
            <p:nvPr/>
          </p:nvSpPr>
          <p:spPr>
            <a:xfrm>
              <a:off x="6121291" y="82153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24" name="object 9224"/>
            <p:cNvSpPr/>
            <p:nvPr/>
          </p:nvSpPr>
          <p:spPr>
            <a:xfrm>
              <a:off x="6122786" y="82138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25" name="object 9225"/>
            <p:cNvSpPr/>
            <p:nvPr/>
          </p:nvSpPr>
          <p:spPr>
            <a:xfrm>
              <a:off x="6124381" y="82122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26" name="object 9226"/>
            <p:cNvSpPr/>
            <p:nvPr/>
          </p:nvSpPr>
          <p:spPr>
            <a:xfrm>
              <a:off x="6126027" y="82106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27" name="object 9227"/>
            <p:cNvSpPr/>
            <p:nvPr/>
          </p:nvSpPr>
          <p:spPr>
            <a:xfrm>
              <a:off x="6127724" y="82088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28" name="object 9228"/>
            <p:cNvSpPr/>
            <p:nvPr/>
          </p:nvSpPr>
          <p:spPr>
            <a:xfrm>
              <a:off x="6129521" y="82070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29" name="object 9229"/>
            <p:cNvSpPr/>
            <p:nvPr/>
          </p:nvSpPr>
          <p:spPr>
            <a:xfrm>
              <a:off x="6131370" y="82052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30" name="object 9230"/>
            <p:cNvSpPr/>
            <p:nvPr/>
          </p:nvSpPr>
          <p:spPr>
            <a:xfrm>
              <a:off x="6133294" y="82033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31" name="object 9231"/>
            <p:cNvSpPr/>
            <p:nvPr/>
          </p:nvSpPr>
          <p:spPr>
            <a:xfrm>
              <a:off x="6135294" y="82013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32" name="object 9232"/>
            <p:cNvSpPr/>
            <p:nvPr/>
          </p:nvSpPr>
          <p:spPr>
            <a:xfrm>
              <a:off x="6137371" y="81992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33" name="object 9233"/>
            <p:cNvSpPr/>
            <p:nvPr/>
          </p:nvSpPr>
          <p:spPr>
            <a:xfrm>
              <a:off x="6139497" y="81971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34" name="object 9234"/>
            <p:cNvSpPr/>
            <p:nvPr/>
          </p:nvSpPr>
          <p:spPr>
            <a:xfrm>
              <a:off x="6141700" y="81949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35" name="object 9235"/>
            <p:cNvSpPr/>
            <p:nvPr/>
          </p:nvSpPr>
          <p:spPr>
            <a:xfrm>
              <a:off x="6143980" y="81926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36" name="object 9236"/>
            <p:cNvSpPr/>
            <p:nvPr/>
          </p:nvSpPr>
          <p:spPr>
            <a:xfrm>
              <a:off x="6146334" y="81902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37" name="object 9237"/>
            <p:cNvSpPr/>
            <p:nvPr/>
          </p:nvSpPr>
          <p:spPr>
            <a:xfrm>
              <a:off x="6148765" y="81878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38" name="object 9238"/>
            <p:cNvSpPr/>
            <p:nvPr/>
          </p:nvSpPr>
          <p:spPr>
            <a:xfrm>
              <a:off x="6151247" y="81853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39" name="object 9239"/>
            <p:cNvSpPr/>
            <p:nvPr/>
          </p:nvSpPr>
          <p:spPr>
            <a:xfrm>
              <a:off x="6153803" y="81827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40" name="object 9240"/>
            <p:cNvSpPr/>
            <p:nvPr/>
          </p:nvSpPr>
          <p:spPr>
            <a:xfrm>
              <a:off x="6156437" y="81801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41" name="object 9241"/>
            <p:cNvSpPr/>
            <p:nvPr/>
          </p:nvSpPr>
          <p:spPr>
            <a:xfrm>
              <a:off x="6159146" y="81774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42" name="object 9242"/>
            <p:cNvSpPr/>
            <p:nvPr/>
          </p:nvSpPr>
          <p:spPr>
            <a:xfrm>
              <a:off x="6161907" y="81746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43" name="object 9243"/>
            <p:cNvSpPr/>
            <p:nvPr/>
          </p:nvSpPr>
          <p:spPr>
            <a:xfrm>
              <a:off x="6164743" y="81718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44" name="object 9244"/>
            <p:cNvSpPr/>
            <p:nvPr/>
          </p:nvSpPr>
          <p:spPr>
            <a:xfrm>
              <a:off x="6167655" y="81689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45" name="object 9245"/>
            <p:cNvSpPr/>
            <p:nvPr/>
          </p:nvSpPr>
          <p:spPr>
            <a:xfrm>
              <a:off x="6170617" y="81659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46" name="object 9246"/>
            <p:cNvSpPr/>
            <p:nvPr/>
          </p:nvSpPr>
          <p:spPr>
            <a:xfrm>
              <a:off x="6173681" y="81629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47" name="object 9247"/>
            <p:cNvSpPr/>
            <p:nvPr/>
          </p:nvSpPr>
          <p:spPr>
            <a:xfrm>
              <a:off x="6176795" y="81597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48" name="object 9248"/>
            <p:cNvSpPr/>
            <p:nvPr/>
          </p:nvSpPr>
          <p:spPr>
            <a:xfrm>
              <a:off x="6179986" y="81565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49" name="object 9249"/>
            <p:cNvSpPr/>
            <p:nvPr/>
          </p:nvSpPr>
          <p:spPr>
            <a:xfrm>
              <a:off x="6183252" y="81533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50" name="object 9250"/>
            <p:cNvSpPr/>
            <p:nvPr/>
          </p:nvSpPr>
          <p:spPr>
            <a:xfrm>
              <a:off x="6186570" y="81499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51" name="object 9251"/>
            <p:cNvSpPr/>
            <p:nvPr/>
          </p:nvSpPr>
          <p:spPr>
            <a:xfrm>
              <a:off x="6189963" y="81465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52" name="object 9252"/>
            <p:cNvSpPr/>
            <p:nvPr/>
          </p:nvSpPr>
          <p:spPr>
            <a:xfrm>
              <a:off x="6193431" y="81431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53" name="object 9253"/>
            <p:cNvSpPr/>
            <p:nvPr/>
          </p:nvSpPr>
          <p:spPr>
            <a:xfrm>
              <a:off x="6196977" y="81395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54" name="object 9254"/>
            <p:cNvSpPr/>
            <p:nvPr/>
          </p:nvSpPr>
          <p:spPr>
            <a:xfrm>
              <a:off x="6200572" y="81359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55" name="object 9255"/>
            <p:cNvSpPr/>
            <p:nvPr/>
          </p:nvSpPr>
          <p:spPr>
            <a:xfrm>
              <a:off x="6204268" y="81322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56" name="object 9256"/>
            <p:cNvSpPr/>
            <p:nvPr/>
          </p:nvSpPr>
          <p:spPr>
            <a:xfrm>
              <a:off x="6208017" y="81285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57" name="object 9257"/>
            <p:cNvSpPr/>
            <p:nvPr/>
          </p:nvSpPr>
          <p:spPr>
            <a:xfrm>
              <a:off x="6211840" y="81247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58" name="object 9258"/>
            <p:cNvSpPr/>
            <p:nvPr/>
          </p:nvSpPr>
          <p:spPr>
            <a:xfrm>
              <a:off x="6215739" y="81207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59" name="object 9259"/>
            <p:cNvSpPr/>
            <p:nvPr/>
          </p:nvSpPr>
          <p:spPr>
            <a:xfrm>
              <a:off x="6219690" y="81168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60" name="object 9260"/>
            <p:cNvSpPr/>
            <p:nvPr/>
          </p:nvSpPr>
          <p:spPr>
            <a:xfrm>
              <a:off x="6223716" y="81127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61" name="object 9261"/>
            <p:cNvSpPr/>
            <p:nvPr/>
          </p:nvSpPr>
          <p:spPr>
            <a:xfrm>
              <a:off x="6227818" y="81086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62" name="object 9262"/>
            <p:cNvSpPr/>
            <p:nvPr/>
          </p:nvSpPr>
          <p:spPr>
            <a:xfrm>
              <a:off x="6231995" y="81045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63" name="object 9263"/>
            <p:cNvSpPr/>
            <p:nvPr/>
          </p:nvSpPr>
          <p:spPr>
            <a:xfrm>
              <a:off x="6236224" y="81002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64" name="object 9264"/>
            <p:cNvSpPr/>
            <p:nvPr/>
          </p:nvSpPr>
          <p:spPr>
            <a:xfrm>
              <a:off x="6240553" y="80959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65" name="object 9265"/>
            <p:cNvSpPr/>
            <p:nvPr/>
          </p:nvSpPr>
          <p:spPr>
            <a:xfrm>
              <a:off x="6244935" y="80915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66" name="object 9266"/>
            <p:cNvSpPr/>
            <p:nvPr/>
          </p:nvSpPr>
          <p:spPr>
            <a:xfrm>
              <a:off x="6249366" y="80871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67" name="object 9267"/>
            <p:cNvSpPr/>
            <p:nvPr/>
          </p:nvSpPr>
          <p:spPr>
            <a:xfrm>
              <a:off x="6253899" y="80825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68" name="object 9268"/>
            <p:cNvSpPr/>
            <p:nvPr/>
          </p:nvSpPr>
          <p:spPr>
            <a:xfrm>
              <a:off x="6258482" y="80779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69" name="object 9269"/>
            <p:cNvSpPr/>
            <p:nvPr/>
          </p:nvSpPr>
          <p:spPr>
            <a:xfrm>
              <a:off x="6263140" y="80733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70" name="object 9270"/>
            <p:cNvSpPr/>
            <p:nvPr/>
          </p:nvSpPr>
          <p:spPr>
            <a:xfrm>
              <a:off x="6267875" y="80685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71" name="object 9271"/>
            <p:cNvSpPr/>
            <p:nvPr/>
          </p:nvSpPr>
          <p:spPr>
            <a:xfrm>
              <a:off x="6272660" y="80638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72" name="object 9272"/>
            <p:cNvSpPr/>
            <p:nvPr/>
          </p:nvSpPr>
          <p:spPr>
            <a:xfrm>
              <a:off x="6277548" y="80589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73" name="object 9273"/>
            <p:cNvSpPr/>
            <p:nvPr/>
          </p:nvSpPr>
          <p:spPr>
            <a:xfrm>
              <a:off x="6282485" y="80539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74" name="object 9274"/>
            <p:cNvSpPr/>
            <p:nvPr/>
          </p:nvSpPr>
          <p:spPr>
            <a:xfrm>
              <a:off x="6287499" y="80489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75" name="object 9275"/>
            <p:cNvSpPr/>
            <p:nvPr/>
          </p:nvSpPr>
          <p:spPr>
            <a:xfrm>
              <a:off x="6292562" y="6432273"/>
              <a:ext cx="0" cy="1796414"/>
            </a:xfrm>
            <a:custGeom>
              <a:avLst/>
              <a:gdLst/>
              <a:ahLst/>
              <a:cxnLst/>
              <a:rect l="l" t="t" r="r" b="b"/>
              <a:pathLst>
                <a:path h="1796415">
                  <a:moveTo>
                    <a:pt x="0" y="1796290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76" name="object 9276"/>
            <p:cNvSpPr/>
            <p:nvPr/>
          </p:nvSpPr>
          <p:spPr>
            <a:xfrm>
              <a:off x="6382275" y="6432273"/>
              <a:ext cx="0" cy="1796414"/>
            </a:xfrm>
            <a:custGeom>
              <a:avLst/>
              <a:gdLst/>
              <a:ahLst/>
              <a:cxnLst/>
              <a:rect l="l" t="t" r="r" b="b"/>
              <a:pathLst>
                <a:path h="1796415">
                  <a:moveTo>
                    <a:pt x="0" y="1796290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77" name="object 9277"/>
            <p:cNvSpPr/>
            <p:nvPr/>
          </p:nvSpPr>
          <p:spPr>
            <a:xfrm>
              <a:off x="6292562" y="8228563"/>
              <a:ext cx="90170" cy="0"/>
            </a:xfrm>
            <a:custGeom>
              <a:avLst/>
              <a:gdLst/>
              <a:ahLst/>
              <a:cxnLst/>
              <a:rect l="l" t="t" r="r" b="b"/>
              <a:pathLst>
                <a:path w="90170">
                  <a:moveTo>
                    <a:pt x="0" y="0"/>
                  </a:moveTo>
                  <a:lnTo>
                    <a:pt x="89712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78" name="object 9278"/>
            <p:cNvSpPr/>
            <p:nvPr/>
          </p:nvSpPr>
          <p:spPr>
            <a:xfrm>
              <a:off x="6292562" y="6432298"/>
              <a:ext cx="90170" cy="0"/>
            </a:xfrm>
            <a:custGeom>
              <a:avLst/>
              <a:gdLst/>
              <a:ahLst/>
              <a:cxnLst/>
              <a:rect l="l" t="t" r="r" b="b"/>
              <a:pathLst>
                <a:path w="90170">
                  <a:moveTo>
                    <a:pt x="0" y="0"/>
                  </a:moveTo>
                  <a:lnTo>
                    <a:pt x="89712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79" name="object 9279"/>
            <p:cNvSpPr/>
            <p:nvPr/>
          </p:nvSpPr>
          <p:spPr>
            <a:xfrm>
              <a:off x="6377237" y="82285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80" name="object 9280"/>
            <p:cNvSpPr/>
            <p:nvPr/>
          </p:nvSpPr>
          <p:spPr>
            <a:xfrm>
              <a:off x="6377819" y="82279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81" name="object 9281"/>
            <p:cNvSpPr/>
            <p:nvPr/>
          </p:nvSpPr>
          <p:spPr>
            <a:xfrm>
              <a:off x="6378503" y="82272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82" name="object 9282"/>
            <p:cNvSpPr/>
            <p:nvPr/>
          </p:nvSpPr>
          <p:spPr>
            <a:xfrm>
              <a:off x="6379237" y="82265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83" name="object 9283"/>
            <p:cNvSpPr/>
            <p:nvPr/>
          </p:nvSpPr>
          <p:spPr>
            <a:xfrm>
              <a:off x="6380022" y="82257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84" name="object 9284"/>
            <p:cNvSpPr/>
            <p:nvPr/>
          </p:nvSpPr>
          <p:spPr>
            <a:xfrm>
              <a:off x="6380907" y="82248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85" name="object 9285"/>
            <p:cNvSpPr/>
            <p:nvPr/>
          </p:nvSpPr>
          <p:spPr>
            <a:xfrm>
              <a:off x="6381845" y="82239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86" name="object 9286"/>
            <p:cNvSpPr/>
            <p:nvPr/>
          </p:nvSpPr>
          <p:spPr>
            <a:xfrm>
              <a:off x="6382883" y="82229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87" name="object 9287"/>
            <p:cNvSpPr/>
            <p:nvPr/>
          </p:nvSpPr>
          <p:spPr>
            <a:xfrm>
              <a:off x="6383946" y="8221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88" name="object 9288"/>
            <p:cNvSpPr/>
            <p:nvPr/>
          </p:nvSpPr>
          <p:spPr>
            <a:xfrm>
              <a:off x="6385111" y="82206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89" name="object 9289"/>
            <p:cNvSpPr/>
            <p:nvPr/>
          </p:nvSpPr>
          <p:spPr>
            <a:xfrm>
              <a:off x="6386352" y="82194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90" name="object 9290"/>
            <p:cNvSpPr/>
            <p:nvPr/>
          </p:nvSpPr>
          <p:spPr>
            <a:xfrm>
              <a:off x="6387643" y="82181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91" name="object 9291"/>
            <p:cNvSpPr/>
            <p:nvPr/>
          </p:nvSpPr>
          <p:spPr>
            <a:xfrm>
              <a:off x="6389011" y="82167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92" name="object 9292"/>
            <p:cNvSpPr/>
            <p:nvPr/>
          </p:nvSpPr>
          <p:spPr>
            <a:xfrm>
              <a:off x="6390429" y="82153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93" name="object 9293"/>
            <p:cNvSpPr/>
            <p:nvPr/>
          </p:nvSpPr>
          <p:spPr>
            <a:xfrm>
              <a:off x="6391947" y="82138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94" name="object 9294"/>
            <p:cNvSpPr/>
            <p:nvPr/>
          </p:nvSpPr>
          <p:spPr>
            <a:xfrm>
              <a:off x="6393519" y="82122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95" name="object 9295"/>
            <p:cNvSpPr/>
            <p:nvPr/>
          </p:nvSpPr>
          <p:spPr>
            <a:xfrm>
              <a:off x="6395163" y="82106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96" name="object 9296"/>
            <p:cNvSpPr/>
            <p:nvPr/>
          </p:nvSpPr>
          <p:spPr>
            <a:xfrm>
              <a:off x="6396885" y="82088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97" name="object 9297"/>
            <p:cNvSpPr/>
            <p:nvPr/>
          </p:nvSpPr>
          <p:spPr>
            <a:xfrm>
              <a:off x="6398683" y="82070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98" name="object 9298"/>
            <p:cNvSpPr/>
            <p:nvPr/>
          </p:nvSpPr>
          <p:spPr>
            <a:xfrm>
              <a:off x="6400531" y="82052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99" name="object 9299"/>
            <p:cNvSpPr/>
            <p:nvPr/>
          </p:nvSpPr>
          <p:spPr>
            <a:xfrm>
              <a:off x="6402457" y="82033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00" name="object 9300"/>
            <p:cNvSpPr/>
            <p:nvPr/>
          </p:nvSpPr>
          <p:spPr>
            <a:xfrm>
              <a:off x="6404457" y="82013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01" name="object 9301"/>
            <p:cNvSpPr/>
            <p:nvPr/>
          </p:nvSpPr>
          <p:spPr>
            <a:xfrm>
              <a:off x="6406533" y="81992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02" name="object 9302"/>
            <p:cNvSpPr/>
            <p:nvPr/>
          </p:nvSpPr>
          <p:spPr>
            <a:xfrm>
              <a:off x="6408661" y="81971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03" name="object 9303"/>
            <p:cNvSpPr/>
            <p:nvPr/>
          </p:nvSpPr>
          <p:spPr>
            <a:xfrm>
              <a:off x="6410863" y="81949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04" name="object 9304"/>
            <p:cNvSpPr/>
            <p:nvPr/>
          </p:nvSpPr>
          <p:spPr>
            <a:xfrm>
              <a:off x="6413143" y="81926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05" name="object 9305"/>
            <p:cNvSpPr/>
            <p:nvPr/>
          </p:nvSpPr>
          <p:spPr>
            <a:xfrm>
              <a:off x="6415497" y="81902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06" name="object 9306"/>
            <p:cNvSpPr/>
            <p:nvPr/>
          </p:nvSpPr>
          <p:spPr>
            <a:xfrm>
              <a:off x="6417928" y="81878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07" name="object 9307"/>
            <p:cNvSpPr/>
            <p:nvPr/>
          </p:nvSpPr>
          <p:spPr>
            <a:xfrm>
              <a:off x="6420409" y="81853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08" name="object 9308"/>
            <p:cNvSpPr/>
            <p:nvPr/>
          </p:nvSpPr>
          <p:spPr>
            <a:xfrm>
              <a:off x="6422966" y="81827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09" name="object 9309"/>
            <p:cNvSpPr/>
            <p:nvPr/>
          </p:nvSpPr>
          <p:spPr>
            <a:xfrm>
              <a:off x="6425600" y="81801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10" name="object 9310"/>
            <p:cNvSpPr/>
            <p:nvPr/>
          </p:nvSpPr>
          <p:spPr>
            <a:xfrm>
              <a:off x="6428283" y="81774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11" name="object 9311"/>
            <p:cNvSpPr/>
            <p:nvPr/>
          </p:nvSpPr>
          <p:spPr>
            <a:xfrm>
              <a:off x="6431068" y="81746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12" name="object 9312"/>
            <p:cNvSpPr/>
            <p:nvPr/>
          </p:nvSpPr>
          <p:spPr>
            <a:xfrm>
              <a:off x="6433905" y="81718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13" name="object 9313"/>
            <p:cNvSpPr/>
            <p:nvPr/>
          </p:nvSpPr>
          <p:spPr>
            <a:xfrm>
              <a:off x="6436791" y="81689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14" name="object 9314"/>
            <p:cNvSpPr/>
            <p:nvPr/>
          </p:nvSpPr>
          <p:spPr>
            <a:xfrm>
              <a:off x="6439779" y="81659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15" name="object 9315"/>
            <p:cNvSpPr/>
            <p:nvPr/>
          </p:nvSpPr>
          <p:spPr>
            <a:xfrm>
              <a:off x="6442819" y="81629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16" name="object 9316"/>
            <p:cNvSpPr/>
            <p:nvPr/>
          </p:nvSpPr>
          <p:spPr>
            <a:xfrm>
              <a:off x="6445958" y="81597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17" name="object 9317"/>
            <p:cNvSpPr/>
            <p:nvPr/>
          </p:nvSpPr>
          <p:spPr>
            <a:xfrm>
              <a:off x="6449148" y="81565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18" name="object 9318"/>
            <p:cNvSpPr/>
            <p:nvPr/>
          </p:nvSpPr>
          <p:spPr>
            <a:xfrm>
              <a:off x="6452389" y="81533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19" name="object 9319"/>
            <p:cNvSpPr/>
            <p:nvPr/>
          </p:nvSpPr>
          <p:spPr>
            <a:xfrm>
              <a:off x="6455732" y="81499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20" name="object 9320"/>
            <p:cNvSpPr/>
            <p:nvPr/>
          </p:nvSpPr>
          <p:spPr>
            <a:xfrm>
              <a:off x="6459124" y="81465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21" name="object 9321"/>
            <p:cNvSpPr/>
            <p:nvPr/>
          </p:nvSpPr>
          <p:spPr>
            <a:xfrm>
              <a:off x="6462594" y="81431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22" name="object 9322"/>
            <p:cNvSpPr/>
            <p:nvPr/>
          </p:nvSpPr>
          <p:spPr>
            <a:xfrm>
              <a:off x="6466138" y="81395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23" name="object 9323"/>
            <p:cNvSpPr/>
            <p:nvPr/>
          </p:nvSpPr>
          <p:spPr>
            <a:xfrm>
              <a:off x="6469734" y="81359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24" name="object 9324"/>
            <p:cNvSpPr/>
            <p:nvPr/>
          </p:nvSpPr>
          <p:spPr>
            <a:xfrm>
              <a:off x="6473405" y="81322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25" name="object 9325"/>
            <p:cNvSpPr/>
            <p:nvPr/>
          </p:nvSpPr>
          <p:spPr>
            <a:xfrm>
              <a:off x="6477153" y="81285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26" name="object 9326"/>
            <p:cNvSpPr/>
            <p:nvPr/>
          </p:nvSpPr>
          <p:spPr>
            <a:xfrm>
              <a:off x="6480977" y="81247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27" name="object 9327"/>
            <p:cNvSpPr/>
            <p:nvPr/>
          </p:nvSpPr>
          <p:spPr>
            <a:xfrm>
              <a:off x="6484902" y="81207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28" name="object 9328"/>
            <p:cNvSpPr/>
            <p:nvPr/>
          </p:nvSpPr>
          <p:spPr>
            <a:xfrm>
              <a:off x="6488851" y="81168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29" name="object 9329"/>
            <p:cNvSpPr/>
            <p:nvPr/>
          </p:nvSpPr>
          <p:spPr>
            <a:xfrm>
              <a:off x="6492878" y="81127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30" name="object 9330"/>
            <p:cNvSpPr/>
            <p:nvPr/>
          </p:nvSpPr>
          <p:spPr>
            <a:xfrm>
              <a:off x="6496979" y="81086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31" name="object 9331"/>
            <p:cNvSpPr/>
            <p:nvPr/>
          </p:nvSpPr>
          <p:spPr>
            <a:xfrm>
              <a:off x="6501158" y="81045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32" name="object 9332"/>
            <p:cNvSpPr/>
            <p:nvPr/>
          </p:nvSpPr>
          <p:spPr>
            <a:xfrm>
              <a:off x="6505387" y="81002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33" name="object 9333"/>
            <p:cNvSpPr/>
            <p:nvPr/>
          </p:nvSpPr>
          <p:spPr>
            <a:xfrm>
              <a:off x="6509691" y="80959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34" name="object 9334"/>
            <p:cNvSpPr/>
            <p:nvPr/>
          </p:nvSpPr>
          <p:spPr>
            <a:xfrm>
              <a:off x="6514072" y="80915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35" name="object 9335"/>
            <p:cNvSpPr/>
            <p:nvPr/>
          </p:nvSpPr>
          <p:spPr>
            <a:xfrm>
              <a:off x="6518529" y="80871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36" name="object 9336"/>
            <p:cNvSpPr/>
            <p:nvPr/>
          </p:nvSpPr>
          <p:spPr>
            <a:xfrm>
              <a:off x="6523035" y="80825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37" name="object 9337"/>
            <p:cNvSpPr/>
            <p:nvPr/>
          </p:nvSpPr>
          <p:spPr>
            <a:xfrm>
              <a:off x="6527643" y="80779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38" name="object 9338"/>
            <p:cNvSpPr/>
            <p:nvPr/>
          </p:nvSpPr>
          <p:spPr>
            <a:xfrm>
              <a:off x="6532303" y="80733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39" name="object 9339"/>
            <p:cNvSpPr/>
            <p:nvPr/>
          </p:nvSpPr>
          <p:spPr>
            <a:xfrm>
              <a:off x="6537037" y="80685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40" name="object 9340"/>
            <p:cNvSpPr/>
            <p:nvPr/>
          </p:nvSpPr>
          <p:spPr>
            <a:xfrm>
              <a:off x="6541823" y="80638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41" name="object 9341"/>
            <p:cNvSpPr/>
            <p:nvPr/>
          </p:nvSpPr>
          <p:spPr>
            <a:xfrm>
              <a:off x="6546685" y="80589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42" name="object 9342"/>
            <p:cNvSpPr/>
            <p:nvPr/>
          </p:nvSpPr>
          <p:spPr>
            <a:xfrm>
              <a:off x="6551647" y="80539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43" name="object 9343"/>
            <p:cNvSpPr/>
            <p:nvPr/>
          </p:nvSpPr>
          <p:spPr>
            <a:xfrm>
              <a:off x="6556636" y="80489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44" name="object 9344"/>
            <p:cNvSpPr/>
            <p:nvPr/>
          </p:nvSpPr>
          <p:spPr>
            <a:xfrm>
              <a:off x="6561701" y="6432273"/>
              <a:ext cx="0" cy="1796414"/>
            </a:xfrm>
            <a:custGeom>
              <a:avLst/>
              <a:gdLst/>
              <a:ahLst/>
              <a:cxnLst/>
              <a:rect l="l" t="t" r="r" b="b"/>
              <a:pathLst>
                <a:path h="1796415">
                  <a:moveTo>
                    <a:pt x="0" y="1796290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45" name="object 9345"/>
            <p:cNvSpPr/>
            <p:nvPr/>
          </p:nvSpPr>
          <p:spPr>
            <a:xfrm>
              <a:off x="6651438" y="6432273"/>
              <a:ext cx="0" cy="1796414"/>
            </a:xfrm>
            <a:custGeom>
              <a:avLst/>
              <a:gdLst/>
              <a:ahLst/>
              <a:cxnLst/>
              <a:rect l="l" t="t" r="r" b="b"/>
              <a:pathLst>
                <a:path h="1796415">
                  <a:moveTo>
                    <a:pt x="0" y="1796290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46" name="object 9346"/>
            <p:cNvSpPr/>
            <p:nvPr/>
          </p:nvSpPr>
          <p:spPr>
            <a:xfrm>
              <a:off x="6561701" y="8228563"/>
              <a:ext cx="90170" cy="0"/>
            </a:xfrm>
            <a:custGeom>
              <a:avLst/>
              <a:gdLst/>
              <a:ahLst/>
              <a:cxnLst/>
              <a:rect l="l" t="t" r="r" b="b"/>
              <a:pathLst>
                <a:path w="90170">
                  <a:moveTo>
                    <a:pt x="0" y="0"/>
                  </a:moveTo>
                  <a:lnTo>
                    <a:pt x="89712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47" name="object 9347"/>
            <p:cNvSpPr/>
            <p:nvPr/>
          </p:nvSpPr>
          <p:spPr>
            <a:xfrm>
              <a:off x="6561701" y="6432298"/>
              <a:ext cx="90170" cy="0"/>
            </a:xfrm>
            <a:custGeom>
              <a:avLst/>
              <a:gdLst/>
              <a:ahLst/>
              <a:cxnLst/>
              <a:rect l="l" t="t" r="r" b="b"/>
              <a:pathLst>
                <a:path w="90170">
                  <a:moveTo>
                    <a:pt x="0" y="0"/>
                  </a:moveTo>
                  <a:lnTo>
                    <a:pt x="89712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48" name="object 9348"/>
            <p:cNvSpPr/>
            <p:nvPr/>
          </p:nvSpPr>
          <p:spPr>
            <a:xfrm>
              <a:off x="6646373" y="82285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49" name="object 9349"/>
            <p:cNvSpPr/>
            <p:nvPr/>
          </p:nvSpPr>
          <p:spPr>
            <a:xfrm>
              <a:off x="6646981" y="82279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50" name="object 9350"/>
            <p:cNvSpPr/>
            <p:nvPr/>
          </p:nvSpPr>
          <p:spPr>
            <a:xfrm>
              <a:off x="6647639" y="82272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51" name="object 9351"/>
            <p:cNvSpPr/>
            <p:nvPr/>
          </p:nvSpPr>
          <p:spPr>
            <a:xfrm>
              <a:off x="6648374" y="82265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52" name="object 9352"/>
            <p:cNvSpPr/>
            <p:nvPr/>
          </p:nvSpPr>
          <p:spPr>
            <a:xfrm>
              <a:off x="6649185" y="82257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53" name="object 9353"/>
            <p:cNvSpPr/>
            <p:nvPr/>
          </p:nvSpPr>
          <p:spPr>
            <a:xfrm>
              <a:off x="6650070" y="82248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54" name="object 9354"/>
            <p:cNvSpPr/>
            <p:nvPr/>
          </p:nvSpPr>
          <p:spPr>
            <a:xfrm>
              <a:off x="6651007" y="82239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55" name="object 9355"/>
            <p:cNvSpPr/>
            <p:nvPr/>
          </p:nvSpPr>
          <p:spPr>
            <a:xfrm>
              <a:off x="6652019" y="82229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56" name="object 9356"/>
            <p:cNvSpPr/>
            <p:nvPr/>
          </p:nvSpPr>
          <p:spPr>
            <a:xfrm>
              <a:off x="6653109" y="82218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57" name="object 9357"/>
            <p:cNvSpPr/>
            <p:nvPr/>
          </p:nvSpPr>
          <p:spPr>
            <a:xfrm>
              <a:off x="6654273" y="82206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58" name="object 9358"/>
            <p:cNvSpPr/>
            <p:nvPr/>
          </p:nvSpPr>
          <p:spPr>
            <a:xfrm>
              <a:off x="6655489" y="82194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59" name="object 9359"/>
            <p:cNvSpPr/>
            <p:nvPr/>
          </p:nvSpPr>
          <p:spPr>
            <a:xfrm>
              <a:off x="6656780" y="82181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60" name="object 9360"/>
            <p:cNvSpPr/>
            <p:nvPr/>
          </p:nvSpPr>
          <p:spPr>
            <a:xfrm>
              <a:off x="6658149" y="82167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61" name="object 9361"/>
            <p:cNvSpPr/>
            <p:nvPr/>
          </p:nvSpPr>
          <p:spPr>
            <a:xfrm>
              <a:off x="6659591" y="82153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62" name="object 9362"/>
            <p:cNvSpPr/>
            <p:nvPr/>
          </p:nvSpPr>
          <p:spPr>
            <a:xfrm>
              <a:off x="6661110" y="82138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63" name="object 9363"/>
            <p:cNvSpPr/>
            <p:nvPr/>
          </p:nvSpPr>
          <p:spPr>
            <a:xfrm>
              <a:off x="6662679" y="82122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64" name="object 9364"/>
            <p:cNvSpPr/>
            <p:nvPr/>
          </p:nvSpPr>
          <p:spPr>
            <a:xfrm>
              <a:off x="6664326" y="82106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65" name="object 9365"/>
            <p:cNvSpPr/>
            <p:nvPr/>
          </p:nvSpPr>
          <p:spPr>
            <a:xfrm>
              <a:off x="6666048" y="82088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66" name="object 9366"/>
            <p:cNvSpPr/>
            <p:nvPr/>
          </p:nvSpPr>
          <p:spPr>
            <a:xfrm>
              <a:off x="6667821" y="82070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67" name="object 9367"/>
            <p:cNvSpPr/>
            <p:nvPr/>
          </p:nvSpPr>
          <p:spPr>
            <a:xfrm>
              <a:off x="6669695" y="82052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68" name="object 9368"/>
            <p:cNvSpPr/>
            <p:nvPr/>
          </p:nvSpPr>
          <p:spPr>
            <a:xfrm>
              <a:off x="6671618" y="82033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69" name="object 9369"/>
            <p:cNvSpPr/>
            <p:nvPr/>
          </p:nvSpPr>
          <p:spPr>
            <a:xfrm>
              <a:off x="6673619" y="82013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70" name="object 9370"/>
            <p:cNvSpPr/>
            <p:nvPr/>
          </p:nvSpPr>
          <p:spPr>
            <a:xfrm>
              <a:off x="6675670" y="81992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71" name="object 9371"/>
            <p:cNvSpPr/>
            <p:nvPr/>
          </p:nvSpPr>
          <p:spPr>
            <a:xfrm>
              <a:off x="6677822" y="81971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72" name="object 9372"/>
            <p:cNvSpPr/>
            <p:nvPr/>
          </p:nvSpPr>
          <p:spPr>
            <a:xfrm>
              <a:off x="6680026" y="81949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73" name="object 9373"/>
            <p:cNvSpPr/>
            <p:nvPr/>
          </p:nvSpPr>
          <p:spPr>
            <a:xfrm>
              <a:off x="6682304" y="81926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74" name="object 9374"/>
            <p:cNvSpPr/>
            <p:nvPr/>
          </p:nvSpPr>
          <p:spPr>
            <a:xfrm>
              <a:off x="6684634" y="81902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75" name="object 9375"/>
            <p:cNvSpPr/>
            <p:nvPr/>
          </p:nvSpPr>
          <p:spPr>
            <a:xfrm>
              <a:off x="6687063" y="818782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76" name="object 9376"/>
            <p:cNvSpPr/>
            <p:nvPr/>
          </p:nvSpPr>
          <p:spPr>
            <a:xfrm>
              <a:off x="6689570" y="81853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77" name="object 9377"/>
            <p:cNvSpPr/>
            <p:nvPr/>
          </p:nvSpPr>
          <p:spPr>
            <a:xfrm>
              <a:off x="6692128" y="81827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78" name="object 9378"/>
            <p:cNvSpPr/>
            <p:nvPr/>
          </p:nvSpPr>
          <p:spPr>
            <a:xfrm>
              <a:off x="6694737" y="81801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79" name="object 9379"/>
            <p:cNvSpPr/>
            <p:nvPr/>
          </p:nvSpPr>
          <p:spPr>
            <a:xfrm>
              <a:off x="6697446" y="81774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80" name="object 9380"/>
            <p:cNvSpPr/>
            <p:nvPr/>
          </p:nvSpPr>
          <p:spPr>
            <a:xfrm>
              <a:off x="6700205" y="81746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81" name="object 9381"/>
            <p:cNvSpPr/>
            <p:nvPr/>
          </p:nvSpPr>
          <p:spPr>
            <a:xfrm>
              <a:off x="6703041" y="81718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82" name="object 9382"/>
            <p:cNvSpPr/>
            <p:nvPr/>
          </p:nvSpPr>
          <p:spPr>
            <a:xfrm>
              <a:off x="6705953" y="81689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83" name="object 9383"/>
            <p:cNvSpPr/>
            <p:nvPr/>
          </p:nvSpPr>
          <p:spPr>
            <a:xfrm>
              <a:off x="6708942" y="81659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84" name="object 9384"/>
            <p:cNvSpPr/>
            <p:nvPr/>
          </p:nvSpPr>
          <p:spPr>
            <a:xfrm>
              <a:off x="6711980" y="81629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85" name="object 9385"/>
            <p:cNvSpPr/>
            <p:nvPr/>
          </p:nvSpPr>
          <p:spPr>
            <a:xfrm>
              <a:off x="6715095" y="81597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86" name="object 9386"/>
            <p:cNvSpPr/>
            <p:nvPr/>
          </p:nvSpPr>
          <p:spPr>
            <a:xfrm>
              <a:off x="6718286" y="81565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87" name="object 9387"/>
            <p:cNvSpPr/>
            <p:nvPr/>
          </p:nvSpPr>
          <p:spPr>
            <a:xfrm>
              <a:off x="6721551" y="81533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88" name="object 9388"/>
            <p:cNvSpPr/>
            <p:nvPr/>
          </p:nvSpPr>
          <p:spPr>
            <a:xfrm>
              <a:off x="6724869" y="814998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89" name="object 9389"/>
            <p:cNvSpPr/>
            <p:nvPr/>
          </p:nvSpPr>
          <p:spPr>
            <a:xfrm>
              <a:off x="6728286" y="81465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90" name="object 9390"/>
            <p:cNvSpPr/>
            <p:nvPr/>
          </p:nvSpPr>
          <p:spPr>
            <a:xfrm>
              <a:off x="6731756" y="81431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91" name="object 9391"/>
            <p:cNvSpPr/>
            <p:nvPr/>
          </p:nvSpPr>
          <p:spPr>
            <a:xfrm>
              <a:off x="6735275" y="81395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92" name="object 9392"/>
            <p:cNvSpPr/>
            <p:nvPr/>
          </p:nvSpPr>
          <p:spPr>
            <a:xfrm>
              <a:off x="6738896" y="81359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93" name="object 9393"/>
            <p:cNvSpPr/>
            <p:nvPr/>
          </p:nvSpPr>
          <p:spPr>
            <a:xfrm>
              <a:off x="6742568" y="81322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94" name="object 9394"/>
            <p:cNvSpPr/>
            <p:nvPr/>
          </p:nvSpPr>
          <p:spPr>
            <a:xfrm>
              <a:off x="6746316" y="81285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95" name="object 9395"/>
            <p:cNvSpPr/>
            <p:nvPr/>
          </p:nvSpPr>
          <p:spPr>
            <a:xfrm>
              <a:off x="6750138" y="81247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96" name="object 9396"/>
            <p:cNvSpPr/>
            <p:nvPr/>
          </p:nvSpPr>
          <p:spPr>
            <a:xfrm>
              <a:off x="6754039" y="81207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97" name="object 9397"/>
            <p:cNvSpPr/>
            <p:nvPr/>
          </p:nvSpPr>
          <p:spPr>
            <a:xfrm>
              <a:off x="6758014" y="81168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98" name="object 9398"/>
            <p:cNvSpPr/>
            <p:nvPr/>
          </p:nvSpPr>
          <p:spPr>
            <a:xfrm>
              <a:off x="6762041" y="81127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99" name="object 9399"/>
            <p:cNvSpPr/>
            <p:nvPr/>
          </p:nvSpPr>
          <p:spPr>
            <a:xfrm>
              <a:off x="6766143" y="81086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00" name="object 9400"/>
            <p:cNvSpPr/>
            <p:nvPr/>
          </p:nvSpPr>
          <p:spPr>
            <a:xfrm>
              <a:off x="6770294" y="81045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01" name="object 9401"/>
            <p:cNvSpPr/>
            <p:nvPr/>
          </p:nvSpPr>
          <p:spPr>
            <a:xfrm>
              <a:off x="6774549" y="81002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02" name="object 9402"/>
            <p:cNvSpPr/>
            <p:nvPr/>
          </p:nvSpPr>
          <p:spPr>
            <a:xfrm>
              <a:off x="6778853" y="80959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03" name="object 9403"/>
            <p:cNvSpPr/>
            <p:nvPr/>
          </p:nvSpPr>
          <p:spPr>
            <a:xfrm>
              <a:off x="6783233" y="80915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04" name="object 9404"/>
            <p:cNvSpPr/>
            <p:nvPr/>
          </p:nvSpPr>
          <p:spPr>
            <a:xfrm>
              <a:off x="6787689" y="80871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05" name="object 9405"/>
            <p:cNvSpPr/>
            <p:nvPr/>
          </p:nvSpPr>
          <p:spPr>
            <a:xfrm>
              <a:off x="6792197" y="80825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06" name="object 9406"/>
            <p:cNvSpPr/>
            <p:nvPr/>
          </p:nvSpPr>
          <p:spPr>
            <a:xfrm>
              <a:off x="6796780" y="80779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07" name="object 9407"/>
            <p:cNvSpPr/>
            <p:nvPr/>
          </p:nvSpPr>
          <p:spPr>
            <a:xfrm>
              <a:off x="6801439" y="80733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08" name="object 9408"/>
            <p:cNvSpPr/>
            <p:nvPr/>
          </p:nvSpPr>
          <p:spPr>
            <a:xfrm>
              <a:off x="6806174" y="80685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09" name="object 9409"/>
            <p:cNvSpPr/>
            <p:nvPr/>
          </p:nvSpPr>
          <p:spPr>
            <a:xfrm>
              <a:off x="6810986" y="806380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10" name="object 9410"/>
            <p:cNvSpPr/>
            <p:nvPr/>
          </p:nvSpPr>
          <p:spPr>
            <a:xfrm>
              <a:off x="6815847" y="80589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11" name="object 9411"/>
            <p:cNvSpPr/>
            <p:nvPr/>
          </p:nvSpPr>
          <p:spPr>
            <a:xfrm>
              <a:off x="6820784" y="80539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12" name="object 9412"/>
            <p:cNvSpPr/>
            <p:nvPr/>
          </p:nvSpPr>
          <p:spPr>
            <a:xfrm>
              <a:off x="6825798" y="80489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13" name="object 9413"/>
            <p:cNvSpPr/>
            <p:nvPr/>
          </p:nvSpPr>
          <p:spPr>
            <a:xfrm>
              <a:off x="6830862" y="6432273"/>
              <a:ext cx="0" cy="1796414"/>
            </a:xfrm>
            <a:custGeom>
              <a:avLst/>
              <a:gdLst/>
              <a:ahLst/>
              <a:cxnLst/>
              <a:rect l="l" t="t" r="r" b="b"/>
              <a:pathLst>
                <a:path h="1796415">
                  <a:moveTo>
                    <a:pt x="0" y="1796290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14" name="object 9414"/>
            <p:cNvSpPr/>
            <p:nvPr/>
          </p:nvSpPr>
          <p:spPr>
            <a:xfrm>
              <a:off x="6920574" y="6432273"/>
              <a:ext cx="0" cy="1796414"/>
            </a:xfrm>
            <a:custGeom>
              <a:avLst/>
              <a:gdLst/>
              <a:ahLst/>
              <a:cxnLst/>
              <a:rect l="l" t="t" r="r" b="b"/>
              <a:pathLst>
                <a:path h="1796415">
                  <a:moveTo>
                    <a:pt x="0" y="1796290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15" name="object 9415"/>
            <p:cNvSpPr/>
            <p:nvPr/>
          </p:nvSpPr>
          <p:spPr>
            <a:xfrm>
              <a:off x="6830862" y="8228563"/>
              <a:ext cx="90170" cy="0"/>
            </a:xfrm>
            <a:custGeom>
              <a:avLst/>
              <a:gdLst/>
              <a:ahLst/>
              <a:cxnLst/>
              <a:rect l="l" t="t" r="r" b="b"/>
              <a:pathLst>
                <a:path w="90170">
                  <a:moveTo>
                    <a:pt x="0" y="0"/>
                  </a:moveTo>
                  <a:lnTo>
                    <a:pt x="89712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16" name="object 9416"/>
            <p:cNvSpPr/>
            <p:nvPr/>
          </p:nvSpPr>
          <p:spPr>
            <a:xfrm>
              <a:off x="6830862" y="6432298"/>
              <a:ext cx="90170" cy="0"/>
            </a:xfrm>
            <a:custGeom>
              <a:avLst/>
              <a:gdLst/>
              <a:ahLst/>
              <a:cxnLst/>
              <a:rect l="l" t="t" r="r" b="b"/>
              <a:pathLst>
                <a:path w="90170">
                  <a:moveTo>
                    <a:pt x="0" y="0"/>
                  </a:moveTo>
                  <a:lnTo>
                    <a:pt x="89712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417" name="object 9417"/>
          <p:cNvGrpSpPr/>
          <p:nvPr/>
        </p:nvGrpSpPr>
        <p:grpSpPr>
          <a:xfrm>
            <a:off x="6113114" y="5529097"/>
            <a:ext cx="95250" cy="184785"/>
            <a:chOff x="6113114" y="5529097"/>
            <a:chExt cx="95250" cy="184785"/>
          </a:xfrm>
        </p:grpSpPr>
        <p:sp>
          <p:nvSpPr>
            <p:cNvPr id="9418" name="object 9418"/>
            <p:cNvSpPr/>
            <p:nvPr/>
          </p:nvSpPr>
          <p:spPr>
            <a:xfrm>
              <a:off x="6202851" y="5534166"/>
              <a:ext cx="0" cy="179705"/>
            </a:xfrm>
            <a:custGeom>
              <a:avLst/>
              <a:gdLst/>
              <a:ahLst/>
              <a:cxnLst/>
              <a:rect l="l" t="t" r="r" b="b"/>
              <a:pathLst>
                <a:path h="179704">
                  <a:moveTo>
                    <a:pt x="0" y="179616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19" name="object 9419"/>
            <p:cNvSpPr/>
            <p:nvPr/>
          </p:nvSpPr>
          <p:spPr>
            <a:xfrm>
              <a:off x="6113114" y="5534141"/>
              <a:ext cx="90170" cy="0"/>
            </a:xfrm>
            <a:custGeom>
              <a:avLst/>
              <a:gdLst/>
              <a:ahLst/>
              <a:cxnLst/>
              <a:rect l="l" t="t" r="r" b="b"/>
              <a:pathLst>
                <a:path w="90170">
                  <a:moveTo>
                    <a:pt x="0" y="0"/>
                  </a:moveTo>
                  <a:lnTo>
                    <a:pt x="89712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420" name="object 9420"/>
          <p:cNvGrpSpPr/>
          <p:nvPr/>
        </p:nvGrpSpPr>
        <p:grpSpPr>
          <a:xfrm>
            <a:off x="6382275" y="5529097"/>
            <a:ext cx="95250" cy="184785"/>
            <a:chOff x="6382275" y="5529097"/>
            <a:chExt cx="95250" cy="184785"/>
          </a:xfrm>
        </p:grpSpPr>
        <p:sp>
          <p:nvSpPr>
            <p:cNvPr id="9421" name="object 9421"/>
            <p:cNvSpPr/>
            <p:nvPr/>
          </p:nvSpPr>
          <p:spPr>
            <a:xfrm>
              <a:off x="6471988" y="5534166"/>
              <a:ext cx="0" cy="179705"/>
            </a:xfrm>
            <a:custGeom>
              <a:avLst/>
              <a:gdLst/>
              <a:ahLst/>
              <a:cxnLst/>
              <a:rect l="l" t="t" r="r" b="b"/>
              <a:pathLst>
                <a:path h="179704">
                  <a:moveTo>
                    <a:pt x="0" y="179616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22" name="object 9422"/>
            <p:cNvSpPr/>
            <p:nvPr/>
          </p:nvSpPr>
          <p:spPr>
            <a:xfrm>
              <a:off x="6382275" y="5534141"/>
              <a:ext cx="90170" cy="0"/>
            </a:xfrm>
            <a:custGeom>
              <a:avLst/>
              <a:gdLst/>
              <a:ahLst/>
              <a:cxnLst/>
              <a:rect l="l" t="t" r="r" b="b"/>
              <a:pathLst>
                <a:path w="90170">
                  <a:moveTo>
                    <a:pt x="0" y="0"/>
                  </a:moveTo>
                  <a:lnTo>
                    <a:pt x="89712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423" name="object 9423"/>
          <p:cNvGrpSpPr/>
          <p:nvPr/>
        </p:nvGrpSpPr>
        <p:grpSpPr>
          <a:xfrm>
            <a:off x="6651438" y="5529097"/>
            <a:ext cx="95250" cy="184785"/>
            <a:chOff x="6651438" y="5529097"/>
            <a:chExt cx="95250" cy="184785"/>
          </a:xfrm>
        </p:grpSpPr>
        <p:sp>
          <p:nvSpPr>
            <p:cNvPr id="9424" name="object 9424"/>
            <p:cNvSpPr/>
            <p:nvPr/>
          </p:nvSpPr>
          <p:spPr>
            <a:xfrm>
              <a:off x="6741151" y="5534166"/>
              <a:ext cx="0" cy="179705"/>
            </a:xfrm>
            <a:custGeom>
              <a:avLst/>
              <a:gdLst/>
              <a:ahLst/>
              <a:cxnLst/>
              <a:rect l="l" t="t" r="r" b="b"/>
              <a:pathLst>
                <a:path h="179704">
                  <a:moveTo>
                    <a:pt x="0" y="179616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25" name="object 9425"/>
            <p:cNvSpPr/>
            <p:nvPr/>
          </p:nvSpPr>
          <p:spPr>
            <a:xfrm>
              <a:off x="6651438" y="5534141"/>
              <a:ext cx="90170" cy="0"/>
            </a:xfrm>
            <a:custGeom>
              <a:avLst/>
              <a:gdLst/>
              <a:ahLst/>
              <a:cxnLst/>
              <a:rect l="l" t="t" r="r" b="b"/>
              <a:pathLst>
                <a:path w="90170">
                  <a:moveTo>
                    <a:pt x="0" y="0"/>
                  </a:moveTo>
                  <a:lnTo>
                    <a:pt x="89712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426" name="object 9426"/>
          <p:cNvGrpSpPr/>
          <p:nvPr/>
        </p:nvGrpSpPr>
        <p:grpSpPr>
          <a:xfrm>
            <a:off x="6920574" y="5529097"/>
            <a:ext cx="95250" cy="184785"/>
            <a:chOff x="6920574" y="5529097"/>
            <a:chExt cx="95250" cy="184785"/>
          </a:xfrm>
        </p:grpSpPr>
        <p:sp>
          <p:nvSpPr>
            <p:cNvPr id="9427" name="object 9427"/>
            <p:cNvSpPr/>
            <p:nvPr/>
          </p:nvSpPr>
          <p:spPr>
            <a:xfrm>
              <a:off x="7010312" y="5534166"/>
              <a:ext cx="0" cy="179705"/>
            </a:xfrm>
            <a:custGeom>
              <a:avLst/>
              <a:gdLst/>
              <a:ahLst/>
              <a:cxnLst/>
              <a:rect l="l" t="t" r="r" b="b"/>
              <a:pathLst>
                <a:path h="179704">
                  <a:moveTo>
                    <a:pt x="0" y="179616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28" name="object 9428"/>
            <p:cNvSpPr/>
            <p:nvPr/>
          </p:nvSpPr>
          <p:spPr>
            <a:xfrm>
              <a:off x="6920574" y="5534141"/>
              <a:ext cx="90170" cy="0"/>
            </a:xfrm>
            <a:custGeom>
              <a:avLst/>
              <a:gdLst/>
              <a:ahLst/>
              <a:cxnLst/>
              <a:rect l="l" t="t" r="r" b="b"/>
              <a:pathLst>
                <a:path w="90170">
                  <a:moveTo>
                    <a:pt x="0" y="0"/>
                  </a:moveTo>
                  <a:lnTo>
                    <a:pt x="89712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429" name="object 9429"/>
          <p:cNvGrpSpPr/>
          <p:nvPr/>
        </p:nvGrpSpPr>
        <p:grpSpPr>
          <a:xfrm>
            <a:off x="7189737" y="5529097"/>
            <a:ext cx="95250" cy="184785"/>
            <a:chOff x="7189737" y="5529097"/>
            <a:chExt cx="95250" cy="184785"/>
          </a:xfrm>
        </p:grpSpPr>
        <p:sp>
          <p:nvSpPr>
            <p:cNvPr id="9430" name="object 9430"/>
            <p:cNvSpPr/>
            <p:nvPr/>
          </p:nvSpPr>
          <p:spPr>
            <a:xfrm>
              <a:off x="7279450" y="5534166"/>
              <a:ext cx="0" cy="179705"/>
            </a:xfrm>
            <a:custGeom>
              <a:avLst/>
              <a:gdLst/>
              <a:ahLst/>
              <a:cxnLst/>
              <a:rect l="l" t="t" r="r" b="b"/>
              <a:pathLst>
                <a:path h="179704">
                  <a:moveTo>
                    <a:pt x="0" y="179616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31" name="object 9431"/>
            <p:cNvSpPr/>
            <p:nvPr/>
          </p:nvSpPr>
          <p:spPr>
            <a:xfrm>
              <a:off x="7189737" y="5534141"/>
              <a:ext cx="90170" cy="0"/>
            </a:xfrm>
            <a:custGeom>
              <a:avLst/>
              <a:gdLst/>
              <a:ahLst/>
              <a:cxnLst/>
              <a:rect l="l" t="t" r="r" b="b"/>
              <a:pathLst>
                <a:path w="90170">
                  <a:moveTo>
                    <a:pt x="0" y="0"/>
                  </a:moveTo>
                  <a:lnTo>
                    <a:pt x="89712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432" name="object 9432"/>
          <p:cNvGrpSpPr/>
          <p:nvPr/>
        </p:nvGrpSpPr>
        <p:grpSpPr>
          <a:xfrm>
            <a:off x="7458898" y="5529097"/>
            <a:ext cx="95250" cy="184785"/>
            <a:chOff x="7458898" y="5529097"/>
            <a:chExt cx="95250" cy="184785"/>
          </a:xfrm>
        </p:grpSpPr>
        <p:sp>
          <p:nvSpPr>
            <p:cNvPr id="9433" name="object 9433"/>
            <p:cNvSpPr/>
            <p:nvPr/>
          </p:nvSpPr>
          <p:spPr>
            <a:xfrm>
              <a:off x="7548611" y="5534166"/>
              <a:ext cx="0" cy="179705"/>
            </a:xfrm>
            <a:custGeom>
              <a:avLst/>
              <a:gdLst/>
              <a:ahLst/>
              <a:cxnLst/>
              <a:rect l="l" t="t" r="r" b="b"/>
              <a:pathLst>
                <a:path h="179704">
                  <a:moveTo>
                    <a:pt x="0" y="179616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34" name="object 9434"/>
            <p:cNvSpPr/>
            <p:nvPr/>
          </p:nvSpPr>
          <p:spPr>
            <a:xfrm>
              <a:off x="7458898" y="5534141"/>
              <a:ext cx="90170" cy="0"/>
            </a:xfrm>
            <a:custGeom>
              <a:avLst/>
              <a:gdLst/>
              <a:ahLst/>
              <a:cxnLst/>
              <a:rect l="l" t="t" r="r" b="b"/>
              <a:pathLst>
                <a:path w="90170">
                  <a:moveTo>
                    <a:pt x="0" y="0"/>
                  </a:moveTo>
                  <a:lnTo>
                    <a:pt x="89712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35" name="object 9435"/>
          <p:cNvSpPr/>
          <p:nvPr/>
        </p:nvSpPr>
        <p:spPr>
          <a:xfrm>
            <a:off x="7817773" y="5534140"/>
            <a:ext cx="0" cy="1796414"/>
          </a:xfrm>
          <a:custGeom>
            <a:avLst/>
            <a:gdLst/>
            <a:ahLst/>
            <a:cxnLst/>
            <a:rect l="l" t="t" r="r" b="b"/>
            <a:pathLst>
              <a:path h="1796415">
                <a:moveTo>
                  <a:pt x="0" y="1796290"/>
                </a:moveTo>
                <a:lnTo>
                  <a:pt x="0" y="0"/>
                </a:lnTo>
              </a:path>
            </a:pathLst>
          </a:custGeom>
          <a:ln w="100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6" name="object 9436"/>
          <p:cNvSpPr txBox="1"/>
          <p:nvPr/>
        </p:nvSpPr>
        <p:spPr>
          <a:xfrm>
            <a:off x="5203241" y="5914513"/>
            <a:ext cx="2235200" cy="5810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64795">
              <a:lnSpc>
                <a:spcPts val="2165"/>
              </a:lnSpc>
              <a:spcBef>
                <a:spcPts val="135"/>
              </a:spcBef>
            </a:pPr>
            <a:r>
              <a:rPr sz="1950" spc="350" dirty="0">
                <a:latin typeface="Tahoma"/>
                <a:cs typeface="Tahoma"/>
              </a:rPr>
              <a:t>//////////////</a:t>
            </a:r>
            <a:endParaRPr sz="1950">
              <a:latin typeface="Tahoma"/>
              <a:cs typeface="Tahoma"/>
            </a:endParaRPr>
          </a:p>
          <a:p>
            <a:pPr marL="12700">
              <a:lnSpc>
                <a:spcPts val="2165"/>
              </a:lnSpc>
            </a:pPr>
            <a:r>
              <a:rPr sz="1950" spc="350" dirty="0">
                <a:latin typeface="Tahoma"/>
                <a:cs typeface="Tahoma"/>
              </a:rPr>
              <a:t>//////////////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9437" name="object 9437"/>
          <p:cNvSpPr txBox="1"/>
          <p:nvPr/>
        </p:nvSpPr>
        <p:spPr>
          <a:xfrm>
            <a:off x="5682362" y="5661973"/>
            <a:ext cx="2173605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950" dirty="0">
                <a:latin typeface="Tahoma"/>
                <a:cs typeface="Tahoma"/>
              </a:rPr>
              <a:t>//</a:t>
            </a:r>
            <a:r>
              <a:rPr sz="2925" baseline="31339" dirty="0">
                <a:latin typeface="Tahoma"/>
                <a:cs typeface="Tahoma"/>
              </a:rPr>
              <a:t>/</a:t>
            </a:r>
            <a:r>
              <a:rPr sz="1950" dirty="0">
                <a:latin typeface="Tahoma"/>
                <a:cs typeface="Tahoma"/>
              </a:rPr>
              <a:t>//</a:t>
            </a:r>
            <a:r>
              <a:rPr sz="2925" baseline="31339" dirty="0">
                <a:latin typeface="Tahoma"/>
                <a:cs typeface="Tahoma"/>
              </a:rPr>
              <a:t>/</a:t>
            </a:r>
            <a:r>
              <a:rPr sz="1950" dirty="0">
                <a:latin typeface="Tahoma"/>
                <a:cs typeface="Tahoma"/>
              </a:rPr>
              <a:t>//</a:t>
            </a:r>
            <a:r>
              <a:rPr sz="2925" baseline="31339" dirty="0">
                <a:latin typeface="Tahoma"/>
                <a:cs typeface="Tahoma"/>
              </a:rPr>
              <a:t>/</a:t>
            </a:r>
            <a:r>
              <a:rPr sz="1950" dirty="0">
                <a:latin typeface="Tahoma"/>
                <a:cs typeface="Tahoma"/>
              </a:rPr>
              <a:t>//</a:t>
            </a:r>
            <a:r>
              <a:rPr sz="2925" baseline="31339" dirty="0">
                <a:latin typeface="Tahoma"/>
                <a:cs typeface="Tahoma"/>
              </a:rPr>
              <a:t>/</a:t>
            </a:r>
            <a:r>
              <a:rPr sz="1950" dirty="0">
                <a:latin typeface="Tahoma"/>
                <a:cs typeface="Tahoma"/>
              </a:rPr>
              <a:t>//</a:t>
            </a:r>
            <a:r>
              <a:rPr sz="2925" baseline="31339" dirty="0">
                <a:latin typeface="Tahoma"/>
                <a:cs typeface="Tahoma"/>
              </a:rPr>
              <a:t>/</a:t>
            </a:r>
            <a:r>
              <a:rPr sz="1950" dirty="0">
                <a:latin typeface="Tahoma"/>
                <a:cs typeface="Tahoma"/>
              </a:rPr>
              <a:t>//</a:t>
            </a:r>
            <a:r>
              <a:rPr sz="2925" baseline="31339" dirty="0">
                <a:latin typeface="Tahoma"/>
                <a:cs typeface="Tahoma"/>
              </a:rPr>
              <a:t>/</a:t>
            </a:r>
            <a:r>
              <a:rPr sz="1950" dirty="0">
                <a:latin typeface="Tahoma"/>
                <a:cs typeface="Tahoma"/>
              </a:rPr>
              <a:t>//</a:t>
            </a:r>
            <a:r>
              <a:rPr sz="2925" baseline="31339" dirty="0">
                <a:latin typeface="Tahoma"/>
                <a:cs typeface="Tahoma"/>
              </a:rPr>
              <a:t>//</a:t>
            </a:r>
            <a:endParaRPr sz="2925" baseline="31339">
              <a:latin typeface="Tahoma"/>
              <a:cs typeface="Tahoma"/>
            </a:endParaRPr>
          </a:p>
        </p:txBody>
      </p:sp>
      <p:sp>
        <p:nvSpPr>
          <p:cNvPr id="9438" name="object 9438"/>
          <p:cNvSpPr txBox="1"/>
          <p:nvPr/>
        </p:nvSpPr>
        <p:spPr>
          <a:xfrm>
            <a:off x="6907876" y="7963323"/>
            <a:ext cx="278130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240" dirty="0">
                <a:latin typeface="Tahoma"/>
                <a:cs typeface="Tahoma"/>
              </a:rPr>
              <a:t>/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9439" name="object 9439"/>
          <p:cNvSpPr txBox="1"/>
          <p:nvPr/>
        </p:nvSpPr>
        <p:spPr>
          <a:xfrm>
            <a:off x="7160149" y="7710806"/>
            <a:ext cx="278130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240" dirty="0">
                <a:latin typeface="Tahoma"/>
                <a:cs typeface="Tahoma"/>
              </a:rPr>
              <a:t>/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9440" name="object 9440"/>
          <p:cNvSpPr txBox="1"/>
          <p:nvPr/>
        </p:nvSpPr>
        <p:spPr>
          <a:xfrm>
            <a:off x="7412422" y="7458263"/>
            <a:ext cx="278130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240" dirty="0">
                <a:latin typeface="Tahoma"/>
                <a:cs typeface="Tahoma"/>
              </a:rPr>
              <a:t>/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9441" name="object 9441"/>
          <p:cNvSpPr txBox="1"/>
          <p:nvPr/>
        </p:nvSpPr>
        <p:spPr>
          <a:xfrm>
            <a:off x="7552802" y="7317860"/>
            <a:ext cx="278130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240" dirty="0">
                <a:latin typeface="Tahoma"/>
                <a:cs typeface="Tahoma"/>
              </a:rPr>
              <a:t>/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9442" name="object 9442"/>
          <p:cNvSpPr/>
          <p:nvPr/>
        </p:nvSpPr>
        <p:spPr>
          <a:xfrm>
            <a:off x="7728036" y="5534141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0" y="0"/>
                </a:moveTo>
                <a:lnTo>
                  <a:pt x="89712" y="0"/>
                </a:lnTo>
              </a:path>
            </a:pathLst>
          </a:custGeom>
          <a:ln w="10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3" name="object 9443"/>
          <p:cNvSpPr txBox="1"/>
          <p:nvPr/>
        </p:nvSpPr>
        <p:spPr>
          <a:xfrm>
            <a:off x="5411098" y="8316877"/>
            <a:ext cx="2204720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00" spc="145" dirty="0">
                <a:latin typeface="Calibri"/>
                <a:cs typeface="Calibri"/>
              </a:rPr>
              <a:t>(b)</a:t>
            </a:r>
            <a:r>
              <a:rPr sz="1600" spc="265" dirty="0">
                <a:latin typeface="Calibri"/>
                <a:cs typeface="Calibri"/>
              </a:rPr>
              <a:t> </a:t>
            </a:r>
            <a:r>
              <a:rPr sz="1600" spc="114" dirty="0">
                <a:latin typeface="Calibri"/>
                <a:cs typeface="Calibri"/>
              </a:rPr>
              <a:t>Lateral</a:t>
            </a:r>
            <a:r>
              <a:rPr sz="1600" spc="180" dirty="0">
                <a:latin typeface="Calibri"/>
                <a:cs typeface="Calibri"/>
              </a:rPr>
              <a:t> </a:t>
            </a:r>
            <a:r>
              <a:rPr sz="1600" spc="50" dirty="0">
                <a:latin typeface="Calibri"/>
                <a:cs typeface="Calibri"/>
              </a:rPr>
              <a:t>slices:</a:t>
            </a:r>
            <a:r>
              <a:rPr sz="1600" spc="360" dirty="0">
                <a:latin typeface="Calibri"/>
                <a:cs typeface="Calibri"/>
              </a:rPr>
              <a:t> </a:t>
            </a:r>
            <a:r>
              <a:rPr sz="1600" b="1" spc="155" dirty="0">
                <a:latin typeface="Verdana"/>
                <a:cs typeface="Verdana"/>
              </a:rPr>
              <a:t>X</a:t>
            </a:r>
            <a:r>
              <a:rPr sz="1800" i="1" spc="232" baseline="-11574" dirty="0">
                <a:latin typeface="Trebuchet MS"/>
                <a:cs typeface="Trebuchet MS"/>
              </a:rPr>
              <a:t>:</a:t>
            </a:r>
            <a:r>
              <a:rPr sz="1800" i="1" spc="232" baseline="-11574" dirty="0">
                <a:latin typeface="Calibri"/>
                <a:cs typeface="Calibri"/>
              </a:rPr>
              <a:t>j</a:t>
            </a:r>
            <a:r>
              <a:rPr sz="1800" i="1" spc="232" baseline="-11574" dirty="0">
                <a:latin typeface="Trebuchet MS"/>
                <a:cs typeface="Trebuchet MS"/>
              </a:rPr>
              <a:t>:</a:t>
            </a:r>
            <a:endParaRPr sz="1800" baseline="-11574">
              <a:latin typeface="Trebuchet MS"/>
              <a:cs typeface="Trebuchet MS"/>
            </a:endParaRPr>
          </a:p>
        </p:txBody>
      </p:sp>
      <p:grpSp>
        <p:nvGrpSpPr>
          <p:cNvPr id="9444" name="object 9444"/>
          <p:cNvGrpSpPr/>
          <p:nvPr/>
        </p:nvGrpSpPr>
        <p:grpSpPr>
          <a:xfrm>
            <a:off x="8324750" y="5654849"/>
            <a:ext cx="2576195" cy="2579370"/>
            <a:chOff x="8324750" y="5654849"/>
            <a:chExt cx="2576195" cy="2579370"/>
          </a:xfrm>
        </p:grpSpPr>
        <p:sp>
          <p:nvSpPr>
            <p:cNvPr id="9445" name="object 9445"/>
            <p:cNvSpPr/>
            <p:nvPr/>
          </p:nvSpPr>
          <p:spPr>
            <a:xfrm>
              <a:off x="8329790" y="6432273"/>
              <a:ext cx="0" cy="1796414"/>
            </a:xfrm>
            <a:custGeom>
              <a:avLst/>
              <a:gdLst/>
              <a:ahLst/>
              <a:cxnLst/>
              <a:rect l="l" t="t" r="r" b="b"/>
              <a:pathLst>
                <a:path h="1796415">
                  <a:moveTo>
                    <a:pt x="0" y="1796290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46" name="object 9446"/>
            <p:cNvSpPr/>
            <p:nvPr/>
          </p:nvSpPr>
          <p:spPr>
            <a:xfrm>
              <a:off x="10124162" y="6432273"/>
              <a:ext cx="0" cy="1796414"/>
            </a:xfrm>
            <a:custGeom>
              <a:avLst/>
              <a:gdLst/>
              <a:ahLst/>
              <a:cxnLst/>
              <a:rect l="l" t="t" r="r" b="b"/>
              <a:pathLst>
                <a:path h="1796415">
                  <a:moveTo>
                    <a:pt x="0" y="1796290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47" name="object 9447"/>
            <p:cNvSpPr/>
            <p:nvPr/>
          </p:nvSpPr>
          <p:spPr>
            <a:xfrm>
              <a:off x="10177995" y="6378383"/>
              <a:ext cx="0" cy="1796414"/>
            </a:xfrm>
            <a:custGeom>
              <a:avLst/>
              <a:gdLst/>
              <a:ahLst/>
              <a:cxnLst/>
              <a:rect l="l" t="t" r="r" b="b"/>
              <a:pathLst>
                <a:path h="1796415">
                  <a:moveTo>
                    <a:pt x="0" y="1796290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48" name="object 9448"/>
            <p:cNvSpPr/>
            <p:nvPr/>
          </p:nvSpPr>
          <p:spPr>
            <a:xfrm>
              <a:off x="8329790" y="8228563"/>
              <a:ext cx="1794510" cy="0"/>
            </a:xfrm>
            <a:custGeom>
              <a:avLst/>
              <a:gdLst/>
              <a:ahLst/>
              <a:cxnLst/>
              <a:rect l="l" t="t" r="r" b="b"/>
              <a:pathLst>
                <a:path w="1794509">
                  <a:moveTo>
                    <a:pt x="0" y="0"/>
                  </a:moveTo>
                  <a:lnTo>
                    <a:pt x="1794372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49" name="object 9449"/>
            <p:cNvSpPr/>
            <p:nvPr/>
          </p:nvSpPr>
          <p:spPr>
            <a:xfrm>
              <a:off x="8329790" y="6432298"/>
              <a:ext cx="1794510" cy="0"/>
            </a:xfrm>
            <a:custGeom>
              <a:avLst/>
              <a:gdLst/>
              <a:ahLst/>
              <a:cxnLst/>
              <a:rect l="l" t="t" r="r" b="b"/>
              <a:pathLst>
                <a:path w="1794509">
                  <a:moveTo>
                    <a:pt x="0" y="0"/>
                  </a:moveTo>
                  <a:lnTo>
                    <a:pt x="1794372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50" name="object 9450"/>
            <p:cNvSpPr/>
            <p:nvPr/>
          </p:nvSpPr>
          <p:spPr>
            <a:xfrm>
              <a:off x="8383622" y="6378408"/>
              <a:ext cx="1794510" cy="0"/>
            </a:xfrm>
            <a:custGeom>
              <a:avLst/>
              <a:gdLst/>
              <a:ahLst/>
              <a:cxnLst/>
              <a:rect l="l" t="t" r="r" b="b"/>
              <a:pathLst>
                <a:path w="1794509">
                  <a:moveTo>
                    <a:pt x="0" y="0"/>
                  </a:moveTo>
                  <a:lnTo>
                    <a:pt x="1794372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51" name="object 9451"/>
            <p:cNvSpPr/>
            <p:nvPr/>
          </p:nvSpPr>
          <p:spPr>
            <a:xfrm>
              <a:off x="8324750" y="64322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52" name="object 9452"/>
            <p:cNvSpPr/>
            <p:nvPr/>
          </p:nvSpPr>
          <p:spPr>
            <a:xfrm>
              <a:off x="8327409" y="64296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53" name="object 9453"/>
            <p:cNvSpPr/>
            <p:nvPr/>
          </p:nvSpPr>
          <p:spPr>
            <a:xfrm>
              <a:off x="8330246" y="64267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54" name="object 9454"/>
            <p:cNvSpPr/>
            <p:nvPr/>
          </p:nvSpPr>
          <p:spPr>
            <a:xfrm>
              <a:off x="8333259" y="64237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55" name="object 9455"/>
            <p:cNvSpPr/>
            <p:nvPr/>
          </p:nvSpPr>
          <p:spPr>
            <a:xfrm>
              <a:off x="8336475" y="64205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56" name="object 9456"/>
            <p:cNvSpPr/>
            <p:nvPr/>
          </p:nvSpPr>
          <p:spPr>
            <a:xfrm>
              <a:off x="8339867" y="64171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57" name="object 9457"/>
            <p:cNvSpPr/>
            <p:nvPr/>
          </p:nvSpPr>
          <p:spPr>
            <a:xfrm>
              <a:off x="8343438" y="64135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58" name="object 9458"/>
            <p:cNvSpPr/>
            <p:nvPr/>
          </p:nvSpPr>
          <p:spPr>
            <a:xfrm>
              <a:off x="8347185" y="64098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59" name="object 9459"/>
            <p:cNvSpPr/>
            <p:nvPr/>
          </p:nvSpPr>
          <p:spPr>
            <a:xfrm>
              <a:off x="8351109" y="64058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60" name="object 9460"/>
            <p:cNvSpPr/>
            <p:nvPr/>
          </p:nvSpPr>
          <p:spPr>
            <a:xfrm>
              <a:off x="8355238" y="64017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61" name="object 9461"/>
            <p:cNvSpPr/>
            <p:nvPr/>
          </p:nvSpPr>
          <p:spPr>
            <a:xfrm>
              <a:off x="8359542" y="63974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62" name="object 9462"/>
            <p:cNvSpPr/>
            <p:nvPr/>
          </p:nvSpPr>
          <p:spPr>
            <a:xfrm>
              <a:off x="8364024" y="63929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63" name="object 9463"/>
            <p:cNvSpPr/>
            <p:nvPr/>
          </p:nvSpPr>
          <p:spPr>
            <a:xfrm>
              <a:off x="8368682" y="63882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64" name="object 9464"/>
            <p:cNvSpPr/>
            <p:nvPr/>
          </p:nvSpPr>
          <p:spPr>
            <a:xfrm>
              <a:off x="8373543" y="638345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65" name="object 9465"/>
            <p:cNvSpPr/>
            <p:nvPr/>
          </p:nvSpPr>
          <p:spPr>
            <a:xfrm>
              <a:off x="8378583" y="63784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66" name="object 9466"/>
            <p:cNvSpPr/>
            <p:nvPr/>
          </p:nvSpPr>
          <p:spPr>
            <a:xfrm>
              <a:off x="10119123" y="64322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67" name="object 9467"/>
            <p:cNvSpPr/>
            <p:nvPr/>
          </p:nvSpPr>
          <p:spPr>
            <a:xfrm>
              <a:off x="10121782" y="64296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68" name="object 9468"/>
            <p:cNvSpPr/>
            <p:nvPr/>
          </p:nvSpPr>
          <p:spPr>
            <a:xfrm>
              <a:off x="10124619" y="64267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69" name="object 9469"/>
            <p:cNvSpPr/>
            <p:nvPr/>
          </p:nvSpPr>
          <p:spPr>
            <a:xfrm>
              <a:off x="10127630" y="64237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70" name="object 9470"/>
            <p:cNvSpPr/>
            <p:nvPr/>
          </p:nvSpPr>
          <p:spPr>
            <a:xfrm>
              <a:off x="10130822" y="64205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71" name="object 9471"/>
            <p:cNvSpPr/>
            <p:nvPr/>
          </p:nvSpPr>
          <p:spPr>
            <a:xfrm>
              <a:off x="10134214" y="64171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72" name="object 9472"/>
            <p:cNvSpPr/>
            <p:nvPr/>
          </p:nvSpPr>
          <p:spPr>
            <a:xfrm>
              <a:off x="10137786" y="64135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73" name="object 9473"/>
            <p:cNvSpPr/>
            <p:nvPr/>
          </p:nvSpPr>
          <p:spPr>
            <a:xfrm>
              <a:off x="10141532" y="64098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74" name="object 9474"/>
            <p:cNvSpPr/>
            <p:nvPr/>
          </p:nvSpPr>
          <p:spPr>
            <a:xfrm>
              <a:off x="10145483" y="64058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75" name="object 9475"/>
            <p:cNvSpPr/>
            <p:nvPr/>
          </p:nvSpPr>
          <p:spPr>
            <a:xfrm>
              <a:off x="10149609" y="64017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76" name="object 9476"/>
            <p:cNvSpPr/>
            <p:nvPr/>
          </p:nvSpPr>
          <p:spPr>
            <a:xfrm>
              <a:off x="10153889" y="63974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77" name="object 9477"/>
            <p:cNvSpPr/>
            <p:nvPr/>
          </p:nvSpPr>
          <p:spPr>
            <a:xfrm>
              <a:off x="10158397" y="63929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78" name="object 9478"/>
            <p:cNvSpPr/>
            <p:nvPr/>
          </p:nvSpPr>
          <p:spPr>
            <a:xfrm>
              <a:off x="10163056" y="63882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79" name="object 9479"/>
            <p:cNvSpPr/>
            <p:nvPr/>
          </p:nvSpPr>
          <p:spPr>
            <a:xfrm>
              <a:off x="10167916" y="638345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80" name="object 9480"/>
            <p:cNvSpPr/>
            <p:nvPr/>
          </p:nvSpPr>
          <p:spPr>
            <a:xfrm>
              <a:off x="10172930" y="63784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81" name="object 9481"/>
            <p:cNvSpPr/>
            <p:nvPr/>
          </p:nvSpPr>
          <p:spPr>
            <a:xfrm>
              <a:off x="10119123" y="82285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82" name="object 9482"/>
            <p:cNvSpPr/>
            <p:nvPr/>
          </p:nvSpPr>
          <p:spPr>
            <a:xfrm>
              <a:off x="10121782" y="82259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83" name="object 9483"/>
            <p:cNvSpPr/>
            <p:nvPr/>
          </p:nvSpPr>
          <p:spPr>
            <a:xfrm>
              <a:off x="10124619" y="82230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84" name="object 9484"/>
            <p:cNvSpPr/>
            <p:nvPr/>
          </p:nvSpPr>
          <p:spPr>
            <a:xfrm>
              <a:off x="10127630" y="82200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85" name="object 9485"/>
            <p:cNvSpPr/>
            <p:nvPr/>
          </p:nvSpPr>
          <p:spPr>
            <a:xfrm>
              <a:off x="10130822" y="82168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86" name="object 9486"/>
            <p:cNvSpPr/>
            <p:nvPr/>
          </p:nvSpPr>
          <p:spPr>
            <a:xfrm>
              <a:off x="10134214" y="821345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87" name="object 9487"/>
            <p:cNvSpPr/>
            <p:nvPr/>
          </p:nvSpPr>
          <p:spPr>
            <a:xfrm>
              <a:off x="10137786" y="82098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88" name="object 9488"/>
            <p:cNvSpPr/>
            <p:nvPr/>
          </p:nvSpPr>
          <p:spPr>
            <a:xfrm>
              <a:off x="10141532" y="82061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89" name="object 9489"/>
            <p:cNvSpPr/>
            <p:nvPr/>
          </p:nvSpPr>
          <p:spPr>
            <a:xfrm>
              <a:off x="10145483" y="82021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90" name="object 9490"/>
            <p:cNvSpPr/>
            <p:nvPr/>
          </p:nvSpPr>
          <p:spPr>
            <a:xfrm>
              <a:off x="10149609" y="819804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91" name="object 9491"/>
            <p:cNvSpPr/>
            <p:nvPr/>
          </p:nvSpPr>
          <p:spPr>
            <a:xfrm>
              <a:off x="10153889" y="81937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92" name="object 9492"/>
            <p:cNvSpPr/>
            <p:nvPr/>
          </p:nvSpPr>
          <p:spPr>
            <a:xfrm>
              <a:off x="10158397" y="81892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93" name="object 9493"/>
            <p:cNvSpPr/>
            <p:nvPr/>
          </p:nvSpPr>
          <p:spPr>
            <a:xfrm>
              <a:off x="10163056" y="818458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94" name="object 9494"/>
            <p:cNvSpPr/>
            <p:nvPr/>
          </p:nvSpPr>
          <p:spPr>
            <a:xfrm>
              <a:off x="10167916" y="81797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95" name="object 9495"/>
            <p:cNvSpPr/>
            <p:nvPr/>
          </p:nvSpPr>
          <p:spPr>
            <a:xfrm>
              <a:off x="10172930" y="817469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96" name="object 9496"/>
            <p:cNvSpPr/>
            <p:nvPr/>
          </p:nvSpPr>
          <p:spPr>
            <a:xfrm>
              <a:off x="8473335" y="6288600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70">
                  <a:moveTo>
                    <a:pt x="0" y="89808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97" name="object 9497"/>
            <p:cNvSpPr/>
            <p:nvPr/>
          </p:nvSpPr>
          <p:spPr>
            <a:xfrm>
              <a:off x="10267708" y="6288574"/>
              <a:ext cx="0" cy="1796414"/>
            </a:xfrm>
            <a:custGeom>
              <a:avLst/>
              <a:gdLst/>
              <a:ahLst/>
              <a:cxnLst/>
              <a:rect l="l" t="t" r="r" b="b"/>
              <a:pathLst>
                <a:path h="1796415">
                  <a:moveTo>
                    <a:pt x="0" y="1796290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98" name="object 9498"/>
            <p:cNvSpPr/>
            <p:nvPr/>
          </p:nvSpPr>
          <p:spPr>
            <a:xfrm>
              <a:off x="10321539" y="6234685"/>
              <a:ext cx="0" cy="1796414"/>
            </a:xfrm>
            <a:custGeom>
              <a:avLst/>
              <a:gdLst/>
              <a:ahLst/>
              <a:cxnLst/>
              <a:rect l="l" t="t" r="r" b="b"/>
              <a:pathLst>
                <a:path h="1796415">
                  <a:moveTo>
                    <a:pt x="0" y="1796290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99" name="object 9499"/>
            <p:cNvSpPr/>
            <p:nvPr/>
          </p:nvSpPr>
          <p:spPr>
            <a:xfrm>
              <a:off x="10177995" y="8084864"/>
              <a:ext cx="90170" cy="0"/>
            </a:xfrm>
            <a:custGeom>
              <a:avLst/>
              <a:gdLst/>
              <a:ahLst/>
              <a:cxnLst/>
              <a:rect l="l" t="t" r="r" b="b"/>
              <a:pathLst>
                <a:path w="90170">
                  <a:moveTo>
                    <a:pt x="0" y="0"/>
                  </a:moveTo>
                  <a:lnTo>
                    <a:pt x="89712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00" name="object 9500"/>
            <p:cNvSpPr/>
            <p:nvPr/>
          </p:nvSpPr>
          <p:spPr>
            <a:xfrm>
              <a:off x="8473335" y="6288574"/>
              <a:ext cx="1794510" cy="0"/>
            </a:xfrm>
            <a:custGeom>
              <a:avLst/>
              <a:gdLst/>
              <a:ahLst/>
              <a:cxnLst/>
              <a:rect l="l" t="t" r="r" b="b"/>
              <a:pathLst>
                <a:path w="1794509">
                  <a:moveTo>
                    <a:pt x="0" y="0"/>
                  </a:moveTo>
                  <a:lnTo>
                    <a:pt x="1794373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01" name="object 9501"/>
            <p:cNvSpPr/>
            <p:nvPr/>
          </p:nvSpPr>
          <p:spPr>
            <a:xfrm>
              <a:off x="8527166" y="6234710"/>
              <a:ext cx="1794510" cy="0"/>
            </a:xfrm>
            <a:custGeom>
              <a:avLst/>
              <a:gdLst/>
              <a:ahLst/>
              <a:cxnLst/>
              <a:rect l="l" t="t" r="r" b="b"/>
              <a:pathLst>
                <a:path w="1794509">
                  <a:moveTo>
                    <a:pt x="0" y="0"/>
                  </a:moveTo>
                  <a:lnTo>
                    <a:pt x="1794372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02" name="object 9502"/>
            <p:cNvSpPr/>
            <p:nvPr/>
          </p:nvSpPr>
          <p:spPr>
            <a:xfrm>
              <a:off x="8468296" y="62885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03" name="object 9503"/>
            <p:cNvSpPr/>
            <p:nvPr/>
          </p:nvSpPr>
          <p:spPr>
            <a:xfrm>
              <a:off x="8470954" y="62859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04" name="object 9504"/>
            <p:cNvSpPr/>
            <p:nvPr/>
          </p:nvSpPr>
          <p:spPr>
            <a:xfrm>
              <a:off x="8473790" y="62831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05" name="object 9505"/>
            <p:cNvSpPr/>
            <p:nvPr/>
          </p:nvSpPr>
          <p:spPr>
            <a:xfrm>
              <a:off x="8476804" y="62800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06" name="object 9506"/>
            <p:cNvSpPr/>
            <p:nvPr/>
          </p:nvSpPr>
          <p:spPr>
            <a:xfrm>
              <a:off x="8480019" y="62768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07" name="object 9507"/>
            <p:cNvSpPr/>
            <p:nvPr/>
          </p:nvSpPr>
          <p:spPr>
            <a:xfrm>
              <a:off x="8483411" y="62734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08" name="object 9508"/>
            <p:cNvSpPr/>
            <p:nvPr/>
          </p:nvSpPr>
          <p:spPr>
            <a:xfrm>
              <a:off x="8486983" y="62698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09" name="object 9509"/>
            <p:cNvSpPr/>
            <p:nvPr/>
          </p:nvSpPr>
          <p:spPr>
            <a:xfrm>
              <a:off x="8490730" y="62661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10" name="object 9510"/>
            <p:cNvSpPr/>
            <p:nvPr/>
          </p:nvSpPr>
          <p:spPr>
            <a:xfrm>
              <a:off x="8494655" y="62621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11" name="object 9511"/>
            <p:cNvSpPr/>
            <p:nvPr/>
          </p:nvSpPr>
          <p:spPr>
            <a:xfrm>
              <a:off x="8498780" y="62580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12" name="object 9512"/>
            <p:cNvSpPr/>
            <p:nvPr/>
          </p:nvSpPr>
          <p:spPr>
            <a:xfrm>
              <a:off x="8503086" y="62537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13" name="object 9513"/>
            <p:cNvSpPr/>
            <p:nvPr/>
          </p:nvSpPr>
          <p:spPr>
            <a:xfrm>
              <a:off x="8507568" y="62492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14" name="object 9514"/>
            <p:cNvSpPr/>
            <p:nvPr/>
          </p:nvSpPr>
          <p:spPr>
            <a:xfrm>
              <a:off x="8512227" y="62445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15" name="object 9515"/>
            <p:cNvSpPr/>
            <p:nvPr/>
          </p:nvSpPr>
          <p:spPr>
            <a:xfrm>
              <a:off x="8517089" y="62397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16" name="object 9516"/>
            <p:cNvSpPr/>
            <p:nvPr/>
          </p:nvSpPr>
          <p:spPr>
            <a:xfrm>
              <a:off x="8522128" y="62347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17" name="object 9517"/>
            <p:cNvSpPr/>
            <p:nvPr/>
          </p:nvSpPr>
          <p:spPr>
            <a:xfrm>
              <a:off x="10262668" y="628857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18" name="object 9518"/>
            <p:cNvSpPr/>
            <p:nvPr/>
          </p:nvSpPr>
          <p:spPr>
            <a:xfrm>
              <a:off x="10265326" y="62859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19" name="object 9519"/>
            <p:cNvSpPr/>
            <p:nvPr/>
          </p:nvSpPr>
          <p:spPr>
            <a:xfrm>
              <a:off x="10268163" y="62831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20" name="object 9520"/>
            <p:cNvSpPr/>
            <p:nvPr/>
          </p:nvSpPr>
          <p:spPr>
            <a:xfrm>
              <a:off x="10271176" y="62800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21" name="object 9521"/>
            <p:cNvSpPr/>
            <p:nvPr/>
          </p:nvSpPr>
          <p:spPr>
            <a:xfrm>
              <a:off x="10274392" y="62768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22" name="object 9522"/>
            <p:cNvSpPr/>
            <p:nvPr/>
          </p:nvSpPr>
          <p:spPr>
            <a:xfrm>
              <a:off x="10277760" y="62734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23" name="object 9523"/>
            <p:cNvSpPr/>
            <p:nvPr/>
          </p:nvSpPr>
          <p:spPr>
            <a:xfrm>
              <a:off x="10281330" y="62698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24" name="object 9524"/>
            <p:cNvSpPr/>
            <p:nvPr/>
          </p:nvSpPr>
          <p:spPr>
            <a:xfrm>
              <a:off x="10285102" y="62661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25" name="object 9525"/>
            <p:cNvSpPr/>
            <p:nvPr/>
          </p:nvSpPr>
          <p:spPr>
            <a:xfrm>
              <a:off x="10289027" y="626218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26" name="object 9526"/>
            <p:cNvSpPr/>
            <p:nvPr/>
          </p:nvSpPr>
          <p:spPr>
            <a:xfrm>
              <a:off x="10293155" y="62580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27" name="object 9527"/>
            <p:cNvSpPr/>
            <p:nvPr/>
          </p:nvSpPr>
          <p:spPr>
            <a:xfrm>
              <a:off x="10297459" y="62537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28" name="object 9528"/>
            <p:cNvSpPr/>
            <p:nvPr/>
          </p:nvSpPr>
          <p:spPr>
            <a:xfrm>
              <a:off x="10301941" y="62492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29" name="object 9529"/>
            <p:cNvSpPr/>
            <p:nvPr/>
          </p:nvSpPr>
          <p:spPr>
            <a:xfrm>
              <a:off x="10306600" y="624459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30" name="object 9530"/>
            <p:cNvSpPr/>
            <p:nvPr/>
          </p:nvSpPr>
          <p:spPr>
            <a:xfrm>
              <a:off x="10311462" y="62397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31" name="object 9531"/>
            <p:cNvSpPr/>
            <p:nvPr/>
          </p:nvSpPr>
          <p:spPr>
            <a:xfrm>
              <a:off x="10316500" y="62347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32" name="object 9532"/>
            <p:cNvSpPr/>
            <p:nvPr/>
          </p:nvSpPr>
          <p:spPr>
            <a:xfrm>
              <a:off x="10262668" y="80848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33" name="object 9533"/>
            <p:cNvSpPr/>
            <p:nvPr/>
          </p:nvSpPr>
          <p:spPr>
            <a:xfrm>
              <a:off x="10265326" y="808220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34" name="object 9534"/>
            <p:cNvSpPr/>
            <p:nvPr/>
          </p:nvSpPr>
          <p:spPr>
            <a:xfrm>
              <a:off x="10268163" y="80793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35" name="object 9535"/>
            <p:cNvSpPr/>
            <p:nvPr/>
          </p:nvSpPr>
          <p:spPr>
            <a:xfrm>
              <a:off x="10271176" y="80763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36" name="object 9536"/>
            <p:cNvSpPr/>
            <p:nvPr/>
          </p:nvSpPr>
          <p:spPr>
            <a:xfrm>
              <a:off x="10274392" y="80731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37" name="object 9537"/>
            <p:cNvSpPr/>
            <p:nvPr/>
          </p:nvSpPr>
          <p:spPr>
            <a:xfrm>
              <a:off x="10277760" y="80697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38" name="object 9538"/>
            <p:cNvSpPr/>
            <p:nvPr/>
          </p:nvSpPr>
          <p:spPr>
            <a:xfrm>
              <a:off x="10281330" y="80661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39" name="object 9539"/>
            <p:cNvSpPr/>
            <p:nvPr/>
          </p:nvSpPr>
          <p:spPr>
            <a:xfrm>
              <a:off x="10285102" y="80624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40" name="object 9540"/>
            <p:cNvSpPr/>
            <p:nvPr/>
          </p:nvSpPr>
          <p:spPr>
            <a:xfrm>
              <a:off x="10289027" y="80584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41" name="object 9541"/>
            <p:cNvSpPr/>
            <p:nvPr/>
          </p:nvSpPr>
          <p:spPr>
            <a:xfrm>
              <a:off x="10293155" y="80543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42" name="object 9542"/>
            <p:cNvSpPr/>
            <p:nvPr/>
          </p:nvSpPr>
          <p:spPr>
            <a:xfrm>
              <a:off x="10297459" y="80500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43" name="object 9543"/>
            <p:cNvSpPr/>
            <p:nvPr/>
          </p:nvSpPr>
          <p:spPr>
            <a:xfrm>
              <a:off x="10301941" y="804555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44" name="object 9544"/>
            <p:cNvSpPr/>
            <p:nvPr/>
          </p:nvSpPr>
          <p:spPr>
            <a:xfrm>
              <a:off x="10306600" y="804088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45" name="object 9545"/>
            <p:cNvSpPr/>
            <p:nvPr/>
          </p:nvSpPr>
          <p:spPr>
            <a:xfrm>
              <a:off x="10311462" y="803601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46" name="object 9546"/>
            <p:cNvSpPr/>
            <p:nvPr/>
          </p:nvSpPr>
          <p:spPr>
            <a:xfrm>
              <a:off x="10316500" y="803097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47" name="object 9547"/>
            <p:cNvSpPr/>
            <p:nvPr/>
          </p:nvSpPr>
          <p:spPr>
            <a:xfrm>
              <a:off x="8616905" y="6144902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70">
                  <a:moveTo>
                    <a:pt x="0" y="89808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48" name="object 9548"/>
            <p:cNvSpPr/>
            <p:nvPr/>
          </p:nvSpPr>
          <p:spPr>
            <a:xfrm>
              <a:off x="10411252" y="6144877"/>
              <a:ext cx="0" cy="1796414"/>
            </a:xfrm>
            <a:custGeom>
              <a:avLst/>
              <a:gdLst/>
              <a:ahLst/>
              <a:cxnLst/>
              <a:rect l="l" t="t" r="r" b="b"/>
              <a:pathLst>
                <a:path h="1796415">
                  <a:moveTo>
                    <a:pt x="0" y="1796290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49" name="object 9549"/>
            <p:cNvSpPr/>
            <p:nvPr/>
          </p:nvSpPr>
          <p:spPr>
            <a:xfrm>
              <a:off x="10465083" y="6090987"/>
              <a:ext cx="0" cy="1796414"/>
            </a:xfrm>
            <a:custGeom>
              <a:avLst/>
              <a:gdLst/>
              <a:ahLst/>
              <a:cxnLst/>
              <a:rect l="l" t="t" r="r" b="b"/>
              <a:pathLst>
                <a:path h="1796415">
                  <a:moveTo>
                    <a:pt x="0" y="1796290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50" name="object 9550"/>
            <p:cNvSpPr/>
            <p:nvPr/>
          </p:nvSpPr>
          <p:spPr>
            <a:xfrm>
              <a:off x="10321539" y="7941167"/>
              <a:ext cx="90170" cy="0"/>
            </a:xfrm>
            <a:custGeom>
              <a:avLst/>
              <a:gdLst/>
              <a:ahLst/>
              <a:cxnLst/>
              <a:rect l="l" t="t" r="r" b="b"/>
              <a:pathLst>
                <a:path w="90170">
                  <a:moveTo>
                    <a:pt x="0" y="0"/>
                  </a:moveTo>
                  <a:lnTo>
                    <a:pt x="89712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51" name="object 9551"/>
            <p:cNvSpPr/>
            <p:nvPr/>
          </p:nvSpPr>
          <p:spPr>
            <a:xfrm>
              <a:off x="8616905" y="6144877"/>
              <a:ext cx="1794510" cy="0"/>
            </a:xfrm>
            <a:custGeom>
              <a:avLst/>
              <a:gdLst/>
              <a:ahLst/>
              <a:cxnLst/>
              <a:rect l="l" t="t" r="r" b="b"/>
              <a:pathLst>
                <a:path w="1794509">
                  <a:moveTo>
                    <a:pt x="0" y="0"/>
                  </a:moveTo>
                  <a:lnTo>
                    <a:pt x="1794372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52" name="object 9552"/>
            <p:cNvSpPr/>
            <p:nvPr/>
          </p:nvSpPr>
          <p:spPr>
            <a:xfrm>
              <a:off x="8670736" y="6090987"/>
              <a:ext cx="1794510" cy="0"/>
            </a:xfrm>
            <a:custGeom>
              <a:avLst/>
              <a:gdLst/>
              <a:ahLst/>
              <a:cxnLst/>
              <a:rect l="l" t="t" r="r" b="b"/>
              <a:pathLst>
                <a:path w="1794509">
                  <a:moveTo>
                    <a:pt x="0" y="0"/>
                  </a:moveTo>
                  <a:lnTo>
                    <a:pt x="1794373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53" name="object 9553"/>
            <p:cNvSpPr/>
            <p:nvPr/>
          </p:nvSpPr>
          <p:spPr>
            <a:xfrm>
              <a:off x="8611840" y="61448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54" name="object 9554"/>
            <p:cNvSpPr/>
            <p:nvPr/>
          </p:nvSpPr>
          <p:spPr>
            <a:xfrm>
              <a:off x="8614500" y="61422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55" name="object 9555"/>
            <p:cNvSpPr/>
            <p:nvPr/>
          </p:nvSpPr>
          <p:spPr>
            <a:xfrm>
              <a:off x="8617334" y="61393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56" name="object 9556"/>
            <p:cNvSpPr/>
            <p:nvPr/>
          </p:nvSpPr>
          <p:spPr>
            <a:xfrm>
              <a:off x="8620373" y="61363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57" name="object 9557"/>
            <p:cNvSpPr/>
            <p:nvPr/>
          </p:nvSpPr>
          <p:spPr>
            <a:xfrm>
              <a:off x="8623563" y="61331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58" name="object 9558"/>
            <p:cNvSpPr/>
            <p:nvPr/>
          </p:nvSpPr>
          <p:spPr>
            <a:xfrm>
              <a:off x="8626957" y="61297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59" name="object 9559"/>
            <p:cNvSpPr/>
            <p:nvPr/>
          </p:nvSpPr>
          <p:spPr>
            <a:xfrm>
              <a:off x="8630527" y="61261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60" name="object 9560"/>
            <p:cNvSpPr/>
            <p:nvPr/>
          </p:nvSpPr>
          <p:spPr>
            <a:xfrm>
              <a:off x="8634275" y="61224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61" name="object 9561"/>
            <p:cNvSpPr/>
            <p:nvPr/>
          </p:nvSpPr>
          <p:spPr>
            <a:xfrm>
              <a:off x="8638224" y="61184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62" name="object 9562"/>
            <p:cNvSpPr/>
            <p:nvPr/>
          </p:nvSpPr>
          <p:spPr>
            <a:xfrm>
              <a:off x="8642327" y="61143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63" name="object 9563"/>
            <p:cNvSpPr/>
            <p:nvPr/>
          </p:nvSpPr>
          <p:spPr>
            <a:xfrm>
              <a:off x="8646631" y="61100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64" name="object 9564"/>
            <p:cNvSpPr/>
            <p:nvPr/>
          </p:nvSpPr>
          <p:spPr>
            <a:xfrm>
              <a:off x="8651113" y="61055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65" name="object 9565"/>
            <p:cNvSpPr/>
            <p:nvPr/>
          </p:nvSpPr>
          <p:spPr>
            <a:xfrm>
              <a:off x="8655797" y="61008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66" name="object 9566"/>
            <p:cNvSpPr/>
            <p:nvPr/>
          </p:nvSpPr>
          <p:spPr>
            <a:xfrm>
              <a:off x="8660635" y="60960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67" name="object 9567"/>
            <p:cNvSpPr/>
            <p:nvPr/>
          </p:nvSpPr>
          <p:spPr>
            <a:xfrm>
              <a:off x="8665673" y="60910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68" name="object 9568"/>
            <p:cNvSpPr/>
            <p:nvPr/>
          </p:nvSpPr>
          <p:spPr>
            <a:xfrm>
              <a:off x="10406213" y="61448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69" name="object 9569"/>
            <p:cNvSpPr/>
            <p:nvPr/>
          </p:nvSpPr>
          <p:spPr>
            <a:xfrm>
              <a:off x="10408871" y="614221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70" name="object 9570"/>
            <p:cNvSpPr/>
            <p:nvPr/>
          </p:nvSpPr>
          <p:spPr>
            <a:xfrm>
              <a:off x="10411707" y="61393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71" name="object 9571"/>
            <p:cNvSpPr/>
            <p:nvPr/>
          </p:nvSpPr>
          <p:spPr>
            <a:xfrm>
              <a:off x="10414721" y="61363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72" name="object 9572"/>
            <p:cNvSpPr/>
            <p:nvPr/>
          </p:nvSpPr>
          <p:spPr>
            <a:xfrm>
              <a:off x="10417936" y="61331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73" name="object 9573"/>
            <p:cNvSpPr/>
            <p:nvPr/>
          </p:nvSpPr>
          <p:spPr>
            <a:xfrm>
              <a:off x="10421328" y="61297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74" name="object 9574"/>
            <p:cNvSpPr/>
            <p:nvPr/>
          </p:nvSpPr>
          <p:spPr>
            <a:xfrm>
              <a:off x="10424900" y="61261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75" name="object 9575"/>
            <p:cNvSpPr/>
            <p:nvPr/>
          </p:nvSpPr>
          <p:spPr>
            <a:xfrm>
              <a:off x="10428647" y="61224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76" name="object 9576"/>
            <p:cNvSpPr/>
            <p:nvPr/>
          </p:nvSpPr>
          <p:spPr>
            <a:xfrm>
              <a:off x="10432571" y="61184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77" name="object 9577"/>
            <p:cNvSpPr/>
            <p:nvPr/>
          </p:nvSpPr>
          <p:spPr>
            <a:xfrm>
              <a:off x="10436699" y="611435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78" name="object 9578"/>
            <p:cNvSpPr/>
            <p:nvPr/>
          </p:nvSpPr>
          <p:spPr>
            <a:xfrm>
              <a:off x="10441003" y="61100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79" name="object 9579"/>
            <p:cNvSpPr/>
            <p:nvPr/>
          </p:nvSpPr>
          <p:spPr>
            <a:xfrm>
              <a:off x="10445485" y="61055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80" name="object 9580"/>
            <p:cNvSpPr/>
            <p:nvPr/>
          </p:nvSpPr>
          <p:spPr>
            <a:xfrm>
              <a:off x="10450144" y="610089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81" name="object 9581"/>
            <p:cNvSpPr/>
            <p:nvPr/>
          </p:nvSpPr>
          <p:spPr>
            <a:xfrm>
              <a:off x="10455006" y="609603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82" name="object 9582"/>
            <p:cNvSpPr/>
            <p:nvPr/>
          </p:nvSpPr>
          <p:spPr>
            <a:xfrm>
              <a:off x="10460046" y="609101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83" name="object 9583"/>
            <p:cNvSpPr/>
            <p:nvPr/>
          </p:nvSpPr>
          <p:spPr>
            <a:xfrm>
              <a:off x="10406213" y="79411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84" name="object 9584"/>
            <p:cNvSpPr/>
            <p:nvPr/>
          </p:nvSpPr>
          <p:spPr>
            <a:xfrm>
              <a:off x="10408871" y="793850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85" name="object 9585"/>
            <p:cNvSpPr/>
            <p:nvPr/>
          </p:nvSpPr>
          <p:spPr>
            <a:xfrm>
              <a:off x="10411707" y="79356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86" name="object 9586"/>
            <p:cNvSpPr/>
            <p:nvPr/>
          </p:nvSpPr>
          <p:spPr>
            <a:xfrm>
              <a:off x="10414721" y="79326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87" name="object 9587"/>
            <p:cNvSpPr/>
            <p:nvPr/>
          </p:nvSpPr>
          <p:spPr>
            <a:xfrm>
              <a:off x="10417936" y="79294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88" name="object 9588"/>
            <p:cNvSpPr/>
            <p:nvPr/>
          </p:nvSpPr>
          <p:spPr>
            <a:xfrm>
              <a:off x="10421328" y="792603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89" name="object 9589"/>
            <p:cNvSpPr/>
            <p:nvPr/>
          </p:nvSpPr>
          <p:spPr>
            <a:xfrm>
              <a:off x="10424900" y="792246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90" name="object 9590"/>
            <p:cNvSpPr/>
            <p:nvPr/>
          </p:nvSpPr>
          <p:spPr>
            <a:xfrm>
              <a:off x="10428647" y="791870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91" name="object 9591"/>
            <p:cNvSpPr/>
            <p:nvPr/>
          </p:nvSpPr>
          <p:spPr>
            <a:xfrm>
              <a:off x="10432571" y="79147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92" name="object 9592"/>
            <p:cNvSpPr/>
            <p:nvPr/>
          </p:nvSpPr>
          <p:spPr>
            <a:xfrm>
              <a:off x="10436699" y="791064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93" name="object 9593"/>
            <p:cNvSpPr/>
            <p:nvPr/>
          </p:nvSpPr>
          <p:spPr>
            <a:xfrm>
              <a:off x="10441003" y="79063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94" name="object 9594"/>
            <p:cNvSpPr/>
            <p:nvPr/>
          </p:nvSpPr>
          <p:spPr>
            <a:xfrm>
              <a:off x="10445485" y="79018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95" name="object 9595"/>
            <p:cNvSpPr/>
            <p:nvPr/>
          </p:nvSpPr>
          <p:spPr>
            <a:xfrm>
              <a:off x="10450144" y="789718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96" name="object 9596"/>
            <p:cNvSpPr/>
            <p:nvPr/>
          </p:nvSpPr>
          <p:spPr>
            <a:xfrm>
              <a:off x="10455006" y="78923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97" name="object 9597"/>
            <p:cNvSpPr/>
            <p:nvPr/>
          </p:nvSpPr>
          <p:spPr>
            <a:xfrm>
              <a:off x="10460046" y="788727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98" name="object 9598"/>
            <p:cNvSpPr/>
            <p:nvPr/>
          </p:nvSpPr>
          <p:spPr>
            <a:xfrm>
              <a:off x="8760449" y="6001179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70">
                  <a:moveTo>
                    <a:pt x="0" y="89808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99" name="object 9599"/>
            <p:cNvSpPr/>
            <p:nvPr/>
          </p:nvSpPr>
          <p:spPr>
            <a:xfrm>
              <a:off x="10554796" y="6001178"/>
              <a:ext cx="0" cy="1796414"/>
            </a:xfrm>
            <a:custGeom>
              <a:avLst/>
              <a:gdLst/>
              <a:ahLst/>
              <a:cxnLst/>
              <a:rect l="l" t="t" r="r" b="b"/>
              <a:pathLst>
                <a:path h="1796415">
                  <a:moveTo>
                    <a:pt x="0" y="1796290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00" name="object 9600"/>
            <p:cNvSpPr/>
            <p:nvPr/>
          </p:nvSpPr>
          <p:spPr>
            <a:xfrm>
              <a:off x="10608628" y="5947287"/>
              <a:ext cx="0" cy="1796414"/>
            </a:xfrm>
            <a:custGeom>
              <a:avLst/>
              <a:gdLst/>
              <a:ahLst/>
              <a:cxnLst/>
              <a:rect l="l" t="t" r="r" b="b"/>
              <a:pathLst>
                <a:path h="1796415">
                  <a:moveTo>
                    <a:pt x="0" y="1796290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01" name="object 9601"/>
            <p:cNvSpPr/>
            <p:nvPr/>
          </p:nvSpPr>
          <p:spPr>
            <a:xfrm>
              <a:off x="10465083" y="7797468"/>
              <a:ext cx="90170" cy="0"/>
            </a:xfrm>
            <a:custGeom>
              <a:avLst/>
              <a:gdLst/>
              <a:ahLst/>
              <a:cxnLst/>
              <a:rect l="l" t="t" r="r" b="b"/>
              <a:pathLst>
                <a:path w="90170">
                  <a:moveTo>
                    <a:pt x="0" y="0"/>
                  </a:moveTo>
                  <a:lnTo>
                    <a:pt x="89712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02" name="object 9602"/>
            <p:cNvSpPr/>
            <p:nvPr/>
          </p:nvSpPr>
          <p:spPr>
            <a:xfrm>
              <a:off x="8760449" y="6001179"/>
              <a:ext cx="1794510" cy="0"/>
            </a:xfrm>
            <a:custGeom>
              <a:avLst/>
              <a:gdLst/>
              <a:ahLst/>
              <a:cxnLst/>
              <a:rect l="l" t="t" r="r" b="b"/>
              <a:pathLst>
                <a:path w="1794509">
                  <a:moveTo>
                    <a:pt x="0" y="0"/>
                  </a:moveTo>
                  <a:lnTo>
                    <a:pt x="1794372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03" name="object 9603"/>
            <p:cNvSpPr/>
            <p:nvPr/>
          </p:nvSpPr>
          <p:spPr>
            <a:xfrm>
              <a:off x="8814282" y="5947291"/>
              <a:ext cx="1794510" cy="0"/>
            </a:xfrm>
            <a:custGeom>
              <a:avLst/>
              <a:gdLst/>
              <a:ahLst/>
              <a:cxnLst/>
              <a:rect l="l" t="t" r="r" b="b"/>
              <a:pathLst>
                <a:path w="1794509">
                  <a:moveTo>
                    <a:pt x="0" y="0"/>
                  </a:moveTo>
                  <a:lnTo>
                    <a:pt x="1794372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04" name="object 9604"/>
            <p:cNvSpPr/>
            <p:nvPr/>
          </p:nvSpPr>
          <p:spPr>
            <a:xfrm>
              <a:off x="8755409" y="60011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05" name="object 9605"/>
            <p:cNvSpPr/>
            <p:nvPr/>
          </p:nvSpPr>
          <p:spPr>
            <a:xfrm>
              <a:off x="8758044" y="59985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06" name="object 9606"/>
            <p:cNvSpPr/>
            <p:nvPr/>
          </p:nvSpPr>
          <p:spPr>
            <a:xfrm>
              <a:off x="8760879" y="59956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07" name="object 9607"/>
            <p:cNvSpPr/>
            <p:nvPr/>
          </p:nvSpPr>
          <p:spPr>
            <a:xfrm>
              <a:off x="8763917" y="59926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08" name="object 9608"/>
            <p:cNvSpPr/>
            <p:nvPr/>
          </p:nvSpPr>
          <p:spPr>
            <a:xfrm>
              <a:off x="8767107" y="59894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09" name="object 9609"/>
            <p:cNvSpPr/>
            <p:nvPr/>
          </p:nvSpPr>
          <p:spPr>
            <a:xfrm>
              <a:off x="8770503" y="59860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10" name="object 9610"/>
            <p:cNvSpPr/>
            <p:nvPr/>
          </p:nvSpPr>
          <p:spPr>
            <a:xfrm>
              <a:off x="8774071" y="59824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11" name="object 9611"/>
            <p:cNvSpPr/>
            <p:nvPr/>
          </p:nvSpPr>
          <p:spPr>
            <a:xfrm>
              <a:off x="8777819" y="59787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12" name="object 9612"/>
            <p:cNvSpPr/>
            <p:nvPr/>
          </p:nvSpPr>
          <p:spPr>
            <a:xfrm>
              <a:off x="8781769" y="59747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13" name="object 9613"/>
            <p:cNvSpPr/>
            <p:nvPr/>
          </p:nvSpPr>
          <p:spPr>
            <a:xfrm>
              <a:off x="8785872" y="59706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14" name="object 9614"/>
            <p:cNvSpPr/>
            <p:nvPr/>
          </p:nvSpPr>
          <p:spPr>
            <a:xfrm>
              <a:off x="8790178" y="59663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15" name="object 9615"/>
            <p:cNvSpPr/>
            <p:nvPr/>
          </p:nvSpPr>
          <p:spPr>
            <a:xfrm>
              <a:off x="8794683" y="59618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16" name="object 9616"/>
            <p:cNvSpPr/>
            <p:nvPr/>
          </p:nvSpPr>
          <p:spPr>
            <a:xfrm>
              <a:off x="8799343" y="59572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17" name="object 9617"/>
            <p:cNvSpPr/>
            <p:nvPr/>
          </p:nvSpPr>
          <p:spPr>
            <a:xfrm>
              <a:off x="8804178" y="59523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18" name="object 9618"/>
            <p:cNvSpPr/>
            <p:nvPr/>
          </p:nvSpPr>
          <p:spPr>
            <a:xfrm>
              <a:off x="8809217" y="59472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19" name="object 9619"/>
            <p:cNvSpPr/>
            <p:nvPr/>
          </p:nvSpPr>
          <p:spPr>
            <a:xfrm>
              <a:off x="10549757" y="600117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20" name="object 9620"/>
            <p:cNvSpPr/>
            <p:nvPr/>
          </p:nvSpPr>
          <p:spPr>
            <a:xfrm>
              <a:off x="10552417" y="599851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21" name="object 9621"/>
            <p:cNvSpPr/>
            <p:nvPr/>
          </p:nvSpPr>
          <p:spPr>
            <a:xfrm>
              <a:off x="10555252" y="59956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22" name="object 9622"/>
            <p:cNvSpPr/>
            <p:nvPr/>
          </p:nvSpPr>
          <p:spPr>
            <a:xfrm>
              <a:off x="10558266" y="59926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23" name="object 9623"/>
            <p:cNvSpPr/>
            <p:nvPr/>
          </p:nvSpPr>
          <p:spPr>
            <a:xfrm>
              <a:off x="10561480" y="59894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24" name="object 9624"/>
            <p:cNvSpPr/>
            <p:nvPr/>
          </p:nvSpPr>
          <p:spPr>
            <a:xfrm>
              <a:off x="10564874" y="598607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25" name="object 9625"/>
            <p:cNvSpPr/>
            <p:nvPr/>
          </p:nvSpPr>
          <p:spPr>
            <a:xfrm>
              <a:off x="10568444" y="59824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26" name="object 9626"/>
            <p:cNvSpPr/>
            <p:nvPr/>
          </p:nvSpPr>
          <p:spPr>
            <a:xfrm>
              <a:off x="10572191" y="597872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27" name="object 9627"/>
            <p:cNvSpPr/>
            <p:nvPr/>
          </p:nvSpPr>
          <p:spPr>
            <a:xfrm>
              <a:off x="10576116" y="59747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28" name="object 9628"/>
            <p:cNvSpPr/>
            <p:nvPr/>
          </p:nvSpPr>
          <p:spPr>
            <a:xfrm>
              <a:off x="10580244" y="59706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29" name="object 9629"/>
            <p:cNvSpPr/>
            <p:nvPr/>
          </p:nvSpPr>
          <p:spPr>
            <a:xfrm>
              <a:off x="10584548" y="59663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30" name="object 9630"/>
            <p:cNvSpPr/>
            <p:nvPr/>
          </p:nvSpPr>
          <p:spPr>
            <a:xfrm>
              <a:off x="10589030" y="59618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31" name="object 9631"/>
            <p:cNvSpPr/>
            <p:nvPr/>
          </p:nvSpPr>
          <p:spPr>
            <a:xfrm>
              <a:off x="10593690" y="595720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32" name="object 9632"/>
            <p:cNvSpPr/>
            <p:nvPr/>
          </p:nvSpPr>
          <p:spPr>
            <a:xfrm>
              <a:off x="10598552" y="59523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33" name="object 9633"/>
            <p:cNvSpPr/>
            <p:nvPr/>
          </p:nvSpPr>
          <p:spPr>
            <a:xfrm>
              <a:off x="10603590" y="59472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34" name="object 9634"/>
            <p:cNvSpPr/>
            <p:nvPr/>
          </p:nvSpPr>
          <p:spPr>
            <a:xfrm>
              <a:off x="10549757" y="77974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35" name="object 9635"/>
            <p:cNvSpPr/>
            <p:nvPr/>
          </p:nvSpPr>
          <p:spPr>
            <a:xfrm>
              <a:off x="10552417" y="779480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36" name="object 9636"/>
            <p:cNvSpPr/>
            <p:nvPr/>
          </p:nvSpPr>
          <p:spPr>
            <a:xfrm>
              <a:off x="10555252" y="77919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37" name="object 9637"/>
            <p:cNvSpPr/>
            <p:nvPr/>
          </p:nvSpPr>
          <p:spPr>
            <a:xfrm>
              <a:off x="10558266" y="778895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38" name="object 9638"/>
            <p:cNvSpPr/>
            <p:nvPr/>
          </p:nvSpPr>
          <p:spPr>
            <a:xfrm>
              <a:off x="10561480" y="778573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39" name="object 9639"/>
            <p:cNvSpPr/>
            <p:nvPr/>
          </p:nvSpPr>
          <p:spPr>
            <a:xfrm>
              <a:off x="10564874" y="77823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40" name="object 9640"/>
            <p:cNvSpPr/>
            <p:nvPr/>
          </p:nvSpPr>
          <p:spPr>
            <a:xfrm>
              <a:off x="10568444" y="777876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41" name="object 9641"/>
            <p:cNvSpPr/>
            <p:nvPr/>
          </p:nvSpPr>
          <p:spPr>
            <a:xfrm>
              <a:off x="10572191" y="77750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42" name="object 9642"/>
            <p:cNvSpPr/>
            <p:nvPr/>
          </p:nvSpPr>
          <p:spPr>
            <a:xfrm>
              <a:off x="10576116" y="77710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43" name="object 9643"/>
            <p:cNvSpPr/>
            <p:nvPr/>
          </p:nvSpPr>
          <p:spPr>
            <a:xfrm>
              <a:off x="10580244" y="776695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44" name="object 9644"/>
            <p:cNvSpPr/>
            <p:nvPr/>
          </p:nvSpPr>
          <p:spPr>
            <a:xfrm>
              <a:off x="10584548" y="776264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45" name="object 9645"/>
            <p:cNvSpPr/>
            <p:nvPr/>
          </p:nvSpPr>
          <p:spPr>
            <a:xfrm>
              <a:off x="10589030" y="77581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46" name="object 9646"/>
            <p:cNvSpPr/>
            <p:nvPr/>
          </p:nvSpPr>
          <p:spPr>
            <a:xfrm>
              <a:off x="10593690" y="775348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47" name="object 9647"/>
            <p:cNvSpPr/>
            <p:nvPr/>
          </p:nvSpPr>
          <p:spPr>
            <a:xfrm>
              <a:off x="10598552" y="77486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48" name="object 9648"/>
            <p:cNvSpPr/>
            <p:nvPr/>
          </p:nvSpPr>
          <p:spPr>
            <a:xfrm>
              <a:off x="10603590" y="77435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49" name="object 9649"/>
            <p:cNvSpPr/>
            <p:nvPr/>
          </p:nvSpPr>
          <p:spPr>
            <a:xfrm>
              <a:off x="8903993" y="5857483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70">
                  <a:moveTo>
                    <a:pt x="0" y="89808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50" name="object 9650"/>
            <p:cNvSpPr/>
            <p:nvPr/>
          </p:nvSpPr>
          <p:spPr>
            <a:xfrm>
              <a:off x="10698366" y="5857480"/>
              <a:ext cx="0" cy="1796414"/>
            </a:xfrm>
            <a:custGeom>
              <a:avLst/>
              <a:gdLst/>
              <a:ahLst/>
              <a:cxnLst/>
              <a:rect l="l" t="t" r="r" b="b"/>
              <a:pathLst>
                <a:path h="1796415">
                  <a:moveTo>
                    <a:pt x="0" y="1796290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51" name="object 9651"/>
            <p:cNvSpPr/>
            <p:nvPr/>
          </p:nvSpPr>
          <p:spPr>
            <a:xfrm>
              <a:off x="10752199" y="5803590"/>
              <a:ext cx="0" cy="1796414"/>
            </a:xfrm>
            <a:custGeom>
              <a:avLst/>
              <a:gdLst/>
              <a:ahLst/>
              <a:cxnLst/>
              <a:rect l="l" t="t" r="r" b="b"/>
              <a:pathLst>
                <a:path h="1796415">
                  <a:moveTo>
                    <a:pt x="0" y="1796290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52" name="object 9652"/>
            <p:cNvSpPr/>
            <p:nvPr/>
          </p:nvSpPr>
          <p:spPr>
            <a:xfrm>
              <a:off x="10608628" y="7653770"/>
              <a:ext cx="90170" cy="0"/>
            </a:xfrm>
            <a:custGeom>
              <a:avLst/>
              <a:gdLst/>
              <a:ahLst/>
              <a:cxnLst/>
              <a:rect l="l" t="t" r="r" b="b"/>
              <a:pathLst>
                <a:path w="90170">
                  <a:moveTo>
                    <a:pt x="0" y="0"/>
                  </a:moveTo>
                  <a:lnTo>
                    <a:pt x="89712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53" name="object 9653"/>
            <p:cNvSpPr/>
            <p:nvPr/>
          </p:nvSpPr>
          <p:spPr>
            <a:xfrm>
              <a:off x="8903993" y="5857481"/>
              <a:ext cx="1794510" cy="0"/>
            </a:xfrm>
            <a:custGeom>
              <a:avLst/>
              <a:gdLst/>
              <a:ahLst/>
              <a:cxnLst/>
              <a:rect l="l" t="t" r="r" b="b"/>
              <a:pathLst>
                <a:path w="1794509">
                  <a:moveTo>
                    <a:pt x="0" y="0"/>
                  </a:moveTo>
                  <a:lnTo>
                    <a:pt x="1794373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54" name="object 9654"/>
            <p:cNvSpPr/>
            <p:nvPr/>
          </p:nvSpPr>
          <p:spPr>
            <a:xfrm>
              <a:off x="8957828" y="5803591"/>
              <a:ext cx="1794510" cy="0"/>
            </a:xfrm>
            <a:custGeom>
              <a:avLst/>
              <a:gdLst/>
              <a:ahLst/>
              <a:cxnLst/>
              <a:rect l="l" t="t" r="r" b="b"/>
              <a:pathLst>
                <a:path w="1794509">
                  <a:moveTo>
                    <a:pt x="0" y="0"/>
                  </a:moveTo>
                  <a:lnTo>
                    <a:pt x="1794373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55" name="object 9655"/>
            <p:cNvSpPr/>
            <p:nvPr/>
          </p:nvSpPr>
          <p:spPr>
            <a:xfrm>
              <a:off x="8898955" y="58574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56" name="object 9656"/>
            <p:cNvSpPr/>
            <p:nvPr/>
          </p:nvSpPr>
          <p:spPr>
            <a:xfrm>
              <a:off x="8901615" y="58548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57" name="object 9657"/>
            <p:cNvSpPr/>
            <p:nvPr/>
          </p:nvSpPr>
          <p:spPr>
            <a:xfrm>
              <a:off x="8904451" y="58519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58" name="object 9658"/>
            <p:cNvSpPr/>
            <p:nvPr/>
          </p:nvSpPr>
          <p:spPr>
            <a:xfrm>
              <a:off x="8907463" y="58489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59" name="object 9659"/>
            <p:cNvSpPr/>
            <p:nvPr/>
          </p:nvSpPr>
          <p:spPr>
            <a:xfrm>
              <a:off x="8910653" y="584574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60" name="object 9660"/>
            <p:cNvSpPr/>
            <p:nvPr/>
          </p:nvSpPr>
          <p:spPr>
            <a:xfrm>
              <a:off x="8914047" y="58423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61" name="object 9661"/>
            <p:cNvSpPr/>
            <p:nvPr/>
          </p:nvSpPr>
          <p:spPr>
            <a:xfrm>
              <a:off x="8917617" y="58387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62" name="object 9662"/>
            <p:cNvSpPr/>
            <p:nvPr/>
          </p:nvSpPr>
          <p:spPr>
            <a:xfrm>
              <a:off x="8921365" y="58350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63" name="object 9663"/>
            <p:cNvSpPr/>
            <p:nvPr/>
          </p:nvSpPr>
          <p:spPr>
            <a:xfrm>
              <a:off x="8925314" y="58310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64" name="object 9664"/>
            <p:cNvSpPr/>
            <p:nvPr/>
          </p:nvSpPr>
          <p:spPr>
            <a:xfrm>
              <a:off x="8929442" y="58269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65" name="object 9665"/>
            <p:cNvSpPr/>
            <p:nvPr/>
          </p:nvSpPr>
          <p:spPr>
            <a:xfrm>
              <a:off x="8933746" y="58226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66" name="object 9666"/>
            <p:cNvSpPr/>
            <p:nvPr/>
          </p:nvSpPr>
          <p:spPr>
            <a:xfrm>
              <a:off x="8938228" y="58181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67" name="object 9667"/>
            <p:cNvSpPr/>
            <p:nvPr/>
          </p:nvSpPr>
          <p:spPr>
            <a:xfrm>
              <a:off x="8942887" y="58135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68" name="object 9668"/>
            <p:cNvSpPr/>
            <p:nvPr/>
          </p:nvSpPr>
          <p:spPr>
            <a:xfrm>
              <a:off x="8947748" y="58086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69" name="object 9669"/>
            <p:cNvSpPr/>
            <p:nvPr/>
          </p:nvSpPr>
          <p:spPr>
            <a:xfrm>
              <a:off x="8952762" y="58035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70" name="object 9670"/>
            <p:cNvSpPr/>
            <p:nvPr/>
          </p:nvSpPr>
          <p:spPr>
            <a:xfrm>
              <a:off x="10693303" y="585748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71" name="object 9671"/>
            <p:cNvSpPr/>
            <p:nvPr/>
          </p:nvSpPr>
          <p:spPr>
            <a:xfrm>
              <a:off x="10695961" y="585481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72" name="object 9672"/>
            <p:cNvSpPr/>
            <p:nvPr/>
          </p:nvSpPr>
          <p:spPr>
            <a:xfrm>
              <a:off x="10698797" y="58519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73" name="object 9673"/>
            <p:cNvSpPr/>
            <p:nvPr/>
          </p:nvSpPr>
          <p:spPr>
            <a:xfrm>
              <a:off x="10701834" y="584896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74" name="object 9674"/>
            <p:cNvSpPr/>
            <p:nvPr/>
          </p:nvSpPr>
          <p:spPr>
            <a:xfrm>
              <a:off x="10705026" y="584574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75" name="object 9675"/>
            <p:cNvSpPr/>
            <p:nvPr/>
          </p:nvSpPr>
          <p:spPr>
            <a:xfrm>
              <a:off x="10708420" y="58423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76" name="object 9676"/>
            <p:cNvSpPr/>
            <p:nvPr/>
          </p:nvSpPr>
          <p:spPr>
            <a:xfrm>
              <a:off x="10711988" y="58387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77" name="object 9677"/>
            <p:cNvSpPr/>
            <p:nvPr/>
          </p:nvSpPr>
          <p:spPr>
            <a:xfrm>
              <a:off x="10715737" y="583502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78" name="object 9678"/>
            <p:cNvSpPr/>
            <p:nvPr/>
          </p:nvSpPr>
          <p:spPr>
            <a:xfrm>
              <a:off x="10719687" y="58310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79" name="object 9679"/>
            <p:cNvSpPr/>
            <p:nvPr/>
          </p:nvSpPr>
          <p:spPr>
            <a:xfrm>
              <a:off x="10723789" y="582696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80" name="object 9680"/>
            <p:cNvSpPr/>
            <p:nvPr/>
          </p:nvSpPr>
          <p:spPr>
            <a:xfrm>
              <a:off x="10728094" y="582265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81" name="object 9681"/>
            <p:cNvSpPr/>
            <p:nvPr/>
          </p:nvSpPr>
          <p:spPr>
            <a:xfrm>
              <a:off x="10732576" y="58181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82" name="object 9682"/>
            <p:cNvSpPr/>
            <p:nvPr/>
          </p:nvSpPr>
          <p:spPr>
            <a:xfrm>
              <a:off x="10737260" y="581350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83" name="object 9683"/>
            <p:cNvSpPr/>
            <p:nvPr/>
          </p:nvSpPr>
          <p:spPr>
            <a:xfrm>
              <a:off x="10742096" y="58086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84" name="object 9684"/>
            <p:cNvSpPr/>
            <p:nvPr/>
          </p:nvSpPr>
          <p:spPr>
            <a:xfrm>
              <a:off x="10747134" y="580359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85" name="object 9685"/>
            <p:cNvSpPr/>
            <p:nvPr/>
          </p:nvSpPr>
          <p:spPr>
            <a:xfrm>
              <a:off x="10693303" y="765377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86" name="object 9686"/>
            <p:cNvSpPr/>
            <p:nvPr/>
          </p:nvSpPr>
          <p:spPr>
            <a:xfrm>
              <a:off x="10695961" y="76511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87" name="object 9687"/>
            <p:cNvSpPr/>
            <p:nvPr/>
          </p:nvSpPr>
          <p:spPr>
            <a:xfrm>
              <a:off x="10698797" y="764826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88" name="object 9688"/>
            <p:cNvSpPr/>
            <p:nvPr/>
          </p:nvSpPr>
          <p:spPr>
            <a:xfrm>
              <a:off x="10701834" y="76452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89" name="object 9689"/>
            <p:cNvSpPr/>
            <p:nvPr/>
          </p:nvSpPr>
          <p:spPr>
            <a:xfrm>
              <a:off x="10705026" y="764203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90" name="object 9690"/>
            <p:cNvSpPr/>
            <p:nvPr/>
          </p:nvSpPr>
          <p:spPr>
            <a:xfrm>
              <a:off x="10708420" y="76386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91" name="object 9691"/>
            <p:cNvSpPr/>
            <p:nvPr/>
          </p:nvSpPr>
          <p:spPr>
            <a:xfrm>
              <a:off x="10711988" y="76350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92" name="object 9692"/>
            <p:cNvSpPr/>
            <p:nvPr/>
          </p:nvSpPr>
          <p:spPr>
            <a:xfrm>
              <a:off x="10715737" y="763131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93" name="object 9693"/>
            <p:cNvSpPr/>
            <p:nvPr/>
          </p:nvSpPr>
          <p:spPr>
            <a:xfrm>
              <a:off x="10719687" y="76273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94" name="object 9694"/>
            <p:cNvSpPr/>
            <p:nvPr/>
          </p:nvSpPr>
          <p:spPr>
            <a:xfrm>
              <a:off x="10723789" y="762325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95" name="object 9695"/>
            <p:cNvSpPr/>
            <p:nvPr/>
          </p:nvSpPr>
          <p:spPr>
            <a:xfrm>
              <a:off x="10728094" y="76189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96" name="object 9696"/>
            <p:cNvSpPr/>
            <p:nvPr/>
          </p:nvSpPr>
          <p:spPr>
            <a:xfrm>
              <a:off x="10732576" y="761445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97" name="object 9697"/>
            <p:cNvSpPr/>
            <p:nvPr/>
          </p:nvSpPr>
          <p:spPr>
            <a:xfrm>
              <a:off x="10737260" y="76097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98" name="object 9698"/>
            <p:cNvSpPr/>
            <p:nvPr/>
          </p:nvSpPr>
          <p:spPr>
            <a:xfrm>
              <a:off x="10742096" y="76049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99" name="object 9699"/>
            <p:cNvSpPr/>
            <p:nvPr/>
          </p:nvSpPr>
          <p:spPr>
            <a:xfrm>
              <a:off x="10747134" y="75998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00" name="object 9700"/>
            <p:cNvSpPr/>
            <p:nvPr/>
          </p:nvSpPr>
          <p:spPr>
            <a:xfrm>
              <a:off x="9047539" y="5713783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70">
                  <a:moveTo>
                    <a:pt x="0" y="89808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01" name="object 9701"/>
            <p:cNvSpPr/>
            <p:nvPr/>
          </p:nvSpPr>
          <p:spPr>
            <a:xfrm>
              <a:off x="10841912" y="5713756"/>
              <a:ext cx="0" cy="1796414"/>
            </a:xfrm>
            <a:custGeom>
              <a:avLst/>
              <a:gdLst/>
              <a:ahLst/>
              <a:cxnLst/>
              <a:rect l="l" t="t" r="r" b="b"/>
              <a:pathLst>
                <a:path h="1796415">
                  <a:moveTo>
                    <a:pt x="0" y="1796290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02" name="object 9702"/>
            <p:cNvSpPr/>
            <p:nvPr/>
          </p:nvSpPr>
          <p:spPr>
            <a:xfrm>
              <a:off x="10895745" y="5659866"/>
              <a:ext cx="0" cy="1796414"/>
            </a:xfrm>
            <a:custGeom>
              <a:avLst/>
              <a:gdLst/>
              <a:ahLst/>
              <a:cxnLst/>
              <a:rect l="l" t="t" r="r" b="b"/>
              <a:pathLst>
                <a:path h="1796415">
                  <a:moveTo>
                    <a:pt x="0" y="1796290"/>
                  </a:moveTo>
                  <a:lnTo>
                    <a:pt x="0" y="0"/>
                  </a:lnTo>
                </a:path>
              </a:pathLst>
            </a:custGeom>
            <a:ln w="10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03" name="object 9703"/>
            <p:cNvSpPr/>
            <p:nvPr/>
          </p:nvSpPr>
          <p:spPr>
            <a:xfrm>
              <a:off x="10752199" y="7510047"/>
              <a:ext cx="90170" cy="0"/>
            </a:xfrm>
            <a:custGeom>
              <a:avLst/>
              <a:gdLst/>
              <a:ahLst/>
              <a:cxnLst/>
              <a:rect l="l" t="t" r="r" b="b"/>
              <a:pathLst>
                <a:path w="90170">
                  <a:moveTo>
                    <a:pt x="0" y="0"/>
                  </a:moveTo>
                  <a:lnTo>
                    <a:pt x="89712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04" name="object 9704"/>
            <p:cNvSpPr/>
            <p:nvPr/>
          </p:nvSpPr>
          <p:spPr>
            <a:xfrm>
              <a:off x="9047539" y="5713783"/>
              <a:ext cx="1794510" cy="0"/>
            </a:xfrm>
            <a:custGeom>
              <a:avLst/>
              <a:gdLst/>
              <a:ahLst/>
              <a:cxnLst/>
              <a:rect l="l" t="t" r="r" b="b"/>
              <a:pathLst>
                <a:path w="1794509">
                  <a:moveTo>
                    <a:pt x="0" y="0"/>
                  </a:moveTo>
                  <a:lnTo>
                    <a:pt x="1794373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05" name="object 9705"/>
            <p:cNvSpPr/>
            <p:nvPr/>
          </p:nvSpPr>
          <p:spPr>
            <a:xfrm>
              <a:off x="9101370" y="5659893"/>
              <a:ext cx="1794510" cy="0"/>
            </a:xfrm>
            <a:custGeom>
              <a:avLst/>
              <a:gdLst/>
              <a:ahLst/>
              <a:cxnLst/>
              <a:rect l="l" t="t" r="r" b="b"/>
              <a:pathLst>
                <a:path w="1794509">
                  <a:moveTo>
                    <a:pt x="0" y="0"/>
                  </a:moveTo>
                  <a:lnTo>
                    <a:pt x="1794372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06" name="object 9706"/>
            <p:cNvSpPr/>
            <p:nvPr/>
          </p:nvSpPr>
          <p:spPr>
            <a:xfrm>
              <a:off x="9042500" y="57137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07" name="object 9707"/>
            <p:cNvSpPr/>
            <p:nvPr/>
          </p:nvSpPr>
          <p:spPr>
            <a:xfrm>
              <a:off x="9045157" y="57111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08" name="object 9708"/>
            <p:cNvSpPr/>
            <p:nvPr/>
          </p:nvSpPr>
          <p:spPr>
            <a:xfrm>
              <a:off x="9047995" y="57082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09" name="object 9709"/>
            <p:cNvSpPr/>
            <p:nvPr/>
          </p:nvSpPr>
          <p:spPr>
            <a:xfrm>
              <a:off x="9051009" y="57052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10" name="object 9710"/>
            <p:cNvSpPr/>
            <p:nvPr/>
          </p:nvSpPr>
          <p:spPr>
            <a:xfrm>
              <a:off x="9054223" y="57020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11" name="object 9711"/>
            <p:cNvSpPr/>
            <p:nvPr/>
          </p:nvSpPr>
          <p:spPr>
            <a:xfrm>
              <a:off x="9057591" y="56986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12" name="object 9712"/>
            <p:cNvSpPr/>
            <p:nvPr/>
          </p:nvSpPr>
          <p:spPr>
            <a:xfrm>
              <a:off x="9061162" y="56950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13" name="object 9713"/>
            <p:cNvSpPr/>
            <p:nvPr/>
          </p:nvSpPr>
          <p:spPr>
            <a:xfrm>
              <a:off x="9064934" y="56913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14" name="object 9714"/>
            <p:cNvSpPr/>
            <p:nvPr/>
          </p:nvSpPr>
          <p:spPr>
            <a:xfrm>
              <a:off x="9068858" y="56873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15" name="object 9715"/>
            <p:cNvSpPr/>
            <p:nvPr/>
          </p:nvSpPr>
          <p:spPr>
            <a:xfrm>
              <a:off x="9072986" y="56832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16" name="object 9716"/>
            <p:cNvSpPr/>
            <p:nvPr/>
          </p:nvSpPr>
          <p:spPr>
            <a:xfrm>
              <a:off x="9077291" y="56789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17" name="object 9717"/>
            <p:cNvSpPr/>
            <p:nvPr/>
          </p:nvSpPr>
          <p:spPr>
            <a:xfrm>
              <a:off x="9081773" y="56744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18" name="object 9718"/>
            <p:cNvSpPr/>
            <p:nvPr/>
          </p:nvSpPr>
          <p:spPr>
            <a:xfrm>
              <a:off x="9086431" y="56698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19" name="object 9719"/>
            <p:cNvSpPr/>
            <p:nvPr/>
          </p:nvSpPr>
          <p:spPr>
            <a:xfrm>
              <a:off x="9091294" y="56649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20" name="object 9720"/>
            <p:cNvSpPr/>
            <p:nvPr/>
          </p:nvSpPr>
          <p:spPr>
            <a:xfrm>
              <a:off x="9096331" y="56598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21" name="object 9721"/>
            <p:cNvSpPr/>
            <p:nvPr/>
          </p:nvSpPr>
          <p:spPr>
            <a:xfrm>
              <a:off x="10836872" y="571378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22" name="object 9722"/>
            <p:cNvSpPr/>
            <p:nvPr/>
          </p:nvSpPr>
          <p:spPr>
            <a:xfrm>
              <a:off x="10839506" y="5711121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23" name="object 9723"/>
            <p:cNvSpPr/>
            <p:nvPr/>
          </p:nvSpPr>
          <p:spPr>
            <a:xfrm>
              <a:off x="10842342" y="57082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24" name="object 9724"/>
            <p:cNvSpPr/>
            <p:nvPr/>
          </p:nvSpPr>
          <p:spPr>
            <a:xfrm>
              <a:off x="10845380" y="570526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25" name="object 9725"/>
            <p:cNvSpPr/>
            <p:nvPr/>
          </p:nvSpPr>
          <p:spPr>
            <a:xfrm>
              <a:off x="10848572" y="57020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26" name="object 9726"/>
            <p:cNvSpPr/>
            <p:nvPr/>
          </p:nvSpPr>
          <p:spPr>
            <a:xfrm>
              <a:off x="10851964" y="569864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27" name="object 9727"/>
            <p:cNvSpPr/>
            <p:nvPr/>
          </p:nvSpPr>
          <p:spPr>
            <a:xfrm>
              <a:off x="10855534" y="569507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28" name="object 9728"/>
            <p:cNvSpPr/>
            <p:nvPr/>
          </p:nvSpPr>
          <p:spPr>
            <a:xfrm>
              <a:off x="10859282" y="569132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29" name="object 9729"/>
            <p:cNvSpPr/>
            <p:nvPr/>
          </p:nvSpPr>
          <p:spPr>
            <a:xfrm>
              <a:off x="10863231" y="568739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30" name="object 9730"/>
            <p:cNvSpPr/>
            <p:nvPr/>
          </p:nvSpPr>
          <p:spPr>
            <a:xfrm>
              <a:off x="10867333" y="568326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31" name="object 9731"/>
            <p:cNvSpPr/>
            <p:nvPr/>
          </p:nvSpPr>
          <p:spPr>
            <a:xfrm>
              <a:off x="10871637" y="567895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32" name="object 9732"/>
            <p:cNvSpPr/>
            <p:nvPr/>
          </p:nvSpPr>
          <p:spPr>
            <a:xfrm>
              <a:off x="10876121" y="567446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33" name="object 9733"/>
            <p:cNvSpPr/>
            <p:nvPr/>
          </p:nvSpPr>
          <p:spPr>
            <a:xfrm>
              <a:off x="10880804" y="566980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34" name="object 9734"/>
            <p:cNvSpPr/>
            <p:nvPr/>
          </p:nvSpPr>
          <p:spPr>
            <a:xfrm>
              <a:off x="10885641" y="566493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35" name="object 9735"/>
            <p:cNvSpPr/>
            <p:nvPr/>
          </p:nvSpPr>
          <p:spPr>
            <a:xfrm>
              <a:off x="10890679" y="565989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36" name="object 9736"/>
            <p:cNvSpPr/>
            <p:nvPr/>
          </p:nvSpPr>
          <p:spPr>
            <a:xfrm>
              <a:off x="10836872" y="75100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37" name="object 9737"/>
            <p:cNvSpPr/>
            <p:nvPr/>
          </p:nvSpPr>
          <p:spPr>
            <a:xfrm>
              <a:off x="10839506" y="75074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38" name="object 9738"/>
            <p:cNvSpPr/>
            <p:nvPr/>
          </p:nvSpPr>
          <p:spPr>
            <a:xfrm>
              <a:off x="10842342" y="75045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39" name="object 9739"/>
            <p:cNvSpPr/>
            <p:nvPr/>
          </p:nvSpPr>
          <p:spPr>
            <a:xfrm>
              <a:off x="10845380" y="750153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40" name="object 9740"/>
            <p:cNvSpPr/>
            <p:nvPr/>
          </p:nvSpPr>
          <p:spPr>
            <a:xfrm>
              <a:off x="10848572" y="749833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41" name="object 9741"/>
            <p:cNvSpPr/>
            <p:nvPr/>
          </p:nvSpPr>
          <p:spPr>
            <a:xfrm>
              <a:off x="10851964" y="749493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42" name="object 9742"/>
            <p:cNvSpPr/>
            <p:nvPr/>
          </p:nvSpPr>
          <p:spPr>
            <a:xfrm>
              <a:off x="10855534" y="749136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43" name="object 9743"/>
            <p:cNvSpPr/>
            <p:nvPr/>
          </p:nvSpPr>
          <p:spPr>
            <a:xfrm>
              <a:off x="10859282" y="748761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44" name="object 9744"/>
            <p:cNvSpPr/>
            <p:nvPr/>
          </p:nvSpPr>
          <p:spPr>
            <a:xfrm>
              <a:off x="10863231" y="7483659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45" name="object 9745"/>
            <p:cNvSpPr/>
            <p:nvPr/>
          </p:nvSpPr>
          <p:spPr>
            <a:xfrm>
              <a:off x="10867333" y="747955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46" name="object 9746"/>
            <p:cNvSpPr/>
            <p:nvPr/>
          </p:nvSpPr>
          <p:spPr>
            <a:xfrm>
              <a:off x="10871637" y="7475244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47" name="object 9747"/>
            <p:cNvSpPr/>
            <p:nvPr/>
          </p:nvSpPr>
          <p:spPr>
            <a:xfrm>
              <a:off x="10876121" y="747073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48" name="object 9748"/>
            <p:cNvSpPr/>
            <p:nvPr/>
          </p:nvSpPr>
          <p:spPr>
            <a:xfrm>
              <a:off x="10880804" y="746606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49" name="object 9749"/>
            <p:cNvSpPr/>
            <p:nvPr/>
          </p:nvSpPr>
          <p:spPr>
            <a:xfrm>
              <a:off x="10885641" y="746122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50" name="object 9750"/>
            <p:cNvSpPr/>
            <p:nvPr/>
          </p:nvSpPr>
          <p:spPr>
            <a:xfrm>
              <a:off x="10890679" y="745618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10077" y="0"/>
                  </a:lnTo>
                </a:path>
              </a:pathLst>
            </a:custGeom>
            <a:ln w="1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51" name="object 9751"/>
          <p:cNvSpPr txBox="1"/>
          <p:nvPr/>
        </p:nvSpPr>
        <p:spPr>
          <a:xfrm>
            <a:off x="8124193" y="8316877"/>
            <a:ext cx="3018790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00" spc="135" dirty="0">
                <a:latin typeface="Calibri"/>
                <a:cs typeface="Calibri"/>
              </a:rPr>
              <a:t>(c) 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220" dirty="0">
                <a:latin typeface="Calibri"/>
                <a:cs typeface="Calibri"/>
              </a:rPr>
              <a:t>F</a:t>
            </a:r>
            <a:r>
              <a:rPr sz="1600" spc="60" dirty="0">
                <a:latin typeface="Calibri"/>
                <a:cs typeface="Calibri"/>
              </a:rPr>
              <a:t>ro</a:t>
            </a:r>
            <a:r>
              <a:rPr sz="1600" spc="20" dirty="0">
                <a:latin typeface="Calibri"/>
                <a:cs typeface="Calibri"/>
              </a:rPr>
              <a:t>n</a:t>
            </a:r>
            <a:r>
              <a:rPr sz="1600" spc="95" dirty="0">
                <a:latin typeface="Calibri"/>
                <a:cs typeface="Calibri"/>
              </a:rPr>
              <a:t>tal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60" dirty="0">
                <a:latin typeface="Calibri"/>
                <a:cs typeface="Calibri"/>
              </a:rPr>
              <a:t> </a:t>
            </a:r>
            <a:r>
              <a:rPr sz="1600" spc="50" dirty="0">
                <a:latin typeface="Calibri"/>
                <a:cs typeface="Calibri"/>
              </a:rPr>
              <a:t>slices: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b="1" spc="240" dirty="0">
                <a:latin typeface="Verdana"/>
                <a:cs typeface="Verdana"/>
              </a:rPr>
              <a:t>X</a:t>
            </a:r>
            <a:r>
              <a:rPr sz="1800" i="1" spc="-7" baseline="-13888" dirty="0">
                <a:latin typeface="Trebuchet MS"/>
                <a:cs typeface="Trebuchet MS"/>
              </a:rPr>
              <a:t>::</a:t>
            </a:r>
            <a:r>
              <a:rPr sz="1800" i="1" spc="359" baseline="-13888" dirty="0">
                <a:latin typeface="Calibri"/>
                <a:cs typeface="Calibri"/>
              </a:rPr>
              <a:t>k</a:t>
            </a:r>
            <a:r>
              <a:rPr sz="1800" i="1" baseline="-13888" dirty="0">
                <a:latin typeface="Calibri"/>
                <a:cs typeface="Calibri"/>
              </a:rPr>
              <a:t>  </a:t>
            </a:r>
            <a:r>
              <a:rPr sz="1800" i="1" spc="-195" baseline="-13888" dirty="0">
                <a:latin typeface="Calibri"/>
                <a:cs typeface="Calibri"/>
              </a:rPr>
              <a:t> </a:t>
            </a:r>
            <a:r>
              <a:rPr sz="1600" spc="90" dirty="0">
                <a:latin typeface="Calibri"/>
                <a:cs typeface="Calibri"/>
              </a:rPr>
              <a:t>(or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65" dirty="0">
                <a:latin typeface="Calibri"/>
                <a:cs typeface="Calibri"/>
              </a:rPr>
              <a:t> </a:t>
            </a:r>
            <a:r>
              <a:rPr sz="1600" b="1" spc="240" dirty="0">
                <a:latin typeface="Verdana"/>
                <a:cs typeface="Verdana"/>
              </a:rPr>
              <a:t>X</a:t>
            </a:r>
            <a:r>
              <a:rPr sz="1800" i="1" spc="359" baseline="-13888" dirty="0">
                <a:latin typeface="Calibri"/>
                <a:cs typeface="Calibri"/>
              </a:rPr>
              <a:t>k</a:t>
            </a:r>
            <a:r>
              <a:rPr sz="1800" i="1" spc="-225" baseline="-13888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753" name="object 975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Min.</a:t>
            </a:r>
            <a:r>
              <a:rPr spc="-15" dirty="0"/>
              <a:t> </a:t>
            </a:r>
            <a:r>
              <a:rPr dirty="0"/>
              <a:t>&amp;</a:t>
            </a:r>
            <a:r>
              <a:rPr spc="-15" dirty="0"/>
              <a:t> Matr., </a:t>
            </a:r>
            <a:r>
              <a:rPr dirty="0"/>
              <a:t>SS</a:t>
            </a:r>
            <a:r>
              <a:rPr spc="-15" dirty="0"/>
              <a:t> </a:t>
            </a:r>
            <a:r>
              <a:rPr dirty="0"/>
              <a:t>13</a:t>
            </a:r>
          </a:p>
        </p:txBody>
      </p:sp>
      <p:sp>
        <p:nvSpPr>
          <p:cNvPr id="9754" name="object 97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19</a:t>
            </a:r>
            <a:r>
              <a:rPr spc="-45" dirty="0"/>
              <a:t> </a:t>
            </a:r>
            <a:r>
              <a:rPr dirty="0"/>
              <a:t>June</a:t>
            </a:r>
            <a:r>
              <a:rPr spc="-50" dirty="0"/>
              <a:t> </a:t>
            </a:r>
            <a:r>
              <a:rPr dirty="0"/>
              <a:t>2013</a:t>
            </a:r>
          </a:p>
        </p:txBody>
      </p:sp>
      <p:sp>
        <p:nvSpPr>
          <p:cNvPr id="9755" name="object 9755"/>
          <p:cNvSpPr txBox="1"/>
          <p:nvPr/>
        </p:nvSpPr>
        <p:spPr>
          <a:xfrm>
            <a:off x="10466672" y="9430060"/>
            <a:ext cx="222123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929292"/>
                </a:solidFill>
                <a:latin typeface="Times New Roman"/>
                <a:cs typeface="Times New Roman"/>
              </a:rPr>
              <a:t>09</a:t>
            </a:r>
            <a:r>
              <a:rPr sz="1400" spc="-5" dirty="0">
                <a:solidFill>
                  <a:srgbClr val="92929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29292"/>
                </a:solidFill>
                <a:latin typeface="Times New Roman"/>
                <a:cs typeface="Times New Roman"/>
              </a:rPr>
              <a:t>– </a:t>
            </a:r>
            <a:r>
              <a:rPr sz="1400" spc="-5" dirty="0">
                <a:solidFill>
                  <a:srgbClr val="929292"/>
                </a:solidFill>
                <a:latin typeface="Times New Roman"/>
                <a:cs typeface="Times New Roman"/>
              </a:rPr>
              <a:t>Introduction </a:t>
            </a:r>
            <a:r>
              <a:rPr sz="1400" dirty="0">
                <a:solidFill>
                  <a:srgbClr val="929292"/>
                </a:solidFill>
                <a:latin typeface="Times New Roman"/>
                <a:cs typeface="Times New Roman"/>
              </a:rPr>
              <a:t>to</a:t>
            </a:r>
            <a:r>
              <a:rPr sz="1400" spc="-30" dirty="0">
                <a:solidFill>
                  <a:srgbClr val="92929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29292"/>
                </a:solidFill>
                <a:latin typeface="Times New Roman"/>
                <a:cs typeface="Times New Roman"/>
              </a:rPr>
              <a:t>Tensors-7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752" name="object 9752"/>
          <p:cNvSpPr txBox="1"/>
          <p:nvPr/>
        </p:nvSpPr>
        <p:spPr>
          <a:xfrm>
            <a:off x="9980216" y="8902700"/>
            <a:ext cx="2573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Kolda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Bader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2009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900" y="114300"/>
            <a:ext cx="12573000" cy="977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542607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Basic</a:t>
            </a:r>
            <a:r>
              <a:rPr spc="-60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1995" y="6003311"/>
            <a:ext cx="2150745" cy="770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350" spc="-765" dirty="0">
                <a:latin typeface="Segoe UI Symbol"/>
                <a:cs typeface="Segoe UI Symbol"/>
              </a:rPr>
              <a:t>h</a:t>
            </a:r>
            <a:r>
              <a:rPr sz="4900" i="1" spc="30" dirty="0">
                <a:latin typeface="Trebuchet MS"/>
                <a:cs typeface="Trebuchet MS"/>
              </a:rPr>
              <a:t>X</a:t>
            </a:r>
            <a:r>
              <a:rPr sz="4900" i="1" spc="-795" dirty="0">
                <a:latin typeface="Trebuchet MS"/>
                <a:cs typeface="Trebuchet MS"/>
              </a:rPr>
              <a:t> </a:t>
            </a:r>
            <a:r>
              <a:rPr sz="4350" i="1" spc="-370" dirty="0">
                <a:latin typeface="Verdana"/>
                <a:cs typeface="Verdana"/>
              </a:rPr>
              <a:t>,</a:t>
            </a:r>
            <a:r>
              <a:rPr sz="4350" i="1" spc="-1045" dirty="0">
                <a:latin typeface="Verdana"/>
                <a:cs typeface="Verdana"/>
              </a:rPr>
              <a:t> </a:t>
            </a:r>
            <a:r>
              <a:rPr sz="4900" i="1" spc="-40" dirty="0">
                <a:latin typeface="Trebuchet MS"/>
                <a:cs typeface="Trebuchet MS"/>
              </a:rPr>
              <a:t>Y</a:t>
            </a:r>
            <a:r>
              <a:rPr sz="4900" i="1" spc="-430" dirty="0">
                <a:latin typeface="Trebuchet MS"/>
                <a:cs typeface="Trebuchet MS"/>
              </a:rPr>
              <a:t> </a:t>
            </a:r>
            <a:r>
              <a:rPr sz="4350" spc="645" dirty="0">
                <a:latin typeface="Segoe UI Symbol"/>
                <a:cs typeface="Segoe UI Symbol"/>
              </a:rPr>
              <a:t>i</a:t>
            </a:r>
            <a:r>
              <a:rPr sz="4350" spc="-220" dirty="0">
                <a:latin typeface="Segoe UI Symbol"/>
                <a:cs typeface="Segoe UI Symbol"/>
              </a:rPr>
              <a:t> </a:t>
            </a:r>
            <a:r>
              <a:rPr sz="4350" spc="1120" dirty="0">
                <a:latin typeface="Trebuchet MS"/>
                <a:cs typeface="Trebuchet MS"/>
              </a:rPr>
              <a:t>=</a:t>
            </a:r>
            <a:endParaRPr sz="43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0830" y="6112532"/>
            <a:ext cx="422909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50" spc="-20" dirty="0">
                <a:latin typeface="Times New Roman"/>
                <a:cs typeface="Times New Roman"/>
              </a:rPr>
              <a:t>Â</a:t>
            </a:r>
            <a:endParaRPr sz="4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2345" y="5854868"/>
            <a:ext cx="1399540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67715" algn="l"/>
              </a:tabLst>
            </a:pPr>
            <a:r>
              <a:rPr sz="3200" i="1" spc="55" dirty="0">
                <a:latin typeface="Cambria"/>
                <a:cs typeface="Cambria"/>
              </a:rPr>
              <a:t>I	</a:t>
            </a:r>
            <a:r>
              <a:rPr sz="6525" spc="345" baseline="-26181" dirty="0">
                <a:latin typeface="Times New Roman"/>
                <a:cs typeface="Times New Roman"/>
              </a:rPr>
              <a:t>Â</a:t>
            </a:r>
            <a:r>
              <a:rPr sz="3200" i="1" spc="229" dirty="0">
                <a:latin typeface="Cambria"/>
                <a:cs typeface="Cambria"/>
              </a:rPr>
              <a:t>J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87745" y="6367384"/>
            <a:ext cx="1865630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01420" algn="l"/>
              </a:tabLst>
            </a:pPr>
            <a:r>
              <a:rPr sz="3200" i="1" spc="30" dirty="0">
                <a:latin typeface="Cambria"/>
                <a:cs typeface="Cambria"/>
              </a:rPr>
              <a:t>i</a:t>
            </a:r>
            <a:r>
              <a:rPr sz="3200" spc="835" dirty="0">
                <a:latin typeface="Trebuchet MS"/>
                <a:cs typeface="Trebuchet MS"/>
              </a:rPr>
              <a:t>=</a:t>
            </a:r>
            <a:r>
              <a:rPr sz="3200" spc="-150" dirty="0">
                <a:latin typeface="Cambria"/>
                <a:cs typeface="Cambria"/>
              </a:rPr>
              <a:t>1</a:t>
            </a:r>
            <a:r>
              <a:rPr sz="3200" dirty="0">
                <a:latin typeface="Cambria"/>
                <a:cs typeface="Cambria"/>
              </a:rPr>
              <a:t>	</a:t>
            </a:r>
            <a:r>
              <a:rPr sz="3200" i="1" spc="130" dirty="0">
                <a:latin typeface="Cambria"/>
                <a:cs typeface="Cambria"/>
              </a:rPr>
              <a:t>j</a:t>
            </a:r>
            <a:r>
              <a:rPr sz="3200" spc="835" dirty="0">
                <a:latin typeface="Trebuchet MS"/>
                <a:cs typeface="Trebuchet MS"/>
              </a:rPr>
              <a:t>=</a:t>
            </a:r>
            <a:r>
              <a:rPr sz="3200" spc="-150" dirty="0">
                <a:latin typeface="Cambria"/>
                <a:cs typeface="Cambria"/>
              </a:rPr>
              <a:t>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7338" y="6071825"/>
            <a:ext cx="612140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50" spc="-2655" dirty="0">
                <a:latin typeface="SimSun-ExtB"/>
                <a:cs typeface="SimSun-ExtB"/>
              </a:rPr>
              <a:t>·</a:t>
            </a:r>
            <a:r>
              <a:rPr sz="4350" spc="-3140" dirty="0">
                <a:latin typeface="SimSun-ExtB"/>
                <a:cs typeface="SimSun-ExtB"/>
              </a:rPr>
              <a:t>·</a:t>
            </a:r>
            <a:r>
              <a:rPr sz="4350" spc="-1685" dirty="0">
                <a:latin typeface="SimSun-ExtB"/>
                <a:cs typeface="SimSun-ExtB"/>
              </a:rPr>
              <a:t> </a:t>
            </a:r>
            <a:r>
              <a:rPr sz="4350" spc="-3140" dirty="0">
                <a:latin typeface="SimSun-ExtB"/>
                <a:cs typeface="SimSun-ExtB"/>
              </a:rPr>
              <a:t>·</a:t>
            </a:r>
            <a:endParaRPr sz="4350">
              <a:latin typeface="SimSun-ExtB"/>
              <a:cs typeface="SimSun-ExtB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65546" y="6112532"/>
            <a:ext cx="422909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50" spc="-20" dirty="0">
                <a:latin typeface="Times New Roman"/>
                <a:cs typeface="Times New Roman"/>
              </a:rPr>
              <a:t>Â</a:t>
            </a:r>
            <a:endParaRPr sz="4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62461" y="5998524"/>
            <a:ext cx="254635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i="1" cap="small" spc="495" dirty="0">
                <a:latin typeface="Cambria"/>
                <a:cs typeface="Cambria"/>
              </a:rPr>
              <a:t>z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62461" y="6360452"/>
            <a:ext cx="711835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i="1" spc="-180" dirty="0">
                <a:latin typeface="Cambria"/>
                <a:cs typeface="Cambria"/>
              </a:rPr>
              <a:t>z</a:t>
            </a:r>
            <a:r>
              <a:rPr sz="3200" spc="835" dirty="0">
                <a:latin typeface="Trebuchet MS"/>
                <a:cs typeface="Trebuchet MS"/>
              </a:rPr>
              <a:t>=</a:t>
            </a:r>
            <a:r>
              <a:rPr sz="3200" spc="-150" dirty="0">
                <a:latin typeface="Cambria"/>
                <a:cs typeface="Cambria"/>
              </a:rPr>
              <a:t>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5900" y="1259755"/>
            <a:ext cx="12306935" cy="48596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0" marR="1126490" indent="-342900">
              <a:lnSpc>
                <a:spcPts val="5080"/>
              </a:lnSpc>
              <a:spcBef>
                <a:spcPts val="434"/>
              </a:spcBef>
              <a:buFont typeface="Arial MT"/>
              <a:buChar char="•"/>
              <a:tabLst>
                <a:tab pos="381000" algn="l"/>
                <a:tab pos="5422900" algn="l"/>
                <a:tab pos="7045325" algn="l"/>
                <a:tab pos="9900285" algn="l"/>
              </a:tabLst>
            </a:pPr>
            <a:r>
              <a:rPr sz="4400" spc="-310" dirty="0">
                <a:latin typeface="Times New Roman"/>
                <a:cs typeface="Times New Roman"/>
              </a:rPr>
              <a:t>T</a:t>
            </a:r>
            <a:r>
              <a:rPr sz="4400" spc="-5" dirty="0">
                <a:latin typeface="Times New Roman"/>
                <a:cs typeface="Times New Roman"/>
              </a:rPr>
              <a:t>e</a:t>
            </a:r>
            <a:r>
              <a:rPr sz="4400" dirty="0">
                <a:latin typeface="Times New Roman"/>
                <a:cs typeface="Times New Roman"/>
              </a:rPr>
              <a:t>nsors r</a:t>
            </a:r>
            <a:r>
              <a:rPr sz="4400" spc="-5" dirty="0">
                <a:latin typeface="Times New Roman"/>
                <a:cs typeface="Times New Roman"/>
              </a:rPr>
              <a:t>e</a:t>
            </a:r>
            <a:r>
              <a:rPr sz="4400" dirty="0">
                <a:latin typeface="Times New Roman"/>
                <a:cs typeface="Times New Roman"/>
              </a:rPr>
              <a:t>qu</a:t>
            </a:r>
            <a:r>
              <a:rPr sz="4400" spc="-5" dirty="0">
                <a:latin typeface="Times New Roman"/>
                <a:cs typeface="Times New Roman"/>
              </a:rPr>
              <a:t>i</a:t>
            </a:r>
            <a:r>
              <a:rPr sz="4400" dirty="0">
                <a:latin typeface="Times New Roman"/>
                <a:cs typeface="Times New Roman"/>
              </a:rPr>
              <a:t>re</a:t>
            </a:r>
            <a:r>
              <a:rPr sz="4400" spc="-5" dirty="0">
                <a:latin typeface="Times New Roman"/>
                <a:cs typeface="Times New Roman"/>
              </a:rPr>
              <a:t> e</a:t>
            </a:r>
            <a:r>
              <a:rPr sz="4400" dirty="0">
                <a:latin typeface="Times New Roman"/>
                <a:cs typeface="Times New Roman"/>
              </a:rPr>
              <a:t>x</a:t>
            </a:r>
            <a:r>
              <a:rPr sz="4400" spc="-5" dirty="0">
                <a:latin typeface="Times New Roman"/>
                <a:cs typeface="Times New Roman"/>
              </a:rPr>
              <a:t>te</a:t>
            </a:r>
            <a:r>
              <a:rPr sz="4400" dirty="0">
                <a:latin typeface="Times New Roman"/>
                <a:cs typeface="Times New Roman"/>
              </a:rPr>
              <a:t>ns</a:t>
            </a:r>
            <a:r>
              <a:rPr sz="4400" spc="-5" dirty="0">
                <a:latin typeface="Times New Roman"/>
                <a:cs typeface="Times New Roman"/>
              </a:rPr>
              <a:t>i</a:t>
            </a:r>
            <a:r>
              <a:rPr sz="4400" dirty="0">
                <a:latin typeface="Times New Roman"/>
                <a:cs typeface="Times New Roman"/>
              </a:rPr>
              <a:t>ons </a:t>
            </a:r>
            <a:r>
              <a:rPr sz="4400" spc="-5" dirty="0">
                <a:latin typeface="Times New Roman"/>
                <a:cs typeface="Times New Roman"/>
              </a:rPr>
              <a:t>t</a:t>
            </a:r>
            <a:r>
              <a:rPr sz="4400" dirty="0">
                <a:latin typeface="Times New Roman"/>
                <a:cs typeface="Times New Roman"/>
              </a:rPr>
              <a:t>o	</a:t>
            </a:r>
            <a:r>
              <a:rPr sz="4400" spc="-5" dirty="0">
                <a:latin typeface="Times New Roman"/>
                <a:cs typeface="Times New Roman"/>
              </a:rPr>
              <a:t>t</a:t>
            </a:r>
            <a:r>
              <a:rPr sz="4400" dirty="0">
                <a:latin typeface="Times New Roman"/>
                <a:cs typeface="Times New Roman"/>
              </a:rPr>
              <a:t>he</a:t>
            </a:r>
            <a:r>
              <a:rPr sz="4400" spc="-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s</a:t>
            </a:r>
            <a:r>
              <a:rPr sz="4400" spc="-5" dirty="0">
                <a:latin typeface="Times New Roman"/>
                <a:cs typeface="Times New Roman"/>
              </a:rPr>
              <a:t>ta</a:t>
            </a:r>
            <a:r>
              <a:rPr sz="4400" dirty="0">
                <a:latin typeface="Times New Roman"/>
                <a:cs typeface="Times New Roman"/>
              </a:rPr>
              <a:t>nd</a:t>
            </a:r>
            <a:r>
              <a:rPr sz="4400" spc="-5" dirty="0">
                <a:latin typeface="Times New Roman"/>
                <a:cs typeface="Times New Roman"/>
              </a:rPr>
              <a:t>ar</a:t>
            </a:r>
            <a:r>
              <a:rPr sz="4400" dirty="0">
                <a:latin typeface="Times New Roman"/>
                <a:cs typeface="Times New Roman"/>
              </a:rPr>
              <a:t>d	</a:t>
            </a:r>
            <a:r>
              <a:rPr sz="4400" spc="-5" dirty="0">
                <a:latin typeface="Times New Roman"/>
                <a:cs typeface="Times New Roman"/>
              </a:rPr>
              <a:t>li</a:t>
            </a:r>
            <a:r>
              <a:rPr sz="4400" dirty="0">
                <a:latin typeface="Times New Roman"/>
                <a:cs typeface="Times New Roman"/>
              </a:rPr>
              <a:t>n</a:t>
            </a:r>
            <a:r>
              <a:rPr sz="4400" spc="-5" dirty="0">
                <a:latin typeface="Times New Roman"/>
                <a:cs typeface="Times New Roman"/>
              </a:rPr>
              <a:t>ea</a:t>
            </a:r>
            <a:r>
              <a:rPr sz="4400" dirty="0">
                <a:latin typeface="Times New Roman"/>
                <a:cs typeface="Times New Roman"/>
              </a:rPr>
              <a:t>r  </a:t>
            </a:r>
            <a:r>
              <a:rPr sz="4400" spc="-5" dirty="0">
                <a:latin typeface="Times New Roman"/>
                <a:cs typeface="Times New Roman"/>
              </a:rPr>
              <a:t>algebra</a:t>
            </a:r>
            <a:r>
              <a:rPr sz="4400" spc="1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operations</a:t>
            </a:r>
            <a:r>
              <a:rPr sz="4400" spc="2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for	matrices</a:t>
            </a:r>
            <a:endParaRPr sz="4400">
              <a:latin typeface="Times New Roman"/>
              <a:cs typeface="Times New Roman"/>
            </a:endParaRPr>
          </a:p>
          <a:p>
            <a:pPr marL="381000" marR="30480" indent="-342900">
              <a:lnSpc>
                <a:spcPct val="93100"/>
              </a:lnSpc>
              <a:spcBef>
                <a:spcPts val="1170"/>
              </a:spcBef>
              <a:buFont typeface="Arial MT"/>
              <a:buChar char="•"/>
              <a:tabLst>
                <a:tab pos="381000" algn="l"/>
                <a:tab pos="1543685" algn="l"/>
                <a:tab pos="3080385" algn="l"/>
                <a:tab pos="3454400" algn="l"/>
                <a:tab pos="6731000" algn="l"/>
                <a:tab pos="7238365" algn="l"/>
                <a:tab pos="7473950" algn="l"/>
                <a:tab pos="8136255" algn="l"/>
                <a:tab pos="8498205" algn="l"/>
                <a:tab pos="9647555" algn="l"/>
                <a:tab pos="10903585" algn="l"/>
              </a:tabLst>
            </a:pPr>
            <a:r>
              <a:rPr sz="4400" dirty="0">
                <a:latin typeface="Times New Roman"/>
                <a:cs typeface="Times New Roman"/>
              </a:rPr>
              <a:t>A</a:t>
            </a:r>
            <a:r>
              <a:rPr sz="4400" spc="-245" dirty="0"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02F73"/>
                </a:solidFill>
                <a:latin typeface="Times New Roman"/>
                <a:cs typeface="Times New Roman"/>
              </a:rPr>
              <a:t>mu</a:t>
            </a:r>
            <a:r>
              <a:rPr sz="4400" b="1" spc="-5" dirty="0">
                <a:solidFill>
                  <a:srgbClr val="002F73"/>
                </a:solidFill>
                <a:latin typeface="Times New Roman"/>
                <a:cs typeface="Times New Roman"/>
              </a:rPr>
              <a:t>l</a:t>
            </a:r>
            <a:r>
              <a:rPr sz="4400" b="1" dirty="0">
                <a:solidFill>
                  <a:srgbClr val="002F73"/>
                </a:solidFill>
                <a:latin typeface="Times New Roman"/>
                <a:cs typeface="Times New Roman"/>
              </a:rPr>
              <a:t>t</a:t>
            </a:r>
            <a:r>
              <a:rPr sz="4400" b="1" spc="-5" dirty="0">
                <a:solidFill>
                  <a:srgbClr val="002F73"/>
                </a:solidFill>
                <a:latin typeface="Times New Roman"/>
                <a:cs typeface="Times New Roman"/>
              </a:rPr>
              <a:t>i</a:t>
            </a:r>
            <a:r>
              <a:rPr sz="4400" b="1" dirty="0">
                <a:solidFill>
                  <a:srgbClr val="002F73"/>
                </a:solidFill>
                <a:latin typeface="Times New Roman"/>
                <a:cs typeface="Times New Roman"/>
              </a:rPr>
              <a:t>-way	v</a:t>
            </a:r>
            <a:r>
              <a:rPr sz="4400" b="1" spc="-5" dirty="0">
                <a:solidFill>
                  <a:srgbClr val="002F73"/>
                </a:solidFill>
                <a:latin typeface="Times New Roman"/>
                <a:cs typeface="Times New Roman"/>
              </a:rPr>
              <a:t>ec</a:t>
            </a:r>
            <a:r>
              <a:rPr sz="4400" b="1" dirty="0">
                <a:solidFill>
                  <a:srgbClr val="002F73"/>
                </a:solidFill>
                <a:latin typeface="Times New Roman"/>
                <a:cs typeface="Times New Roman"/>
              </a:rPr>
              <a:t>tor</a:t>
            </a:r>
            <a:r>
              <a:rPr sz="4400" b="1" spc="-85" dirty="0">
                <a:solidFill>
                  <a:srgbClr val="002F73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02F73"/>
                </a:solidFill>
                <a:latin typeface="Times New Roman"/>
                <a:cs typeface="Times New Roman"/>
              </a:rPr>
              <a:t>out</a:t>
            </a:r>
            <a:r>
              <a:rPr sz="4400" b="1" spc="-5" dirty="0">
                <a:solidFill>
                  <a:srgbClr val="002F73"/>
                </a:solidFill>
                <a:latin typeface="Times New Roman"/>
                <a:cs typeface="Times New Roman"/>
              </a:rPr>
              <a:t>e</a:t>
            </a:r>
            <a:r>
              <a:rPr sz="4400" b="1" dirty="0">
                <a:solidFill>
                  <a:srgbClr val="002F73"/>
                </a:solidFill>
                <a:latin typeface="Times New Roman"/>
                <a:cs typeface="Times New Roman"/>
              </a:rPr>
              <a:t>r</a:t>
            </a:r>
            <a:r>
              <a:rPr sz="4400" b="1" spc="-80" dirty="0">
                <a:solidFill>
                  <a:srgbClr val="002F73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02F73"/>
                </a:solidFill>
                <a:latin typeface="Times New Roman"/>
                <a:cs typeface="Times New Roman"/>
              </a:rPr>
              <a:t>p</a:t>
            </a:r>
            <a:r>
              <a:rPr sz="4400" b="1" spc="-80" dirty="0">
                <a:solidFill>
                  <a:srgbClr val="002F73"/>
                </a:solidFill>
                <a:latin typeface="Times New Roman"/>
                <a:cs typeface="Times New Roman"/>
              </a:rPr>
              <a:t>r</a:t>
            </a:r>
            <a:r>
              <a:rPr sz="4400" b="1" dirty="0">
                <a:solidFill>
                  <a:srgbClr val="002F73"/>
                </a:solidFill>
                <a:latin typeface="Times New Roman"/>
                <a:cs typeface="Times New Roman"/>
              </a:rPr>
              <a:t>odu</a:t>
            </a:r>
            <a:r>
              <a:rPr sz="4400" b="1" spc="-5" dirty="0">
                <a:solidFill>
                  <a:srgbClr val="002F73"/>
                </a:solidFill>
                <a:latin typeface="Times New Roman"/>
                <a:cs typeface="Times New Roman"/>
              </a:rPr>
              <a:t>c</a:t>
            </a:r>
            <a:r>
              <a:rPr sz="4400" b="1" dirty="0">
                <a:solidFill>
                  <a:srgbClr val="002F73"/>
                </a:solidFill>
                <a:latin typeface="Times New Roman"/>
                <a:cs typeface="Times New Roman"/>
              </a:rPr>
              <a:t>t	</a:t>
            </a:r>
            <a:r>
              <a:rPr sz="4400" spc="-5" dirty="0">
                <a:latin typeface="Times New Roman"/>
                <a:cs typeface="Times New Roman"/>
              </a:rPr>
              <a:t>i</a:t>
            </a:r>
            <a:r>
              <a:rPr sz="4400" dirty="0">
                <a:latin typeface="Times New Roman"/>
                <a:cs typeface="Times New Roman"/>
              </a:rPr>
              <a:t>s a</a:t>
            </a:r>
            <a:r>
              <a:rPr sz="4400" spc="-5" dirty="0">
                <a:latin typeface="Times New Roman"/>
                <a:cs typeface="Times New Roman"/>
              </a:rPr>
              <a:t> te</a:t>
            </a:r>
            <a:r>
              <a:rPr sz="4400" dirty="0">
                <a:latin typeface="Times New Roman"/>
                <a:cs typeface="Times New Roman"/>
              </a:rPr>
              <a:t>nsor	wh</a:t>
            </a:r>
            <a:r>
              <a:rPr sz="4400" spc="-5" dirty="0">
                <a:latin typeface="Times New Roman"/>
                <a:cs typeface="Times New Roman"/>
              </a:rPr>
              <a:t>e</a:t>
            </a:r>
            <a:r>
              <a:rPr sz="4400" dirty="0">
                <a:latin typeface="Times New Roman"/>
                <a:cs typeface="Times New Roman"/>
              </a:rPr>
              <a:t>re  </a:t>
            </a:r>
            <a:r>
              <a:rPr sz="4400" spc="-5" dirty="0">
                <a:latin typeface="Times New Roman"/>
                <a:cs typeface="Times New Roman"/>
              </a:rPr>
              <a:t>each	element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is</a:t>
            </a:r>
            <a:r>
              <a:rPr sz="4400" spc="1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the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product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of	</a:t>
            </a:r>
            <a:r>
              <a:rPr sz="4400" spc="-5" dirty="0">
                <a:latin typeface="Times New Roman"/>
                <a:cs typeface="Times New Roman"/>
              </a:rPr>
              <a:t>corresponding </a:t>
            </a:r>
            <a:r>
              <a:rPr sz="440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eleme</a:t>
            </a:r>
            <a:r>
              <a:rPr sz="4400" dirty="0">
                <a:latin typeface="Times New Roman"/>
                <a:cs typeface="Times New Roman"/>
              </a:rPr>
              <a:t>n</a:t>
            </a:r>
            <a:r>
              <a:rPr sz="4400" spc="-5" dirty="0">
                <a:latin typeface="Times New Roman"/>
                <a:cs typeface="Times New Roman"/>
              </a:rPr>
              <a:t>t</a:t>
            </a:r>
            <a:r>
              <a:rPr sz="4400" dirty="0">
                <a:latin typeface="Times New Roman"/>
                <a:cs typeface="Times New Roman"/>
              </a:rPr>
              <a:t>s </a:t>
            </a:r>
            <a:r>
              <a:rPr sz="4400" spc="-5" dirty="0">
                <a:latin typeface="Times New Roman"/>
                <a:cs typeface="Times New Roman"/>
              </a:rPr>
              <a:t>i</a:t>
            </a:r>
            <a:r>
              <a:rPr sz="4400" dirty="0">
                <a:latin typeface="Times New Roman"/>
                <a:cs typeface="Times New Roman"/>
              </a:rPr>
              <a:t>n	v</a:t>
            </a:r>
            <a:r>
              <a:rPr sz="4400" spc="-5" dirty="0">
                <a:latin typeface="Times New Roman"/>
                <a:cs typeface="Times New Roman"/>
              </a:rPr>
              <a:t>ect</a:t>
            </a:r>
            <a:r>
              <a:rPr sz="4400" dirty="0">
                <a:latin typeface="Times New Roman"/>
                <a:cs typeface="Times New Roman"/>
              </a:rPr>
              <a:t>ors:</a:t>
            </a:r>
            <a:r>
              <a:rPr sz="4400" spc="-680" dirty="0">
                <a:latin typeface="Times New Roman"/>
                <a:cs typeface="Times New Roman"/>
              </a:rPr>
              <a:t> </a:t>
            </a:r>
            <a:r>
              <a:rPr sz="4850" i="1" spc="55" dirty="0">
                <a:latin typeface="Trebuchet MS"/>
                <a:cs typeface="Trebuchet MS"/>
              </a:rPr>
              <a:t>X</a:t>
            </a:r>
            <a:r>
              <a:rPr sz="4850" i="1" spc="195" dirty="0">
                <a:latin typeface="Trebuchet MS"/>
                <a:cs typeface="Trebuchet MS"/>
              </a:rPr>
              <a:t> </a:t>
            </a:r>
            <a:r>
              <a:rPr sz="4300" spc="1150" dirty="0">
                <a:latin typeface="Trebuchet MS"/>
                <a:cs typeface="Trebuchet MS"/>
              </a:rPr>
              <a:t>=</a:t>
            </a:r>
            <a:r>
              <a:rPr sz="4300" spc="-325" dirty="0">
                <a:latin typeface="Trebuchet MS"/>
                <a:cs typeface="Trebuchet MS"/>
              </a:rPr>
              <a:t> </a:t>
            </a:r>
            <a:r>
              <a:rPr sz="4300" b="1" spc="40" dirty="0">
                <a:latin typeface="Times New Roman"/>
                <a:cs typeface="Times New Roman"/>
              </a:rPr>
              <a:t>a</a:t>
            </a:r>
            <a:r>
              <a:rPr sz="4300" b="1" dirty="0">
                <a:latin typeface="Times New Roman"/>
                <a:cs typeface="Times New Roman"/>
              </a:rPr>
              <a:t>	</a:t>
            </a:r>
            <a:r>
              <a:rPr sz="4300" b="1" spc="45" dirty="0">
                <a:latin typeface="Times New Roman"/>
                <a:cs typeface="Times New Roman"/>
              </a:rPr>
              <a:t>b</a:t>
            </a:r>
            <a:r>
              <a:rPr sz="4300" b="1" dirty="0">
                <a:latin typeface="Times New Roman"/>
                <a:cs typeface="Times New Roman"/>
              </a:rPr>
              <a:t>		</a:t>
            </a:r>
            <a:r>
              <a:rPr sz="4300" b="1" spc="35" dirty="0">
                <a:latin typeface="Times New Roman"/>
                <a:cs typeface="Times New Roman"/>
              </a:rPr>
              <a:t>c</a:t>
            </a:r>
            <a:r>
              <a:rPr sz="4300" b="1" spc="-58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,	</a:t>
            </a:r>
            <a:r>
              <a:rPr sz="4350" spc="100" dirty="0">
                <a:latin typeface="Trebuchet MS"/>
                <a:cs typeface="Trebuchet MS"/>
              </a:rPr>
              <a:t>(</a:t>
            </a:r>
            <a:r>
              <a:rPr sz="4850" i="1" spc="55" dirty="0">
                <a:latin typeface="Trebuchet MS"/>
                <a:cs typeface="Trebuchet MS"/>
              </a:rPr>
              <a:t>X</a:t>
            </a:r>
            <a:r>
              <a:rPr sz="4850" i="1" spc="-780" dirty="0">
                <a:latin typeface="Trebuchet MS"/>
                <a:cs typeface="Trebuchet MS"/>
              </a:rPr>
              <a:t> </a:t>
            </a:r>
            <a:r>
              <a:rPr sz="4350" spc="100" dirty="0">
                <a:latin typeface="Trebuchet MS"/>
                <a:cs typeface="Trebuchet MS"/>
              </a:rPr>
              <a:t>)</a:t>
            </a:r>
            <a:r>
              <a:rPr sz="4800" i="1" spc="44" baseline="-11284" dirty="0">
                <a:latin typeface="Cambria"/>
                <a:cs typeface="Cambria"/>
              </a:rPr>
              <a:t>i</a:t>
            </a:r>
            <a:r>
              <a:rPr sz="4800" i="1" spc="-330" baseline="-11284" dirty="0">
                <a:latin typeface="Cambria"/>
                <a:cs typeface="Cambria"/>
              </a:rPr>
              <a:t> </a:t>
            </a:r>
            <a:r>
              <a:rPr sz="4800" i="1" spc="195" baseline="-11284" dirty="0">
                <a:latin typeface="Cambria"/>
                <a:cs typeface="Cambria"/>
              </a:rPr>
              <a:t>j</a:t>
            </a:r>
            <a:r>
              <a:rPr sz="4800" i="1" spc="-232" baseline="-11284" dirty="0">
                <a:latin typeface="Cambria"/>
                <a:cs typeface="Cambria"/>
              </a:rPr>
              <a:t>k</a:t>
            </a:r>
            <a:r>
              <a:rPr sz="4800" i="1" baseline="-11284" dirty="0">
                <a:latin typeface="Cambria"/>
                <a:cs typeface="Cambria"/>
              </a:rPr>
              <a:t>	</a:t>
            </a:r>
            <a:r>
              <a:rPr sz="4350" spc="1120" dirty="0">
                <a:latin typeface="Trebuchet MS"/>
                <a:cs typeface="Trebuchet MS"/>
              </a:rPr>
              <a:t>=</a:t>
            </a:r>
            <a:r>
              <a:rPr sz="4350" spc="-340" dirty="0">
                <a:latin typeface="Trebuchet MS"/>
                <a:cs typeface="Trebuchet MS"/>
              </a:rPr>
              <a:t> </a:t>
            </a:r>
            <a:r>
              <a:rPr sz="4350" i="1" spc="-105" dirty="0">
                <a:latin typeface="Cambria"/>
                <a:cs typeface="Cambria"/>
              </a:rPr>
              <a:t>a</a:t>
            </a:r>
            <a:r>
              <a:rPr sz="4800" i="1" spc="367" baseline="-10416" dirty="0">
                <a:latin typeface="Cambria"/>
                <a:cs typeface="Cambria"/>
              </a:rPr>
              <a:t>i</a:t>
            </a:r>
            <a:r>
              <a:rPr sz="4350" i="1" spc="409" dirty="0">
                <a:latin typeface="Cambria"/>
                <a:cs typeface="Cambria"/>
              </a:rPr>
              <a:t>b</a:t>
            </a:r>
            <a:r>
              <a:rPr sz="4800" i="1" spc="525" baseline="-10416" dirty="0">
                <a:latin typeface="Cambria"/>
                <a:cs typeface="Cambria"/>
              </a:rPr>
              <a:t>j</a:t>
            </a:r>
            <a:r>
              <a:rPr sz="4350" i="1" spc="55" dirty="0">
                <a:latin typeface="Cambria"/>
                <a:cs typeface="Cambria"/>
              </a:rPr>
              <a:t>c</a:t>
            </a:r>
            <a:r>
              <a:rPr sz="4800" i="1" spc="-232" baseline="-11284" dirty="0">
                <a:latin typeface="Cambria"/>
                <a:cs typeface="Cambria"/>
              </a:rPr>
              <a:t>k</a:t>
            </a:r>
            <a:endParaRPr sz="4800" baseline="-11284">
              <a:latin typeface="Cambria"/>
              <a:cs typeface="Cambria"/>
            </a:endParaRPr>
          </a:p>
          <a:p>
            <a:pPr marL="381000" marR="59690" indent="-342900">
              <a:lnSpc>
                <a:spcPts val="5080"/>
              </a:lnSpc>
              <a:spcBef>
                <a:spcPts val="1075"/>
              </a:spcBef>
              <a:buFont typeface="Arial MT"/>
              <a:buChar char="•"/>
              <a:tabLst>
                <a:tab pos="381000" algn="l"/>
                <a:tab pos="2879090" algn="l"/>
                <a:tab pos="6543675" algn="l"/>
                <a:tab pos="7521575" algn="l"/>
                <a:tab pos="9489440" algn="l"/>
                <a:tab pos="10143490" algn="l"/>
                <a:tab pos="10652760" algn="l"/>
              </a:tabLst>
            </a:pPr>
            <a:r>
              <a:rPr sz="4400" dirty="0">
                <a:latin typeface="Times New Roman"/>
                <a:cs typeface="Times New Roman"/>
              </a:rPr>
              <a:t>A</a:t>
            </a:r>
            <a:r>
              <a:rPr sz="4400" spc="-235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002F73"/>
                </a:solidFill>
                <a:latin typeface="Times New Roman"/>
                <a:cs typeface="Times New Roman"/>
              </a:rPr>
              <a:t>tensor</a:t>
            </a:r>
            <a:r>
              <a:rPr sz="4400" b="1" spc="-75" dirty="0">
                <a:solidFill>
                  <a:srgbClr val="002F73"/>
                </a:solidFill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002F73"/>
                </a:solidFill>
                <a:latin typeface="Times New Roman"/>
                <a:cs typeface="Times New Roman"/>
              </a:rPr>
              <a:t>inner</a:t>
            </a:r>
            <a:r>
              <a:rPr sz="4400" b="1" spc="-70" dirty="0">
                <a:solidFill>
                  <a:srgbClr val="002F73"/>
                </a:solidFill>
                <a:latin typeface="Times New Roman"/>
                <a:cs typeface="Times New Roman"/>
              </a:rPr>
              <a:t> </a:t>
            </a:r>
            <a:r>
              <a:rPr sz="4400" b="1" spc="-15" dirty="0">
                <a:solidFill>
                  <a:srgbClr val="002F73"/>
                </a:solidFill>
                <a:latin typeface="Times New Roman"/>
                <a:cs typeface="Times New Roman"/>
              </a:rPr>
              <a:t>product</a:t>
            </a:r>
            <a:r>
              <a:rPr sz="4400" b="1" spc="10" dirty="0">
                <a:solidFill>
                  <a:srgbClr val="002F73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of	</a:t>
            </a:r>
            <a:r>
              <a:rPr sz="4400" spc="-5" dirty="0">
                <a:latin typeface="Times New Roman"/>
                <a:cs typeface="Times New Roman"/>
              </a:rPr>
              <a:t>two	same-sized	tensors</a:t>
            </a:r>
            <a:r>
              <a:rPr sz="4400" spc="-7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is </a:t>
            </a:r>
            <a:r>
              <a:rPr sz="4400" spc="-108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t</a:t>
            </a:r>
            <a:r>
              <a:rPr sz="4400" dirty="0">
                <a:latin typeface="Times New Roman"/>
                <a:cs typeface="Times New Roman"/>
              </a:rPr>
              <a:t>he</a:t>
            </a:r>
            <a:r>
              <a:rPr sz="4400" spc="-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sum</a:t>
            </a:r>
            <a:r>
              <a:rPr sz="4400" spc="-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of	</a:t>
            </a:r>
            <a:r>
              <a:rPr sz="4400" spc="-5" dirty="0">
                <a:latin typeface="Times New Roman"/>
                <a:cs typeface="Times New Roman"/>
              </a:rPr>
              <a:t>t</a:t>
            </a:r>
            <a:r>
              <a:rPr sz="4400" dirty="0">
                <a:latin typeface="Times New Roman"/>
                <a:cs typeface="Times New Roman"/>
              </a:rPr>
              <a:t>he</a:t>
            </a:r>
            <a:r>
              <a:rPr sz="4400" spc="-5" dirty="0">
                <a:latin typeface="Times New Roman"/>
                <a:cs typeface="Times New Roman"/>
              </a:rPr>
              <a:t> eleme</a:t>
            </a:r>
            <a:r>
              <a:rPr sz="4400" dirty="0">
                <a:latin typeface="Times New Roman"/>
                <a:cs typeface="Times New Roman"/>
              </a:rPr>
              <a:t>n</a:t>
            </a:r>
            <a:r>
              <a:rPr sz="4400" spc="-5" dirty="0">
                <a:latin typeface="Times New Roman"/>
                <a:cs typeface="Times New Roman"/>
              </a:rPr>
              <a:t>t</a:t>
            </a:r>
            <a:r>
              <a:rPr sz="4400" dirty="0">
                <a:latin typeface="Times New Roman"/>
                <a:cs typeface="Times New Roman"/>
              </a:rPr>
              <a:t>-w</a:t>
            </a:r>
            <a:r>
              <a:rPr sz="4400" spc="-5" dirty="0">
                <a:latin typeface="Times New Roman"/>
                <a:cs typeface="Times New Roman"/>
              </a:rPr>
              <a:t>i</a:t>
            </a:r>
            <a:r>
              <a:rPr sz="4400" dirty="0">
                <a:latin typeface="Times New Roman"/>
                <a:cs typeface="Times New Roman"/>
              </a:rPr>
              <a:t>se</a:t>
            </a:r>
            <a:r>
              <a:rPr sz="4400" spc="-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produ</a:t>
            </a:r>
            <a:r>
              <a:rPr sz="4400" spc="-5" dirty="0">
                <a:latin typeface="Times New Roman"/>
                <a:cs typeface="Times New Roman"/>
              </a:rPr>
              <a:t>ct</a:t>
            </a:r>
            <a:r>
              <a:rPr sz="4400" dirty="0">
                <a:latin typeface="Times New Roman"/>
                <a:cs typeface="Times New Roman"/>
              </a:rPr>
              <a:t>s of	</a:t>
            </a:r>
            <a:r>
              <a:rPr sz="4400" spc="-5" dirty="0">
                <a:latin typeface="Times New Roman"/>
                <a:cs typeface="Times New Roman"/>
              </a:rPr>
              <a:t>t</a:t>
            </a:r>
            <a:r>
              <a:rPr sz="4400" dirty="0">
                <a:latin typeface="Times New Roman"/>
                <a:cs typeface="Times New Roman"/>
              </a:rPr>
              <a:t>h</a:t>
            </a:r>
            <a:r>
              <a:rPr sz="4400" spc="-5" dirty="0">
                <a:latin typeface="Times New Roman"/>
                <a:cs typeface="Times New Roman"/>
              </a:rPr>
              <a:t>ei</a:t>
            </a:r>
            <a:r>
              <a:rPr sz="4400" dirty="0">
                <a:latin typeface="Times New Roman"/>
                <a:cs typeface="Times New Roman"/>
              </a:rPr>
              <a:t>r	v</a:t>
            </a:r>
            <a:r>
              <a:rPr sz="4400" spc="-5" dirty="0">
                <a:latin typeface="Times New Roman"/>
                <a:cs typeface="Times New Roman"/>
              </a:rPr>
              <a:t>al</a:t>
            </a:r>
            <a:r>
              <a:rPr sz="4400" dirty="0">
                <a:latin typeface="Times New Roman"/>
                <a:cs typeface="Times New Roman"/>
              </a:rPr>
              <a:t>u</a:t>
            </a:r>
            <a:r>
              <a:rPr sz="4400" spc="-5" dirty="0">
                <a:latin typeface="Times New Roman"/>
                <a:cs typeface="Times New Roman"/>
              </a:rPr>
              <a:t>e</a:t>
            </a:r>
            <a:r>
              <a:rPr sz="4400" dirty="0">
                <a:latin typeface="Times New Roman"/>
                <a:cs typeface="Times New Roman"/>
              </a:rPr>
              <a:t>s: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13067" y="6154681"/>
            <a:ext cx="2205990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525" i="1" spc="-15" baseline="8301" dirty="0">
                <a:latin typeface="Cambria"/>
                <a:cs typeface="Cambria"/>
              </a:rPr>
              <a:t>x</a:t>
            </a:r>
            <a:r>
              <a:rPr sz="3200" i="1" spc="30" dirty="0">
                <a:latin typeface="Cambria"/>
                <a:cs typeface="Cambria"/>
              </a:rPr>
              <a:t>i</a:t>
            </a:r>
            <a:r>
              <a:rPr sz="3200" i="1" spc="-220" dirty="0">
                <a:latin typeface="Cambria"/>
                <a:cs typeface="Cambria"/>
              </a:rPr>
              <a:t> </a:t>
            </a:r>
            <a:r>
              <a:rPr sz="3200" i="1" spc="130" dirty="0">
                <a:latin typeface="Cambria"/>
                <a:cs typeface="Cambria"/>
              </a:rPr>
              <a:t>j</a:t>
            </a:r>
            <a:r>
              <a:rPr sz="3200" spc="-2310" dirty="0">
                <a:latin typeface="SimSun-ExtB"/>
                <a:cs typeface="SimSun-ExtB"/>
              </a:rPr>
              <a:t>··</a:t>
            </a:r>
            <a:r>
              <a:rPr sz="3200" spc="-2305" dirty="0">
                <a:latin typeface="SimSun-ExtB"/>
                <a:cs typeface="SimSun-ExtB"/>
              </a:rPr>
              <a:t>·</a:t>
            </a:r>
            <a:r>
              <a:rPr sz="3200" i="1" spc="35" dirty="0">
                <a:latin typeface="Cambria"/>
                <a:cs typeface="Cambria"/>
              </a:rPr>
              <a:t>z</a:t>
            </a:r>
            <a:r>
              <a:rPr sz="6525" i="1" spc="-89" baseline="8301" dirty="0">
                <a:latin typeface="Cambria"/>
                <a:cs typeface="Cambria"/>
              </a:rPr>
              <a:t>y</a:t>
            </a:r>
            <a:r>
              <a:rPr sz="3200" i="1" spc="30" dirty="0">
                <a:latin typeface="Cambria"/>
                <a:cs typeface="Cambria"/>
              </a:rPr>
              <a:t>i</a:t>
            </a:r>
            <a:r>
              <a:rPr sz="3200" i="1" spc="-220" dirty="0">
                <a:latin typeface="Cambria"/>
                <a:cs typeface="Cambria"/>
              </a:rPr>
              <a:t> </a:t>
            </a:r>
            <a:r>
              <a:rPr sz="3200" i="1" spc="130" dirty="0">
                <a:latin typeface="Cambria"/>
                <a:cs typeface="Cambria"/>
              </a:rPr>
              <a:t>j</a:t>
            </a:r>
            <a:r>
              <a:rPr sz="3200" spc="-2310" dirty="0">
                <a:latin typeface="SimSun-ExtB"/>
                <a:cs typeface="SimSun-ExtB"/>
              </a:rPr>
              <a:t>··</a:t>
            </a:r>
            <a:r>
              <a:rPr sz="3200" spc="-2305" dirty="0">
                <a:latin typeface="SimSun-ExtB"/>
                <a:cs typeface="SimSun-ExtB"/>
              </a:rPr>
              <a:t>·</a:t>
            </a:r>
            <a:r>
              <a:rPr sz="3200" i="1" spc="-180" dirty="0">
                <a:latin typeface="Cambria"/>
                <a:cs typeface="Cambria"/>
              </a:rPr>
              <a:t>z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6595109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0610" algn="l"/>
              </a:tabLst>
            </a:pPr>
            <a:r>
              <a:rPr spc="-75" dirty="0"/>
              <a:t>Tensor	</a:t>
            </a:r>
            <a:r>
              <a:rPr spc="-5" dirty="0"/>
              <a:t>Matricization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259755"/>
            <a:ext cx="12423140" cy="65233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0" marR="170180" indent="-342900">
              <a:lnSpc>
                <a:spcPts val="5080"/>
              </a:lnSpc>
              <a:spcBef>
                <a:spcPts val="434"/>
              </a:spcBef>
              <a:buFont typeface="Arial MT"/>
              <a:buChar char="•"/>
              <a:tabLst>
                <a:tab pos="381000" algn="l"/>
                <a:tab pos="9481820" algn="l"/>
                <a:tab pos="10987405" algn="l"/>
                <a:tab pos="11996420" algn="l"/>
              </a:tabLst>
            </a:pPr>
            <a:r>
              <a:rPr sz="4400" spc="-310" dirty="0">
                <a:latin typeface="Times New Roman"/>
                <a:cs typeface="Times New Roman"/>
              </a:rPr>
              <a:t>T</a:t>
            </a:r>
            <a:r>
              <a:rPr sz="4400" spc="-5" dirty="0">
                <a:latin typeface="Times New Roman"/>
                <a:cs typeface="Times New Roman"/>
              </a:rPr>
              <a:t>e</a:t>
            </a:r>
            <a:r>
              <a:rPr sz="4400" dirty="0">
                <a:latin typeface="Times New Roman"/>
                <a:cs typeface="Times New Roman"/>
              </a:rPr>
              <a:t>nsor</a:t>
            </a:r>
            <a:r>
              <a:rPr sz="4400" spc="-5" dirty="0"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02F73"/>
                </a:solidFill>
                <a:latin typeface="Times New Roman"/>
                <a:cs typeface="Times New Roman"/>
              </a:rPr>
              <a:t>mat</a:t>
            </a:r>
            <a:r>
              <a:rPr sz="4400" b="1" spc="-5" dirty="0">
                <a:solidFill>
                  <a:srgbClr val="002F73"/>
                </a:solidFill>
                <a:latin typeface="Times New Roman"/>
                <a:cs typeface="Times New Roman"/>
              </a:rPr>
              <a:t>riciz</a:t>
            </a:r>
            <a:r>
              <a:rPr sz="4400" b="1" dirty="0">
                <a:solidFill>
                  <a:srgbClr val="002F73"/>
                </a:solidFill>
                <a:latin typeface="Times New Roman"/>
                <a:cs typeface="Times New Roman"/>
              </a:rPr>
              <a:t>at</a:t>
            </a:r>
            <a:r>
              <a:rPr sz="4400" b="1" spc="-5" dirty="0">
                <a:solidFill>
                  <a:srgbClr val="002F73"/>
                </a:solidFill>
                <a:latin typeface="Times New Roman"/>
                <a:cs typeface="Times New Roman"/>
              </a:rPr>
              <a:t>i</a:t>
            </a:r>
            <a:r>
              <a:rPr sz="4400" b="1" dirty="0">
                <a:solidFill>
                  <a:srgbClr val="002F73"/>
                </a:solidFill>
                <a:latin typeface="Times New Roman"/>
                <a:cs typeface="Times New Roman"/>
              </a:rPr>
              <a:t>on </a:t>
            </a:r>
            <a:r>
              <a:rPr sz="4400" dirty="0">
                <a:latin typeface="Times New Roman"/>
                <a:cs typeface="Times New Roman"/>
              </a:rPr>
              <a:t>unfo</a:t>
            </a:r>
            <a:r>
              <a:rPr sz="4400" spc="-5" dirty="0">
                <a:latin typeface="Times New Roman"/>
                <a:cs typeface="Times New Roman"/>
              </a:rPr>
              <a:t>l</a:t>
            </a:r>
            <a:r>
              <a:rPr sz="4400" dirty="0">
                <a:latin typeface="Times New Roman"/>
                <a:cs typeface="Times New Roman"/>
              </a:rPr>
              <a:t>ds </a:t>
            </a:r>
            <a:r>
              <a:rPr sz="4400" spc="-5" dirty="0">
                <a:latin typeface="Times New Roman"/>
                <a:cs typeface="Times New Roman"/>
              </a:rPr>
              <a:t>a</a:t>
            </a:r>
            <a:r>
              <a:rPr sz="4400" dirty="0">
                <a:latin typeface="Times New Roman"/>
                <a:cs typeface="Times New Roman"/>
              </a:rPr>
              <a:t>n </a:t>
            </a:r>
            <a:r>
              <a:rPr sz="4400" i="1" dirty="0">
                <a:latin typeface="Times New Roman"/>
                <a:cs typeface="Times New Roman"/>
              </a:rPr>
              <a:t>N</a:t>
            </a:r>
            <a:r>
              <a:rPr sz="4400" dirty="0">
                <a:latin typeface="Times New Roman"/>
                <a:cs typeface="Times New Roman"/>
              </a:rPr>
              <a:t>-w</a:t>
            </a:r>
            <a:r>
              <a:rPr sz="4400" spc="-5" dirty="0">
                <a:latin typeface="Times New Roman"/>
                <a:cs typeface="Times New Roman"/>
              </a:rPr>
              <a:t>a</a:t>
            </a:r>
            <a:r>
              <a:rPr sz="4400" dirty="0">
                <a:latin typeface="Times New Roman"/>
                <a:cs typeface="Times New Roman"/>
              </a:rPr>
              <a:t>y	</a:t>
            </a:r>
            <a:r>
              <a:rPr sz="4400" spc="-5" dirty="0">
                <a:latin typeface="Times New Roman"/>
                <a:cs typeface="Times New Roman"/>
              </a:rPr>
              <a:t>te</a:t>
            </a:r>
            <a:r>
              <a:rPr sz="4400" dirty="0">
                <a:latin typeface="Times New Roman"/>
                <a:cs typeface="Times New Roman"/>
              </a:rPr>
              <a:t>nsor	</a:t>
            </a:r>
            <a:r>
              <a:rPr sz="4400" spc="-5" dirty="0">
                <a:latin typeface="Times New Roman"/>
                <a:cs typeface="Times New Roman"/>
              </a:rPr>
              <a:t>i</a:t>
            </a:r>
            <a:r>
              <a:rPr sz="4400" dirty="0">
                <a:latin typeface="Times New Roman"/>
                <a:cs typeface="Times New Roman"/>
              </a:rPr>
              <a:t>n</a:t>
            </a:r>
            <a:r>
              <a:rPr sz="4400" spc="-5" dirty="0">
                <a:latin typeface="Times New Roman"/>
                <a:cs typeface="Times New Roman"/>
              </a:rPr>
              <a:t>t</a:t>
            </a:r>
            <a:r>
              <a:rPr sz="4400" dirty="0">
                <a:latin typeface="Times New Roman"/>
                <a:cs typeface="Times New Roman"/>
              </a:rPr>
              <a:t>o	a  </a:t>
            </a:r>
            <a:r>
              <a:rPr sz="4400" spc="-5" dirty="0">
                <a:latin typeface="Times New Roman"/>
                <a:cs typeface="Times New Roman"/>
              </a:rPr>
              <a:t>matrix</a:t>
            </a:r>
            <a:endParaRPr sz="4400">
              <a:latin typeface="Times New Roman"/>
              <a:cs typeface="Times New Roman"/>
            </a:endParaRPr>
          </a:p>
          <a:p>
            <a:pPr marL="844550" marR="1278255" lvl="1" indent="-349250">
              <a:lnSpc>
                <a:spcPts val="4380"/>
              </a:lnSpc>
              <a:spcBef>
                <a:spcPts val="994"/>
              </a:spcBef>
              <a:buClr>
                <a:srgbClr val="000000"/>
              </a:buClr>
              <a:buFont typeface="Arial"/>
              <a:buChar char="–"/>
              <a:tabLst>
                <a:tab pos="844550" algn="l"/>
              </a:tabLst>
            </a:pPr>
            <a:r>
              <a:rPr sz="3800" b="1" spc="-5" dirty="0">
                <a:solidFill>
                  <a:srgbClr val="002F73"/>
                </a:solidFill>
                <a:latin typeface="Times New Roman"/>
                <a:cs typeface="Times New Roman"/>
              </a:rPr>
              <a:t>Mode-</a:t>
            </a:r>
            <a:r>
              <a:rPr sz="3800" b="1" i="1" spc="-5" dirty="0">
                <a:solidFill>
                  <a:srgbClr val="002F73"/>
                </a:solidFill>
                <a:latin typeface="Times New Roman"/>
                <a:cs typeface="Times New Roman"/>
              </a:rPr>
              <a:t>n</a:t>
            </a:r>
            <a:r>
              <a:rPr sz="3800" b="1" i="1" dirty="0">
                <a:solidFill>
                  <a:srgbClr val="002F73"/>
                </a:solidFill>
                <a:latin typeface="Times New Roman"/>
                <a:cs typeface="Times New Roman"/>
              </a:rPr>
              <a:t> </a:t>
            </a:r>
            <a:r>
              <a:rPr sz="3800" b="1" spc="-5" dirty="0">
                <a:solidFill>
                  <a:srgbClr val="002F73"/>
                </a:solidFill>
                <a:latin typeface="Times New Roman"/>
                <a:cs typeface="Times New Roman"/>
              </a:rPr>
              <a:t>matricization</a:t>
            </a:r>
            <a:r>
              <a:rPr sz="3800" b="1" spc="5" dirty="0">
                <a:solidFill>
                  <a:srgbClr val="002F7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arranges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the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mode-</a:t>
            </a:r>
            <a:r>
              <a:rPr sz="3800" i="1" spc="-5" dirty="0">
                <a:latin typeface="Times New Roman"/>
                <a:cs typeface="Times New Roman"/>
              </a:rPr>
              <a:t>n</a:t>
            </a:r>
            <a:r>
              <a:rPr sz="3800" i="1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fibers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as </a:t>
            </a:r>
            <a:r>
              <a:rPr sz="3800" spc="-93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columns </a:t>
            </a:r>
            <a:r>
              <a:rPr sz="3800" dirty="0">
                <a:latin typeface="Times New Roman"/>
                <a:cs typeface="Times New Roman"/>
              </a:rPr>
              <a:t>of a</a:t>
            </a:r>
            <a:r>
              <a:rPr sz="3800" spc="-5" dirty="0">
                <a:latin typeface="Times New Roman"/>
                <a:cs typeface="Times New Roman"/>
              </a:rPr>
              <a:t> matrix</a:t>
            </a:r>
            <a:endParaRPr sz="3800">
              <a:latin typeface="Times New Roman"/>
              <a:cs typeface="Times New Roman"/>
            </a:endParaRPr>
          </a:p>
          <a:p>
            <a:pPr marL="1181100" lvl="2" indent="-2286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1181100" algn="l"/>
              </a:tabLst>
            </a:pPr>
            <a:r>
              <a:rPr sz="3400" spc="-5" dirty="0">
                <a:latin typeface="Times New Roman"/>
                <a:cs typeface="Times New Roman"/>
              </a:rPr>
              <a:t>Denoted</a:t>
            </a:r>
            <a:r>
              <a:rPr sz="3400" spc="-30" dirty="0">
                <a:latin typeface="Times New Roman"/>
                <a:cs typeface="Times New Roman"/>
              </a:rPr>
              <a:t> </a:t>
            </a:r>
            <a:r>
              <a:rPr sz="3400" b="1" dirty="0">
                <a:latin typeface="Times New Roman"/>
                <a:cs typeface="Times New Roman"/>
              </a:rPr>
              <a:t>X</a:t>
            </a:r>
            <a:r>
              <a:rPr sz="3375" baseline="-4938" dirty="0">
                <a:latin typeface="Times New Roman"/>
                <a:cs typeface="Times New Roman"/>
              </a:rPr>
              <a:t>(</a:t>
            </a:r>
            <a:r>
              <a:rPr sz="3375" i="1" baseline="-4938" dirty="0">
                <a:latin typeface="Times New Roman"/>
                <a:cs typeface="Times New Roman"/>
              </a:rPr>
              <a:t>n</a:t>
            </a:r>
            <a:r>
              <a:rPr sz="3375" baseline="-4938" dirty="0">
                <a:latin typeface="Times New Roman"/>
                <a:cs typeface="Times New Roman"/>
              </a:rPr>
              <a:t>)</a:t>
            </a:r>
            <a:endParaRPr sz="3375" baseline="-4938">
              <a:latin typeface="Times New Roman"/>
              <a:cs typeface="Times New Roman"/>
            </a:endParaRPr>
          </a:p>
          <a:p>
            <a:pPr marL="844550" lvl="1" indent="-34925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844550" algn="l"/>
              </a:tabLst>
            </a:pPr>
            <a:r>
              <a:rPr sz="3800" dirty="0">
                <a:latin typeface="Times New Roman"/>
                <a:cs typeface="Times New Roman"/>
              </a:rPr>
              <a:t>As</a:t>
            </a:r>
            <a:r>
              <a:rPr sz="3800" spc="-5" dirty="0">
                <a:latin typeface="Times New Roman"/>
                <a:cs typeface="Times New Roman"/>
              </a:rPr>
              <a:t> many</a:t>
            </a:r>
            <a:r>
              <a:rPr sz="3800" dirty="0">
                <a:latin typeface="Times New Roman"/>
                <a:cs typeface="Times New Roman"/>
              </a:rPr>
              <a:t> rows </a:t>
            </a:r>
            <a:r>
              <a:rPr sz="3800" spc="-5" dirty="0">
                <a:latin typeface="Times New Roman"/>
                <a:cs typeface="Times New Roman"/>
              </a:rPr>
              <a:t>as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is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the dimensionality</a:t>
            </a:r>
            <a:r>
              <a:rPr sz="3800" dirty="0">
                <a:latin typeface="Times New Roman"/>
                <a:cs typeface="Times New Roman"/>
              </a:rPr>
              <a:t> of </a:t>
            </a:r>
            <a:r>
              <a:rPr sz="3800" spc="-5" dirty="0">
                <a:latin typeface="Times New Roman"/>
                <a:cs typeface="Times New Roman"/>
              </a:rPr>
              <a:t>the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i="1" spc="-5" dirty="0">
                <a:latin typeface="Times New Roman"/>
                <a:cs typeface="Times New Roman"/>
              </a:rPr>
              <a:t>n</a:t>
            </a:r>
            <a:r>
              <a:rPr sz="3800" spc="-5" dirty="0">
                <a:latin typeface="Times New Roman"/>
                <a:cs typeface="Times New Roman"/>
              </a:rPr>
              <a:t>th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mode</a:t>
            </a:r>
            <a:endParaRPr sz="3800">
              <a:latin typeface="Times New Roman"/>
              <a:cs typeface="Times New Roman"/>
            </a:endParaRPr>
          </a:p>
          <a:p>
            <a:pPr marL="844550" marR="30480" lvl="1" indent="-349250">
              <a:lnSpc>
                <a:spcPts val="4380"/>
              </a:lnSpc>
              <a:spcBef>
                <a:spcPts val="1135"/>
              </a:spcBef>
              <a:buFont typeface="Arial"/>
              <a:buChar char="–"/>
              <a:tabLst>
                <a:tab pos="844550" algn="l"/>
              </a:tabLst>
            </a:pPr>
            <a:r>
              <a:rPr sz="3800" dirty="0">
                <a:latin typeface="Times New Roman"/>
                <a:cs typeface="Times New Roman"/>
              </a:rPr>
              <a:t>As </a:t>
            </a:r>
            <a:r>
              <a:rPr sz="3800" spc="-5" dirty="0">
                <a:latin typeface="Times New Roman"/>
                <a:cs typeface="Times New Roman"/>
              </a:rPr>
              <a:t>many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columns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as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is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the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product </a:t>
            </a:r>
            <a:r>
              <a:rPr sz="3800" dirty="0">
                <a:latin typeface="Times New Roman"/>
                <a:cs typeface="Times New Roman"/>
              </a:rPr>
              <a:t>of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the dimensions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of </a:t>
            </a:r>
            <a:r>
              <a:rPr sz="3800" spc="-5" dirty="0">
                <a:latin typeface="Times New Roman"/>
                <a:cs typeface="Times New Roman"/>
              </a:rPr>
              <a:t>the </a:t>
            </a:r>
            <a:r>
              <a:rPr sz="3800" spc="-93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other modes</a:t>
            </a:r>
            <a:endParaRPr sz="3800">
              <a:latin typeface="Times New Roman"/>
              <a:cs typeface="Times New Roman"/>
            </a:endParaRPr>
          </a:p>
          <a:p>
            <a:pPr marL="381000" indent="-342900">
              <a:lnSpc>
                <a:spcPts val="5675"/>
              </a:lnSpc>
              <a:spcBef>
                <a:spcPts val="300"/>
              </a:spcBef>
              <a:buFont typeface="Arial"/>
              <a:buChar char="•"/>
              <a:tabLst>
                <a:tab pos="381000" algn="l"/>
                <a:tab pos="4120515" algn="l"/>
                <a:tab pos="5626100" algn="l"/>
                <a:tab pos="6231255" algn="l"/>
                <a:tab pos="10326370" algn="l"/>
              </a:tabLst>
            </a:pPr>
            <a:r>
              <a:rPr sz="4400" spc="-5" dirty="0">
                <a:latin typeface="Times New Roman"/>
                <a:cs typeface="Times New Roman"/>
              </a:rPr>
              <a:t>If</a:t>
            </a:r>
            <a:r>
              <a:rPr sz="4400" spc="-525" dirty="0">
                <a:latin typeface="Times New Roman"/>
                <a:cs typeface="Times New Roman"/>
              </a:rPr>
              <a:t> </a:t>
            </a:r>
            <a:r>
              <a:rPr sz="4850" i="1" spc="55" dirty="0">
                <a:latin typeface="Trebuchet MS"/>
                <a:cs typeface="Trebuchet MS"/>
              </a:rPr>
              <a:t>X</a:t>
            </a:r>
            <a:r>
              <a:rPr sz="4850" i="1" spc="-390" dirty="0">
                <a:latin typeface="Trebuchet MS"/>
                <a:cs typeface="Trebuchet MS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is</a:t>
            </a:r>
            <a:r>
              <a:rPr sz="4400" spc="1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an</a:t>
            </a:r>
            <a:r>
              <a:rPr sz="4400" spc="10" dirty="0">
                <a:latin typeface="Times New Roman"/>
                <a:cs typeface="Times New Roman"/>
              </a:rPr>
              <a:t> </a:t>
            </a:r>
            <a:r>
              <a:rPr sz="4400" i="1" spc="-5" dirty="0">
                <a:latin typeface="Times New Roman"/>
                <a:cs typeface="Times New Roman"/>
              </a:rPr>
              <a:t>N</a:t>
            </a:r>
            <a:r>
              <a:rPr sz="4400" spc="-5" dirty="0">
                <a:latin typeface="Times New Roman"/>
                <a:cs typeface="Times New Roman"/>
              </a:rPr>
              <a:t>-way	tensor	</a:t>
            </a:r>
            <a:r>
              <a:rPr sz="4400" dirty="0">
                <a:latin typeface="Times New Roman"/>
                <a:cs typeface="Times New Roman"/>
              </a:rPr>
              <a:t>of	</a:t>
            </a:r>
            <a:r>
              <a:rPr sz="4400" spc="-5" dirty="0">
                <a:latin typeface="Times New Roman"/>
                <a:cs typeface="Times New Roman"/>
              </a:rPr>
              <a:t>size</a:t>
            </a:r>
            <a:r>
              <a:rPr sz="4400" spc="25" dirty="0">
                <a:latin typeface="Times New Roman"/>
                <a:cs typeface="Times New Roman"/>
              </a:rPr>
              <a:t> </a:t>
            </a:r>
            <a:r>
              <a:rPr sz="4400" i="1" dirty="0">
                <a:latin typeface="Times New Roman"/>
                <a:cs typeface="Times New Roman"/>
              </a:rPr>
              <a:t>I</a:t>
            </a:r>
            <a:r>
              <a:rPr sz="4350" baseline="-5747" dirty="0">
                <a:latin typeface="Times New Roman"/>
                <a:cs typeface="Times New Roman"/>
              </a:rPr>
              <a:t>1</a:t>
            </a:r>
            <a:r>
              <a:rPr sz="4400" i="1" dirty="0">
                <a:latin typeface="Times New Roman"/>
                <a:cs typeface="Times New Roman"/>
              </a:rPr>
              <a:t>×I</a:t>
            </a:r>
            <a:r>
              <a:rPr sz="4350" baseline="-5747" dirty="0">
                <a:latin typeface="Times New Roman"/>
                <a:cs typeface="Times New Roman"/>
              </a:rPr>
              <a:t>2</a:t>
            </a:r>
            <a:r>
              <a:rPr sz="4400" i="1" dirty="0">
                <a:latin typeface="Times New Roman"/>
                <a:cs typeface="Times New Roman"/>
              </a:rPr>
              <a:t>×…×I</a:t>
            </a:r>
            <a:r>
              <a:rPr sz="4350" i="1" baseline="-5747" dirty="0">
                <a:latin typeface="Times New Roman"/>
                <a:cs typeface="Times New Roman"/>
              </a:rPr>
              <a:t>N</a:t>
            </a:r>
            <a:r>
              <a:rPr sz="4400" dirty="0">
                <a:latin typeface="Times New Roman"/>
                <a:cs typeface="Times New Roman"/>
              </a:rPr>
              <a:t>,	</a:t>
            </a:r>
            <a:r>
              <a:rPr sz="4400" spc="-5" dirty="0">
                <a:latin typeface="Times New Roman"/>
                <a:cs typeface="Times New Roman"/>
              </a:rPr>
              <a:t>then</a:t>
            </a:r>
            <a:r>
              <a:rPr sz="4400" spc="-35" dirty="0">
                <a:latin typeface="Times New Roman"/>
                <a:cs typeface="Times New Roman"/>
              </a:rPr>
              <a:t> </a:t>
            </a:r>
            <a:r>
              <a:rPr sz="4400" b="1" spc="5" dirty="0">
                <a:latin typeface="Times New Roman"/>
                <a:cs typeface="Times New Roman"/>
              </a:rPr>
              <a:t>X</a:t>
            </a:r>
            <a:r>
              <a:rPr sz="4350" spc="7" baseline="-5747" dirty="0">
                <a:latin typeface="Times New Roman"/>
                <a:cs typeface="Times New Roman"/>
              </a:rPr>
              <a:t>(</a:t>
            </a:r>
            <a:r>
              <a:rPr sz="4350" i="1" spc="7" baseline="-5747" dirty="0">
                <a:latin typeface="Times New Roman"/>
                <a:cs typeface="Times New Roman"/>
              </a:rPr>
              <a:t>n</a:t>
            </a:r>
            <a:r>
              <a:rPr sz="4350" spc="7" baseline="-5747" dirty="0">
                <a:latin typeface="Times New Roman"/>
                <a:cs typeface="Times New Roman"/>
              </a:rPr>
              <a:t>)</a:t>
            </a:r>
            <a:endParaRPr sz="4350" baseline="-5747">
              <a:latin typeface="Times New Roman"/>
              <a:cs typeface="Times New Roman"/>
            </a:endParaRPr>
          </a:p>
          <a:p>
            <a:pPr marL="381000">
              <a:lnSpc>
                <a:spcPts val="5135"/>
              </a:lnSpc>
              <a:tabLst>
                <a:tab pos="5703570" algn="l"/>
                <a:tab pos="6712584" algn="l"/>
                <a:tab pos="7519670" algn="l"/>
                <a:tab pos="8001000" algn="l"/>
              </a:tabLst>
            </a:pPr>
            <a:r>
              <a:rPr sz="4400" spc="-5" dirty="0">
                <a:latin typeface="Times New Roman"/>
                <a:cs typeface="Times New Roman"/>
              </a:rPr>
              <a:t>maps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element</a:t>
            </a:r>
            <a:r>
              <a:rPr sz="4400" spc="95" dirty="0">
                <a:latin typeface="Times New Roman"/>
                <a:cs typeface="Times New Roman"/>
              </a:rPr>
              <a:t> </a:t>
            </a:r>
            <a:r>
              <a:rPr sz="6450" i="1" spc="37" baseline="2583" dirty="0">
                <a:latin typeface="Cambria"/>
                <a:cs typeface="Cambria"/>
              </a:rPr>
              <a:t>x</a:t>
            </a:r>
            <a:r>
              <a:rPr sz="4800" i="1" spc="37" baseline="-7812" dirty="0">
                <a:latin typeface="Cambria"/>
                <a:cs typeface="Cambria"/>
              </a:rPr>
              <a:t>i</a:t>
            </a:r>
            <a:r>
              <a:rPr sz="3900" spc="37" baseline="-22435" dirty="0">
                <a:latin typeface="Cambria"/>
                <a:cs typeface="Cambria"/>
              </a:rPr>
              <a:t>1</a:t>
            </a:r>
            <a:r>
              <a:rPr sz="4800" i="1" spc="37" baseline="-7812" dirty="0">
                <a:latin typeface="Arial"/>
                <a:cs typeface="Arial"/>
              </a:rPr>
              <a:t>,</a:t>
            </a:r>
            <a:r>
              <a:rPr sz="4800" i="1" spc="37" baseline="-7812" dirty="0">
                <a:latin typeface="Cambria"/>
                <a:cs typeface="Cambria"/>
              </a:rPr>
              <a:t>i</a:t>
            </a:r>
            <a:r>
              <a:rPr sz="3900" spc="37" baseline="-22435" dirty="0">
                <a:latin typeface="Cambria"/>
                <a:cs typeface="Cambria"/>
              </a:rPr>
              <a:t>2</a:t>
            </a:r>
            <a:r>
              <a:rPr sz="4800" i="1" spc="37" baseline="-7812" dirty="0">
                <a:latin typeface="Arial"/>
                <a:cs typeface="Arial"/>
              </a:rPr>
              <a:t>,...,</a:t>
            </a:r>
            <a:r>
              <a:rPr sz="4800" i="1" spc="37" baseline="-7812" dirty="0">
                <a:latin typeface="Cambria"/>
                <a:cs typeface="Cambria"/>
              </a:rPr>
              <a:t>i</a:t>
            </a:r>
            <a:r>
              <a:rPr sz="3900" i="1" spc="37" baseline="-21367" dirty="0">
                <a:latin typeface="Cambria"/>
                <a:cs typeface="Cambria"/>
              </a:rPr>
              <a:t>N	</a:t>
            </a:r>
            <a:r>
              <a:rPr sz="4400" spc="-5" dirty="0">
                <a:latin typeface="Times New Roman"/>
                <a:cs typeface="Times New Roman"/>
              </a:rPr>
              <a:t>into	</a:t>
            </a:r>
            <a:r>
              <a:rPr sz="4400" dirty="0">
                <a:latin typeface="Times New Roman"/>
                <a:cs typeface="Times New Roman"/>
              </a:rPr>
              <a:t>(</a:t>
            </a:r>
            <a:r>
              <a:rPr sz="4400" i="1" dirty="0">
                <a:latin typeface="Times New Roman"/>
                <a:cs typeface="Times New Roman"/>
              </a:rPr>
              <a:t>i</a:t>
            </a:r>
            <a:r>
              <a:rPr sz="4350" i="1" baseline="-5747" dirty="0">
                <a:latin typeface="Times New Roman"/>
                <a:cs typeface="Times New Roman"/>
              </a:rPr>
              <a:t>n</a:t>
            </a:r>
            <a:r>
              <a:rPr sz="4400" i="1" dirty="0">
                <a:latin typeface="Times New Roman"/>
                <a:cs typeface="Times New Roman"/>
              </a:rPr>
              <a:t>,	j</a:t>
            </a:r>
            <a:r>
              <a:rPr sz="4400" dirty="0">
                <a:latin typeface="Times New Roman"/>
                <a:cs typeface="Times New Roman"/>
              </a:rPr>
              <a:t>)	</a:t>
            </a:r>
            <a:r>
              <a:rPr sz="4400" spc="-5" dirty="0">
                <a:latin typeface="Times New Roman"/>
                <a:cs typeface="Times New Roman"/>
              </a:rPr>
              <a:t>where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3990" y="8785356"/>
            <a:ext cx="74168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i="1" spc="-100" dirty="0">
                <a:latin typeface="Cambria"/>
                <a:cs typeface="Cambria"/>
              </a:rPr>
              <a:t>k</a:t>
            </a:r>
            <a:r>
              <a:rPr sz="3200" spc="835" dirty="0">
                <a:latin typeface="Trebuchet MS"/>
                <a:cs typeface="Trebuchet MS"/>
              </a:rPr>
              <a:t>=</a:t>
            </a:r>
            <a:r>
              <a:rPr sz="3200" spc="-150" dirty="0">
                <a:latin typeface="Cambria"/>
                <a:cs typeface="Cambria"/>
              </a:rPr>
              <a:t>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2255" y="7616255"/>
            <a:ext cx="73469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617334" algn="l"/>
              </a:tabLst>
            </a:pPr>
            <a:r>
              <a:rPr sz="3200" i="1" spc="15" dirty="0">
                <a:latin typeface="Cambria"/>
                <a:cs typeface="Cambria"/>
              </a:rPr>
              <a:t>N	</a:t>
            </a:r>
            <a:r>
              <a:rPr sz="3200" i="1" spc="-105" dirty="0">
                <a:latin typeface="Cambria"/>
                <a:cs typeface="Cambria"/>
              </a:rPr>
              <a:t>k</a:t>
            </a:r>
            <a:r>
              <a:rPr sz="3200" spc="-685" dirty="0">
                <a:latin typeface="Segoe UI Symbol"/>
                <a:cs typeface="Segoe UI Symbol"/>
              </a:rPr>
              <a:t>—</a:t>
            </a:r>
            <a:r>
              <a:rPr sz="3200" spc="-150" dirty="0">
                <a:latin typeface="Cambria"/>
                <a:cs typeface="Cambria"/>
              </a:rPr>
              <a:t>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3626" y="8774278"/>
            <a:ext cx="848994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i="1" spc="-220" dirty="0">
                <a:latin typeface="Cambria"/>
                <a:cs typeface="Cambria"/>
              </a:rPr>
              <a:t>m</a:t>
            </a:r>
            <a:r>
              <a:rPr sz="3200" spc="840" dirty="0">
                <a:latin typeface="Trebuchet MS"/>
                <a:cs typeface="Trebuchet MS"/>
              </a:rPr>
              <a:t>=</a:t>
            </a:r>
            <a:r>
              <a:rPr sz="3200" spc="-150" dirty="0">
                <a:latin typeface="Cambria"/>
                <a:cs typeface="Cambria"/>
              </a:rPr>
              <a:t>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4415" y="7817570"/>
            <a:ext cx="12450385" cy="9842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7955280" algn="l"/>
              </a:tabLst>
            </a:pPr>
            <a:r>
              <a:rPr sz="4350" i="1" spc="60" dirty="0">
                <a:latin typeface="Cambria"/>
                <a:cs typeface="Cambria"/>
              </a:rPr>
              <a:t>j</a:t>
            </a:r>
            <a:r>
              <a:rPr sz="4350" i="1" spc="125" dirty="0">
                <a:latin typeface="Cambria"/>
                <a:cs typeface="Cambria"/>
              </a:rPr>
              <a:t> </a:t>
            </a:r>
            <a:r>
              <a:rPr sz="4350" spc="1120" dirty="0">
                <a:latin typeface="Trebuchet MS"/>
                <a:cs typeface="Trebuchet MS"/>
              </a:rPr>
              <a:t>=</a:t>
            </a:r>
            <a:r>
              <a:rPr sz="4350" spc="-340" dirty="0">
                <a:latin typeface="Trebuchet MS"/>
                <a:cs typeface="Trebuchet MS"/>
              </a:rPr>
              <a:t> </a:t>
            </a:r>
            <a:r>
              <a:rPr sz="4350" spc="-220" dirty="0">
                <a:latin typeface="Cambria"/>
                <a:cs typeface="Cambria"/>
              </a:rPr>
              <a:t>1</a:t>
            </a:r>
            <a:r>
              <a:rPr sz="4350" spc="-350" dirty="0">
                <a:latin typeface="Cambria"/>
                <a:cs typeface="Cambria"/>
              </a:rPr>
              <a:t> </a:t>
            </a:r>
            <a:r>
              <a:rPr sz="4350" spc="1120" dirty="0">
                <a:latin typeface="Trebuchet MS"/>
                <a:cs typeface="Trebuchet MS"/>
              </a:rPr>
              <a:t>+</a:t>
            </a:r>
            <a:r>
              <a:rPr sz="4350" spc="-135" dirty="0">
                <a:latin typeface="Trebuchet MS"/>
                <a:cs typeface="Trebuchet MS"/>
              </a:rPr>
              <a:t> </a:t>
            </a:r>
            <a:r>
              <a:rPr sz="9375" spc="825" baseline="-8444" dirty="0">
                <a:latin typeface="Times New Roman"/>
                <a:cs typeface="Times New Roman"/>
              </a:rPr>
              <a:t>Â</a:t>
            </a:r>
            <a:r>
              <a:rPr sz="4350" spc="100" dirty="0">
                <a:latin typeface="Trebuchet MS"/>
                <a:cs typeface="Trebuchet MS"/>
              </a:rPr>
              <a:t>(</a:t>
            </a:r>
            <a:r>
              <a:rPr sz="4350" i="1" spc="30" dirty="0">
                <a:latin typeface="Cambria"/>
                <a:cs typeface="Cambria"/>
              </a:rPr>
              <a:t>i</a:t>
            </a:r>
            <a:r>
              <a:rPr sz="4800" i="1" spc="-232" baseline="-12152" dirty="0">
                <a:latin typeface="Cambria"/>
                <a:cs typeface="Cambria"/>
              </a:rPr>
              <a:t>k</a:t>
            </a:r>
            <a:r>
              <a:rPr sz="4800" i="1" spc="262" baseline="-12152" dirty="0">
                <a:latin typeface="Cambria"/>
                <a:cs typeface="Cambria"/>
              </a:rPr>
              <a:t> </a:t>
            </a:r>
            <a:r>
              <a:rPr sz="4350" spc="-944" dirty="0">
                <a:latin typeface="Segoe UI Symbol"/>
                <a:cs typeface="Segoe UI Symbol"/>
              </a:rPr>
              <a:t>—</a:t>
            </a:r>
            <a:r>
              <a:rPr sz="4350" spc="-585" dirty="0">
                <a:latin typeface="Segoe UI Symbol"/>
                <a:cs typeface="Segoe UI Symbol"/>
              </a:rPr>
              <a:t> </a:t>
            </a:r>
            <a:r>
              <a:rPr sz="4350" spc="-225" dirty="0">
                <a:latin typeface="Cambria"/>
                <a:cs typeface="Cambria"/>
              </a:rPr>
              <a:t>1</a:t>
            </a:r>
            <a:r>
              <a:rPr sz="4350" spc="100" dirty="0">
                <a:latin typeface="Trebuchet MS"/>
                <a:cs typeface="Trebuchet MS"/>
              </a:rPr>
              <a:t>)</a:t>
            </a:r>
            <a:r>
              <a:rPr sz="4350" i="1" spc="530" dirty="0">
                <a:latin typeface="Cambria"/>
                <a:cs typeface="Cambria"/>
              </a:rPr>
              <a:t>J</a:t>
            </a:r>
            <a:r>
              <a:rPr sz="4800" i="1" spc="-232" baseline="-12152" dirty="0">
                <a:latin typeface="Cambria"/>
                <a:cs typeface="Cambria"/>
              </a:rPr>
              <a:t>k</a:t>
            </a:r>
            <a:r>
              <a:rPr sz="4800" i="1" spc="-652" baseline="-12152" dirty="0">
                <a:latin typeface="Cambria"/>
                <a:cs typeface="Cambria"/>
              </a:rPr>
              <a:t> </a:t>
            </a:r>
            <a:r>
              <a:rPr sz="4350" spc="-390" dirty="0">
                <a:latin typeface="Trebuchet MS"/>
                <a:cs typeface="Trebuchet MS"/>
              </a:rPr>
              <a:t>[</a:t>
            </a:r>
            <a:r>
              <a:rPr sz="4350" i="1" spc="-220" dirty="0">
                <a:latin typeface="Cambria"/>
                <a:cs typeface="Cambria"/>
              </a:rPr>
              <a:t>k</a:t>
            </a:r>
            <a:r>
              <a:rPr sz="4350" i="1" spc="90" dirty="0">
                <a:latin typeface="Cambria"/>
                <a:cs typeface="Cambria"/>
              </a:rPr>
              <a:t> </a:t>
            </a:r>
            <a:r>
              <a:rPr sz="4350" spc="15" dirty="0">
                <a:latin typeface="Segoe UI Symbol"/>
                <a:cs typeface="Segoe UI Symbol"/>
              </a:rPr>
              <a:t>6</a:t>
            </a:r>
            <a:r>
              <a:rPr sz="4350" spc="1120" dirty="0">
                <a:latin typeface="Trebuchet MS"/>
                <a:cs typeface="Trebuchet MS"/>
              </a:rPr>
              <a:t>=</a:t>
            </a:r>
            <a:r>
              <a:rPr sz="4350" spc="-340" dirty="0">
                <a:latin typeface="Trebuchet MS"/>
                <a:cs typeface="Trebuchet MS"/>
              </a:rPr>
              <a:t> </a:t>
            </a:r>
            <a:r>
              <a:rPr sz="4350" i="1" spc="-145" dirty="0">
                <a:latin typeface="Cambria"/>
                <a:cs typeface="Cambria"/>
              </a:rPr>
              <a:t>n</a:t>
            </a:r>
            <a:r>
              <a:rPr sz="4350" spc="-385" dirty="0">
                <a:latin typeface="Trebuchet MS"/>
                <a:cs typeface="Trebuchet MS"/>
              </a:rPr>
              <a:t>]</a:t>
            </a:r>
            <a:r>
              <a:rPr sz="4350" spc="-215" dirty="0">
                <a:latin typeface="Trebuchet MS"/>
                <a:cs typeface="Trebuchet MS"/>
              </a:rPr>
              <a:t> </a:t>
            </a:r>
            <a:r>
              <a:rPr sz="4350" spc="-165" dirty="0">
                <a:latin typeface="Cambria"/>
                <a:cs typeface="Cambria"/>
              </a:rPr>
              <a:t>with</a:t>
            </a:r>
            <a:r>
              <a:rPr sz="4350" spc="135" dirty="0">
                <a:latin typeface="Cambria"/>
                <a:cs typeface="Cambria"/>
              </a:rPr>
              <a:t> </a:t>
            </a:r>
            <a:r>
              <a:rPr sz="4350" i="1" spc="530" dirty="0">
                <a:latin typeface="Cambria"/>
                <a:cs typeface="Cambria"/>
              </a:rPr>
              <a:t>J</a:t>
            </a:r>
            <a:r>
              <a:rPr sz="4800" i="1" spc="-232" baseline="-12152" dirty="0">
                <a:latin typeface="Cambria"/>
                <a:cs typeface="Cambria"/>
              </a:rPr>
              <a:t>k</a:t>
            </a:r>
            <a:r>
              <a:rPr sz="4800" i="1" baseline="-12152" dirty="0">
                <a:latin typeface="Cambria"/>
                <a:cs typeface="Cambria"/>
              </a:rPr>
              <a:t>	</a:t>
            </a:r>
            <a:r>
              <a:rPr sz="4350" spc="1120" dirty="0">
                <a:latin typeface="Trebuchet MS"/>
                <a:cs typeface="Trebuchet MS"/>
              </a:rPr>
              <a:t>=</a:t>
            </a:r>
            <a:r>
              <a:rPr sz="4350" spc="305" dirty="0">
                <a:latin typeface="Trebuchet MS"/>
                <a:cs typeface="Trebuchet MS"/>
              </a:rPr>
              <a:t> </a:t>
            </a:r>
            <a:r>
              <a:rPr sz="9375" spc="4665" baseline="-8444" dirty="0">
                <a:latin typeface="Times New Roman"/>
                <a:cs typeface="Times New Roman"/>
              </a:rPr>
              <a:t>’</a:t>
            </a:r>
            <a:r>
              <a:rPr sz="9375" spc="-652" baseline="-8444" dirty="0">
                <a:latin typeface="Times New Roman"/>
                <a:cs typeface="Times New Roman"/>
              </a:rPr>
              <a:t> </a:t>
            </a:r>
            <a:r>
              <a:rPr sz="4350" i="1" spc="-45" dirty="0">
                <a:latin typeface="Cambria"/>
                <a:cs typeface="Cambria"/>
              </a:rPr>
              <a:t>I</a:t>
            </a:r>
            <a:r>
              <a:rPr sz="4800" i="1" baseline="-11284" dirty="0">
                <a:latin typeface="Cambria"/>
                <a:cs typeface="Cambria"/>
              </a:rPr>
              <a:t>m</a:t>
            </a:r>
            <a:r>
              <a:rPr sz="4350" spc="-385" dirty="0">
                <a:latin typeface="Trebuchet MS"/>
                <a:cs typeface="Trebuchet MS"/>
              </a:rPr>
              <a:t>[</a:t>
            </a:r>
            <a:r>
              <a:rPr sz="4350" i="1" spc="-310" dirty="0">
                <a:latin typeface="Cambria"/>
                <a:cs typeface="Cambria"/>
              </a:rPr>
              <a:t>m</a:t>
            </a:r>
            <a:r>
              <a:rPr sz="4350" i="1" spc="15" dirty="0">
                <a:latin typeface="Cambria"/>
                <a:cs typeface="Cambria"/>
              </a:rPr>
              <a:t> </a:t>
            </a:r>
            <a:r>
              <a:rPr sz="4350" spc="15" dirty="0">
                <a:latin typeface="Segoe UI Symbol"/>
                <a:cs typeface="Segoe UI Symbol"/>
              </a:rPr>
              <a:t>6</a:t>
            </a:r>
            <a:r>
              <a:rPr sz="4350" spc="1120" dirty="0">
                <a:latin typeface="Trebuchet MS"/>
                <a:cs typeface="Trebuchet MS"/>
              </a:rPr>
              <a:t>=</a:t>
            </a:r>
            <a:r>
              <a:rPr sz="4350" spc="-340" dirty="0">
                <a:latin typeface="Trebuchet MS"/>
                <a:cs typeface="Trebuchet MS"/>
              </a:rPr>
              <a:t> </a:t>
            </a:r>
            <a:r>
              <a:rPr sz="4350" i="1" spc="-1190" dirty="0">
                <a:latin typeface="Cambria"/>
                <a:cs typeface="Cambria"/>
              </a:rPr>
              <a:t>n</a:t>
            </a:r>
            <a:r>
              <a:rPr sz="4350" spc="-1435" dirty="0">
                <a:latin typeface="Trebuchet MS"/>
                <a:cs typeface="Trebuchet MS"/>
              </a:rPr>
              <a:t>]</a:t>
            </a:r>
            <a:endParaRPr sz="4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8366" y="2123259"/>
            <a:ext cx="1280795" cy="11144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120"/>
              </a:spcBef>
              <a:tabLst>
                <a:tab pos="1040130" algn="l"/>
              </a:tabLst>
            </a:pPr>
            <a:r>
              <a:rPr sz="3550" spc="15" dirty="0">
                <a:latin typeface="SimSun"/>
                <a:cs typeface="SimSun"/>
              </a:rPr>
              <a:t>0	1</a:t>
            </a:r>
            <a:endParaRPr sz="35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1040130" algn="l"/>
              </a:tabLst>
            </a:pPr>
            <a:r>
              <a:rPr sz="3550" spc="1405" dirty="0">
                <a:latin typeface="Trebuchet MS"/>
                <a:cs typeface="Trebuchet MS"/>
              </a:rPr>
              <a:t>-</a:t>
            </a:r>
            <a:r>
              <a:rPr sz="3550" spc="15" dirty="0">
                <a:latin typeface="SimSun"/>
                <a:cs typeface="SimSun"/>
              </a:rPr>
              <a:t>1	0</a:t>
            </a:r>
            <a:endParaRPr sz="3550">
              <a:latin typeface="SimSun"/>
              <a:cs typeface="SimSu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7261859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0080" algn="l"/>
              </a:tabLst>
            </a:pPr>
            <a:r>
              <a:rPr dirty="0"/>
              <a:t>M</a:t>
            </a:r>
            <a:r>
              <a:rPr spc="-5" dirty="0"/>
              <a:t>at</a:t>
            </a:r>
            <a:r>
              <a:rPr dirty="0"/>
              <a:t>r</a:t>
            </a:r>
            <a:r>
              <a:rPr spc="-5" dirty="0"/>
              <a:t>icizati</a:t>
            </a:r>
            <a:r>
              <a:rPr dirty="0"/>
              <a:t>on	</a:t>
            </a:r>
            <a:r>
              <a:rPr spc="-5" dirty="0"/>
              <a:t>E</a:t>
            </a:r>
            <a:r>
              <a:rPr dirty="0"/>
              <a:t>x</a:t>
            </a:r>
            <a:r>
              <a:rPr spc="-5" dirty="0"/>
              <a:t>am</a:t>
            </a:r>
            <a:r>
              <a:rPr dirty="0"/>
              <a:t>p</a:t>
            </a:r>
            <a:r>
              <a:rPr spc="-5" dirty="0"/>
              <a:t>l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17566" y="2428059"/>
            <a:ext cx="936625" cy="11144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95325" algn="l"/>
              </a:tabLst>
            </a:pPr>
            <a:r>
              <a:rPr sz="3550" spc="15" dirty="0">
                <a:latin typeface="SimSun"/>
                <a:cs typeface="SimSun"/>
              </a:rPr>
              <a:t>1	0</a:t>
            </a:r>
            <a:endParaRPr sz="35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695325" algn="l"/>
              </a:tabLst>
            </a:pPr>
            <a:r>
              <a:rPr sz="3550" spc="15" dirty="0">
                <a:latin typeface="SimSun"/>
                <a:cs typeface="SimSun"/>
              </a:rPr>
              <a:t>0	1</a:t>
            </a:r>
            <a:endParaRPr sz="355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0441" y="2751587"/>
            <a:ext cx="865505" cy="565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0" b="1" spc="980" dirty="0">
                <a:latin typeface="Calibri"/>
                <a:cs typeface="Calibri"/>
              </a:rPr>
              <a:t>X</a:t>
            </a:r>
            <a:r>
              <a:rPr sz="3500" b="1" spc="110" dirty="0">
                <a:latin typeface="Calibri"/>
                <a:cs typeface="Calibri"/>
              </a:rPr>
              <a:t> </a:t>
            </a:r>
            <a:r>
              <a:rPr sz="3500" spc="165" dirty="0">
                <a:latin typeface="Tahoma"/>
                <a:cs typeface="Tahoma"/>
              </a:rPr>
              <a:t>=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17566" y="2428059"/>
            <a:ext cx="2880995" cy="11144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95325" algn="l"/>
                <a:tab pos="1784985" algn="l"/>
                <a:tab pos="2640330" algn="l"/>
              </a:tabLst>
            </a:pPr>
            <a:r>
              <a:rPr sz="3550" spc="15" dirty="0">
                <a:latin typeface="SimSun"/>
                <a:cs typeface="SimSun"/>
              </a:rPr>
              <a:t>1	0	0	1</a:t>
            </a:r>
            <a:endParaRPr sz="35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695325" algn="l"/>
                <a:tab pos="1612265" algn="l"/>
                <a:tab pos="2640330" algn="l"/>
              </a:tabLst>
            </a:pPr>
            <a:r>
              <a:rPr sz="3550" spc="15" dirty="0">
                <a:latin typeface="SimSun"/>
                <a:cs typeface="SimSun"/>
              </a:rPr>
              <a:t>0	1	</a:t>
            </a:r>
            <a:r>
              <a:rPr sz="3550" spc="1405" dirty="0">
                <a:latin typeface="Trebuchet MS"/>
                <a:cs typeface="Trebuchet MS"/>
              </a:rPr>
              <a:t>-</a:t>
            </a:r>
            <a:r>
              <a:rPr sz="3550" spc="15" dirty="0">
                <a:latin typeface="SimSun"/>
                <a:cs typeface="SimSun"/>
              </a:rPr>
              <a:t>1	0</a:t>
            </a:r>
            <a:endParaRPr sz="3550">
              <a:latin typeface="SimSun"/>
              <a:cs typeface="SimSu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7261859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0080" algn="l"/>
              </a:tabLst>
            </a:pPr>
            <a:r>
              <a:rPr dirty="0"/>
              <a:t>M</a:t>
            </a:r>
            <a:r>
              <a:rPr spc="-5" dirty="0"/>
              <a:t>at</a:t>
            </a:r>
            <a:r>
              <a:rPr dirty="0"/>
              <a:t>r</a:t>
            </a:r>
            <a:r>
              <a:rPr spc="-5" dirty="0"/>
              <a:t>icizati</a:t>
            </a:r>
            <a:r>
              <a:rPr dirty="0"/>
              <a:t>on	</a:t>
            </a:r>
            <a:r>
              <a:rPr spc="-5" dirty="0"/>
              <a:t>E</a:t>
            </a:r>
            <a:r>
              <a:rPr dirty="0"/>
              <a:t>x</a:t>
            </a:r>
            <a:r>
              <a:rPr spc="-5" dirty="0"/>
              <a:t>am</a:t>
            </a:r>
            <a:r>
              <a:rPr dirty="0"/>
              <a:t>p</a:t>
            </a:r>
            <a:r>
              <a:rPr spc="-5" dirty="0"/>
              <a:t>l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70441" y="2751587"/>
            <a:ext cx="865505" cy="565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0" b="1" spc="980" dirty="0">
                <a:latin typeface="Calibri"/>
                <a:cs typeface="Calibri"/>
              </a:rPr>
              <a:t>X</a:t>
            </a:r>
            <a:r>
              <a:rPr sz="3500" b="1" spc="110" dirty="0">
                <a:latin typeface="Calibri"/>
                <a:cs typeface="Calibri"/>
              </a:rPr>
              <a:t> </a:t>
            </a:r>
            <a:r>
              <a:rPr sz="3500" spc="165" dirty="0">
                <a:latin typeface="Tahoma"/>
                <a:cs typeface="Tahoma"/>
              </a:rPr>
              <a:t>=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17566" y="2428059"/>
            <a:ext cx="2880995" cy="11144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95325" algn="l"/>
                <a:tab pos="1784985" algn="l"/>
                <a:tab pos="2640330" algn="l"/>
              </a:tabLst>
            </a:pPr>
            <a:r>
              <a:rPr sz="3550" spc="15" dirty="0">
                <a:latin typeface="SimSun"/>
                <a:cs typeface="SimSun"/>
              </a:rPr>
              <a:t>1	0	0	1</a:t>
            </a:r>
            <a:endParaRPr sz="35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695325" algn="l"/>
                <a:tab pos="1612265" algn="l"/>
                <a:tab pos="2640330" algn="l"/>
              </a:tabLst>
            </a:pPr>
            <a:r>
              <a:rPr sz="3550" spc="15" dirty="0">
                <a:latin typeface="SimSun"/>
                <a:cs typeface="SimSun"/>
              </a:rPr>
              <a:t>0	1	</a:t>
            </a:r>
            <a:r>
              <a:rPr sz="3550" spc="1405" dirty="0">
                <a:latin typeface="Trebuchet MS"/>
                <a:cs typeface="Trebuchet MS"/>
              </a:rPr>
              <a:t>-</a:t>
            </a:r>
            <a:r>
              <a:rPr sz="3550" spc="15" dirty="0">
                <a:latin typeface="SimSun"/>
                <a:cs typeface="SimSun"/>
              </a:rPr>
              <a:t>1	0</a:t>
            </a:r>
            <a:endParaRPr sz="3550">
              <a:latin typeface="SimSun"/>
              <a:cs typeface="SimSu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7261859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0080" algn="l"/>
              </a:tabLst>
            </a:pPr>
            <a:r>
              <a:rPr dirty="0"/>
              <a:t>M</a:t>
            </a:r>
            <a:r>
              <a:rPr spc="-5" dirty="0"/>
              <a:t>at</a:t>
            </a:r>
            <a:r>
              <a:rPr dirty="0"/>
              <a:t>r</a:t>
            </a:r>
            <a:r>
              <a:rPr spc="-5" dirty="0"/>
              <a:t>icizati</a:t>
            </a:r>
            <a:r>
              <a:rPr dirty="0"/>
              <a:t>on	</a:t>
            </a:r>
            <a:r>
              <a:rPr spc="-5" dirty="0"/>
              <a:t>E</a:t>
            </a:r>
            <a:r>
              <a:rPr dirty="0"/>
              <a:t>x</a:t>
            </a:r>
            <a:r>
              <a:rPr spc="-5" dirty="0"/>
              <a:t>am</a:t>
            </a:r>
            <a:r>
              <a:rPr dirty="0"/>
              <a:t>p</a:t>
            </a:r>
            <a:r>
              <a:rPr spc="-5" dirty="0"/>
              <a:t>l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70441" y="2751587"/>
            <a:ext cx="865505" cy="565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0" b="1" spc="980" dirty="0">
                <a:latin typeface="Calibri"/>
                <a:cs typeface="Calibri"/>
              </a:rPr>
              <a:t>X</a:t>
            </a:r>
            <a:r>
              <a:rPr sz="3500" b="1" spc="110" dirty="0">
                <a:latin typeface="Calibri"/>
                <a:cs typeface="Calibri"/>
              </a:rPr>
              <a:t> </a:t>
            </a:r>
            <a:r>
              <a:rPr sz="3500" spc="165" dirty="0">
                <a:latin typeface="Tahoma"/>
                <a:cs typeface="Tahoma"/>
              </a:rPr>
              <a:t>=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7721" y="4335455"/>
            <a:ext cx="51625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0" dirty="0">
                <a:latin typeface="SimSun"/>
                <a:cs typeface="SimSun"/>
              </a:rPr>
              <a:t>(</a:t>
            </a:r>
            <a:r>
              <a:rPr sz="2500" spc="114" dirty="0">
                <a:latin typeface="Trebuchet MS"/>
                <a:cs typeface="Trebuchet MS"/>
              </a:rPr>
              <a:t>1</a:t>
            </a:r>
            <a:r>
              <a:rPr sz="2500" spc="-20" dirty="0">
                <a:latin typeface="SimSun"/>
                <a:cs typeface="SimSun"/>
              </a:rPr>
              <a:t>)</a:t>
            </a:r>
            <a:endParaRPr sz="25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3541" y="4117642"/>
            <a:ext cx="1350645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92505" algn="l"/>
              </a:tabLst>
            </a:pPr>
            <a:r>
              <a:rPr sz="3550" b="1" spc="750" dirty="0">
                <a:latin typeface="Calibri"/>
                <a:cs typeface="Calibri"/>
              </a:rPr>
              <a:t>X	</a:t>
            </a:r>
            <a:r>
              <a:rPr sz="3550" spc="125" dirty="0">
                <a:latin typeface="Tahoma"/>
                <a:cs typeface="Tahoma"/>
              </a:rPr>
              <a:t>=</a:t>
            </a:r>
            <a:endParaRPr sz="35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24877" y="3474872"/>
            <a:ext cx="360680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50" spc="-915" dirty="0">
                <a:latin typeface="MingLiU_HKSCS-ExtB"/>
                <a:cs typeface="MingLiU_HKSCS-ExtB"/>
              </a:rPr>
              <a:t>✓</a:t>
            </a:r>
            <a:endParaRPr sz="3550">
              <a:latin typeface="MingLiU_HKSCS-ExtB"/>
              <a:cs typeface="MingLiU_HKSCS-ExtB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60141" y="3837759"/>
            <a:ext cx="2647315" cy="11144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95325" algn="l"/>
                <a:tab pos="1550670" algn="l"/>
                <a:tab pos="2406650" algn="l"/>
              </a:tabLst>
            </a:pPr>
            <a:r>
              <a:rPr sz="3550" spc="15" dirty="0">
                <a:latin typeface="SimSun"/>
                <a:cs typeface="SimSun"/>
              </a:rPr>
              <a:t>1	0	0	1</a:t>
            </a:r>
            <a:endParaRPr sz="35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695325" algn="l"/>
                <a:tab pos="1378585" algn="l"/>
                <a:tab pos="2406650" algn="l"/>
              </a:tabLst>
            </a:pPr>
            <a:r>
              <a:rPr sz="3550" spc="15" dirty="0">
                <a:latin typeface="SimSun"/>
                <a:cs typeface="SimSun"/>
              </a:rPr>
              <a:t>0	1	</a:t>
            </a:r>
            <a:r>
              <a:rPr sz="3550" spc="-840" dirty="0">
                <a:latin typeface="SimSun"/>
                <a:cs typeface="SimSun"/>
              </a:rPr>
              <a:t>—</a:t>
            </a:r>
            <a:r>
              <a:rPr sz="3550" spc="15" dirty="0">
                <a:latin typeface="SimSun"/>
                <a:cs typeface="SimSun"/>
              </a:rPr>
              <a:t>1	0</a:t>
            </a:r>
            <a:endParaRPr sz="355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7721" y="7150537"/>
            <a:ext cx="51244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275" dirty="0">
                <a:latin typeface="Trebuchet MS"/>
                <a:cs typeface="Trebuchet MS"/>
              </a:rPr>
              <a:t>(</a:t>
            </a:r>
            <a:r>
              <a:rPr sz="2500" spc="160" dirty="0">
                <a:latin typeface="Calibri"/>
                <a:cs typeface="Calibri"/>
              </a:rPr>
              <a:t>3</a:t>
            </a:r>
            <a:r>
              <a:rPr sz="2500" spc="280" dirty="0">
                <a:latin typeface="Trebuchet MS"/>
                <a:cs typeface="Trebuchet MS"/>
              </a:rPr>
              <a:t>)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3541" y="6932724"/>
            <a:ext cx="1350645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92505" algn="l"/>
              </a:tabLst>
            </a:pPr>
            <a:r>
              <a:rPr sz="3550" b="1" spc="750" dirty="0">
                <a:latin typeface="Calibri"/>
                <a:cs typeface="Calibri"/>
              </a:rPr>
              <a:t>X	</a:t>
            </a:r>
            <a:r>
              <a:rPr sz="3550" spc="125" dirty="0">
                <a:latin typeface="Tahoma"/>
                <a:cs typeface="Tahoma"/>
              </a:rPr>
              <a:t>=</a:t>
            </a:r>
            <a:endParaRPr sz="35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24877" y="6289954"/>
            <a:ext cx="360680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50" spc="-915" dirty="0">
                <a:latin typeface="MingLiU_HKSCS-ExtB"/>
                <a:cs typeface="MingLiU_HKSCS-ExtB"/>
              </a:rPr>
              <a:t>✓</a:t>
            </a:r>
            <a:endParaRPr sz="3550">
              <a:latin typeface="MingLiU_HKSCS-ExtB"/>
              <a:cs typeface="MingLiU_HKSCS-ExtB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0141" y="6652841"/>
            <a:ext cx="2647315" cy="11144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68044" algn="l"/>
                <a:tab pos="1723389" algn="l"/>
                <a:tab pos="2406650" algn="l"/>
              </a:tabLst>
            </a:pPr>
            <a:r>
              <a:rPr sz="3550" spc="15" dirty="0">
                <a:latin typeface="SimSun"/>
                <a:cs typeface="SimSun"/>
              </a:rPr>
              <a:t>1	0	0	1</a:t>
            </a:r>
            <a:endParaRPr sz="35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695325" algn="l"/>
                <a:tab pos="1723389" algn="l"/>
                <a:tab pos="2406650" algn="l"/>
              </a:tabLst>
            </a:pPr>
            <a:r>
              <a:rPr sz="3550" spc="15" dirty="0">
                <a:latin typeface="SimSun"/>
                <a:cs typeface="SimSun"/>
              </a:rPr>
              <a:t>0	</a:t>
            </a:r>
            <a:r>
              <a:rPr sz="3550" spc="655" dirty="0">
                <a:latin typeface="Lucida Sans Unicode"/>
                <a:cs typeface="Lucida Sans Unicode"/>
              </a:rPr>
              <a:t>-</a:t>
            </a:r>
            <a:r>
              <a:rPr sz="3550" spc="15" dirty="0">
                <a:latin typeface="SimSun"/>
                <a:cs typeface="SimSun"/>
              </a:rPr>
              <a:t>1	1	0</a:t>
            </a:r>
            <a:endParaRPr sz="355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17566" y="2428059"/>
            <a:ext cx="2880995" cy="11144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95325" algn="l"/>
                <a:tab pos="1784985" algn="l"/>
                <a:tab pos="2640330" algn="l"/>
              </a:tabLst>
            </a:pPr>
            <a:r>
              <a:rPr sz="3550" spc="15" dirty="0">
                <a:latin typeface="SimSun"/>
                <a:cs typeface="SimSun"/>
              </a:rPr>
              <a:t>1	0	0	1</a:t>
            </a:r>
            <a:endParaRPr sz="35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695325" algn="l"/>
                <a:tab pos="1612265" algn="l"/>
                <a:tab pos="2640330" algn="l"/>
              </a:tabLst>
            </a:pPr>
            <a:r>
              <a:rPr sz="3550" spc="15" dirty="0">
                <a:latin typeface="SimSun"/>
                <a:cs typeface="SimSun"/>
              </a:rPr>
              <a:t>0	1	</a:t>
            </a:r>
            <a:r>
              <a:rPr sz="3550" spc="1405" dirty="0">
                <a:latin typeface="Trebuchet MS"/>
                <a:cs typeface="Trebuchet MS"/>
              </a:rPr>
              <a:t>-</a:t>
            </a:r>
            <a:r>
              <a:rPr sz="3550" spc="15" dirty="0">
                <a:latin typeface="SimSun"/>
                <a:cs typeface="SimSun"/>
              </a:rPr>
              <a:t>1	0</a:t>
            </a:r>
            <a:endParaRPr sz="3550">
              <a:latin typeface="SimSun"/>
              <a:cs typeface="SimSu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7261859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0080" algn="l"/>
              </a:tabLst>
            </a:pPr>
            <a:r>
              <a:rPr dirty="0"/>
              <a:t>M</a:t>
            </a:r>
            <a:r>
              <a:rPr spc="-5" dirty="0"/>
              <a:t>at</a:t>
            </a:r>
            <a:r>
              <a:rPr dirty="0"/>
              <a:t>r</a:t>
            </a:r>
            <a:r>
              <a:rPr spc="-5" dirty="0"/>
              <a:t>icizati</a:t>
            </a:r>
            <a:r>
              <a:rPr dirty="0"/>
              <a:t>on	</a:t>
            </a:r>
            <a:r>
              <a:rPr spc="-5" dirty="0"/>
              <a:t>E</a:t>
            </a:r>
            <a:r>
              <a:rPr dirty="0"/>
              <a:t>x</a:t>
            </a:r>
            <a:r>
              <a:rPr spc="-5" dirty="0"/>
              <a:t>am</a:t>
            </a:r>
            <a:r>
              <a:rPr dirty="0"/>
              <a:t>p</a:t>
            </a:r>
            <a:r>
              <a:rPr spc="-5" dirty="0"/>
              <a:t>l</a:t>
            </a:r>
            <a:r>
              <a:rPr dirty="0"/>
              <a:t>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70441" y="2751587"/>
            <a:ext cx="865505" cy="565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0" b="1" spc="980" dirty="0">
                <a:latin typeface="Calibri"/>
                <a:cs typeface="Calibri"/>
              </a:rPr>
              <a:t>X</a:t>
            </a:r>
            <a:r>
              <a:rPr sz="3500" b="1" spc="110" dirty="0">
                <a:latin typeface="Calibri"/>
                <a:cs typeface="Calibri"/>
              </a:rPr>
              <a:t> </a:t>
            </a:r>
            <a:r>
              <a:rPr sz="3500" spc="165" dirty="0">
                <a:latin typeface="Tahoma"/>
                <a:cs typeface="Tahoma"/>
              </a:rPr>
              <a:t>=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7721" y="4335455"/>
            <a:ext cx="51625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0" dirty="0">
                <a:latin typeface="SimSun"/>
                <a:cs typeface="SimSun"/>
              </a:rPr>
              <a:t>(</a:t>
            </a:r>
            <a:r>
              <a:rPr sz="2500" spc="114" dirty="0">
                <a:latin typeface="Trebuchet MS"/>
                <a:cs typeface="Trebuchet MS"/>
              </a:rPr>
              <a:t>1</a:t>
            </a:r>
            <a:r>
              <a:rPr sz="2500" spc="-20" dirty="0">
                <a:latin typeface="SimSun"/>
                <a:cs typeface="SimSun"/>
              </a:rPr>
              <a:t>)</a:t>
            </a:r>
            <a:endParaRPr sz="25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3541" y="4117642"/>
            <a:ext cx="1350645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92505" algn="l"/>
              </a:tabLst>
            </a:pPr>
            <a:r>
              <a:rPr sz="3550" b="1" spc="750" dirty="0">
                <a:latin typeface="Calibri"/>
                <a:cs typeface="Calibri"/>
              </a:rPr>
              <a:t>X	</a:t>
            </a:r>
            <a:r>
              <a:rPr sz="3550" spc="125" dirty="0">
                <a:latin typeface="Tahoma"/>
                <a:cs typeface="Tahoma"/>
              </a:rPr>
              <a:t>=</a:t>
            </a:r>
            <a:endParaRPr sz="35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24877" y="3474872"/>
            <a:ext cx="360680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50" spc="-915" dirty="0">
                <a:latin typeface="MingLiU_HKSCS-ExtB"/>
                <a:cs typeface="MingLiU_HKSCS-ExtB"/>
              </a:rPr>
              <a:t>✓</a:t>
            </a:r>
            <a:endParaRPr sz="3550">
              <a:latin typeface="MingLiU_HKSCS-ExtB"/>
              <a:cs typeface="MingLiU_HKSCS-ExtB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60141" y="3837759"/>
            <a:ext cx="2647315" cy="11144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95325" algn="l"/>
                <a:tab pos="1550670" algn="l"/>
                <a:tab pos="2406650" algn="l"/>
              </a:tabLst>
            </a:pPr>
            <a:r>
              <a:rPr sz="3550" spc="15" dirty="0">
                <a:latin typeface="SimSun"/>
                <a:cs typeface="SimSun"/>
              </a:rPr>
              <a:t>1	0	0	1</a:t>
            </a:r>
            <a:endParaRPr sz="35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695325" algn="l"/>
                <a:tab pos="1378585" algn="l"/>
                <a:tab pos="2406650" algn="l"/>
              </a:tabLst>
            </a:pPr>
            <a:r>
              <a:rPr sz="3550" spc="15" dirty="0">
                <a:latin typeface="SimSun"/>
                <a:cs typeface="SimSun"/>
              </a:rPr>
              <a:t>0	1	</a:t>
            </a:r>
            <a:r>
              <a:rPr sz="3550" spc="-840" dirty="0">
                <a:latin typeface="SimSun"/>
                <a:cs typeface="SimSun"/>
              </a:rPr>
              <a:t>—</a:t>
            </a:r>
            <a:r>
              <a:rPr sz="3550" spc="15" dirty="0">
                <a:latin typeface="SimSun"/>
                <a:cs typeface="SimSun"/>
              </a:rPr>
              <a:t>1	0</a:t>
            </a:r>
            <a:endParaRPr sz="355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92321" y="5745155"/>
            <a:ext cx="51625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0" dirty="0">
                <a:latin typeface="SimSun"/>
                <a:cs typeface="SimSun"/>
              </a:rPr>
              <a:t>(</a:t>
            </a:r>
            <a:r>
              <a:rPr sz="2500" spc="114" dirty="0">
                <a:latin typeface="Trebuchet MS"/>
                <a:cs typeface="Trebuchet MS"/>
              </a:rPr>
              <a:t>2</a:t>
            </a:r>
            <a:r>
              <a:rPr sz="2500" spc="-20" dirty="0">
                <a:latin typeface="SimSun"/>
                <a:cs typeface="SimSun"/>
              </a:rPr>
              <a:t>)</a:t>
            </a:r>
            <a:endParaRPr sz="2500">
              <a:latin typeface="SimSun"/>
              <a:cs typeface="SimSu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48141" y="5527342"/>
            <a:ext cx="1350645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92505" algn="l"/>
              </a:tabLst>
            </a:pPr>
            <a:r>
              <a:rPr sz="3550" b="1" spc="750" dirty="0">
                <a:latin typeface="Calibri"/>
                <a:cs typeface="Calibri"/>
              </a:rPr>
              <a:t>X	</a:t>
            </a:r>
            <a:r>
              <a:rPr sz="3550" spc="125" dirty="0">
                <a:latin typeface="Tahoma"/>
                <a:cs typeface="Tahoma"/>
              </a:rPr>
              <a:t>=</a:t>
            </a:r>
            <a:endParaRPr sz="35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99477" y="4884572"/>
            <a:ext cx="360680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50" spc="-915" dirty="0">
                <a:latin typeface="MingLiU_HKSCS-ExtB"/>
                <a:cs typeface="MingLiU_HKSCS-ExtB"/>
              </a:rPr>
              <a:t>✓</a:t>
            </a:r>
            <a:endParaRPr sz="3550">
              <a:latin typeface="MingLiU_HKSCS-ExtB"/>
              <a:cs typeface="MingLiU_HKSCS-ExtB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34741" y="5247459"/>
            <a:ext cx="2647315" cy="11144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95325" algn="l"/>
                <a:tab pos="1378585" algn="l"/>
                <a:tab pos="2061845" algn="l"/>
              </a:tabLst>
            </a:pPr>
            <a:r>
              <a:rPr sz="3550" spc="15" dirty="0">
                <a:latin typeface="SimSun"/>
                <a:cs typeface="SimSun"/>
              </a:rPr>
              <a:t>1	0	0	</a:t>
            </a:r>
            <a:r>
              <a:rPr sz="3550" spc="-840" dirty="0">
                <a:latin typeface="SimSun"/>
                <a:cs typeface="SimSun"/>
              </a:rPr>
              <a:t>—</a:t>
            </a:r>
            <a:r>
              <a:rPr sz="3550" spc="15" dirty="0">
                <a:latin typeface="SimSun"/>
                <a:cs typeface="SimSun"/>
              </a:rPr>
              <a:t>1</a:t>
            </a:r>
            <a:endParaRPr sz="35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695325" algn="l"/>
                <a:tab pos="1378585" algn="l"/>
                <a:tab pos="2233930" algn="l"/>
              </a:tabLst>
            </a:pPr>
            <a:r>
              <a:rPr sz="3550" spc="15" dirty="0">
                <a:latin typeface="SimSun"/>
                <a:cs typeface="SimSun"/>
              </a:rPr>
              <a:t>0	1	1	0</a:t>
            </a:r>
            <a:endParaRPr sz="355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7421" y="2209232"/>
            <a:ext cx="20701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114" dirty="0">
                <a:latin typeface="Trebuchet MS"/>
                <a:cs typeface="Trebuchet MS"/>
              </a:rPr>
              <a:t>1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3241" y="2005123"/>
            <a:ext cx="1045210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87070" algn="l"/>
              </a:tabLst>
            </a:pPr>
            <a:r>
              <a:rPr sz="3550" b="1" spc="750" dirty="0">
                <a:latin typeface="Calibri"/>
                <a:cs typeface="Calibri"/>
              </a:rPr>
              <a:t>X	</a:t>
            </a:r>
            <a:r>
              <a:rPr sz="3550" spc="125" dirty="0">
                <a:latin typeface="Tahoma"/>
                <a:cs typeface="Tahoma"/>
              </a:rPr>
              <a:t>=</a:t>
            </a:r>
            <a:endParaRPr sz="35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9121" y="1362354"/>
            <a:ext cx="360680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50" spc="-915" dirty="0">
                <a:latin typeface="MingLiU_HKSCS-ExtB"/>
                <a:cs typeface="MingLiU_HKSCS-ExtB"/>
              </a:rPr>
              <a:t>✓</a:t>
            </a:r>
            <a:endParaRPr sz="3550">
              <a:latin typeface="MingLiU_HKSCS-ExtB"/>
              <a:cs typeface="MingLiU_HKSCS-ExtB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7041" y="2005123"/>
            <a:ext cx="1785620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712470" algn="l"/>
              </a:tabLst>
            </a:pPr>
            <a:r>
              <a:rPr sz="3550" b="1" spc="434" dirty="0">
                <a:latin typeface="Calibri"/>
                <a:cs typeface="Calibri"/>
              </a:rPr>
              <a:t>X</a:t>
            </a:r>
            <a:r>
              <a:rPr sz="3750" spc="652" baseline="-12222" dirty="0">
                <a:latin typeface="Trebuchet MS"/>
                <a:cs typeface="Trebuchet MS"/>
              </a:rPr>
              <a:t>2	</a:t>
            </a:r>
            <a:r>
              <a:rPr sz="3550" spc="125" dirty="0">
                <a:latin typeface="Tahoma"/>
                <a:cs typeface="Tahoma"/>
              </a:rPr>
              <a:t>=</a:t>
            </a:r>
            <a:r>
              <a:rPr sz="3550" spc="-185" dirty="0">
                <a:latin typeface="Tahoma"/>
                <a:cs typeface="Tahoma"/>
              </a:rPr>
              <a:t> </a:t>
            </a:r>
            <a:r>
              <a:rPr sz="5325" spc="-675" baseline="79029" dirty="0">
                <a:latin typeface="MingLiU_HKSCS-ExtB"/>
                <a:cs typeface="MingLiU_HKSCS-ExtB"/>
              </a:rPr>
              <a:t>✓</a:t>
            </a:r>
            <a:r>
              <a:rPr sz="5325" spc="-675" baseline="34428" dirty="0">
                <a:latin typeface="SimSun"/>
                <a:cs typeface="SimSun"/>
              </a:rPr>
              <a:t>5</a:t>
            </a:r>
            <a:endParaRPr sz="5325" baseline="34428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4386" y="1725241"/>
            <a:ext cx="4695825" cy="11144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95325" algn="l"/>
                <a:tab pos="4454525" algn="l"/>
              </a:tabLst>
            </a:pPr>
            <a:r>
              <a:rPr sz="3550" spc="15" dirty="0">
                <a:latin typeface="SimSun"/>
                <a:cs typeface="SimSun"/>
              </a:rPr>
              <a:t>1	3	7</a:t>
            </a:r>
            <a:endParaRPr sz="35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3550" spc="15" dirty="0">
                <a:latin typeface="SimSun"/>
                <a:cs typeface="SimSun"/>
              </a:rPr>
              <a:t>2</a:t>
            </a:r>
            <a:endParaRPr sz="355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3241" y="3681524"/>
            <a:ext cx="369570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50" b="1" spc="750" dirty="0">
                <a:latin typeface="Calibri"/>
                <a:cs typeface="Calibri"/>
              </a:rPr>
              <a:t>X</a:t>
            </a:r>
            <a:endParaRPr sz="35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87421" y="3899337"/>
            <a:ext cx="51244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275" dirty="0">
                <a:latin typeface="Trebuchet MS"/>
                <a:cs typeface="Trebuchet MS"/>
              </a:rPr>
              <a:t>(</a:t>
            </a:r>
            <a:r>
              <a:rPr sz="2500" spc="114" dirty="0">
                <a:latin typeface="Trebuchet MS"/>
                <a:cs typeface="Trebuchet MS"/>
              </a:rPr>
              <a:t>1</a:t>
            </a:r>
            <a:r>
              <a:rPr sz="2500" spc="280" dirty="0">
                <a:latin typeface="Trebuchet MS"/>
                <a:cs typeface="Trebuchet MS"/>
              </a:rPr>
              <a:t>)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98306" y="3038754"/>
            <a:ext cx="1110615" cy="33388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5325" spc="187" baseline="-79029" dirty="0">
                <a:latin typeface="Tahoma"/>
                <a:cs typeface="Tahoma"/>
              </a:rPr>
              <a:t>=</a:t>
            </a:r>
            <a:r>
              <a:rPr sz="5325" spc="-307" baseline="-79029" dirty="0">
                <a:latin typeface="Tahoma"/>
                <a:cs typeface="Tahoma"/>
              </a:rPr>
              <a:t> </a:t>
            </a:r>
            <a:r>
              <a:rPr sz="3550" spc="-450" dirty="0">
                <a:latin typeface="MingLiU_HKSCS-ExtB"/>
                <a:cs typeface="MingLiU_HKSCS-ExtB"/>
              </a:rPr>
              <a:t>✓</a:t>
            </a:r>
            <a:r>
              <a:rPr sz="5325" spc="-675" baseline="-44600" dirty="0">
                <a:latin typeface="SimSun"/>
                <a:cs typeface="SimSun"/>
              </a:rPr>
              <a:t>1</a:t>
            </a:r>
            <a:endParaRPr sz="5325" baseline="-44600">
              <a:latin typeface="SimSun"/>
              <a:cs typeface="SimSun"/>
            </a:endParaRPr>
          </a:p>
          <a:p>
            <a:pPr marL="38100">
              <a:lnSpc>
                <a:spcPct val="100000"/>
              </a:lnSpc>
              <a:spcBef>
                <a:spcPts val="6640"/>
              </a:spcBef>
            </a:pPr>
            <a:r>
              <a:rPr sz="5325" spc="187" baseline="-79029" dirty="0">
                <a:latin typeface="Tahoma"/>
                <a:cs typeface="Tahoma"/>
              </a:rPr>
              <a:t>=</a:t>
            </a:r>
            <a:r>
              <a:rPr sz="5325" spc="-307" baseline="-79029" dirty="0">
                <a:latin typeface="Tahoma"/>
                <a:cs typeface="Tahoma"/>
              </a:rPr>
              <a:t> </a:t>
            </a:r>
            <a:r>
              <a:rPr sz="3550" spc="-450" dirty="0">
                <a:latin typeface="MingLiU_HKSCS-ExtB"/>
                <a:cs typeface="MingLiU_HKSCS-ExtB"/>
              </a:rPr>
              <a:t>✓</a:t>
            </a:r>
            <a:r>
              <a:rPr sz="5325" spc="-675" baseline="-44600" dirty="0">
                <a:latin typeface="SimSun"/>
                <a:cs typeface="SimSun"/>
              </a:rPr>
              <a:t>1</a:t>
            </a:r>
            <a:endParaRPr sz="5325" baseline="-44600">
              <a:latin typeface="SimSun"/>
              <a:cs typeface="SimSun"/>
            </a:endParaRPr>
          </a:p>
          <a:p>
            <a:pPr marL="38100">
              <a:lnSpc>
                <a:spcPct val="100000"/>
              </a:lnSpc>
              <a:spcBef>
                <a:spcPts val="6640"/>
              </a:spcBef>
            </a:pPr>
            <a:r>
              <a:rPr sz="5325" spc="187" baseline="-79029" dirty="0">
                <a:latin typeface="Tahoma"/>
                <a:cs typeface="Tahoma"/>
              </a:rPr>
              <a:t>=</a:t>
            </a:r>
            <a:r>
              <a:rPr sz="5325" spc="-307" baseline="-79029" dirty="0">
                <a:latin typeface="Tahoma"/>
                <a:cs typeface="Tahoma"/>
              </a:rPr>
              <a:t> </a:t>
            </a:r>
            <a:r>
              <a:rPr sz="3550" spc="-450" dirty="0">
                <a:latin typeface="MingLiU_HKSCS-ExtB"/>
                <a:cs typeface="MingLiU_HKSCS-ExtB"/>
              </a:rPr>
              <a:t>✓</a:t>
            </a:r>
            <a:r>
              <a:rPr sz="5325" spc="-675" baseline="-44600" dirty="0">
                <a:latin typeface="SimSun"/>
                <a:cs typeface="SimSun"/>
              </a:rPr>
              <a:t>1</a:t>
            </a:r>
            <a:endParaRPr sz="5325" baseline="-44600">
              <a:latin typeface="SimSun"/>
              <a:cs typeface="SimSu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110791" y="2395674"/>
          <a:ext cx="4429757" cy="48986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45"/>
                <a:gridCol w="341630"/>
                <a:gridCol w="494665"/>
                <a:gridCol w="683260"/>
                <a:gridCol w="1043939"/>
                <a:gridCol w="1043939"/>
                <a:gridCol w="487679"/>
              </a:tblGrid>
              <a:tr h="79284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3390"/>
                        </a:lnSpc>
                      </a:pPr>
                      <a:r>
                        <a:rPr sz="3550" dirty="0">
                          <a:latin typeface="SimSun"/>
                          <a:cs typeface="SimSun"/>
                        </a:rPr>
                        <a:t>4</a:t>
                      </a:r>
                      <a:endParaRPr sz="355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8010">
                        <a:lnSpc>
                          <a:spcPts val="3390"/>
                        </a:lnSpc>
                      </a:pPr>
                      <a:r>
                        <a:rPr sz="3550" dirty="0">
                          <a:latin typeface="SimSun"/>
                          <a:cs typeface="SimSun"/>
                        </a:rPr>
                        <a:t>6</a:t>
                      </a:r>
                      <a:endParaRPr sz="355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ts val="3390"/>
                        </a:lnSpc>
                      </a:pPr>
                      <a:r>
                        <a:rPr sz="3550" dirty="0">
                          <a:latin typeface="SimSun"/>
                          <a:cs typeface="SimSun"/>
                        </a:rPr>
                        <a:t>8</a:t>
                      </a:r>
                      <a:endParaRPr sz="355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</a:tr>
              <a:tr h="838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550" dirty="0">
                          <a:latin typeface="SimSun"/>
                          <a:cs typeface="SimSun"/>
                        </a:rPr>
                        <a:t>3</a:t>
                      </a:r>
                      <a:endParaRPr sz="3550">
                        <a:latin typeface="SimSun"/>
                        <a:cs typeface="SimSun"/>
                      </a:endParaRPr>
                    </a:p>
                  </a:txBody>
                  <a:tcPr marL="0" marR="0" marT="2286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550" dirty="0">
                          <a:latin typeface="SimSun"/>
                          <a:cs typeface="SimSun"/>
                        </a:rPr>
                        <a:t>5</a:t>
                      </a:r>
                      <a:endParaRPr sz="3550">
                        <a:latin typeface="SimSun"/>
                        <a:cs typeface="SimSun"/>
                      </a:endParaRPr>
                    </a:p>
                  </a:txBody>
                  <a:tcPr marL="0" marR="0" marT="228600" marB="0"/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550" dirty="0">
                          <a:latin typeface="SimSun"/>
                          <a:cs typeface="SimSun"/>
                        </a:rPr>
                        <a:t>7</a:t>
                      </a:r>
                      <a:endParaRPr sz="3550">
                        <a:latin typeface="SimSun"/>
                        <a:cs typeface="SimSun"/>
                      </a:endParaRPr>
                    </a:p>
                  </a:txBody>
                  <a:tcPr marL="0" marR="0" marT="2286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92150">
                <a:tc>
                  <a:txBody>
                    <a:bodyPr/>
                    <a:lstStyle/>
                    <a:p>
                      <a:pPr marL="31750">
                        <a:lnSpc>
                          <a:spcPts val="3745"/>
                        </a:lnSpc>
                      </a:pPr>
                      <a:r>
                        <a:rPr sz="3550" dirty="0">
                          <a:latin typeface="SimSun"/>
                          <a:cs typeface="SimSun"/>
                        </a:rPr>
                        <a:t>2</a:t>
                      </a:r>
                      <a:endParaRPr sz="355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3745"/>
                        </a:lnSpc>
                      </a:pPr>
                      <a:r>
                        <a:rPr sz="3550" dirty="0">
                          <a:latin typeface="SimSun"/>
                          <a:cs typeface="SimSun"/>
                        </a:rPr>
                        <a:t>4</a:t>
                      </a:r>
                      <a:endParaRPr sz="355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45"/>
                        </a:lnSpc>
                      </a:pPr>
                      <a:r>
                        <a:rPr sz="3550" dirty="0">
                          <a:latin typeface="SimSun"/>
                          <a:cs typeface="SimSun"/>
                        </a:rPr>
                        <a:t>6</a:t>
                      </a:r>
                      <a:endParaRPr sz="355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ts val="3745"/>
                        </a:lnSpc>
                      </a:pPr>
                      <a:r>
                        <a:rPr sz="3550" dirty="0">
                          <a:latin typeface="SimSun"/>
                          <a:cs typeface="SimSun"/>
                        </a:rPr>
                        <a:t>8</a:t>
                      </a:r>
                      <a:endParaRPr sz="355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92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3550" dirty="0">
                          <a:latin typeface="SimSun"/>
                          <a:cs typeface="SimSun"/>
                        </a:rPr>
                        <a:t>2</a:t>
                      </a:r>
                      <a:endParaRPr sz="3550">
                        <a:latin typeface="SimSun"/>
                        <a:cs typeface="SimSun"/>
                      </a:endParaRPr>
                    </a:p>
                  </a:txBody>
                  <a:tcPr marL="0" marR="0" marT="825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3550" dirty="0">
                          <a:latin typeface="SimSun"/>
                          <a:cs typeface="SimSun"/>
                        </a:rPr>
                        <a:t>5</a:t>
                      </a:r>
                      <a:endParaRPr sz="3550">
                        <a:latin typeface="SimSun"/>
                        <a:cs typeface="SimSun"/>
                      </a:endParaRPr>
                    </a:p>
                  </a:txBody>
                  <a:tcPr marL="0" marR="0" marT="82550" marB="0"/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3550" dirty="0">
                          <a:latin typeface="SimSun"/>
                          <a:cs typeface="SimSun"/>
                        </a:rPr>
                        <a:t>6</a:t>
                      </a:r>
                      <a:endParaRPr sz="3550">
                        <a:latin typeface="SimSun"/>
                        <a:cs typeface="SimSun"/>
                      </a:endParaRPr>
                    </a:p>
                  </a:txBody>
                  <a:tcPr marL="0" marR="0" marT="825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92150">
                <a:tc>
                  <a:txBody>
                    <a:bodyPr/>
                    <a:lstStyle/>
                    <a:p>
                      <a:pPr marL="31750">
                        <a:lnSpc>
                          <a:spcPts val="3745"/>
                        </a:lnSpc>
                      </a:pPr>
                      <a:r>
                        <a:rPr sz="3550" dirty="0">
                          <a:latin typeface="SimSun"/>
                          <a:cs typeface="SimSun"/>
                        </a:rPr>
                        <a:t>3</a:t>
                      </a:r>
                      <a:endParaRPr sz="355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3745"/>
                        </a:lnSpc>
                      </a:pPr>
                      <a:r>
                        <a:rPr sz="3550" dirty="0">
                          <a:latin typeface="SimSun"/>
                          <a:cs typeface="SimSun"/>
                        </a:rPr>
                        <a:t>4</a:t>
                      </a:r>
                      <a:endParaRPr sz="355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45"/>
                        </a:lnSpc>
                      </a:pPr>
                      <a:r>
                        <a:rPr sz="3550" dirty="0">
                          <a:latin typeface="SimSun"/>
                          <a:cs typeface="SimSun"/>
                        </a:rPr>
                        <a:t>7</a:t>
                      </a:r>
                      <a:endParaRPr sz="355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ts val="3745"/>
                        </a:lnSpc>
                      </a:pPr>
                      <a:r>
                        <a:rPr sz="3550" dirty="0">
                          <a:latin typeface="SimSun"/>
                          <a:cs typeface="SimSun"/>
                        </a:rPr>
                        <a:t>8</a:t>
                      </a:r>
                      <a:endParaRPr sz="355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92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3550" dirty="0">
                          <a:latin typeface="SimSun"/>
                          <a:cs typeface="SimSun"/>
                        </a:rPr>
                        <a:t>2</a:t>
                      </a:r>
                      <a:endParaRPr sz="3550">
                        <a:latin typeface="SimSun"/>
                        <a:cs typeface="SimSun"/>
                      </a:endParaRPr>
                    </a:p>
                  </a:txBody>
                  <a:tcPr marL="0" marR="0" marT="825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3550" dirty="0">
                          <a:latin typeface="SimSun"/>
                          <a:cs typeface="SimSun"/>
                        </a:rPr>
                        <a:t>3</a:t>
                      </a:r>
                      <a:endParaRPr sz="3550">
                        <a:latin typeface="SimSun"/>
                        <a:cs typeface="SimSun"/>
                      </a:endParaRPr>
                    </a:p>
                  </a:txBody>
                  <a:tcPr marL="0" marR="0" marT="82550" marB="0"/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3550" dirty="0">
                          <a:latin typeface="SimSun"/>
                          <a:cs typeface="SimSun"/>
                        </a:rPr>
                        <a:t>4</a:t>
                      </a:r>
                      <a:endParaRPr sz="3550">
                        <a:latin typeface="SimSun"/>
                        <a:cs typeface="SimSun"/>
                      </a:endParaRPr>
                    </a:p>
                  </a:txBody>
                  <a:tcPr marL="0" marR="0" marT="825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98971">
                <a:tc>
                  <a:txBody>
                    <a:bodyPr/>
                    <a:lstStyle/>
                    <a:p>
                      <a:pPr marL="31750">
                        <a:lnSpc>
                          <a:spcPts val="3745"/>
                        </a:lnSpc>
                      </a:pPr>
                      <a:r>
                        <a:rPr sz="3550" dirty="0">
                          <a:latin typeface="SimSun"/>
                          <a:cs typeface="SimSun"/>
                        </a:rPr>
                        <a:t>5</a:t>
                      </a:r>
                      <a:endParaRPr sz="355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3745"/>
                        </a:lnSpc>
                      </a:pPr>
                      <a:r>
                        <a:rPr sz="3550" dirty="0">
                          <a:latin typeface="SimSun"/>
                          <a:cs typeface="SimSun"/>
                        </a:rPr>
                        <a:t>6</a:t>
                      </a:r>
                      <a:endParaRPr sz="355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45"/>
                        </a:lnSpc>
                      </a:pPr>
                      <a:r>
                        <a:rPr sz="3550" dirty="0">
                          <a:latin typeface="SimSun"/>
                          <a:cs typeface="SimSun"/>
                        </a:rPr>
                        <a:t>7</a:t>
                      </a:r>
                      <a:endParaRPr sz="355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ts val="3745"/>
                        </a:lnSpc>
                      </a:pPr>
                      <a:r>
                        <a:rPr sz="3550" dirty="0">
                          <a:latin typeface="SimSun"/>
                          <a:cs typeface="SimSun"/>
                        </a:rPr>
                        <a:t>8</a:t>
                      </a:r>
                      <a:endParaRPr sz="355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2343241" y="5065824"/>
            <a:ext cx="369570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50" b="1" spc="750" dirty="0">
                <a:latin typeface="Calibri"/>
                <a:cs typeface="Calibri"/>
              </a:rPr>
              <a:t>X</a:t>
            </a:r>
            <a:endParaRPr sz="35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87421" y="5283637"/>
            <a:ext cx="51244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275" dirty="0">
                <a:latin typeface="Trebuchet MS"/>
                <a:cs typeface="Trebuchet MS"/>
              </a:rPr>
              <a:t>(</a:t>
            </a:r>
            <a:r>
              <a:rPr sz="2500" spc="114" dirty="0">
                <a:latin typeface="Trebuchet MS"/>
                <a:cs typeface="Trebuchet MS"/>
              </a:rPr>
              <a:t>2</a:t>
            </a:r>
            <a:r>
              <a:rPr sz="2500" spc="280" dirty="0">
                <a:latin typeface="Trebuchet MS"/>
                <a:cs typeface="Trebuchet MS"/>
              </a:rPr>
              <a:t>)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43241" y="6450123"/>
            <a:ext cx="369570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50" b="1" spc="750" dirty="0">
                <a:latin typeface="Calibri"/>
                <a:cs typeface="Calibri"/>
              </a:rPr>
              <a:t>X</a:t>
            </a:r>
            <a:endParaRPr sz="35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87421" y="6667937"/>
            <a:ext cx="51244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275" dirty="0">
                <a:latin typeface="Trebuchet MS"/>
                <a:cs typeface="Trebuchet MS"/>
              </a:rPr>
              <a:t>(</a:t>
            </a:r>
            <a:r>
              <a:rPr sz="2500" spc="160" dirty="0">
                <a:latin typeface="Calibri"/>
                <a:cs typeface="Calibri"/>
              </a:rPr>
              <a:t>3</a:t>
            </a:r>
            <a:r>
              <a:rPr sz="2500" spc="280" dirty="0">
                <a:latin typeface="Trebuchet MS"/>
                <a:cs typeface="Trebuchet MS"/>
              </a:rPr>
              <a:t>)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981964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8920" algn="l"/>
                <a:tab pos="7139305" algn="l"/>
              </a:tabLst>
            </a:pPr>
            <a:r>
              <a:rPr dirty="0"/>
              <a:t>Ano</a:t>
            </a:r>
            <a:r>
              <a:rPr spc="-5" dirty="0"/>
              <a:t>t</a:t>
            </a:r>
            <a:r>
              <a:rPr dirty="0"/>
              <a:t>h</a:t>
            </a:r>
            <a:r>
              <a:rPr spc="-5" dirty="0"/>
              <a:t>e</a:t>
            </a:r>
            <a:r>
              <a:rPr dirty="0"/>
              <a:t>r	</a:t>
            </a:r>
            <a:r>
              <a:rPr spc="-5" dirty="0"/>
              <a:t>mat</a:t>
            </a:r>
            <a:r>
              <a:rPr dirty="0"/>
              <a:t>r</a:t>
            </a:r>
            <a:r>
              <a:rPr spc="-5" dirty="0"/>
              <a:t>icizati</a:t>
            </a:r>
            <a:r>
              <a:rPr dirty="0"/>
              <a:t>on	</a:t>
            </a:r>
            <a:r>
              <a:rPr spc="-5" dirty="0"/>
              <a:t>e</a:t>
            </a:r>
            <a:r>
              <a:rPr dirty="0"/>
              <a:t>x</a:t>
            </a:r>
            <a:r>
              <a:rPr spc="-5" dirty="0"/>
              <a:t>am</a:t>
            </a:r>
            <a:r>
              <a:rPr dirty="0"/>
              <a:t>p</a:t>
            </a:r>
            <a:r>
              <a:rPr spc="-5" dirty="0"/>
              <a:t>l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900" y="114300"/>
            <a:ext cx="12573000" cy="977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591947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85" smtClean="0">
                <a:latin typeface="Times New Roman"/>
                <a:cs typeface="Times New Roman"/>
              </a:rPr>
              <a:t>Tensors</a:t>
            </a:r>
            <a:endParaRPr b="1" spc="-85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300" y="1140460"/>
            <a:ext cx="8580755" cy="442976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571500" indent="-558800">
              <a:lnSpc>
                <a:spcPct val="100000"/>
              </a:lnSpc>
              <a:spcBef>
                <a:spcPts val="1019"/>
              </a:spcBef>
              <a:buAutoNum type="arabicPeriod"/>
              <a:tabLst>
                <a:tab pos="570865" algn="l"/>
                <a:tab pos="571500" algn="l"/>
                <a:tab pos="2045970" algn="l"/>
                <a:tab pos="2977515" algn="l"/>
                <a:tab pos="3676015" algn="l"/>
              </a:tabLst>
            </a:pPr>
            <a:r>
              <a:rPr sz="4400" b="1" dirty="0">
                <a:solidFill>
                  <a:srgbClr val="002F73"/>
                </a:solidFill>
                <a:latin typeface="Times New Roman"/>
                <a:cs typeface="Times New Roman"/>
              </a:rPr>
              <a:t>What	</a:t>
            </a:r>
            <a:r>
              <a:rPr sz="4400" b="1" spc="-5" dirty="0">
                <a:solidFill>
                  <a:srgbClr val="002F73"/>
                </a:solidFill>
                <a:latin typeface="Times New Roman"/>
                <a:cs typeface="Times New Roman"/>
              </a:rPr>
              <a:t>is</a:t>
            </a:r>
            <a:r>
              <a:rPr sz="4400" b="1" dirty="0">
                <a:solidFill>
                  <a:srgbClr val="002F73"/>
                </a:solidFill>
                <a:latin typeface="Times New Roman"/>
                <a:cs typeface="Times New Roman"/>
              </a:rPr>
              <a:t> a	…	</a:t>
            </a:r>
            <a:r>
              <a:rPr sz="4400" b="1" spc="-5" dirty="0">
                <a:solidFill>
                  <a:srgbClr val="002F73"/>
                </a:solidFill>
                <a:latin typeface="Times New Roman"/>
                <a:cs typeface="Times New Roman"/>
              </a:rPr>
              <a:t>tensor?</a:t>
            </a:r>
            <a:endParaRPr sz="4400">
              <a:latin typeface="Times New Roman"/>
              <a:cs typeface="Times New Roman"/>
            </a:endParaRPr>
          </a:p>
          <a:p>
            <a:pPr marL="571500" indent="-558800">
              <a:lnSpc>
                <a:spcPct val="100000"/>
              </a:lnSpc>
              <a:spcBef>
                <a:spcPts val="919"/>
              </a:spcBef>
              <a:buAutoNum type="arabicPeriod"/>
              <a:tabLst>
                <a:tab pos="570865" algn="l"/>
                <a:tab pos="571500" algn="l"/>
              </a:tabLst>
            </a:pPr>
            <a:r>
              <a:rPr sz="4400" b="1" spc="-5" dirty="0">
                <a:solidFill>
                  <a:srgbClr val="002F73"/>
                </a:solidFill>
                <a:latin typeface="Times New Roman"/>
                <a:cs typeface="Times New Roman"/>
              </a:rPr>
              <a:t>Basic</a:t>
            </a:r>
            <a:r>
              <a:rPr sz="4400" b="1" spc="-30" dirty="0">
                <a:solidFill>
                  <a:srgbClr val="002F73"/>
                </a:solidFill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002F73"/>
                </a:solidFill>
                <a:latin typeface="Times New Roman"/>
                <a:cs typeface="Times New Roman"/>
              </a:rPr>
              <a:t>Operations</a:t>
            </a:r>
            <a:endParaRPr sz="4400">
              <a:latin typeface="Times New Roman"/>
              <a:cs typeface="Times New Roman"/>
            </a:endParaRPr>
          </a:p>
          <a:p>
            <a:pPr marL="571500" indent="-558800">
              <a:lnSpc>
                <a:spcPct val="100000"/>
              </a:lnSpc>
              <a:spcBef>
                <a:spcPts val="919"/>
              </a:spcBef>
              <a:buAutoNum type="arabicPeriod"/>
              <a:tabLst>
                <a:tab pos="570865" algn="l"/>
                <a:tab pos="571500" algn="l"/>
              </a:tabLst>
            </a:pPr>
            <a:r>
              <a:rPr sz="4400" b="1" spc="-70" dirty="0">
                <a:solidFill>
                  <a:srgbClr val="002F73"/>
                </a:solidFill>
                <a:latin typeface="Times New Roman"/>
                <a:cs typeface="Times New Roman"/>
              </a:rPr>
              <a:t>Tensor</a:t>
            </a:r>
            <a:r>
              <a:rPr sz="4400" b="1" spc="-100" dirty="0">
                <a:solidFill>
                  <a:srgbClr val="002F73"/>
                </a:solidFill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002F73"/>
                </a:solidFill>
                <a:latin typeface="Times New Roman"/>
                <a:cs typeface="Times New Roman"/>
              </a:rPr>
              <a:t>Decompositions</a:t>
            </a:r>
            <a:r>
              <a:rPr sz="4400" b="1" spc="-15" dirty="0">
                <a:solidFill>
                  <a:srgbClr val="002F73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02F73"/>
                </a:solidFill>
                <a:latin typeface="Times New Roman"/>
                <a:cs typeface="Times New Roman"/>
              </a:rPr>
              <a:t>and</a:t>
            </a:r>
            <a:r>
              <a:rPr sz="4400" b="1" spc="-10" dirty="0">
                <a:solidFill>
                  <a:srgbClr val="002F73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02F73"/>
                </a:solidFill>
                <a:latin typeface="Times New Roman"/>
                <a:cs typeface="Times New Roman"/>
              </a:rPr>
              <a:t>Rank</a:t>
            </a:r>
            <a:endParaRPr sz="4400">
              <a:latin typeface="Times New Roman"/>
              <a:cs typeface="Times New Roman"/>
            </a:endParaRPr>
          </a:p>
          <a:p>
            <a:pPr marL="1403350" lvl="1" indent="-831850">
              <a:lnSpc>
                <a:spcPct val="100000"/>
              </a:lnSpc>
              <a:spcBef>
                <a:spcPts val="819"/>
              </a:spcBef>
              <a:buAutoNum type="arabicPeriod"/>
              <a:tabLst>
                <a:tab pos="1403350" algn="l"/>
              </a:tabLst>
            </a:pPr>
            <a:r>
              <a:rPr sz="3800" b="1" dirty="0">
                <a:solidFill>
                  <a:srgbClr val="002F73"/>
                </a:solidFill>
                <a:latin typeface="Times New Roman"/>
                <a:cs typeface="Times New Roman"/>
              </a:rPr>
              <a:t>CP</a:t>
            </a:r>
            <a:r>
              <a:rPr sz="3800" b="1" spc="-235" dirty="0">
                <a:solidFill>
                  <a:srgbClr val="002F73"/>
                </a:solidFill>
                <a:latin typeface="Times New Roman"/>
                <a:cs typeface="Times New Roman"/>
              </a:rPr>
              <a:t> </a:t>
            </a:r>
            <a:r>
              <a:rPr sz="3800" b="1" spc="-5" dirty="0">
                <a:solidFill>
                  <a:srgbClr val="002F73"/>
                </a:solidFill>
                <a:latin typeface="Times New Roman"/>
                <a:cs typeface="Times New Roman"/>
              </a:rPr>
              <a:t>Decomposition</a:t>
            </a:r>
            <a:endParaRPr sz="3800">
              <a:latin typeface="Times New Roman"/>
              <a:cs typeface="Times New Roman"/>
            </a:endParaRPr>
          </a:p>
          <a:p>
            <a:pPr marL="1403350" lvl="1" indent="-83185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1403350" algn="l"/>
              </a:tabLst>
            </a:pPr>
            <a:r>
              <a:rPr sz="3800" b="1" spc="-60" dirty="0">
                <a:solidFill>
                  <a:srgbClr val="002F73"/>
                </a:solidFill>
                <a:latin typeface="Times New Roman"/>
                <a:cs typeface="Times New Roman"/>
              </a:rPr>
              <a:t>Tensor</a:t>
            </a:r>
            <a:r>
              <a:rPr sz="3800" b="1" spc="-110" dirty="0">
                <a:solidFill>
                  <a:srgbClr val="002F73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002F73"/>
                </a:solidFill>
                <a:latin typeface="Times New Roman"/>
                <a:cs typeface="Times New Roman"/>
              </a:rPr>
              <a:t>Rank</a:t>
            </a:r>
            <a:endParaRPr sz="3800">
              <a:latin typeface="Times New Roman"/>
              <a:cs typeface="Times New Roman"/>
            </a:endParaRPr>
          </a:p>
          <a:p>
            <a:pPr marL="1403350" lvl="1" indent="-831850">
              <a:lnSpc>
                <a:spcPct val="100000"/>
              </a:lnSpc>
              <a:spcBef>
                <a:spcPts val="740"/>
              </a:spcBef>
              <a:buAutoNum type="arabicPeriod"/>
              <a:tabLst>
                <a:tab pos="1403350" algn="l"/>
              </a:tabLst>
            </a:pPr>
            <a:r>
              <a:rPr sz="3800" b="1" spc="-60" dirty="0">
                <a:solidFill>
                  <a:srgbClr val="002F73"/>
                </a:solidFill>
                <a:latin typeface="Times New Roman"/>
                <a:cs typeface="Times New Roman"/>
              </a:rPr>
              <a:t>Tucker</a:t>
            </a:r>
            <a:r>
              <a:rPr sz="3800" b="1" spc="-95" dirty="0">
                <a:solidFill>
                  <a:srgbClr val="002F73"/>
                </a:solidFill>
                <a:latin typeface="Times New Roman"/>
                <a:cs typeface="Times New Roman"/>
              </a:rPr>
              <a:t> </a:t>
            </a:r>
            <a:r>
              <a:rPr sz="3800" b="1" spc="-5" dirty="0">
                <a:solidFill>
                  <a:srgbClr val="002F73"/>
                </a:solidFill>
                <a:latin typeface="Times New Roman"/>
                <a:cs typeface="Times New Roman"/>
              </a:rPr>
              <a:t>Decomposition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80216" y="8902700"/>
            <a:ext cx="2573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Kolda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Bader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2009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6858634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0610" algn="l"/>
              </a:tabLst>
            </a:pPr>
            <a:r>
              <a:rPr spc="-75" dirty="0"/>
              <a:t>Tensor	</a:t>
            </a:r>
            <a:r>
              <a:rPr spc="-5" dirty="0"/>
              <a:t>Multiplication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5700" y="8009247"/>
            <a:ext cx="889889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3400" spc="-5" dirty="0">
                <a:latin typeface="Times New Roman"/>
                <a:cs typeface="Times New Roman"/>
              </a:rPr>
              <a:t>Inner</a:t>
            </a:r>
            <a:r>
              <a:rPr sz="340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product</a:t>
            </a:r>
            <a:r>
              <a:rPr sz="340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between</a:t>
            </a:r>
            <a:r>
              <a:rPr sz="3400" spc="5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mode-</a:t>
            </a:r>
            <a:r>
              <a:rPr sz="3400" i="1" spc="-5" dirty="0">
                <a:latin typeface="Times New Roman"/>
                <a:cs typeface="Times New Roman"/>
              </a:rPr>
              <a:t>n</a:t>
            </a:r>
            <a:r>
              <a:rPr sz="3400" i="1" spc="5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fibres</a:t>
            </a:r>
            <a:r>
              <a:rPr sz="3400" spc="5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and</a:t>
            </a:r>
            <a:r>
              <a:rPr sz="3400" spc="5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vector</a:t>
            </a:r>
            <a:r>
              <a:rPr sz="3400" dirty="0">
                <a:latin typeface="Times New Roman"/>
                <a:cs typeface="Times New Roman"/>
              </a:rPr>
              <a:t> </a:t>
            </a:r>
            <a:r>
              <a:rPr sz="3400" b="1" dirty="0">
                <a:latin typeface="Times New Roman"/>
                <a:cs typeface="Times New Roman"/>
              </a:rPr>
              <a:t>v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" y="1201856"/>
            <a:ext cx="12511405" cy="2641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0" indent="-342900">
              <a:lnSpc>
                <a:spcPts val="5675"/>
              </a:lnSpc>
              <a:spcBef>
                <a:spcPts val="105"/>
              </a:spcBef>
              <a:buFont typeface="Arial MT"/>
              <a:buChar char="•"/>
              <a:tabLst>
                <a:tab pos="368300" algn="l"/>
                <a:tab pos="4774565" algn="l"/>
                <a:tab pos="6280150" algn="l"/>
                <a:tab pos="6885305" algn="l"/>
                <a:tab pos="10980420" algn="l"/>
                <a:tab pos="11927205" algn="l"/>
              </a:tabLst>
            </a:pPr>
            <a:r>
              <a:rPr sz="4400" spc="-5" dirty="0">
                <a:latin typeface="Times New Roman"/>
                <a:cs typeface="Times New Roman"/>
              </a:rPr>
              <a:t>Let</a:t>
            </a:r>
            <a:r>
              <a:rPr sz="4400" spc="-254" dirty="0">
                <a:latin typeface="Times New Roman"/>
                <a:cs typeface="Times New Roman"/>
              </a:rPr>
              <a:t> </a:t>
            </a:r>
            <a:r>
              <a:rPr sz="4850" i="1" spc="55" dirty="0">
                <a:latin typeface="Trebuchet MS"/>
                <a:cs typeface="Trebuchet MS"/>
              </a:rPr>
              <a:t>X</a:t>
            </a:r>
            <a:r>
              <a:rPr sz="4850" i="1" spc="445" dirty="0">
                <a:latin typeface="Trebuchet MS"/>
                <a:cs typeface="Trebuchet MS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be </a:t>
            </a:r>
            <a:r>
              <a:rPr sz="4400" spc="-5" dirty="0">
                <a:latin typeface="Times New Roman"/>
                <a:cs typeface="Times New Roman"/>
              </a:rPr>
              <a:t>an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i="1" spc="-5" dirty="0">
                <a:latin typeface="Times New Roman"/>
                <a:cs typeface="Times New Roman"/>
              </a:rPr>
              <a:t>N</a:t>
            </a:r>
            <a:r>
              <a:rPr sz="4400" spc="-5" dirty="0">
                <a:latin typeface="Times New Roman"/>
                <a:cs typeface="Times New Roman"/>
              </a:rPr>
              <a:t>-way	tensor	</a:t>
            </a:r>
            <a:r>
              <a:rPr sz="4400" dirty="0">
                <a:latin typeface="Times New Roman"/>
                <a:cs typeface="Times New Roman"/>
              </a:rPr>
              <a:t>of	</a:t>
            </a:r>
            <a:r>
              <a:rPr sz="4400" spc="-5" dirty="0">
                <a:latin typeface="Times New Roman"/>
                <a:cs typeface="Times New Roman"/>
              </a:rPr>
              <a:t>size</a:t>
            </a:r>
            <a:r>
              <a:rPr sz="4400" spc="25" dirty="0">
                <a:latin typeface="Times New Roman"/>
                <a:cs typeface="Times New Roman"/>
              </a:rPr>
              <a:t> </a:t>
            </a:r>
            <a:r>
              <a:rPr sz="4400" i="1" dirty="0">
                <a:latin typeface="Times New Roman"/>
                <a:cs typeface="Times New Roman"/>
              </a:rPr>
              <a:t>I</a:t>
            </a:r>
            <a:r>
              <a:rPr sz="4350" baseline="-5747" dirty="0">
                <a:latin typeface="Times New Roman"/>
                <a:cs typeface="Times New Roman"/>
              </a:rPr>
              <a:t>1</a:t>
            </a:r>
            <a:r>
              <a:rPr sz="4400" i="1" dirty="0">
                <a:latin typeface="Times New Roman"/>
                <a:cs typeface="Times New Roman"/>
              </a:rPr>
              <a:t>×I</a:t>
            </a:r>
            <a:r>
              <a:rPr sz="4350" baseline="-5747" dirty="0">
                <a:latin typeface="Times New Roman"/>
                <a:cs typeface="Times New Roman"/>
              </a:rPr>
              <a:t>2</a:t>
            </a:r>
            <a:r>
              <a:rPr sz="4400" i="1" dirty="0">
                <a:latin typeface="Times New Roman"/>
                <a:cs typeface="Times New Roman"/>
              </a:rPr>
              <a:t>×…×I</a:t>
            </a:r>
            <a:r>
              <a:rPr sz="4350" i="1" baseline="-5747" dirty="0">
                <a:latin typeface="Times New Roman"/>
                <a:cs typeface="Times New Roman"/>
              </a:rPr>
              <a:t>N</a:t>
            </a:r>
            <a:r>
              <a:rPr sz="4400" i="1" dirty="0">
                <a:latin typeface="Times New Roman"/>
                <a:cs typeface="Times New Roman"/>
              </a:rPr>
              <a:t>,	</a:t>
            </a:r>
            <a:r>
              <a:rPr sz="4400" spc="-5" dirty="0">
                <a:latin typeface="Times New Roman"/>
                <a:cs typeface="Times New Roman"/>
              </a:rPr>
              <a:t>and	let</a:t>
            </a:r>
            <a:endParaRPr sz="4400">
              <a:latin typeface="Times New Roman"/>
              <a:cs typeface="Times New Roman"/>
            </a:endParaRPr>
          </a:p>
          <a:p>
            <a:pPr marL="368300">
              <a:lnSpc>
                <a:spcPts val="5030"/>
              </a:lnSpc>
              <a:tabLst>
                <a:tab pos="911225" algn="l"/>
                <a:tab pos="3564254" algn="l"/>
                <a:tab pos="4169410" algn="l"/>
              </a:tabLst>
            </a:pPr>
            <a:r>
              <a:rPr sz="4400" b="1" dirty="0">
                <a:latin typeface="Times New Roman"/>
                <a:cs typeface="Times New Roman"/>
              </a:rPr>
              <a:t>U	</a:t>
            </a:r>
            <a:r>
              <a:rPr sz="4400" dirty="0">
                <a:latin typeface="Times New Roman"/>
                <a:cs typeface="Times New Roman"/>
              </a:rPr>
              <a:t>be</a:t>
            </a:r>
            <a:r>
              <a:rPr sz="4400" spc="-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a </a:t>
            </a:r>
            <a:r>
              <a:rPr sz="4400" spc="-5" dirty="0">
                <a:latin typeface="Times New Roman"/>
                <a:cs typeface="Times New Roman"/>
              </a:rPr>
              <a:t>matrix	</a:t>
            </a:r>
            <a:r>
              <a:rPr sz="4400" dirty="0">
                <a:latin typeface="Times New Roman"/>
                <a:cs typeface="Times New Roman"/>
              </a:rPr>
              <a:t>of	</a:t>
            </a:r>
            <a:r>
              <a:rPr sz="4400" spc="-5" dirty="0">
                <a:latin typeface="Times New Roman"/>
                <a:cs typeface="Times New Roman"/>
              </a:rPr>
              <a:t>size</a:t>
            </a:r>
            <a:r>
              <a:rPr sz="4400" spc="-35" dirty="0">
                <a:latin typeface="Times New Roman"/>
                <a:cs typeface="Times New Roman"/>
              </a:rPr>
              <a:t> </a:t>
            </a:r>
            <a:r>
              <a:rPr sz="4400" i="1" dirty="0">
                <a:latin typeface="Times New Roman"/>
                <a:cs typeface="Times New Roman"/>
              </a:rPr>
              <a:t>J×I</a:t>
            </a:r>
            <a:r>
              <a:rPr sz="4350" i="1" baseline="-5747" dirty="0">
                <a:latin typeface="Times New Roman"/>
                <a:cs typeface="Times New Roman"/>
              </a:rPr>
              <a:t>n</a:t>
            </a:r>
            <a:endParaRPr sz="4350" baseline="-5747">
              <a:latin typeface="Times New Roman"/>
              <a:cs typeface="Times New Roman"/>
            </a:endParaRPr>
          </a:p>
          <a:p>
            <a:pPr marL="831850" marR="818515" indent="-349250">
              <a:lnSpc>
                <a:spcPct val="91900"/>
              </a:lnSpc>
              <a:spcBef>
                <a:spcPts val="365"/>
              </a:spcBef>
              <a:tabLst>
                <a:tab pos="9297035" algn="l"/>
              </a:tabLst>
            </a:pPr>
            <a:r>
              <a:rPr sz="3800" dirty="0">
                <a:latin typeface="Arial MT"/>
                <a:cs typeface="Arial MT"/>
              </a:rPr>
              <a:t>–</a:t>
            </a:r>
            <a:r>
              <a:rPr sz="3800" spc="-415" dirty="0">
                <a:latin typeface="Arial MT"/>
                <a:cs typeface="Arial MT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The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b="1" i="1" dirty="0">
                <a:solidFill>
                  <a:srgbClr val="002F73"/>
                </a:solidFill>
                <a:latin typeface="Times New Roman"/>
                <a:cs typeface="Times New Roman"/>
              </a:rPr>
              <a:t>n</a:t>
            </a:r>
            <a:r>
              <a:rPr sz="3800" b="1" dirty="0">
                <a:solidFill>
                  <a:srgbClr val="002F73"/>
                </a:solidFill>
                <a:latin typeface="Times New Roman"/>
                <a:cs typeface="Times New Roman"/>
              </a:rPr>
              <a:t>-mode</a:t>
            </a:r>
            <a:r>
              <a:rPr sz="3800" b="1" spc="5" dirty="0">
                <a:solidFill>
                  <a:srgbClr val="002F73"/>
                </a:solidFill>
                <a:latin typeface="Times New Roman"/>
                <a:cs typeface="Times New Roman"/>
              </a:rPr>
              <a:t> </a:t>
            </a:r>
            <a:r>
              <a:rPr sz="3800" b="1" spc="-5" dirty="0">
                <a:solidFill>
                  <a:srgbClr val="002F73"/>
                </a:solidFill>
                <a:latin typeface="Times New Roman"/>
                <a:cs typeface="Times New Roman"/>
              </a:rPr>
              <a:t>matrix</a:t>
            </a:r>
            <a:r>
              <a:rPr sz="3800" b="1" spc="5" dirty="0">
                <a:solidFill>
                  <a:srgbClr val="002F73"/>
                </a:solidFill>
                <a:latin typeface="Times New Roman"/>
                <a:cs typeface="Times New Roman"/>
              </a:rPr>
              <a:t> </a:t>
            </a:r>
            <a:r>
              <a:rPr sz="3800" b="1" spc="-15" dirty="0">
                <a:solidFill>
                  <a:srgbClr val="002F73"/>
                </a:solidFill>
                <a:latin typeface="Times New Roman"/>
                <a:cs typeface="Times New Roman"/>
              </a:rPr>
              <a:t>product</a:t>
            </a:r>
            <a:r>
              <a:rPr sz="3800" b="1" spc="5" dirty="0">
                <a:solidFill>
                  <a:srgbClr val="002F73"/>
                </a:solidFill>
                <a:latin typeface="Times New Roman"/>
                <a:cs typeface="Times New Roman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of</a:t>
            </a:r>
            <a:r>
              <a:rPr sz="3800" spc="-190" dirty="0">
                <a:latin typeface="Times New Roman"/>
                <a:cs typeface="Times New Roman"/>
              </a:rPr>
              <a:t> </a:t>
            </a:r>
            <a:r>
              <a:rPr sz="4850" i="1" spc="55" dirty="0">
                <a:latin typeface="Trebuchet MS"/>
                <a:cs typeface="Trebuchet MS"/>
              </a:rPr>
              <a:t>X</a:t>
            </a:r>
            <a:r>
              <a:rPr sz="4850" i="1" spc="-220" dirty="0">
                <a:latin typeface="Trebuchet MS"/>
                <a:cs typeface="Trebuchet MS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with</a:t>
            </a:r>
            <a:r>
              <a:rPr sz="3800" spc="10" dirty="0">
                <a:latin typeface="Times New Roman"/>
                <a:cs typeface="Times New Roman"/>
              </a:rPr>
              <a:t> </a:t>
            </a:r>
            <a:r>
              <a:rPr sz="3800" b="1" dirty="0">
                <a:latin typeface="Times New Roman"/>
                <a:cs typeface="Times New Roman"/>
              </a:rPr>
              <a:t>U</a:t>
            </a:r>
            <a:r>
              <a:rPr sz="3800" dirty="0">
                <a:latin typeface="Times New Roman"/>
                <a:cs typeface="Times New Roman"/>
              </a:rPr>
              <a:t>,	</a:t>
            </a:r>
            <a:r>
              <a:rPr sz="4850" i="1" spc="55" dirty="0">
                <a:latin typeface="Trebuchet MS"/>
                <a:cs typeface="Trebuchet MS"/>
              </a:rPr>
              <a:t>X</a:t>
            </a:r>
            <a:r>
              <a:rPr sz="4850" i="1" spc="-160" dirty="0">
                <a:latin typeface="Trebuchet MS"/>
                <a:cs typeface="Trebuchet MS"/>
              </a:rPr>
              <a:t> </a:t>
            </a:r>
            <a:r>
              <a:rPr sz="3800" spc="5" dirty="0">
                <a:latin typeface="Times New Roman"/>
                <a:cs typeface="Times New Roman"/>
              </a:rPr>
              <a:t>×</a:t>
            </a:r>
            <a:r>
              <a:rPr sz="3750" i="1" spc="7" baseline="-5555" dirty="0">
                <a:latin typeface="Times New Roman"/>
                <a:cs typeface="Times New Roman"/>
              </a:rPr>
              <a:t>n</a:t>
            </a:r>
            <a:r>
              <a:rPr sz="3750" i="1" spc="465" baseline="-5555" dirty="0">
                <a:latin typeface="Times New Roman"/>
                <a:cs typeface="Times New Roman"/>
              </a:rPr>
              <a:t> </a:t>
            </a:r>
            <a:r>
              <a:rPr sz="3800" b="1" dirty="0">
                <a:latin typeface="Times New Roman"/>
                <a:cs typeface="Times New Roman"/>
              </a:rPr>
              <a:t>U</a:t>
            </a:r>
            <a:r>
              <a:rPr sz="3800" b="1" spc="-2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is</a:t>
            </a:r>
            <a:r>
              <a:rPr sz="3800" spc="-20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of </a:t>
            </a:r>
            <a:r>
              <a:rPr sz="3800" spc="-93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size </a:t>
            </a:r>
            <a:r>
              <a:rPr sz="3800" i="1" spc="5" dirty="0">
                <a:latin typeface="Times New Roman"/>
                <a:cs typeface="Times New Roman"/>
              </a:rPr>
              <a:t>I</a:t>
            </a:r>
            <a:r>
              <a:rPr sz="3750" spc="7" baseline="-5555" dirty="0">
                <a:latin typeface="Times New Roman"/>
                <a:cs typeface="Times New Roman"/>
              </a:rPr>
              <a:t>1</a:t>
            </a:r>
            <a:r>
              <a:rPr sz="3800" spc="5" dirty="0">
                <a:latin typeface="Times New Roman"/>
                <a:cs typeface="Times New Roman"/>
              </a:rPr>
              <a:t>×</a:t>
            </a:r>
            <a:r>
              <a:rPr sz="3800" i="1" spc="5" dirty="0">
                <a:latin typeface="Times New Roman"/>
                <a:cs typeface="Times New Roman"/>
              </a:rPr>
              <a:t>I</a:t>
            </a:r>
            <a:r>
              <a:rPr sz="3750" spc="7" baseline="-5555" dirty="0">
                <a:latin typeface="Times New Roman"/>
                <a:cs typeface="Times New Roman"/>
              </a:rPr>
              <a:t>2</a:t>
            </a:r>
            <a:r>
              <a:rPr sz="3800" spc="5" dirty="0">
                <a:latin typeface="Times New Roman"/>
                <a:cs typeface="Times New Roman"/>
              </a:rPr>
              <a:t>×…×</a:t>
            </a:r>
            <a:r>
              <a:rPr sz="3800" i="1" spc="5" dirty="0">
                <a:latin typeface="Times New Roman"/>
                <a:cs typeface="Times New Roman"/>
              </a:rPr>
              <a:t>I</a:t>
            </a:r>
            <a:r>
              <a:rPr sz="3750" i="1" spc="7" baseline="-5555" dirty="0">
                <a:latin typeface="Times New Roman"/>
                <a:cs typeface="Times New Roman"/>
              </a:rPr>
              <a:t>n</a:t>
            </a:r>
            <a:r>
              <a:rPr sz="3750" spc="7" baseline="-5555" dirty="0">
                <a:latin typeface="Times New Roman"/>
                <a:cs typeface="Times New Roman"/>
              </a:rPr>
              <a:t>–1</a:t>
            </a:r>
            <a:r>
              <a:rPr sz="3800" spc="5" dirty="0">
                <a:latin typeface="Times New Roman"/>
                <a:cs typeface="Times New Roman"/>
              </a:rPr>
              <a:t>×</a:t>
            </a:r>
            <a:r>
              <a:rPr sz="3800" i="1" spc="5" dirty="0">
                <a:latin typeface="Times New Roman"/>
                <a:cs typeface="Times New Roman"/>
              </a:rPr>
              <a:t>J</a:t>
            </a:r>
            <a:r>
              <a:rPr sz="3800" spc="5" dirty="0">
                <a:latin typeface="Times New Roman"/>
                <a:cs typeface="Times New Roman"/>
              </a:rPr>
              <a:t>×</a:t>
            </a:r>
            <a:r>
              <a:rPr sz="3800" i="1" spc="5" dirty="0">
                <a:latin typeface="Times New Roman"/>
                <a:cs typeface="Times New Roman"/>
              </a:rPr>
              <a:t>I</a:t>
            </a:r>
            <a:r>
              <a:rPr sz="3750" i="1" spc="7" baseline="-5555" dirty="0">
                <a:latin typeface="Times New Roman"/>
                <a:cs typeface="Times New Roman"/>
              </a:rPr>
              <a:t>n</a:t>
            </a:r>
            <a:r>
              <a:rPr sz="3750" spc="7" baseline="-5555" dirty="0">
                <a:latin typeface="Times New Roman"/>
                <a:cs typeface="Times New Roman"/>
              </a:rPr>
              <a:t>+1</a:t>
            </a:r>
            <a:r>
              <a:rPr sz="3800" spc="5" dirty="0">
                <a:latin typeface="Times New Roman"/>
                <a:cs typeface="Times New Roman"/>
              </a:rPr>
              <a:t>×…×</a:t>
            </a:r>
            <a:r>
              <a:rPr sz="3800" i="1" spc="5" dirty="0">
                <a:latin typeface="Times New Roman"/>
                <a:cs typeface="Times New Roman"/>
              </a:rPr>
              <a:t>I</a:t>
            </a:r>
            <a:r>
              <a:rPr sz="3750" i="1" spc="7" baseline="-5555" dirty="0">
                <a:latin typeface="Times New Roman"/>
                <a:cs typeface="Times New Roman"/>
              </a:rPr>
              <a:t>N</a:t>
            </a:r>
            <a:endParaRPr sz="3750" baseline="-555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100" y="3844853"/>
            <a:ext cx="2386330" cy="669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700" baseline="-2923" dirty="0">
                <a:latin typeface="Arial MT"/>
                <a:cs typeface="Arial MT"/>
              </a:rPr>
              <a:t>–</a:t>
            </a:r>
            <a:r>
              <a:rPr sz="5700" spc="22" baseline="-2923" dirty="0">
                <a:latin typeface="Arial MT"/>
                <a:cs typeface="Arial MT"/>
              </a:rPr>
              <a:t> </a:t>
            </a:r>
            <a:r>
              <a:rPr sz="3750" spc="90" dirty="0">
                <a:latin typeface="Trebuchet MS"/>
                <a:cs typeface="Trebuchet MS"/>
              </a:rPr>
              <a:t>(</a:t>
            </a:r>
            <a:r>
              <a:rPr sz="4200" i="1" spc="45" dirty="0">
                <a:latin typeface="Trebuchet MS"/>
                <a:cs typeface="Trebuchet MS"/>
              </a:rPr>
              <a:t>X</a:t>
            </a:r>
            <a:r>
              <a:rPr sz="4200" i="1" spc="-155" dirty="0">
                <a:latin typeface="Trebuchet MS"/>
                <a:cs typeface="Trebuchet MS"/>
              </a:rPr>
              <a:t> </a:t>
            </a:r>
            <a:r>
              <a:rPr sz="3750" spc="-810" dirty="0">
                <a:latin typeface="SimSun-ExtB"/>
                <a:cs typeface="SimSun-ExtB"/>
              </a:rPr>
              <a:t>⇥</a:t>
            </a:r>
            <a:r>
              <a:rPr sz="4125" i="1" spc="-112" baseline="-11111" dirty="0">
                <a:latin typeface="Cambria"/>
                <a:cs typeface="Cambria"/>
              </a:rPr>
              <a:t>n</a:t>
            </a:r>
            <a:r>
              <a:rPr sz="4125" i="1" spc="157" baseline="-11111" dirty="0">
                <a:latin typeface="Cambria"/>
                <a:cs typeface="Cambria"/>
              </a:rPr>
              <a:t> </a:t>
            </a:r>
            <a:r>
              <a:rPr sz="3750" b="1" spc="25" dirty="0">
                <a:latin typeface="Times New Roman"/>
                <a:cs typeface="Times New Roman"/>
              </a:rPr>
              <a:t>U</a:t>
            </a:r>
            <a:r>
              <a:rPr sz="3750" spc="85" dirty="0">
                <a:latin typeface="Trebuchet MS"/>
                <a:cs typeface="Trebuchet MS"/>
              </a:rPr>
              <a:t>)</a:t>
            </a:r>
            <a:r>
              <a:rPr sz="4125" i="1" spc="44" baseline="-11111" dirty="0">
                <a:latin typeface="Cambria"/>
                <a:cs typeface="Cambria"/>
              </a:rPr>
              <a:t>i</a:t>
            </a:r>
            <a:endParaRPr sz="4125" baseline="-11111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08632" y="4234433"/>
            <a:ext cx="17018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14" dirty="0">
                <a:latin typeface="Cambria"/>
                <a:cs typeface="Cambria"/>
              </a:rPr>
              <a:t>1</a:t>
            </a:r>
            <a:endParaRPr sz="22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51466" y="4099754"/>
            <a:ext cx="239141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750" spc="-1980" dirty="0">
                <a:latin typeface="SimSun-ExtB"/>
                <a:cs typeface="SimSun-ExtB"/>
              </a:rPr>
              <a:t>··</a:t>
            </a:r>
            <a:r>
              <a:rPr sz="2750" spc="-1975" dirty="0">
                <a:latin typeface="SimSun-ExtB"/>
                <a:cs typeface="SimSun-ExtB"/>
              </a:rPr>
              <a:t>·</a:t>
            </a:r>
            <a:r>
              <a:rPr sz="2750" i="1" spc="25" dirty="0">
                <a:latin typeface="Cambria"/>
                <a:cs typeface="Cambria"/>
              </a:rPr>
              <a:t>i</a:t>
            </a:r>
            <a:r>
              <a:rPr sz="3375" i="1" spc="-104" baseline="-13580" dirty="0">
                <a:latin typeface="Cambria"/>
                <a:cs typeface="Cambria"/>
              </a:rPr>
              <a:t>n</a:t>
            </a:r>
            <a:r>
              <a:rPr sz="3375" spc="-742" baseline="-13580" dirty="0">
                <a:latin typeface="SimSun-ExtB"/>
                <a:cs typeface="SimSun-ExtB"/>
              </a:rPr>
              <a:t>—</a:t>
            </a:r>
            <a:r>
              <a:rPr sz="3375" spc="-172" baseline="-13580" dirty="0">
                <a:latin typeface="Cambria"/>
                <a:cs typeface="Cambria"/>
              </a:rPr>
              <a:t>1</a:t>
            </a:r>
            <a:r>
              <a:rPr sz="3375" spc="165" baseline="-13580" dirty="0">
                <a:latin typeface="Cambria"/>
                <a:cs typeface="Cambria"/>
              </a:rPr>
              <a:t> </a:t>
            </a:r>
            <a:r>
              <a:rPr sz="2750" i="1" spc="105" dirty="0">
                <a:latin typeface="Cambria"/>
                <a:cs typeface="Cambria"/>
              </a:rPr>
              <a:t>j</a:t>
            </a:r>
            <a:r>
              <a:rPr sz="2750" i="1" spc="35" dirty="0">
                <a:latin typeface="Cambria"/>
                <a:cs typeface="Cambria"/>
              </a:rPr>
              <a:t>i</a:t>
            </a:r>
            <a:r>
              <a:rPr sz="3375" i="1" spc="-104" baseline="-13580" dirty="0">
                <a:latin typeface="Cambria"/>
                <a:cs typeface="Cambria"/>
              </a:rPr>
              <a:t>n</a:t>
            </a:r>
            <a:r>
              <a:rPr sz="3375" spc="877" baseline="-13580" dirty="0">
                <a:latin typeface="Trebuchet MS"/>
                <a:cs typeface="Trebuchet MS"/>
              </a:rPr>
              <a:t>+</a:t>
            </a:r>
            <a:r>
              <a:rPr sz="3375" spc="104" baseline="-13580" dirty="0">
                <a:latin typeface="Cambria"/>
                <a:cs typeface="Cambria"/>
              </a:rPr>
              <a:t>1</a:t>
            </a:r>
            <a:r>
              <a:rPr sz="2750" spc="-1980" dirty="0">
                <a:latin typeface="SimSun-ExtB"/>
                <a:cs typeface="SimSun-ExtB"/>
              </a:rPr>
              <a:t>··</a:t>
            </a:r>
            <a:r>
              <a:rPr sz="2750" spc="-1975" dirty="0">
                <a:latin typeface="SimSun-ExtB"/>
                <a:cs typeface="SimSun-ExtB"/>
              </a:rPr>
              <a:t>·</a:t>
            </a:r>
            <a:r>
              <a:rPr sz="2750" i="1" spc="25" dirty="0">
                <a:latin typeface="Cambria"/>
                <a:cs typeface="Cambria"/>
              </a:rPr>
              <a:t>i</a:t>
            </a:r>
            <a:r>
              <a:rPr sz="3375" i="1" spc="7" baseline="-12345" dirty="0">
                <a:latin typeface="Cambria"/>
                <a:cs typeface="Cambria"/>
              </a:rPr>
              <a:t>N</a:t>
            </a:r>
            <a:endParaRPr sz="3375" baseline="-12345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64042" y="3904049"/>
            <a:ext cx="399415" cy="598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spc="975" dirty="0">
                <a:latin typeface="Trebuchet MS"/>
                <a:cs typeface="Trebuchet MS"/>
              </a:rPr>
              <a:t>=</a:t>
            </a:r>
            <a:endParaRPr sz="37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44470" y="3939220"/>
            <a:ext cx="368300" cy="598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spc="-10" dirty="0">
                <a:latin typeface="Times New Roman"/>
                <a:cs typeface="Times New Roman"/>
              </a:rPr>
              <a:t>Â</a:t>
            </a:r>
            <a:endParaRPr sz="3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87261" y="3804737"/>
            <a:ext cx="14414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i="1" spc="50" dirty="0">
                <a:latin typeface="Cambria"/>
                <a:cs typeface="Cambria"/>
              </a:rPr>
              <a:t>I</a:t>
            </a:r>
            <a:endParaRPr sz="275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96812" y="3924562"/>
            <a:ext cx="17018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i="1" spc="-70" dirty="0">
                <a:latin typeface="Cambria"/>
                <a:cs typeface="Cambria"/>
              </a:rPr>
              <a:t>n</a:t>
            </a:r>
            <a:endParaRPr sz="225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49161" y="4173594"/>
            <a:ext cx="8108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</a:pPr>
            <a:r>
              <a:rPr sz="2750" i="1" spc="185" dirty="0">
                <a:latin typeface="Cambria"/>
                <a:cs typeface="Cambria"/>
              </a:rPr>
              <a:t>i</a:t>
            </a:r>
            <a:r>
              <a:rPr sz="3375" i="1" spc="277" baseline="-9876" dirty="0">
                <a:latin typeface="Cambria"/>
                <a:cs typeface="Cambria"/>
              </a:rPr>
              <a:t>n</a:t>
            </a:r>
            <a:r>
              <a:rPr sz="2750" spc="185" dirty="0">
                <a:latin typeface="Trebuchet MS"/>
                <a:cs typeface="Trebuchet MS"/>
              </a:rPr>
              <a:t>=</a:t>
            </a:r>
            <a:r>
              <a:rPr sz="2750" spc="185" dirty="0">
                <a:latin typeface="Cambria"/>
                <a:cs typeface="Cambria"/>
              </a:rPr>
              <a:t>1</a:t>
            </a:r>
            <a:endParaRPr sz="275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98592" y="4234438"/>
            <a:ext cx="104838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42644" algn="l"/>
              </a:tabLst>
            </a:pPr>
            <a:r>
              <a:rPr sz="2250" spc="-114" dirty="0">
                <a:latin typeface="Cambria"/>
                <a:cs typeface="Cambria"/>
              </a:rPr>
              <a:t>1 </a:t>
            </a:r>
            <a:r>
              <a:rPr sz="2250" spc="-25" dirty="0">
                <a:latin typeface="Cambria"/>
                <a:cs typeface="Cambria"/>
              </a:rPr>
              <a:t> </a:t>
            </a:r>
            <a:r>
              <a:rPr sz="2250" spc="-114" dirty="0">
                <a:latin typeface="Cambria"/>
                <a:cs typeface="Cambria"/>
              </a:rPr>
              <a:t>2</a:t>
            </a:r>
            <a:r>
              <a:rPr sz="2250" dirty="0">
                <a:latin typeface="Cambria"/>
                <a:cs typeface="Cambria"/>
              </a:rPr>
              <a:t>	</a:t>
            </a:r>
            <a:r>
              <a:rPr sz="3375" i="1" spc="7" baseline="1234" dirty="0">
                <a:latin typeface="Cambria"/>
                <a:cs typeface="Cambria"/>
              </a:rPr>
              <a:t>N</a:t>
            </a:r>
            <a:endParaRPr sz="3375" baseline="1234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86254" y="3904054"/>
            <a:ext cx="1666239" cy="598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12240" algn="l"/>
              </a:tabLst>
            </a:pPr>
            <a:r>
              <a:rPr sz="3750" i="1" spc="-5" dirty="0">
                <a:latin typeface="Cambria"/>
                <a:cs typeface="Cambria"/>
              </a:rPr>
              <a:t>x	</a:t>
            </a:r>
            <a:r>
              <a:rPr sz="3750" i="1" spc="-114" dirty="0">
                <a:latin typeface="Cambria"/>
                <a:cs typeface="Cambria"/>
              </a:rPr>
              <a:t>u</a:t>
            </a:r>
            <a:endParaRPr sz="375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99708" y="4099759"/>
            <a:ext cx="172148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9400" algn="l"/>
                <a:tab pos="546735" algn="l"/>
                <a:tab pos="1492885" algn="l"/>
              </a:tabLst>
            </a:pPr>
            <a:r>
              <a:rPr sz="2750" i="1" spc="30" dirty="0">
                <a:latin typeface="Cambria"/>
                <a:cs typeface="Cambria"/>
              </a:rPr>
              <a:t>i	i	</a:t>
            </a:r>
            <a:r>
              <a:rPr sz="2750" spc="-1980" dirty="0">
                <a:latin typeface="SimSun-ExtB"/>
                <a:cs typeface="SimSun-ExtB"/>
              </a:rPr>
              <a:t>··</a:t>
            </a:r>
            <a:r>
              <a:rPr sz="2750" spc="-1975" dirty="0">
                <a:latin typeface="SimSun-ExtB"/>
                <a:cs typeface="SimSun-ExtB"/>
              </a:rPr>
              <a:t>·</a:t>
            </a:r>
            <a:r>
              <a:rPr sz="2750" i="1" spc="30" dirty="0">
                <a:latin typeface="Cambria"/>
                <a:cs typeface="Cambria"/>
              </a:rPr>
              <a:t>i</a:t>
            </a:r>
            <a:r>
              <a:rPr sz="2750" i="1" dirty="0">
                <a:latin typeface="Cambria"/>
                <a:cs typeface="Cambria"/>
              </a:rPr>
              <a:t>	</a:t>
            </a:r>
            <a:r>
              <a:rPr sz="2750" i="1" spc="110" dirty="0">
                <a:latin typeface="Cambria"/>
                <a:cs typeface="Cambria"/>
              </a:rPr>
              <a:t>ji</a:t>
            </a:r>
            <a:endParaRPr sz="275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86926" y="4219588"/>
            <a:ext cx="17018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i="1" spc="-70" dirty="0">
                <a:latin typeface="Cambria"/>
                <a:cs typeface="Cambria"/>
              </a:rPr>
              <a:t>n</a:t>
            </a:r>
            <a:endParaRPr sz="225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0500" y="4566770"/>
            <a:ext cx="12552680" cy="26949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06500" indent="-2286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1206500" algn="l"/>
              </a:tabLst>
            </a:pPr>
            <a:r>
              <a:rPr sz="3400" spc="-5" dirty="0">
                <a:latin typeface="Times New Roman"/>
                <a:cs typeface="Times New Roman"/>
              </a:rPr>
              <a:t>Each mode-</a:t>
            </a:r>
            <a:r>
              <a:rPr sz="3400" i="1" spc="-5" dirty="0">
                <a:latin typeface="Times New Roman"/>
                <a:cs typeface="Times New Roman"/>
              </a:rPr>
              <a:t>n</a:t>
            </a:r>
            <a:r>
              <a:rPr sz="3400" i="1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fibre is multiplied</a:t>
            </a:r>
            <a:r>
              <a:rPr sz="3400" dirty="0">
                <a:latin typeface="Times New Roman"/>
                <a:cs typeface="Times New Roman"/>
              </a:rPr>
              <a:t> by </a:t>
            </a:r>
            <a:r>
              <a:rPr sz="3400" spc="-5" dirty="0">
                <a:latin typeface="Times New Roman"/>
                <a:cs typeface="Times New Roman"/>
              </a:rPr>
              <a:t>the</a:t>
            </a:r>
            <a:r>
              <a:rPr sz="3400" spc="-1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matrix</a:t>
            </a:r>
            <a:r>
              <a:rPr sz="3400" spc="5" dirty="0">
                <a:latin typeface="Times New Roman"/>
                <a:cs typeface="Times New Roman"/>
              </a:rPr>
              <a:t> </a:t>
            </a:r>
            <a:r>
              <a:rPr sz="3400" b="1" dirty="0">
                <a:latin typeface="Times New Roman"/>
                <a:cs typeface="Times New Roman"/>
              </a:rPr>
              <a:t>U</a:t>
            </a:r>
            <a:endParaRPr sz="3400">
              <a:latin typeface="Times New Roman"/>
              <a:cs typeface="Times New Roman"/>
            </a:endParaRPr>
          </a:p>
          <a:p>
            <a:pPr marL="520700">
              <a:lnSpc>
                <a:spcPct val="100000"/>
              </a:lnSpc>
              <a:spcBef>
                <a:spcPts val="270"/>
              </a:spcBef>
              <a:tabLst>
                <a:tab pos="8819515" algn="l"/>
                <a:tab pos="9914890" algn="l"/>
              </a:tabLst>
            </a:pPr>
            <a:r>
              <a:rPr sz="3800" dirty="0">
                <a:latin typeface="Arial MT"/>
                <a:cs typeface="Arial MT"/>
              </a:rPr>
              <a:t>–</a:t>
            </a:r>
            <a:r>
              <a:rPr sz="3800" spc="-420" dirty="0">
                <a:latin typeface="Arial MT"/>
                <a:cs typeface="Arial MT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I</a:t>
            </a:r>
            <a:r>
              <a:rPr sz="3800" dirty="0">
                <a:latin typeface="Times New Roman"/>
                <a:cs typeface="Times New Roman"/>
              </a:rPr>
              <a:t>n </a:t>
            </a:r>
            <a:r>
              <a:rPr sz="3800" spc="-5" dirty="0">
                <a:latin typeface="Times New Roman"/>
                <a:cs typeface="Times New Roman"/>
              </a:rPr>
              <a:t>te</a:t>
            </a:r>
            <a:r>
              <a:rPr sz="3800" dirty="0">
                <a:latin typeface="Times New Roman"/>
                <a:cs typeface="Times New Roman"/>
              </a:rPr>
              <a:t>r</a:t>
            </a:r>
            <a:r>
              <a:rPr sz="3800" spc="-5" dirty="0">
                <a:latin typeface="Times New Roman"/>
                <a:cs typeface="Times New Roman"/>
              </a:rPr>
              <a:t>m</a:t>
            </a:r>
            <a:r>
              <a:rPr sz="3800" dirty="0">
                <a:latin typeface="Times New Roman"/>
                <a:cs typeface="Times New Roman"/>
              </a:rPr>
              <a:t>s of unfo</a:t>
            </a:r>
            <a:r>
              <a:rPr sz="3800" spc="-5" dirty="0">
                <a:latin typeface="Times New Roman"/>
                <a:cs typeface="Times New Roman"/>
              </a:rPr>
              <a:t>l</a:t>
            </a:r>
            <a:r>
              <a:rPr sz="3800" dirty="0">
                <a:latin typeface="Times New Roman"/>
                <a:cs typeface="Times New Roman"/>
              </a:rPr>
              <a:t>d </a:t>
            </a:r>
            <a:r>
              <a:rPr sz="3800" spc="-5" dirty="0">
                <a:latin typeface="Times New Roman"/>
                <a:cs typeface="Times New Roman"/>
              </a:rPr>
              <a:t>te</a:t>
            </a:r>
            <a:r>
              <a:rPr sz="3800" dirty="0">
                <a:latin typeface="Times New Roman"/>
                <a:cs typeface="Times New Roman"/>
              </a:rPr>
              <a:t>nsors:</a:t>
            </a:r>
            <a:r>
              <a:rPr sz="3800" spc="450" dirty="0">
                <a:latin typeface="Times New Roman"/>
                <a:cs typeface="Times New Roman"/>
              </a:rPr>
              <a:t> </a:t>
            </a:r>
            <a:r>
              <a:rPr sz="4200" i="1" spc="-15" dirty="0">
                <a:latin typeface="Trebuchet MS"/>
                <a:cs typeface="Trebuchet MS"/>
              </a:rPr>
              <a:t>Y</a:t>
            </a:r>
            <a:r>
              <a:rPr sz="4200" i="1" spc="480" dirty="0">
                <a:latin typeface="Trebuchet MS"/>
                <a:cs typeface="Trebuchet MS"/>
              </a:rPr>
              <a:t> </a:t>
            </a:r>
            <a:r>
              <a:rPr sz="3750" spc="975" dirty="0">
                <a:latin typeface="Trebuchet MS"/>
                <a:cs typeface="Trebuchet MS"/>
              </a:rPr>
              <a:t>=</a:t>
            </a:r>
            <a:r>
              <a:rPr sz="3750" spc="-290" dirty="0">
                <a:latin typeface="Trebuchet MS"/>
                <a:cs typeface="Trebuchet MS"/>
              </a:rPr>
              <a:t> </a:t>
            </a:r>
            <a:r>
              <a:rPr sz="4200" i="1" spc="45" dirty="0">
                <a:latin typeface="Trebuchet MS"/>
                <a:cs typeface="Trebuchet MS"/>
              </a:rPr>
              <a:t>X</a:t>
            </a:r>
            <a:r>
              <a:rPr sz="4200" i="1" spc="-155" dirty="0">
                <a:latin typeface="Trebuchet MS"/>
                <a:cs typeface="Trebuchet MS"/>
              </a:rPr>
              <a:t> </a:t>
            </a:r>
            <a:r>
              <a:rPr sz="3750" spc="-445" dirty="0">
                <a:latin typeface="Segoe UI Symbol"/>
                <a:cs typeface="Segoe UI Symbol"/>
              </a:rPr>
              <a:t>⇥</a:t>
            </a:r>
            <a:r>
              <a:rPr sz="4125" i="1" spc="-112" baseline="-11111" dirty="0">
                <a:latin typeface="Cambria"/>
                <a:cs typeface="Cambria"/>
              </a:rPr>
              <a:t>n</a:t>
            </a:r>
            <a:r>
              <a:rPr sz="4125" i="1" spc="157" baseline="-11111" dirty="0">
                <a:latin typeface="Cambria"/>
                <a:cs typeface="Cambria"/>
              </a:rPr>
              <a:t> </a:t>
            </a:r>
            <a:r>
              <a:rPr sz="3750" b="1" spc="285" dirty="0">
                <a:latin typeface="Calibri"/>
                <a:cs typeface="Calibri"/>
              </a:rPr>
              <a:t>U</a:t>
            </a:r>
            <a:r>
              <a:rPr sz="3750" b="1" dirty="0">
                <a:latin typeface="Calibri"/>
                <a:cs typeface="Calibri"/>
              </a:rPr>
              <a:t>	</a:t>
            </a:r>
            <a:r>
              <a:rPr sz="3750" spc="2014" dirty="0">
                <a:latin typeface="Segoe UI Symbol"/>
                <a:cs typeface="Segoe UI Symbol"/>
              </a:rPr>
              <a:t>(</a:t>
            </a:r>
            <a:r>
              <a:rPr sz="3750" spc="2650" dirty="0">
                <a:latin typeface="Segoe UI Symbol"/>
                <a:cs typeface="Segoe UI Symbol"/>
              </a:rPr>
              <a:t>)</a:t>
            </a:r>
            <a:r>
              <a:rPr sz="3750" dirty="0">
                <a:latin typeface="Segoe UI Symbol"/>
                <a:cs typeface="Segoe UI Symbol"/>
              </a:rPr>
              <a:t>	</a:t>
            </a:r>
            <a:r>
              <a:rPr sz="3750" b="1" spc="785" dirty="0">
                <a:latin typeface="Calibri"/>
                <a:cs typeface="Calibri"/>
              </a:rPr>
              <a:t>Y</a:t>
            </a:r>
            <a:r>
              <a:rPr sz="4125" spc="104" baseline="-15151" dirty="0">
                <a:latin typeface="Trebuchet MS"/>
                <a:cs typeface="Trebuchet MS"/>
              </a:rPr>
              <a:t>(</a:t>
            </a:r>
            <a:r>
              <a:rPr sz="4125" i="1" spc="-120" baseline="-15151" dirty="0">
                <a:latin typeface="Cambria"/>
                <a:cs typeface="Cambria"/>
              </a:rPr>
              <a:t>n</a:t>
            </a:r>
            <a:r>
              <a:rPr sz="4125" spc="112" baseline="-15151" dirty="0">
                <a:latin typeface="Trebuchet MS"/>
                <a:cs typeface="Trebuchet MS"/>
              </a:rPr>
              <a:t>)</a:t>
            </a:r>
            <a:r>
              <a:rPr sz="4125" spc="300" baseline="-15151" dirty="0">
                <a:latin typeface="Trebuchet MS"/>
                <a:cs typeface="Trebuchet MS"/>
              </a:rPr>
              <a:t> </a:t>
            </a:r>
            <a:r>
              <a:rPr sz="3750" spc="975" dirty="0">
                <a:latin typeface="Trebuchet MS"/>
                <a:cs typeface="Trebuchet MS"/>
              </a:rPr>
              <a:t>=</a:t>
            </a:r>
            <a:r>
              <a:rPr sz="3750" spc="-290" dirty="0">
                <a:latin typeface="Trebuchet MS"/>
                <a:cs typeface="Trebuchet MS"/>
              </a:rPr>
              <a:t> </a:t>
            </a:r>
            <a:r>
              <a:rPr sz="3750" b="1" spc="475" dirty="0">
                <a:latin typeface="Calibri"/>
                <a:cs typeface="Calibri"/>
              </a:rPr>
              <a:t>UX</a:t>
            </a:r>
            <a:r>
              <a:rPr sz="4125" spc="112" baseline="-15151" dirty="0">
                <a:latin typeface="Trebuchet MS"/>
                <a:cs typeface="Trebuchet MS"/>
              </a:rPr>
              <a:t>(</a:t>
            </a:r>
            <a:r>
              <a:rPr sz="4125" i="1" spc="-120" baseline="-15151" dirty="0">
                <a:latin typeface="Cambria"/>
                <a:cs typeface="Cambria"/>
              </a:rPr>
              <a:t>n</a:t>
            </a:r>
            <a:r>
              <a:rPr sz="4125" spc="112" baseline="-15151" dirty="0">
                <a:latin typeface="Trebuchet MS"/>
                <a:cs typeface="Trebuchet MS"/>
              </a:rPr>
              <a:t>)</a:t>
            </a:r>
            <a:endParaRPr sz="4125" baseline="-15151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406400" algn="l"/>
                <a:tab pos="6997065" algn="l"/>
              </a:tabLst>
            </a:pPr>
            <a:r>
              <a:rPr sz="4400" spc="-5" dirty="0">
                <a:latin typeface="Times New Roman"/>
                <a:cs typeface="Times New Roman"/>
              </a:rPr>
              <a:t>T</a:t>
            </a:r>
            <a:r>
              <a:rPr sz="4400" dirty="0">
                <a:latin typeface="Times New Roman"/>
                <a:cs typeface="Times New Roman"/>
              </a:rPr>
              <a:t>he </a:t>
            </a:r>
            <a:r>
              <a:rPr sz="4400" b="1" i="1" dirty="0">
                <a:solidFill>
                  <a:srgbClr val="002F73"/>
                </a:solidFill>
                <a:latin typeface="Times New Roman"/>
                <a:cs typeface="Times New Roman"/>
              </a:rPr>
              <a:t>n</a:t>
            </a:r>
            <a:r>
              <a:rPr sz="4400" b="1" dirty="0">
                <a:solidFill>
                  <a:srgbClr val="002F73"/>
                </a:solidFill>
                <a:latin typeface="Times New Roman"/>
                <a:cs typeface="Times New Roman"/>
              </a:rPr>
              <a:t>-mode</a:t>
            </a:r>
            <a:r>
              <a:rPr sz="4400" b="1" spc="-5" dirty="0">
                <a:solidFill>
                  <a:srgbClr val="002F73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02F73"/>
                </a:solidFill>
                <a:latin typeface="Times New Roman"/>
                <a:cs typeface="Times New Roman"/>
              </a:rPr>
              <a:t>v</a:t>
            </a:r>
            <a:r>
              <a:rPr sz="4400" b="1" spc="-5" dirty="0">
                <a:solidFill>
                  <a:srgbClr val="002F73"/>
                </a:solidFill>
                <a:latin typeface="Times New Roman"/>
                <a:cs typeface="Times New Roman"/>
              </a:rPr>
              <a:t>ec</a:t>
            </a:r>
            <a:r>
              <a:rPr sz="4400" b="1" dirty="0">
                <a:solidFill>
                  <a:srgbClr val="002F73"/>
                </a:solidFill>
                <a:latin typeface="Times New Roman"/>
                <a:cs typeface="Times New Roman"/>
              </a:rPr>
              <a:t>tor</a:t>
            </a:r>
            <a:r>
              <a:rPr sz="4400" b="1" spc="-85" dirty="0">
                <a:solidFill>
                  <a:srgbClr val="002F73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02F73"/>
                </a:solidFill>
                <a:latin typeface="Times New Roman"/>
                <a:cs typeface="Times New Roman"/>
              </a:rPr>
              <a:t>p</a:t>
            </a:r>
            <a:r>
              <a:rPr sz="4400" b="1" spc="-80" dirty="0">
                <a:solidFill>
                  <a:srgbClr val="002F73"/>
                </a:solidFill>
                <a:latin typeface="Times New Roman"/>
                <a:cs typeface="Times New Roman"/>
              </a:rPr>
              <a:t>r</a:t>
            </a:r>
            <a:r>
              <a:rPr sz="4400" b="1" dirty="0">
                <a:solidFill>
                  <a:srgbClr val="002F73"/>
                </a:solidFill>
                <a:latin typeface="Times New Roman"/>
                <a:cs typeface="Times New Roman"/>
              </a:rPr>
              <a:t>odu</a:t>
            </a:r>
            <a:r>
              <a:rPr sz="4400" b="1" spc="-5" dirty="0">
                <a:solidFill>
                  <a:srgbClr val="002F73"/>
                </a:solidFill>
                <a:latin typeface="Times New Roman"/>
                <a:cs typeface="Times New Roman"/>
              </a:rPr>
              <a:t>c</a:t>
            </a:r>
            <a:r>
              <a:rPr sz="4400" b="1" dirty="0">
                <a:solidFill>
                  <a:srgbClr val="002F73"/>
                </a:solidFill>
                <a:latin typeface="Times New Roman"/>
                <a:cs typeface="Times New Roman"/>
              </a:rPr>
              <a:t>t	</a:t>
            </a:r>
            <a:r>
              <a:rPr sz="4400" spc="-5" dirty="0">
                <a:latin typeface="Times New Roman"/>
                <a:cs typeface="Times New Roman"/>
              </a:rPr>
              <a:t>i</a:t>
            </a:r>
            <a:r>
              <a:rPr sz="4400" dirty="0">
                <a:latin typeface="Times New Roman"/>
                <a:cs typeface="Times New Roman"/>
              </a:rPr>
              <a:t>s d</a:t>
            </a:r>
            <a:r>
              <a:rPr sz="4400" spc="-5" dirty="0">
                <a:latin typeface="Times New Roman"/>
                <a:cs typeface="Times New Roman"/>
              </a:rPr>
              <a:t>e</a:t>
            </a:r>
            <a:r>
              <a:rPr sz="4400" dirty="0">
                <a:latin typeface="Times New Roman"/>
                <a:cs typeface="Times New Roman"/>
              </a:rPr>
              <a:t>no</a:t>
            </a:r>
            <a:r>
              <a:rPr sz="4400" spc="-5" dirty="0">
                <a:latin typeface="Times New Roman"/>
                <a:cs typeface="Times New Roman"/>
              </a:rPr>
              <a:t>te</a:t>
            </a:r>
            <a:r>
              <a:rPr sz="4400" dirty="0">
                <a:latin typeface="Times New Roman"/>
                <a:cs typeface="Times New Roman"/>
              </a:rPr>
              <a:t>d</a:t>
            </a:r>
            <a:r>
              <a:rPr sz="4400" spc="350" dirty="0">
                <a:latin typeface="Times New Roman"/>
                <a:cs typeface="Times New Roman"/>
              </a:rPr>
              <a:t> </a:t>
            </a:r>
            <a:r>
              <a:rPr sz="7275" i="1" spc="82" baseline="1145" dirty="0">
                <a:latin typeface="Trebuchet MS"/>
                <a:cs typeface="Trebuchet MS"/>
              </a:rPr>
              <a:t>X</a:t>
            </a:r>
            <a:r>
              <a:rPr sz="7275" i="1" spc="-1170" baseline="1145" dirty="0">
                <a:latin typeface="Trebuchet MS"/>
                <a:cs typeface="Trebuchet MS"/>
              </a:rPr>
              <a:t> </a:t>
            </a:r>
            <a:r>
              <a:rPr sz="6450" spc="-4995" baseline="1291" dirty="0">
                <a:latin typeface="SimSun-ExtB"/>
                <a:cs typeface="SimSun-ExtB"/>
              </a:rPr>
              <a:t>⇥</a:t>
            </a:r>
            <a:r>
              <a:rPr sz="6450" spc="-1200" baseline="8397" dirty="0">
                <a:latin typeface="Trebuchet MS"/>
                <a:cs typeface="Trebuchet MS"/>
              </a:rPr>
              <a:t>¯</a:t>
            </a:r>
            <a:r>
              <a:rPr sz="6450" spc="-487" baseline="8397" dirty="0">
                <a:latin typeface="Trebuchet MS"/>
                <a:cs typeface="Trebuchet MS"/>
              </a:rPr>
              <a:t> </a:t>
            </a:r>
            <a:r>
              <a:rPr sz="4800" i="1" spc="179" baseline="-9548" dirty="0">
                <a:latin typeface="Cambria"/>
                <a:cs typeface="Cambria"/>
              </a:rPr>
              <a:t>n</a:t>
            </a:r>
            <a:r>
              <a:rPr sz="6450" b="1" spc="-300" baseline="1291" dirty="0">
                <a:latin typeface="Arial"/>
                <a:cs typeface="Arial"/>
              </a:rPr>
              <a:t>v</a:t>
            </a:r>
            <a:endParaRPr sz="6450" baseline="1291">
              <a:latin typeface="Arial"/>
              <a:cs typeface="Arial"/>
            </a:endParaRPr>
          </a:p>
          <a:p>
            <a:pPr marL="520700">
              <a:lnSpc>
                <a:spcPct val="100000"/>
              </a:lnSpc>
              <a:spcBef>
                <a:spcPts val="725"/>
              </a:spcBef>
            </a:pPr>
            <a:r>
              <a:rPr sz="3800" dirty="0">
                <a:latin typeface="Arial MT"/>
                <a:cs typeface="Arial MT"/>
              </a:rPr>
              <a:t>–</a:t>
            </a:r>
            <a:r>
              <a:rPr sz="3800" spc="-420" dirty="0">
                <a:latin typeface="Arial MT"/>
                <a:cs typeface="Arial MT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T</a:t>
            </a:r>
            <a:r>
              <a:rPr sz="3800" dirty="0">
                <a:latin typeface="Times New Roman"/>
                <a:cs typeface="Times New Roman"/>
              </a:rPr>
              <a:t>he</a:t>
            </a:r>
            <a:r>
              <a:rPr sz="3800" spc="-5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r</a:t>
            </a:r>
            <a:r>
              <a:rPr sz="3800" spc="-5" dirty="0">
                <a:latin typeface="Times New Roman"/>
                <a:cs typeface="Times New Roman"/>
              </a:rPr>
              <a:t>e</a:t>
            </a:r>
            <a:r>
              <a:rPr sz="3800" dirty="0">
                <a:latin typeface="Times New Roman"/>
                <a:cs typeface="Times New Roman"/>
              </a:rPr>
              <a:t>su</a:t>
            </a:r>
            <a:r>
              <a:rPr sz="3800" spc="-5" dirty="0">
                <a:latin typeface="Times New Roman"/>
                <a:cs typeface="Times New Roman"/>
              </a:rPr>
              <a:t>l</a:t>
            </a:r>
            <a:r>
              <a:rPr sz="3800" dirty="0">
                <a:latin typeface="Times New Roman"/>
                <a:cs typeface="Times New Roman"/>
              </a:rPr>
              <a:t>t</a:t>
            </a:r>
            <a:r>
              <a:rPr sz="3800" spc="-5" dirty="0">
                <a:latin typeface="Times New Roman"/>
                <a:cs typeface="Times New Roman"/>
              </a:rPr>
              <a:t> i</a:t>
            </a:r>
            <a:r>
              <a:rPr sz="3800" dirty="0">
                <a:latin typeface="Times New Roman"/>
                <a:cs typeface="Times New Roman"/>
              </a:rPr>
              <a:t>s of ord</a:t>
            </a:r>
            <a:r>
              <a:rPr sz="3800" spc="-5" dirty="0">
                <a:latin typeface="Times New Roman"/>
                <a:cs typeface="Times New Roman"/>
              </a:rPr>
              <a:t>e</a:t>
            </a:r>
            <a:r>
              <a:rPr sz="3800" dirty="0">
                <a:latin typeface="Times New Roman"/>
                <a:cs typeface="Times New Roman"/>
              </a:rPr>
              <a:t>r </a:t>
            </a:r>
            <a:r>
              <a:rPr sz="3800" i="1" dirty="0">
                <a:latin typeface="Times New Roman"/>
                <a:cs typeface="Times New Roman"/>
              </a:rPr>
              <a:t>N</a:t>
            </a:r>
            <a:r>
              <a:rPr sz="3800" dirty="0">
                <a:latin typeface="Times New Roman"/>
                <a:cs typeface="Times New Roman"/>
              </a:rPr>
              <a:t>–1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61007" y="7244155"/>
            <a:ext cx="186055" cy="598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spc="190" dirty="0">
                <a:latin typeface="Cambria"/>
                <a:cs typeface="Cambria"/>
              </a:rPr>
              <a:t>¯</a:t>
            </a:r>
            <a:endParaRPr sz="375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8500" y="7248453"/>
            <a:ext cx="1342390" cy="669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700" baseline="-4385" dirty="0">
                <a:latin typeface="Arial MT"/>
                <a:cs typeface="Arial MT"/>
              </a:rPr>
              <a:t>–</a:t>
            </a:r>
            <a:r>
              <a:rPr sz="5700" spc="-127" baseline="-4385" dirty="0">
                <a:latin typeface="Arial MT"/>
                <a:cs typeface="Arial MT"/>
              </a:rPr>
              <a:t> </a:t>
            </a:r>
            <a:r>
              <a:rPr sz="3750" spc="90" dirty="0">
                <a:latin typeface="Trebuchet MS"/>
                <a:cs typeface="Trebuchet MS"/>
              </a:rPr>
              <a:t>(</a:t>
            </a:r>
            <a:r>
              <a:rPr sz="4200" i="1" spc="45" dirty="0">
                <a:latin typeface="Trebuchet MS"/>
                <a:cs typeface="Trebuchet MS"/>
              </a:rPr>
              <a:t>X</a:t>
            </a:r>
            <a:r>
              <a:rPr sz="4200" i="1" spc="-680" dirty="0">
                <a:latin typeface="Trebuchet MS"/>
                <a:cs typeface="Trebuchet MS"/>
              </a:rPr>
              <a:t> </a:t>
            </a:r>
            <a:r>
              <a:rPr sz="3750" spc="-2915" dirty="0">
                <a:latin typeface="SimSun-ExtB"/>
                <a:cs typeface="SimSun-ExtB"/>
              </a:rPr>
              <a:t>⇥</a:t>
            </a:r>
            <a:endParaRPr sz="3750">
              <a:latin typeface="SimSun-ExtB"/>
              <a:cs typeface="SimSun-ExtB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27836" y="7503354"/>
            <a:ext cx="288290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41350" algn="l"/>
                <a:tab pos="908685" algn="l"/>
                <a:tab pos="1839595" algn="l"/>
                <a:tab pos="2475230" algn="l"/>
              </a:tabLst>
            </a:pPr>
            <a:r>
              <a:rPr sz="2750" i="1" spc="-75" dirty="0">
                <a:latin typeface="Cambria"/>
                <a:cs typeface="Cambria"/>
              </a:rPr>
              <a:t>n	</a:t>
            </a:r>
            <a:r>
              <a:rPr sz="2750" i="1" spc="30" dirty="0">
                <a:latin typeface="Cambria"/>
                <a:cs typeface="Cambria"/>
              </a:rPr>
              <a:t>i	</a:t>
            </a:r>
            <a:r>
              <a:rPr sz="2750" spc="-1980" dirty="0">
                <a:latin typeface="SimSun-ExtB"/>
                <a:cs typeface="SimSun-ExtB"/>
              </a:rPr>
              <a:t>··</a:t>
            </a:r>
            <a:r>
              <a:rPr sz="2750" spc="-1975" dirty="0">
                <a:latin typeface="SimSun-ExtB"/>
                <a:cs typeface="SimSun-ExtB"/>
              </a:rPr>
              <a:t>·</a:t>
            </a:r>
            <a:r>
              <a:rPr sz="2750" i="1" spc="30" dirty="0">
                <a:latin typeface="Cambria"/>
                <a:cs typeface="Cambria"/>
              </a:rPr>
              <a:t>i</a:t>
            </a:r>
            <a:r>
              <a:rPr sz="2750" i="1" dirty="0">
                <a:latin typeface="Cambria"/>
                <a:cs typeface="Cambria"/>
              </a:rPr>
              <a:t>	</a:t>
            </a:r>
            <a:r>
              <a:rPr sz="2750" i="1" spc="30" dirty="0">
                <a:latin typeface="Cambria"/>
                <a:cs typeface="Cambria"/>
              </a:rPr>
              <a:t>i</a:t>
            </a:r>
            <a:r>
              <a:rPr sz="2750" i="1" dirty="0">
                <a:latin typeface="Cambria"/>
                <a:cs typeface="Cambria"/>
              </a:rPr>
              <a:t>	</a:t>
            </a:r>
            <a:r>
              <a:rPr sz="2750" spc="-1980" dirty="0">
                <a:latin typeface="SimSun-ExtB"/>
                <a:cs typeface="SimSun-ExtB"/>
              </a:rPr>
              <a:t>··</a:t>
            </a:r>
            <a:r>
              <a:rPr sz="2750" spc="-1975" dirty="0">
                <a:latin typeface="SimSun-ExtB"/>
                <a:cs typeface="SimSun-ExtB"/>
              </a:rPr>
              <a:t>·</a:t>
            </a:r>
            <a:r>
              <a:rPr sz="2750" i="1" spc="30" dirty="0">
                <a:latin typeface="Cambria"/>
                <a:cs typeface="Cambria"/>
              </a:rPr>
              <a:t>i</a:t>
            </a:r>
            <a:endParaRPr sz="275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55645" y="7638033"/>
            <a:ext cx="234759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75310" algn="l"/>
                <a:tab pos="2141855" algn="l"/>
              </a:tabLst>
            </a:pPr>
            <a:r>
              <a:rPr sz="2250" spc="-114" dirty="0">
                <a:latin typeface="Cambria"/>
                <a:cs typeface="Cambria"/>
              </a:rPr>
              <a:t>1	</a:t>
            </a:r>
            <a:r>
              <a:rPr sz="2250" i="1" spc="-70" dirty="0">
                <a:latin typeface="Cambria"/>
                <a:cs typeface="Cambria"/>
              </a:rPr>
              <a:t>n</a:t>
            </a:r>
            <a:r>
              <a:rPr sz="2250" spc="-495" dirty="0">
                <a:latin typeface="SimSun-ExtB"/>
                <a:cs typeface="SimSun-ExtB"/>
              </a:rPr>
              <a:t>—</a:t>
            </a:r>
            <a:r>
              <a:rPr sz="2250" spc="-114" dirty="0">
                <a:latin typeface="Cambria"/>
                <a:cs typeface="Cambria"/>
              </a:rPr>
              <a:t>1</a:t>
            </a:r>
            <a:r>
              <a:rPr sz="2250" dirty="0">
                <a:latin typeface="Cambria"/>
                <a:cs typeface="Cambria"/>
              </a:rPr>
              <a:t> </a:t>
            </a:r>
            <a:r>
              <a:rPr sz="2250" spc="-25" dirty="0">
                <a:latin typeface="Cambria"/>
                <a:cs typeface="Cambria"/>
              </a:rPr>
              <a:t> </a:t>
            </a:r>
            <a:r>
              <a:rPr sz="2250" i="1" spc="-75" dirty="0">
                <a:latin typeface="Cambria"/>
                <a:cs typeface="Cambria"/>
              </a:rPr>
              <a:t>n</a:t>
            </a:r>
            <a:r>
              <a:rPr sz="2250" spc="585" dirty="0">
                <a:latin typeface="Trebuchet MS"/>
                <a:cs typeface="Trebuchet MS"/>
              </a:rPr>
              <a:t>+</a:t>
            </a:r>
            <a:r>
              <a:rPr sz="2250" spc="-114" dirty="0">
                <a:latin typeface="Cambria"/>
                <a:cs typeface="Cambria"/>
              </a:rPr>
              <a:t>1</a:t>
            </a:r>
            <a:r>
              <a:rPr sz="2250" dirty="0">
                <a:latin typeface="Cambria"/>
                <a:cs typeface="Cambria"/>
              </a:rPr>
              <a:t>	</a:t>
            </a:r>
            <a:r>
              <a:rPr sz="3375" i="1" spc="7" baseline="1234" dirty="0">
                <a:latin typeface="Cambria"/>
                <a:cs typeface="Cambria"/>
              </a:rPr>
              <a:t>N</a:t>
            </a:r>
            <a:endParaRPr sz="3375" baseline="1234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29756" y="7307649"/>
            <a:ext cx="3419475" cy="598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32125" algn="l"/>
              </a:tabLst>
            </a:pPr>
            <a:r>
              <a:rPr sz="3750" b="1" spc="-195" dirty="0">
                <a:latin typeface="Arial"/>
                <a:cs typeface="Arial"/>
              </a:rPr>
              <a:t>v</a:t>
            </a:r>
            <a:r>
              <a:rPr sz="3750" spc="90" dirty="0">
                <a:latin typeface="Trebuchet MS"/>
                <a:cs typeface="Trebuchet MS"/>
              </a:rPr>
              <a:t>)	</a:t>
            </a:r>
            <a:r>
              <a:rPr sz="3750" spc="975" dirty="0">
                <a:latin typeface="Trebuchet MS"/>
                <a:cs typeface="Trebuchet MS"/>
              </a:rPr>
              <a:t>=</a:t>
            </a:r>
            <a:endParaRPr sz="375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30295" y="7342820"/>
            <a:ext cx="368300" cy="598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spc="-10" dirty="0">
                <a:latin typeface="Times New Roman"/>
                <a:cs typeface="Times New Roman"/>
              </a:rPr>
              <a:t>Â</a:t>
            </a:r>
            <a:endParaRPr sz="37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73086" y="7208338"/>
            <a:ext cx="14414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i="1" spc="50" dirty="0">
                <a:latin typeface="Cambria"/>
                <a:cs typeface="Cambria"/>
              </a:rPr>
              <a:t>I</a:t>
            </a:r>
            <a:endParaRPr sz="275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82685" y="7328162"/>
            <a:ext cx="17018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i="1" spc="-70" dirty="0">
                <a:latin typeface="Cambria"/>
                <a:cs typeface="Cambria"/>
              </a:rPr>
              <a:t>n</a:t>
            </a:r>
            <a:endParaRPr sz="225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34986" y="7577194"/>
            <a:ext cx="8108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</a:pPr>
            <a:r>
              <a:rPr sz="2750" i="1" spc="185" dirty="0">
                <a:latin typeface="Cambria"/>
                <a:cs typeface="Cambria"/>
              </a:rPr>
              <a:t>i</a:t>
            </a:r>
            <a:r>
              <a:rPr sz="3375" i="1" spc="277" baseline="-9876" dirty="0">
                <a:latin typeface="Cambria"/>
                <a:cs typeface="Cambria"/>
              </a:rPr>
              <a:t>n</a:t>
            </a:r>
            <a:r>
              <a:rPr sz="2750" spc="185" dirty="0">
                <a:latin typeface="Trebuchet MS"/>
                <a:cs typeface="Trebuchet MS"/>
              </a:rPr>
              <a:t>=</a:t>
            </a:r>
            <a:r>
              <a:rPr sz="2750" spc="185" dirty="0">
                <a:latin typeface="Cambria"/>
                <a:cs typeface="Cambria"/>
              </a:rPr>
              <a:t>1</a:t>
            </a:r>
            <a:endParaRPr sz="275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84466" y="7638038"/>
            <a:ext cx="104838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42644" algn="l"/>
              </a:tabLst>
            </a:pPr>
            <a:r>
              <a:rPr sz="2250" spc="-114" dirty="0">
                <a:latin typeface="Cambria"/>
                <a:cs typeface="Cambria"/>
              </a:rPr>
              <a:t>1 </a:t>
            </a:r>
            <a:r>
              <a:rPr sz="2250" spc="-25" dirty="0">
                <a:latin typeface="Cambria"/>
                <a:cs typeface="Cambria"/>
              </a:rPr>
              <a:t> </a:t>
            </a:r>
            <a:r>
              <a:rPr sz="2250" spc="-114" dirty="0">
                <a:latin typeface="Cambria"/>
                <a:cs typeface="Cambria"/>
              </a:rPr>
              <a:t>2</a:t>
            </a:r>
            <a:r>
              <a:rPr sz="2250" dirty="0">
                <a:latin typeface="Cambria"/>
                <a:cs typeface="Cambria"/>
              </a:rPr>
              <a:t>	</a:t>
            </a:r>
            <a:r>
              <a:rPr sz="3375" i="1" spc="7" baseline="1234" dirty="0">
                <a:latin typeface="Cambria"/>
                <a:cs typeface="Cambria"/>
              </a:rPr>
              <a:t>N</a:t>
            </a:r>
            <a:endParaRPr sz="3375" baseline="1234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72078" y="7307654"/>
            <a:ext cx="1639570" cy="598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12240" algn="l"/>
              </a:tabLst>
            </a:pPr>
            <a:r>
              <a:rPr sz="3750" i="1" spc="-5" dirty="0">
                <a:latin typeface="Cambria"/>
                <a:cs typeface="Cambria"/>
              </a:rPr>
              <a:t>x	</a:t>
            </a:r>
            <a:r>
              <a:rPr sz="3750" i="1" spc="-45" dirty="0">
                <a:latin typeface="Cambria"/>
                <a:cs typeface="Cambria"/>
              </a:rPr>
              <a:t>v</a:t>
            </a:r>
            <a:endParaRPr sz="375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85533" y="7503359"/>
            <a:ext cx="15246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9400" algn="l"/>
                <a:tab pos="546735" algn="l"/>
                <a:tab pos="1412240" algn="l"/>
              </a:tabLst>
            </a:pPr>
            <a:r>
              <a:rPr sz="2750" i="1" spc="30" dirty="0">
                <a:latin typeface="Cambria"/>
                <a:cs typeface="Cambria"/>
              </a:rPr>
              <a:t>i	i	</a:t>
            </a:r>
            <a:r>
              <a:rPr sz="2750" spc="-1980" dirty="0">
                <a:latin typeface="SimSun-ExtB"/>
                <a:cs typeface="SimSun-ExtB"/>
              </a:rPr>
              <a:t>··</a:t>
            </a:r>
            <a:r>
              <a:rPr sz="2750" spc="-1975" dirty="0">
                <a:latin typeface="SimSun-ExtB"/>
                <a:cs typeface="SimSun-ExtB"/>
              </a:rPr>
              <a:t>·</a:t>
            </a:r>
            <a:r>
              <a:rPr sz="2750" i="1" spc="30" dirty="0">
                <a:latin typeface="Cambria"/>
                <a:cs typeface="Cambria"/>
              </a:rPr>
              <a:t>i</a:t>
            </a:r>
            <a:r>
              <a:rPr sz="2750" i="1" dirty="0">
                <a:latin typeface="Cambria"/>
                <a:cs typeface="Cambria"/>
              </a:rPr>
              <a:t>	</a:t>
            </a:r>
            <a:r>
              <a:rPr sz="2750" i="1" spc="30" dirty="0">
                <a:latin typeface="Cambria"/>
                <a:cs typeface="Cambria"/>
              </a:rPr>
              <a:t>i</a:t>
            </a:r>
            <a:endParaRPr sz="275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584638" y="7623188"/>
            <a:ext cx="17018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i="1" spc="-70" dirty="0">
                <a:latin typeface="Cambria"/>
                <a:cs typeface="Cambria"/>
              </a:rPr>
              <a:t>n</a:t>
            </a:r>
            <a:endParaRPr sz="22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833374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31235" algn="l"/>
                <a:tab pos="5871210" algn="l"/>
              </a:tabLst>
            </a:pPr>
            <a:r>
              <a:rPr spc="-5" dirty="0"/>
              <a:t>Kronecker	Matrix	Product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500" y="1663614"/>
            <a:ext cx="11292205" cy="160020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355600" algn="l"/>
                <a:tab pos="4889500" algn="l"/>
              </a:tabLst>
            </a:pPr>
            <a:r>
              <a:rPr sz="4400" spc="-10" dirty="0">
                <a:latin typeface="Times New Roman"/>
                <a:cs typeface="Times New Roman"/>
              </a:rPr>
              <a:t>Element-per-matrix	</a:t>
            </a:r>
            <a:r>
              <a:rPr sz="4400" spc="-5" dirty="0">
                <a:latin typeface="Times New Roman"/>
                <a:cs typeface="Times New Roman"/>
              </a:rPr>
              <a:t>product</a:t>
            </a:r>
            <a:endParaRPr sz="4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19"/>
              </a:spcBef>
              <a:buFont typeface="Arial MT"/>
              <a:buChar char="•"/>
              <a:tabLst>
                <a:tab pos="355600" algn="l"/>
                <a:tab pos="2108835" algn="l"/>
                <a:tab pos="4529455" algn="l"/>
              </a:tabLst>
            </a:pPr>
            <a:r>
              <a:rPr sz="4400" i="1" dirty="0">
                <a:latin typeface="Times New Roman"/>
                <a:cs typeface="Times New Roman"/>
              </a:rPr>
              <a:t>n</a:t>
            </a:r>
            <a:r>
              <a:rPr sz="4400" dirty="0">
                <a:latin typeface="Times New Roman"/>
                <a:cs typeface="Times New Roman"/>
              </a:rPr>
              <a:t>-by-</a:t>
            </a:r>
            <a:r>
              <a:rPr sz="4400" i="1" dirty="0">
                <a:latin typeface="Times New Roman"/>
                <a:cs typeface="Times New Roman"/>
              </a:rPr>
              <a:t>m	</a:t>
            </a:r>
            <a:r>
              <a:rPr sz="4400" spc="-5" dirty="0">
                <a:latin typeface="Times New Roman"/>
                <a:cs typeface="Times New Roman"/>
              </a:rPr>
              <a:t>and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i="1" dirty="0">
                <a:latin typeface="Times New Roman"/>
                <a:cs typeface="Times New Roman"/>
              </a:rPr>
              <a:t>j</a:t>
            </a:r>
            <a:r>
              <a:rPr sz="4400" dirty="0">
                <a:latin typeface="Times New Roman"/>
                <a:cs typeface="Times New Roman"/>
              </a:rPr>
              <a:t>-by-</a:t>
            </a:r>
            <a:r>
              <a:rPr sz="4400" i="1" dirty="0">
                <a:latin typeface="Times New Roman"/>
                <a:cs typeface="Times New Roman"/>
              </a:rPr>
              <a:t>k	</a:t>
            </a:r>
            <a:r>
              <a:rPr sz="4400" spc="-5" dirty="0">
                <a:latin typeface="Times New Roman"/>
                <a:cs typeface="Times New Roman"/>
              </a:rPr>
              <a:t>matrices</a:t>
            </a:r>
            <a:r>
              <a:rPr sz="4400" spc="-2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give</a:t>
            </a:r>
            <a:r>
              <a:rPr sz="4400" spc="-20" dirty="0">
                <a:latin typeface="Times New Roman"/>
                <a:cs typeface="Times New Roman"/>
              </a:rPr>
              <a:t> </a:t>
            </a:r>
            <a:r>
              <a:rPr sz="4400" i="1" dirty="0">
                <a:latin typeface="Times New Roman"/>
                <a:cs typeface="Times New Roman"/>
              </a:rPr>
              <a:t>nj</a:t>
            </a:r>
            <a:r>
              <a:rPr sz="4400" dirty="0">
                <a:latin typeface="Times New Roman"/>
                <a:cs typeface="Times New Roman"/>
              </a:rPr>
              <a:t>-by-</a:t>
            </a:r>
            <a:r>
              <a:rPr sz="4400" i="1" dirty="0">
                <a:latin typeface="Times New Roman"/>
                <a:cs typeface="Times New Roman"/>
              </a:rPr>
              <a:t>mk</a:t>
            </a:r>
            <a:r>
              <a:rPr sz="4400" i="1" spc="-2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matrix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7841" y="5674374"/>
            <a:ext cx="1721485" cy="571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50" b="1" spc="455" dirty="0">
                <a:latin typeface="Trebuchet MS"/>
                <a:cs typeface="Trebuchet MS"/>
              </a:rPr>
              <a:t>A </a:t>
            </a:r>
            <a:r>
              <a:rPr sz="3550" b="1" spc="1714" dirty="0">
                <a:latin typeface="Trebuchet MS"/>
                <a:cs typeface="Trebuchet MS"/>
              </a:rPr>
              <a:t> </a:t>
            </a:r>
            <a:r>
              <a:rPr sz="3550" b="1" spc="434" dirty="0">
                <a:latin typeface="Trebuchet MS"/>
                <a:cs typeface="Trebuchet MS"/>
              </a:rPr>
              <a:t>B</a:t>
            </a:r>
            <a:r>
              <a:rPr sz="3550" b="1" spc="-95" dirty="0">
                <a:latin typeface="Trebuchet MS"/>
                <a:cs typeface="Trebuchet MS"/>
              </a:rPr>
              <a:t> </a:t>
            </a:r>
            <a:r>
              <a:rPr sz="3550" spc="125" dirty="0">
                <a:latin typeface="Tahoma"/>
                <a:cs typeface="Tahoma"/>
              </a:rPr>
              <a:t>=</a:t>
            </a:r>
            <a:endParaRPr sz="35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0103" y="4348153"/>
            <a:ext cx="424180" cy="571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50" spc="1160" dirty="0">
                <a:latin typeface="Yu Gothic"/>
                <a:cs typeface="Yu Gothic"/>
              </a:rPr>
              <a:t>0</a:t>
            </a:r>
            <a:endParaRPr sz="3550">
              <a:latin typeface="Yu Gothic"/>
              <a:cs typeface="Yu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40103" y="5148331"/>
            <a:ext cx="411480" cy="571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50" spc="-2415" dirty="0">
                <a:latin typeface="Yu Gothic"/>
                <a:cs typeface="Yu Gothic"/>
              </a:rPr>
              <a:t>B</a:t>
            </a:r>
            <a:endParaRPr sz="3550">
              <a:latin typeface="Yu Gothic"/>
              <a:cs typeface="Yu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40103" y="5693906"/>
            <a:ext cx="424180" cy="571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50" spc="725" dirty="0">
                <a:latin typeface="Yu Gothic"/>
                <a:cs typeface="Yu Gothic"/>
              </a:rPr>
              <a:t>B</a:t>
            </a:r>
            <a:endParaRPr sz="3550">
              <a:latin typeface="Yu Gothic"/>
              <a:cs typeface="Yu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92600" y="6096000"/>
            <a:ext cx="424180" cy="571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50" spc="70" dirty="0">
                <a:latin typeface="Yu Gothic"/>
                <a:cs typeface="Yu Gothic"/>
              </a:rPr>
              <a:t>@</a:t>
            </a:r>
            <a:endParaRPr sz="3550">
              <a:latin typeface="Yu Gothic"/>
              <a:cs typeface="Yu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7323" y="4696993"/>
            <a:ext cx="302895" cy="1116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sz="3550" spc="250" dirty="0">
                <a:latin typeface="Trebuchet MS"/>
                <a:cs typeface="Trebuchet MS"/>
              </a:rPr>
              <a:t>a  a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54752" y="4737894"/>
            <a:ext cx="492125" cy="111696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500" spc="60" dirty="0">
                <a:latin typeface="Microsoft Sans Serif"/>
                <a:cs typeface="Microsoft Sans Serif"/>
              </a:rPr>
              <a:t>1,1</a:t>
            </a:r>
            <a:endParaRPr sz="2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500" spc="60" dirty="0">
                <a:latin typeface="Microsoft Sans Serif"/>
                <a:cs typeface="Microsoft Sans Serif"/>
              </a:rPr>
              <a:t>2,1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3773" y="4696993"/>
            <a:ext cx="349250" cy="1116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sz="3550" b="1" spc="325" dirty="0">
                <a:latin typeface="Trebuchet MS"/>
                <a:cs typeface="Trebuchet MS"/>
              </a:rPr>
              <a:t>B  B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75075" y="4765173"/>
            <a:ext cx="1167130" cy="1116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95"/>
              </a:spcBef>
            </a:pPr>
            <a:r>
              <a:rPr sz="5325" spc="472" baseline="8607" dirty="0">
                <a:latin typeface="Trebuchet MS"/>
                <a:cs typeface="Trebuchet MS"/>
              </a:rPr>
              <a:t>a</a:t>
            </a:r>
            <a:r>
              <a:rPr sz="2500" spc="55" dirty="0">
                <a:latin typeface="Microsoft Sans Serif"/>
                <a:cs typeface="Microsoft Sans Serif"/>
              </a:rPr>
              <a:t>1,</a:t>
            </a:r>
            <a:r>
              <a:rPr sz="2500" spc="254" dirty="0">
                <a:latin typeface="Microsoft Sans Serif"/>
                <a:cs typeface="Microsoft Sans Serif"/>
              </a:rPr>
              <a:t>2</a:t>
            </a:r>
            <a:r>
              <a:rPr sz="5325" b="1" spc="434" baseline="8607" dirty="0">
                <a:latin typeface="Trebuchet MS"/>
                <a:cs typeface="Trebuchet MS"/>
              </a:rPr>
              <a:t>B  </a:t>
            </a:r>
            <a:r>
              <a:rPr sz="5325" spc="472" baseline="8607" dirty="0">
                <a:latin typeface="Trebuchet MS"/>
                <a:cs typeface="Trebuchet MS"/>
              </a:rPr>
              <a:t>a</a:t>
            </a:r>
            <a:r>
              <a:rPr sz="2500" spc="55" dirty="0">
                <a:latin typeface="Microsoft Sans Serif"/>
                <a:cs typeface="Microsoft Sans Serif"/>
              </a:rPr>
              <a:t>2,</a:t>
            </a:r>
            <a:r>
              <a:rPr sz="2500" spc="254" dirty="0">
                <a:latin typeface="Microsoft Sans Serif"/>
                <a:cs typeface="Microsoft Sans Serif"/>
              </a:rPr>
              <a:t>2</a:t>
            </a:r>
            <a:r>
              <a:rPr sz="5325" b="1" spc="652" baseline="8607" dirty="0">
                <a:latin typeface="Trebuchet MS"/>
                <a:cs typeface="Trebuchet MS"/>
              </a:rPr>
              <a:t>B</a:t>
            </a:r>
            <a:endParaRPr sz="5325" baseline="8607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64136" y="4901569"/>
            <a:ext cx="659130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75" dirty="0">
                <a:latin typeface="Microsoft Sans Serif"/>
                <a:cs typeface="Microsoft Sans Serif"/>
              </a:rPr>
              <a:t>1,</a:t>
            </a:r>
            <a:r>
              <a:rPr sz="2500" spc="665" dirty="0">
                <a:latin typeface="Trebuchet MS"/>
                <a:cs typeface="Trebuchet MS"/>
              </a:rPr>
              <a:t>m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64132" y="5447149"/>
            <a:ext cx="659130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75" dirty="0">
                <a:latin typeface="Microsoft Sans Serif"/>
                <a:cs typeface="Microsoft Sans Serif"/>
              </a:rPr>
              <a:t>2,</a:t>
            </a:r>
            <a:r>
              <a:rPr sz="2500" spc="665" dirty="0">
                <a:latin typeface="Trebuchet MS"/>
                <a:cs typeface="Trebuchet MS"/>
              </a:rPr>
              <a:t>m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84993" y="4696993"/>
            <a:ext cx="2385695" cy="11169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113790" algn="l"/>
                <a:tab pos="2048510" algn="l"/>
              </a:tabLst>
            </a:pPr>
            <a:r>
              <a:rPr sz="3550" spc="-2560" dirty="0">
                <a:latin typeface="SimSun-ExtB"/>
                <a:cs typeface="SimSun-ExtB"/>
              </a:rPr>
              <a:t>·</a:t>
            </a:r>
            <a:r>
              <a:rPr sz="3550" spc="-1175" dirty="0">
                <a:latin typeface="SimSun-ExtB"/>
                <a:cs typeface="SimSun-ExtB"/>
              </a:rPr>
              <a:t> </a:t>
            </a:r>
            <a:r>
              <a:rPr sz="3550" spc="-2560" dirty="0">
                <a:latin typeface="SimSun-ExtB"/>
                <a:cs typeface="SimSun-ExtB"/>
              </a:rPr>
              <a:t>·</a:t>
            </a:r>
            <a:r>
              <a:rPr sz="3550" spc="-1175" dirty="0">
                <a:latin typeface="SimSun-ExtB"/>
                <a:cs typeface="SimSun-ExtB"/>
              </a:rPr>
              <a:t> </a:t>
            </a:r>
            <a:r>
              <a:rPr sz="3550" spc="-2560" dirty="0">
                <a:latin typeface="SimSun-ExtB"/>
                <a:cs typeface="SimSun-ExtB"/>
              </a:rPr>
              <a:t>·</a:t>
            </a:r>
            <a:r>
              <a:rPr sz="3550" dirty="0">
                <a:latin typeface="SimSun-ExtB"/>
                <a:cs typeface="SimSun-ExtB"/>
              </a:rPr>
              <a:t>	</a:t>
            </a:r>
            <a:r>
              <a:rPr sz="3550" spc="315" dirty="0">
                <a:latin typeface="Trebuchet MS"/>
                <a:cs typeface="Trebuchet MS"/>
              </a:rPr>
              <a:t>a</a:t>
            </a:r>
            <a:r>
              <a:rPr sz="3550" dirty="0">
                <a:latin typeface="Trebuchet MS"/>
                <a:cs typeface="Trebuchet MS"/>
              </a:rPr>
              <a:t>	</a:t>
            </a:r>
            <a:r>
              <a:rPr sz="3550" b="1" spc="434" dirty="0">
                <a:latin typeface="Trebuchet MS"/>
                <a:cs typeface="Trebuchet MS"/>
              </a:rPr>
              <a:t>B</a:t>
            </a:r>
            <a:endParaRPr sz="3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1113790" algn="l"/>
                <a:tab pos="2048510" algn="l"/>
              </a:tabLst>
            </a:pPr>
            <a:r>
              <a:rPr sz="3550" spc="-2560" dirty="0">
                <a:latin typeface="SimSun-ExtB"/>
                <a:cs typeface="SimSun-ExtB"/>
              </a:rPr>
              <a:t>·</a:t>
            </a:r>
            <a:r>
              <a:rPr sz="3550" spc="-1175" dirty="0">
                <a:latin typeface="SimSun-ExtB"/>
                <a:cs typeface="SimSun-ExtB"/>
              </a:rPr>
              <a:t> </a:t>
            </a:r>
            <a:r>
              <a:rPr sz="3550" spc="-2560" dirty="0">
                <a:latin typeface="SimSun-ExtB"/>
                <a:cs typeface="SimSun-ExtB"/>
              </a:rPr>
              <a:t>·</a:t>
            </a:r>
            <a:r>
              <a:rPr sz="3550" spc="-1175" dirty="0">
                <a:latin typeface="SimSun-ExtB"/>
                <a:cs typeface="SimSun-ExtB"/>
              </a:rPr>
              <a:t> </a:t>
            </a:r>
            <a:r>
              <a:rPr sz="3550" spc="-2560" dirty="0">
                <a:latin typeface="SimSun-ExtB"/>
                <a:cs typeface="SimSun-ExtB"/>
              </a:rPr>
              <a:t>·</a:t>
            </a:r>
            <a:r>
              <a:rPr sz="3550" dirty="0">
                <a:latin typeface="SimSun-ExtB"/>
                <a:cs typeface="SimSun-ExtB"/>
              </a:rPr>
              <a:t>	</a:t>
            </a:r>
            <a:r>
              <a:rPr sz="3550" spc="315" dirty="0">
                <a:latin typeface="Trebuchet MS"/>
                <a:cs typeface="Trebuchet MS"/>
              </a:rPr>
              <a:t>a</a:t>
            </a:r>
            <a:r>
              <a:rPr sz="3550" dirty="0">
                <a:latin typeface="Trebuchet MS"/>
                <a:cs typeface="Trebuchet MS"/>
              </a:rPr>
              <a:t>	</a:t>
            </a:r>
            <a:r>
              <a:rPr sz="3550" b="1" spc="434" dirty="0">
                <a:latin typeface="Trebuchet MS"/>
                <a:cs typeface="Trebuchet MS"/>
              </a:rPr>
              <a:t>B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59253" y="5908900"/>
            <a:ext cx="151765" cy="571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50" spc="-310" dirty="0">
                <a:latin typeface="Trebuchet MS"/>
                <a:cs typeface="Trebuchet MS"/>
              </a:rPr>
              <a:t>.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59253" y="6090754"/>
            <a:ext cx="151765" cy="571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50" spc="-310" dirty="0">
                <a:latin typeface="Trebuchet MS"/>
                <a:cs typeface="Trebuchet MS"/>
              </a:rPr>
              <a:t>.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82405" y="5908900"/>
            <a:ext cx="151765" cy="571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50" spc="-310" dirty="0">
                <a:latin typeface="Trebuchet MS"/>
                <a:cs typeface="Trebuchet MS"/>
              </a:rPr>
              <a:t>.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00585" y="6022585"/>
            <a:ext cx="2892425" cy="125349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193925">
              <a:lnSpc>
                <a:spcPct val="100000"/>
              </a:lnSpc>
              <a:spcBef>
                <a:spcPts val="665"/>
              </a:spcBef>
            </a:pPr>
            <a:r>
              <a:rPr sz="3550" spc="-310" dirty="0">
                <a:latin typeface="Trebuchet MS"/>
                <a:cs typeface="Trebuchet MS"/>
              </a:rPr>
              <a:t>.</a:t>
            </a:r>
            <a:endParaRPr sz="355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575"/>
              </a:spcBef>
              <a:tabLst>
                <a:tab pos="1673860" algn="l"/>
              </a:tabLst>
            </a:pPr>
            <a:r>
              <a:rPr sz="5325" spc="525" baseline="8607" dirty="0">
                <a:latin typeface="Trebuchet MS"/>
                <a:cs typeface="Trebuchet MS"/>
              </a:rPr>
              <a:t>a</a:t>
            </a:r>
            <a:r>
              <a:rPr sz="2500" spc="350" dirty="0">
                <a:latin typeface="Trebuchet MS"/>
                <a:cs typeface="Trebuchet MS"/>
              </a:rPr>
              <a:t>n</a:t>
            </a:r>
            <a:r>
              <a:rPr sz="2500" spc="350" dirty="0">
                <a:latin typeface="Microsoft Sans Serif"/>
                <a:cs typeface="Microsoft Sans Serif"/>
              </a:rPr>
              <a:t>,1</a:t>
            </a:r>
            <a:r>
              <a:rPr sz="5325" b="1" spc="525" baseline="8607" dirty="0">
                <a:latin typeface="Trebuchet MS"/>
                <a:cs typeface="Trebuchet MS"/>
              </a:rPr>
              <a:t>B	</a:t>
            </a:r>
            <a:r>
              <a:rPr sz="5325" spc="525" baseline="8607" dirty="0">
                <a:latin typeface="Trebuchet MS"/>
                <a:cs typeface="Trebuchet MS"/>
              </a:rPr>
              <a:t>a</a:t>
            </a:r>
            <a:r>
              <a:rPr sz="2500" spc="350" dirty="0">
                <a:latin typeface="Trebuchet MS"/>
                <a:cs typeface="Trebuchet MS"/>
              </a:rPr>
              <a:t>n</a:t>
            </a:r>
            <a:r>
              <a:rPr sz="2500" spc="350" dirty="0">
                <a:latin typeface="Microsoft Sans Serif"/>
                <a:cs typeface="Microsoft Sans Serif"/>
              </a:rPr>
              <a:t>,2</a:t>
            </a:r>
            <a:r>
              <a:rPr sz="5325" b="1" spc="525" baseline="8607" dirty="0">
                <a:latin typeface="Trebuchet MS"/>
                <a:cs typeface="Trebuchet MS"/>
              </a:rPr>
              <a:t>B</a:t>
            </a:r>
            <a:endParaRPr sz="5325" baseline="8607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23002" y="5772491"/>
            <a:ext cx="379730" cy="571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550" spc="-310" dirty="0">
                <a:latin typeface="Trebuchet MS"/>
                <a:cs typeface="Trebuchet MS"/>
              </a:rPr>
              <a:t>.</a:t>
            </a:r>
            <a:r>
              <a:rPr sz="3550" spc="-670" dirty="0">
                <a:latin typeface="Trebuchet MS"/>
                <a:cs typeface="Trebuchet MS"/>
              </a:rPr>
              <a:t> </a:t>
            </a:r>
            <a:r>
              <a:rPr sz="5325" spc="-465" baseline="-16431" dirty="0">
                <a:latin typeface="Trebuchet MS"/>
                <a:cs typeface="Trebuchet MS"/>
              </a:rPr>
              <a:t>.</a:t>
            </a:r>
            <a:endParaRPr sz="5325" baseline="-16431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02641" y="6045256"/>
            <a:ext cx="151765" cy="571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50" spc="-310" dirty="0">
                <a:latin typeface="Trebuchet MS"/>
                <a:cs typeface="Trebuchet MS"/>
              </a:rPr>
              <a:t>.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52580" y="5908896"/>
            <a:ext cx="151765" cy="571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50" spc="-310" dirty="0">
                <a:latin typeface="Trebuchet MS"/>
                <a:cs typeface="Trebuchet MS"/>
              </a:rPr>
              <a:t>.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452580" y="6090754"/>
            <a:ext cx="151765" cy="571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50" spc="-310" dirty="0">
                <a:latin typeface="Trebuchet MS"/>
                <a:cs typeface="Trebuchet MS"/>
              </a:rPr>
              <a:t>.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84988" y="6636330"/>
            <a:ext cx="556895" cy="571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50" spc="-2560" dirty="0">
                <a:latin typeface="SimSun-ExtB"/>
                <a:cs typeface="SimSun-ExtB"/>
              </a:rPr>
              <a:t>·</a:t>
            </a:r>
            <a:r>
              <a:rPr sz="3550" spc="-1175" dirty="0">
                <a:latin typeface="SimSun-ExtB"/>
                <a:cs typeface="SimSun-ExtB"/>
              </a:rPr>
              <a:t> </a:t>
            </a:r>
            <a:r>
              <a:rPr sz="3550" spc="-2560" dirty="0">
                <a:latin typeface="SimSun-ExtB"/>
                <a:cs typeface="SimSun-ExtB"/>
              </a:rPr>
              <a:t>·</a:t>
            </a:r>
            <a:r>
              <a:rPr sz="3550" spc="-1175" dirty="0">
                <a:latin typeface="SimSun-ExtB"/>
                <a:cs typeface="SimSun-ExtB"/>
              </a:rPr>
              <a:t> </a:t>
            </a:r>
            <a:r>
              <a:rPr sz="3550" spc="-2560" dirty="0">
                <a:latin typeface="SimSun-ExtB"/>
                <a:cs typeface="SimSun-ExtB"/>
              </a:rPr>
              <a:t>·</a:t>
            </a:r>
            <a:endParaRPr sz="3550">
              <a:latin typeface="SimSun-ExtB"/>
              <a:cs typeface="SimSun-ExtB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22670" y="6704505"/>
            <a:ext cx="1412240" cy="571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5325" spc="712" baseline="8607" dirty="0">
                <a:latin typeface="Trebuchet MS"/>
                <a:cs typeface="Trebuchet MS"/>
              </a:rPr>
              <a:t>a</a:t>
            </a:r>
            <a:r>
              <a:rPr sz="2500" spc="475" dirty="0">
                <a:latin typeface="Trebuchet MS"/>
                <a:cs typeface="Trebuchet MS"/>
              </a:rPr>
              <a:t>n</a:t>
            </a:r>
            <a:r>
              <a:rPr sz="2500" spc="475" dirty="0">
                <a:latin typeface="Microsoft Sans Serif"/>
                <a:cs typeface="Microsoft Sans Serif"/>
              </a:rPr>
              <a:t>,</a:t>
            </a:r>
            <a:r>
              <a:rPr sz="2500" spc="475" dirty="0">
                <a:latin typeface="Trebuchet MS"/>
                <a:cs typeface="Trebuchet MS"/>
              </a:rPr>
              <a:t>m</a:t>
            </a:r>
            <a:r>
              <a:rPr sz="5325" b="1" spc="712" baseline="8607" dirty="0">
                <a:latin typeface="Trebuchet MS"/>
                <a:cs typeface="Trebuchet MS"/>
              </a:rPr>
              <a:t>B</a:t>
            </a:r>
            <a:endParaRPr sz="5325" baseline="8607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183642" y="4348153"/>
            <a:ext cx="411480" cy="571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50" spc="-1980" dirty="0">
                <a:latin typeface="Yu Gothic"/>
                <a:cs typeface="Yu Gothic"/>
              </a:rPr>
              <a:t>1</a:t>
            </a:r>
            <a:endParaRPr sz="3550">
              <a:latin typeface="Yu Gothic"/>
              <a:cs typeface="Yu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183642" y="5148331"/>
            <a:ext cx="424180" cy="571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50" spc="715" dirty="0">
                <a:latin typeface="Yu Gothic"/>
                <a:cs typeface="Yu Gothic"/>
              </a:rPr>
              <a:t>C</a:t>
            </a:r>
            <a:endParaRPr sz="3550">
              <a:latin typeface="Yu Gothic"/>
              <a:cs typeface="Yu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183642" y="5693952"/>
            <a:ext cx="424180" cy="571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50" spc="715" dirty="0">
                <a:latin typeface="Yu Gothic"/>
                <a:cs typeface="Yu Gothic"/>
              </a:rPr>
              <a:t>C</a:t>
            </a:r>
            <a:endParaRPr sz="3550">
              <a:latin typeface="Yu Gothic"/>
              <a:cs typeface="Yu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868489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82390" algn="l"/>
                <a:tab pos="6221730" algn="l"/>
              </a:tabLst>
            </a:pPr>
            <a:r>
              <a:rPr spc="-5" dirty="0"/>
              <a:t>Khatri–Rao	Matrix	Product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300" y="1634860"/>
            <a:ext cx="11385550" cy="228981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5"/>
              </a:spcBef>
              <a:buFont typeface="Arial MT"/>
              <a:buChar char="•"/>
              <a:tabLst>
                <a:tab pos="355600" algn="l"/>
                <a:tab pos="5106670" algn="l"/>
              </a:tabLst>
            </a:pPr>
            <a:r>
              <a:rPr sz="4400" spc="-10" dirty="0">
                <a:latin typeface="Times New Roman"/>
                <a:cs typeface="Times New Roman"/>
              </a:rPr>
              <a:t>Element-per-column	</a:t>
            </a:r>
            <a:r>
              <a:rPr sz="4400" spc="-5" dirty="0">
                <a:latin typeface="Times New Roman"/>
                <a:cs typeface="Times New Roman"/>
              </a:rPr>
              <a:t>product</a:t>
            </a:r>
            <a:endParaRPr sz="4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815"/>
              </a:spcBef>
            </a:pPr>
            <a:r>
              <a:rPr sz="3800" dirty="0">
                <a:latin typeface="Arial MT"/>
                <a:cs typeface="Arial MT"/>
              </a:rPr>
              <a:t>–</a:t>
            </a:r>
            <a:r>
              <a:rPr sz="3800" spc="-420" dirty="0">
                <a:latin typeface="Arial MT"/>
                <a:cs typeface="Arial MT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Nu</a:t>
            </a:r>
            <a:r>
              <a:rPr sz="3800" spc="-5" dirty="0">
                <a:latin typeface="Times New Roman"/>
                <a:cs typeface="Times New Roman"/>
              </a:rPr>
              <a:t>m</a:t>
            </a:r>
            <a:r>
              <a:rPr sz="3800" dirty="0">
                <a:latin typeface="Times New Roman"/>
                <a:cs typeface="Times New Roman"/>
              </a:rPr>
              <a:t>b</a:t>
            </a:r>
            <a:r>
              <a:rPr sz="3800" spc="-5" dirty="0">
                <a:latin typeface="Times New Roman"/>
                <a:cs typeface="Times New Roman"/>
              </a:rPr>
              <a:t>e</a:t>
            </a:r>
            <a:r>
              <a:rPr sz="3800" dirty="0">
                <a:latin typeface="Times New Roman"/>
                <a:cs typeface="Times New Roman"/>
              </a:rPr>
              <a:t>r of </a:t>
            </a:r>
            <a:r>
              <a:rPr sz="3800" spc="-5" dirty="0">
                <a:latin typeface="Times New Roman"/>
                <a:cs typeface="Times New Roman"/>
              </a:rPr>
              <a:t>c</a:t>
            </a:r>
            <a:r>
              <a:rPr sz="3800" dirty="0">
                <a:latin typeface="Times New Roman"/>
                <a:cs typeface="Times New Roman"/>
              </a:rPr>
              <a:t>o</a:t>
            </a:r>
            <a:r>
              <a:rPr sz="3800" spc="-5" dirty="0">
                <a:latin typeface="Times New Roman"/>
                <a:cs typeface="Times New Roman"/>
              </a:rPr>
              <a:t>l</a:t>
            </a:r>
            <a:r>
              <a:rPr sz="3800" dirty="0">
                <a:latin typeface="Times New Roman"/>
                <a:cs typeface="Times New Roman"/>
              </a:rPr>
              <a:t>u</a:t>
            </a:r>
            <a:r>
              <a:rPr sz="3800" spc="-5" dirty="0">
                <a:latin typeface="Times New Roman"/>
                <a:cs typeface="Times New Roman"/>
              </a:rPr>
              <a:t>m</a:t>
            </a:r>
            <a:r>
              <a:rPr sz="3800" dirty="0">
                <a:latin typeface="Times New Roman"/>
                <a:cs typeface="Times New Roman"/>
              </a:rPr>
              <a:t>ns </a:t>
            </a:r>
            <a:r>
              <a:rPr sz="3800" spc="-5" dirty="0">
                <a:latin typeface="Times New Roman"/>
                <a:cs typeface="Times New Roman"/>
              </a:rPr>
              <a:t>m</a:t>
            </a:r>
            <a:r>
              <a:rPr sz="3800" dirty="0">
                <a:latin typeface="Times New Roman"/>
                <a:cs typeface="Times New Roman"/>
              </a:rPr>
              <a:t>ust</a:t>
            </a:r>
            <a:r>
              <a:rPr sz="3800" spc="-5" dirty="0">
                <a:latin typeface="Times New Roman"/>
                <a:cs typeface="Times New Roman"/>
              </a:rPr>
              <a:t> matc</a:t>
            </a:r>
            <a:r>
              <a:rPr sz="3800" dirty="0">
                <a:latin typeface="Times New Roman"/>
                <a:cs typeface="Times New Roman"/>
              </a:rPr>
              <a:t>h</a:t>
            </a:r>
            <a:endParaRPr sz="3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44"/>
              </a:spcBef>
              <a:buFont typeface="Arial MT"/>
              <a:buChar char="•"/>
              <a:tabLst>
                <a:tab pos="355600" algn="l"/>
                <a:tab pos="2108835" algn="l"/>
                <a:tab pos="4777740" algn="l"/>
                <a:tab pos="9913620" algn="l"/>
              </a:tabLst>
            </a:pPr>
            <a:r>
              <a:rPr sz="4400" i="1" dirty="0">
                <a:latin typeface="Times New Roman"/>
                <a:cs typeface="Times New Roman"/>
              </a:rPr>
              <a:t>n</a:t>
            </a:r>
            <a:r>
              <a:rPr sz="4400" dirty="0">
                <a:latin typeface="Times New Roman"/>
                <a:cs typeface="Times New Roman"/>
              </a:rPr>
              <a:t>-by-</a:t>
            </a:r>
            <a:r>
              <a:rPr sz="4400" i="1" dirty="0">
                <a:latin typeface="Times New Roman"/>
                <a:cs typeface="Times New Roman"/>
              </a:rPr>
              <a:t>m	</a:t>
            </a:r>
            <a:r>
              <a:rPr sz="4400" spc="-5" dirty="0">
                <a:latin typeface="Times New Roman"/>
                <a:cs typeface="Times New Roman"/>
              </a:rPr>
              <a:t>a</a:t>
            </a:r>
            <a:r>
              <a:rPr sz="4400" dirty="0">
                <a:latin typeface="Times New Roman"/>
                <a:cs typeface="Times New Roman"/>
              </a:rPr>
              <a:t>nd </a:t>
            </a:r>
            <a:r>
              <a:rPr sz="4400" i="1" dirty="0">
                <a:latin typeface="Times New Roman"/>
                <a:cs typeface="Times New Roman"/>
              </a:rPr>
              <a:t>k</a:t>
            </a:r>
            <a:r>
              <a:rPr sz="4400" dirty="0">
                <a:latin typeface="Times New Roman"/>
                <a:cs typeface="Times New Roman"/>
              </a:rPr>
              <a:t>-by-</a:t>
            </a:r>
            <a:r>
              <a:rPr sz="4400" i="1" dirty="0">
                <a:latin typeface="Times New Roman"/>
                <a:cs typeface="Times New Roman"/>
              </a:rPr>
              <a:t>m	</a:t>
            </a:r>
            <a:r>
              <a:rPr sz="4400" spc="-5" dirty="0">
                <a:latin typeface="Times New Roman"/>
                <a:cs typeface="Times New Roman"/>
              </a:rPr>
              <a:t>mat</a:t>
            </a:r>
            <a:r>
              <a:rPr sz="4400" dirty="0">
                <a:latin typeface="Times New Roman"/>
                <a:cs typeface="Times New Roman"/>
              </a:rPr>
              <a:t>r</a:t>
            </a:r>
            <a:r>
              <a:rPr sz="4400" spc="-5" dirty="0">
                <a:latin typeface="Times New Roman"/>
                <a:cs typeface="Times New Roman"/>
              </a:rPr>
              <a:t>ice</a:t>
            </a:r>
            <a:r>
              <a:rPr sz="4400" dirty="0">
                <a:latin typeface="Times New Roman"/>
                <a:cs typeface="Times New Roman"/>
              </a:rPr>
              <a:t>s g</a:t>
            </a:r>
            <a:r>
              <a:rPr sz="4400" spc="-5" dirty="0">
                <a:latin typeface="Times New Roman"/>
                <a:cs typeface="Times New Roman"/>
              </a:rPr>
              <a:t>i</a:t>
            </a:r>
            <a:r>
              <a:rPr sz="4400" dirty="0">
                <a:latin typeface="Times New Roman"/>
                <a:cs typeface="Times New Roman"/>
              </a:rPr>
              <a:t>ve </a:t>
            </a:r>
            <a:r>
              <a:rPr sz="4400" i="1" dirty="0">
                <a:latin typeface="Times New Roman"/>
                <a:cs typeface="Times New Roman"/>
              </a:rPr>
              <a:t>nk</a:t>
            </a:r>
            <a:r>
              <a:rPr sz="4400" dirty="0">
                <a:latin typeface="Times New Roman"/>
                <a:cs typeface="Times New Roman"/>
              </a:rPr>
              <a:t>-by-</a:t>
            </a:r>
            <a:r>
              <a:rPr sz="4400" i="1" dirty="0">
                <a:latin typeface="Times New Roman"/>
                <a:cs typeface="Times New Roman"/>
              </a:rPr>
              <a:t>m	</a:t>
            </a:r>
            <a:r>
              <a:rPr sz="4400" spc="-5" dirty="0">
                <a:latin typeface="Times New Roman"/>
                <a:cs typeface="Times New Roman"/>
              </a:rPr>
              <a:t>mat</a:t>
            </a:r>
            <a:r>
              <a:rPr sz="4400" dirty="0">
                <a:latin typeface="Times New Roman"/>
                <a:cs typeface="Times New Roman"/>
              </a:rPr>
              <a:t>r</a:t>
            </a:r>
            <a:r>
              <a:rPr sz="4400" spc="-5" dirty="0">
                <a:latin typeface="Times New Roman"/>
                <a:cs typeface="Times New Roman"/>
              </a:rPr>
              <a:t>i</a:t>
            </a:r>
            <a:r>
              <a:rPr sz="4400" dirty="0">
                <a:latin typeface="Times New Roman"/>
                <a:cs typeface="Times New Roman"/>
              </a:rPr>
              <a:t>x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8516" y="5829298"/>
            <a:ext cx="143891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b="1" spc="385" dirty="0">
                <a:latin typeface="Trebuchet MS"/>
                <a:cs typeface="Trebuchet MS"/>
              </a:rPr>
              <a:t>A</a:t>
            </a:r>
            <a:r>
              <a:rPr sz="2950" b="1" spc="-225" dirty="0">
                <a:latin typeface="Trebuchet MS"/>
                <a:cs typeface="Trebuchet MS"/>
              </a:rPr>
              <a:t> </a:t>
            </a:r>
            <a:r>
              <a:rPr sz="2950" spc="-630" dirty="0">
                <a:latin typeface="SimSun-ExtB"/>
                <a:cs typeface="SimSun-ExtB"/>
              </a:rPr>
              <a:t>Ⓢ</a:t>
            </a:r>
            <a:r>
              <a:rPr sz="2950" spc="-810" dirty="0">
                <a:latin typeface="SimSun-ExtB"/>
                <a:cs typeface="SimSun-ExtB"/>
              </a:rPr>
              <a:t> </a:t>
            </a:r>
            <a:r>
              <a:rPr sz="2950" b="1" spc="365" dirty="0">
                <a:latin typeface="Trebuchet MS"/>
                <a:cs typeface="Trebuchet MS"/>
              </a:rPr>
              <a:t>B</a:t>
            </a:r>
            <a:r>
              <a:rPr sz="2950" b="1" spc="-60" dirty="0">
                <a:latin typeface="Trebuchet MS"/>
                <a:cs typeface="Trebuchet MS"/>
              </a:rPr>
              <a:t> </a:t>
            </a:r>
            <a:r>
              <a:rPr sz="2950" spc="110" dirty="0">
                <a:latin typeface="Tahoma"/>
                <a:cs typeface="Tahoma"/>
              </a:rPr>
              <a:t>=</a:t>
            </a:r>
            <a:endParaRPr sz="29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7067" y="4724121"/>
            <a:ext cx="34544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-1650" dirty="0">
                <a:latin typeface="Yu Gothic"/>
                <a:cs typeface="Yu Gothic"/>
              </a:rPr>
              <a:t>0</a:t>
            </a:r>
            <a:endParaRPr sz="2950">
              <a:latin typeface="Yu Gothic"/>
              <a:cs typeface="Yu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7067" y="5390931"/>
            <a:ext cx="35814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610" dirty="0">
                <a:latin typeface="Yu Gothic"/>
                <a:cs typeface="Yu Gothic"/>
              </a:rPr>
              <a:t>B</a:t>
            </a:r>
            <a:endParaRPr sz="2950">
              <a:latin typeface="Yu Gothic"/>
              <a:cs typeface="Yu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77067" y="5845575"/>
            <a:ext cx="35814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610" dirty="0">
                <a:latin typeface="Yu Gothic"/>
                <a:cs typeface="Yu Gothic"/>
              </a:rPr>
              <a:t>B</a:t>
            </a:r>
            <a:endParaRPr sz="2950">
              <a:latin typeface="Yu Gothic"/>
              <a:cs typeface="Yu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7067" y="6088086"/>
            <a:ext cx="35814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65" dirty="0">
                <a:latin typeface="Yu Gothic"/>
                <a:cs typeface="Yu Gothic"/>
              </a:rPr>
              <a:t>@</a:t>
            </a:r>
            <a:endParaRPr sz="2950">
              <a:latin typeface="Yu Gothic"/>
              <a:cs typeface="Yu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80126" y="5014819"/>
            <a:ext cx="23622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b="1" spc="-60" dirty="0">
                <a:latin typeface="Trebuchet MS"/>
                <a:cs typeface="Trebuchet MS"/>
              </a:rPr>
              <a:t>b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1417" y="5014819"/>
            <a:ext cx="257175" cy="9347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95"/>
              </a:spcBef>
            </a:pPr>
            <a:r>
              <a:rPr sz="2950" spc="210" dirty="0">
                <a:latin typeface="Trebuchet MS"/>
                <a:cs typeface="Trebuchet MS"/>
              </a:rPr>
              <a:t>a  a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79896" y="5071635"/>
            <a:ext cx="1076960" cy="9347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1099"/>
              </a:lnSpc>
              <a:spcBef>
                <a:spcPts val="95"/>
              </a:spcBef>
            </a:pPr>
            <a:r>
              <a:rPr sz="4425" spc="397" baseline="8474" dirty="0">
                <a:latin typeface="Trebuchet MS"/>
                <a:cs typeface="Trebuchet MS"/>
              </a:rPr>
              <a:t>a</a:t>
            </a:r>
            <a:r>
              <a:rPr sz="2050" spc="60" dirty="0">
                <a:latin typeface="Microsoft Sans Serif"/>
                <a:cs typeface="Microsoft Sans Serif"/>
              </a:rPr>
              <a:t>1,</a:t>
            </a:r>
            <a:r>
              <a:rPr sz="2050" spc="229" dirty="0">
                <a:latin typeface="Microsoft Sans Serif"/>
                <a:cs typeface="Microsoft Sans Serif"/>
              </a:rPr>
              <a:t>2</a:t>
            </a:r>
            <a:r>
              <a:rPr sz="4425" b="1" spc="-89" baseline="8474" dirty="0">
                <a:latin typeface="Trebuchet MS"/>
                <a:cs typeface="Trebuchet MS"/>
              </a:rPr>
              <a:t>b</a:t>
            </a:r>
            <a:r>
              <a:rPr sz="2050" spc="30" dirty="0">
                <a:latin typeface="Microsoft Sans Serif"/>
                <a:cs typeface="Microsoft Sans Serif"/>
              </a:rPr>
              <a:t>2  </a:t>
            </a:r>
            <a:r>
              <a:rPr sz="4425" spc="397" baseline="8474" dirty="0">
                <a:latin typeface="Trebuchet MS"/>
                <a:cs typeface="Trebuchet MS"/>
              </a:rPr>
              <a:t>a</a:t>
            </a:r>
            <a:r>
              <a:rPr sz="2050" spc="60" dirty="0">
                <a:latin typeface="Microsoft Sans Serif"/>
                <a:cs typeface="Microsoft Sans Serif"/>
              </a:rPr>
              <a:t>2,</a:t>
            </a:r>
            <a:r>
              <a:rPr sz="2050" spc="229" dirty="0">
                <a:latin typeface="Microsoft Sans Serif"/>
                <a:cs typeface="Microsoft Sans Serif"/>
              </a:rPr>
              <a:t>2</a:t>
            </a:r>
            <a:r>
              <a:rPr sz="4425" b="1" spc="-89" baseline="8474" dirty="0">
                <a:latin typeface="Trebuchet MS"/>
                <a:cs typeface="Trebuchet MS"/>
              </a:rPr>
              <a:t>b</a:t>
            </a:r>
            <a:r>
              <a:rPr sz="2050" spc="50" dirty="0">
                <a:latin typeface="Microsoft Sans Serif"/>
                <a:cs typeface="Microsoft Sans Serif"/>
              </a:rPr>
              <a:t>2</a:t>
            </a:r>
            <a:endParaRPr sz="205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36941" y="5014819"/>
            <a:ext cx="1932939" cy="9347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30275" algn="l"/>
                <a:tab pos="1708785" algn="l"/>
              </a:tabLst>
            </a:pPr>
            <a:r>
              <a:rPr sz="2950" spc="-2125" dirty="0">
                <a:latin typeface="SimSun-ExtB"/>
                <a:cs typeface="SimSun-ExtB"/>
              </a:rPr>
              <a:t>·</a:t>
            </a:r>
            <a:r>
              <a:rPr sz="2950" spc="-975" dirty="0">
                <a:latin typeface="SimSun-ExtB"/>
                <a:cs typeface="SimSun-ExtB"/>
              </a:rPr>
              <a:t> </a:t>
            </a:r>
            <a:r>
              <a:rPr sz="2950" spc="-2125" dirty="0">
                <a:latin typeface="SimSun-ExtB"/>
                <a:cs typeface="SimSun-ExtB"/>
              </a:rPr>
              <a:t>·</a:t>
            </a:r>
            <a:r>
              <a:rPr sz="2950" spc="-975" dirty="0">
                <a:latin typeface="SimSun-ExtB"/>
                <a:cs typeface="SimSun-ExtB"/>
              </a:rPr>
              <a:t> </a:t>
            </a:r>
            <a:r>
              <a:rPr sz="2950" spc="-2125" dirty="0">
                <a:latin typeface="SimSun-ExtB"/>
                <a:cs typeface="SimSun-ExtB"/>
              </a:rPr>
              <a:t>·</a:t>
            </a:r>
            <a:r>
              <a:rPr sz="2950" dirty="0">
                <a:latin typeface="SimSun-ExtB"/>
                <a:cs typeface="SimSun-ExtB"/>
              </a:rPr>
              <a:t>	</a:t>
            </a:r>
            <a:r>
              <a:rPr sz="2950" spc="270" dirty="0">
                <a:latin typeface="Trebuchet MS"/>
                <a:cs typeface="Trebuchet MS"/>
              </a:rPr>
              <a:t>a</a:t>
            </a:r>
            <a:r>
              <a:rPr sz="2950" dirty="0">
                <a:latin typeface="Trebuchet MS"/>
                <a:cs typeface="Trebuchet MS"/>
              </a:rPr>
              <a:t>	</a:t>
            </a:r>
            <a:r>
              <a:rPr sz="2950" b="1" spc="-60" dirty="0">
                <a:latin typeface="Trebuchet MS"/>
                <a:cs typeface="Trebuchet MS"/>
              </a:rPr>
              <a:t>b</a:t>
            </a:r>
            <a:endParaRPr sz="2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930275" algn="l"/>
              </a:tabLst>
            </a:pPr>
            <a:r>
              <a:rPr sz="2950" spc="-2125" dirty="0">
                <a:latin typeface="SimSun-ExtB"/>
                <a:cs typeface="SimSun-ExtB"/>
              </a:rPr>
              <a:t>·</a:t>
            </a:r>
            <a:r>
              <a:rPr sz="2950" spc="-975" dirty="0">
                <a:latin typeface="SimSun-ExtB"/>
                <a:cs typeface="SimSun-ExtB"/>
              </a:rPr>
              <a:t> </a:t>
            </a:r>
            <a:r>
              <a:rPr sz="2950" spc="-2125" dirty="0">
                <a:latin typeface="SimSun-ExtB"/>
                <a:cs typeface="SimSun-ExtB"/>
              </a:rPr>
              <a:t>·</a:t>
            </a:r>
            <a:r>
              <a:rPr sz="2950" spc="-975" dirty="0">
                <a:latin typeface="SimSun-ExtB"/>
                <a:cs typeface="SimSun-ExtB"/>
              </a:rPr>
              <a:t> </a:t>
            </a:r>
            <a:r>
              <a:rPr sz="2950" spc="-2125" dirty="0">
                <a:latin typeface="SimSun-ExtB"/>
                <a:cs typeface="SimSun-ExtB"/>
              </a:rPr>
              <a:t>·	</a:t>
            </a:r>
            <a:r>
              <a:rPr sz="2950" spc="270" dirty="0">
                <a:latin typeface="Trebuchet MS"/>
                <a:cs typeface="Trebuchet MS"/>
              </a:rPr>
              <a:t>a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80126" y="5469462"/>
            <a:ext cx="23622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b="1" spc="-60" dirty="0">
                <a:latin typeface="Trebuchet MS"/>
                <a:cs typeface="Trebuchet MS"/>
              </a:rPr>
              <a:t>b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72608" y="5048903"/>
            <a:ext cx="795020" cy="934719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  <a:tabLst>
                <a:tab pos="630555" algn="l"/>
              </a:tabLst>
            </a:pPr>
            <a:r>
              <a:rPr sz="2050" spc="65" dirty="0">
                <a:latin typeface="Microsoft Sans Serif"/>
                <a:cs typeface="Microsoft Sans Serif"/>
              </a:rPr>
              <a:t>1,1	</a:t>
            </a:r>
            <a:r>
              <a:rPr sz="2050" spc="50" dirty="0">
                <a:latin typeface="Microsoft Sans Serif"/>
                <a:cs typeface="Microsoft Sans Serif"/>
              </a:rPr>
              <a:t>1</a:t>
            </a:r>
            <a:endParaRPr sz="2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  <a:tabLst>
                <a:tab pos="630555" algn="l"/>
              </a:tabLst>
            </a:pPr>
            <a:r>
              <a:rPr sz="2050" spc="65" dirty="0">
                <a:latin typeface="Microsoft Sans Serif"/>
                <a:cs typeface="Microsoft Sans Serif"/>
              </a:rPr>
              <a:t>2,1	</a:t>
            </a:r>
            <a:r>
              <a:rPr sz="2050" spc="50" dirty="0">
                <a:latin typeface="Microsoft Sans Serif"/>
                <a:cs typeface="Microsoft Sans Serif"/>
              </a:rPr>
              <a:t>1</a:t>
            </a:r>
            <a:endParaRPr sz="205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33686" y="5469462"/>
            <a:ext cx="23622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b="1" spc="-60" dirty="0">
                <a:latin typeface="Trebuchet MS"/>
                <a:cs typeface="Trebuchet MS"/>
              </a:rPr>
              <a:t>b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86266" y="5048903"/>
            <a:ext cx="1074420" cy="934719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  <a:tabLst>
                <a:tab pos="770890" algn="l"/>
              </a:tabLst>
            </a:pPr>
            <a:r>
              <a:rPr sz="2050" spc="75" dirty="0">
                <a:latin typeface="Microsoft Sans Serif"/>
                <a:cs typeface="Microsoft Sans Serif"/>
              </a:rPr>
              <a:t>1,</a:t>
            </a:r>
            <a:r>
              <a:rPr sz="2050" spc="585" dirty="0">
                <a:latin typeface="Trebuchet MS"/>
                <a:cs typeface="Trebuchet MS"/>
              </a:rPr>
              <a:t>m	m</a:t>
            </a:r>
            <a:endParaRPr sz="2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  <a:tabLst>
                <a:tab pos="770890" algn="l"/>
              </a:tabLst>
            </a:pPr>
            <a:r>
              <a:rPr sz="2050" spc="75" dirty="0">
                <a:latin typeface="Microsoft Sans Serif"/>
                <a:cs typeface="Microsoft Sans Serif"/>
              </a:rPr>
              <a:t>2,</a:t>
            </a:r>
            <a:r>
              <a:rPr sz="2050" spc="585" dirty="0">
                <a:latin typeface="Trebuchet MS"/>
                <a:cs typeface="Trebuchet MS"/>
              </a:rPr>
              <a:t>m	m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98617" y="6024736"/>
            <a:ext cx="13081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-260" dirty="0">
                <a:latin typeface="Trebuchet MS"/>
                <a:cs typeface="Trebuchet MS"/>
              </a:rPr>
              <a:t>.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98617" y="6176280"/>
            <a:ext cx="13081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-260" dirty="0">
                <a:latin typeface="Trebuchet MS"/>
                <a:cs typeface="Trebuchet MS"/>
              </a:rPr>
              <a:t>.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62496" y="6024736"/>
            <a:ext cx="13081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-260" dirty="0">
                <a:latin typeface="Trebuchet MS"/>
                <a:cs typeface="Trebuchet MS"/>
              </a:rPr>
              <a:t>.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71123" y="6119472"/>
            <a:ext cx="2630805" cy="10483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R="513715" algn="r">
              <a:lnSpc>
                <a:spcPct val="100000"/>
              </a:lnSpc>
              <a:spcBef>
                <a:spcPts val="580"/>
              </a:spcBef>
            </a:pPr>
            <a:r>
              <a:rPr sz="2950" spc="-260" dirty="0">
                <a:latin typeface="Trebuchet MS"/>
                <a:cs typeface="Trebuchet MS"/>
              </a:rPr>
              <a:t>.</a:t>
            </a:r>
            <a:endParaRPr sz="295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484"/>
              </a:spcBef>
              <a:tabLst>
                <a:tab pos="1514475" algn="l"/>
              </a:tabLst>
            </a:pPr>
            <a:r>
              <a:rPr sz="4425" spc="284" baseline="8474" dirty="0">
                <a:latin typeface="Trebuchet MS"/>
                <a:cs typeface="Trebuchet MS"/>
              </a:rPr>
              <a:t>a</a:t>
            </a:r>
            <a:r>
              <a:rPr sz="2050" spc="190" dirty="0">
                <a:latin typeface="Trebuchet MS"/>
                <a:cs typeface="Trebuchet MS"/>
              </a:rPr>
              <a:t>n</a:t>
            </a:r>
            <a:r>
              <a:rPr sz="2050" spc="190" dirty="0">
                <a:latin typeface="Microsoft Sans Serif"/>
                <a:cs typeface="Microsoft Sans Serif"/>
              </a:rPr>
              <a:t>,1</a:t>
            </a:r>
            <a:r>
              <a:rPr sz="4425" b="1" spc="284" baseline="8474" dirty="0">
                <a:latin typeface="Trebuchet MS"/>
                <a:cs typeface="Trebuchet MS"/>
              </a:rPr>
              <a:t>b</a:t>
            </a:r>
            <a:r>
              <a:rPr sz="2050" spc="190" dirty="0">
                <a:latin typeface="Microsoft Sans Serif"/>
                <a:cs typeface="Microsoft Sans Serif"/>
              </a:rPr>
              <a:t>1	</a:t>
            </a:r>
            <a:r>
              <a:rPr sz="4425" spc="284" baseline="8474" dirty="0">
                <a:latin typeface="Trebuchet MS"/>
                <a:cs typeface="Trebuchet MS"/>
              </a:rPr>
              <a:t>a</a:t>
            </a:r>
            <a:r>
              <a:rPr sz="2050" spc="190" dirty="0">
                <a:latin typeface="Trebuchet MS"/>
                <a:cs typeface="Trebuchet MS"/>
              </a:rPr>
              <a:t>n</a:t>
            </a:r>
            <a:r>
              <a:rPr sz="2050" spc="190" dirty="0">
                <a:latin typeface="Microsoft Sans Serif"/>
                <a:cs typeface="Microsoft Sans Serif"/>
              </a:rPr>
              <a:t>,2</a:t>
            </a:r>
            <a:r>
              <a:rPr sz="4425" b="1" spc="284" baseline="8474" dirty="0">
                <a:latin typeface="Trebuchet MS"/>
                <a:cs typeface="Trebuchet MS"/>
              </a:rPr>
              <a:t>b</a:t>
            </a:r>
            <a:r>
              <a:rPr sz="2050" spc="190" dirty="0">
                <a:latin typeface="Microsoft Sans Serif"/>
                <a:cs typeface="Microsoft Sans Serif"/>
              </a:rPr>
              <a:t>2</a:t>
            </a:r>
            <a:endParaRPr sz="205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64386" y="5911062"/>
            <a:ext cx="329565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950" spc="-260" dirty="0">
                <a:latin typeface="Trebuchet MS"/>
                <a:cs typeface="Trebuchet MS"/>
              </a:rPr>
              <a:t>.</a:t>
            </a:r>
            <a:r>
              <a:rPr sz="2950" spc="-555" dirty="0">
                <a:latin typeface="Trebuchet MS"/>
                <a:cs typeface="Trebuchet MS"/>
              </a:rPr>
              <a:t> </a:t>
            </a:r>
            <a:r>
              <a:rPr sz="4425" spc="-390" baseline="-16949" dirty="0">
                <a:latin typeface="Trebuchet MS"/>
                <a:cs typeface="Trebuchet MS"/>
              </a:rPr>
              <a:t>.</a:t>
            </a:r>
            <a:endParaRPr sz="4425" baseline="-16949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85023" y="6138364"/>
            <a:ext cx="13081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-260" dirty="0">
                <a:latin typeface="Trebuchet MS"/>
                <a:cs typeface="Trebuchet MS"/>
              </a:rPr>
              <a:t>.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52178" y="6024732"/>
            <a:ext cx="13081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-260" dirty="0">
                <a:latin typeface="Trebuchet MS"/>
                <a:cs typeface="Trebuchet MS"/>
              </a:rPr>
              <a:t>.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97481" y="6119472"/>
            <a:ext cx="1420495" cy="10483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9050" algn="ctr">
              <a:lnSpc>
                <a:spcPct val="100000"/>
              </a:lnSpc>
              <a:spcBef>
                <a:spcPts val="580"/>
              </a:spcBef>
            </a:pPr>
            <a:r>
              <a:rPr sz="2950" spc="-260" dirty="0">
                <a:latin typeface="Trebuchet MS"/>
                <a:cs typeface="Trebuchet MS"/>
              </a:rPr>
              <a:t>.</a:t>
            </a:r>
            <a:endParaRPr sz="29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sz="4425" spc="547" baseline="8474" dirty="0">
                <a:latin typeface="Trebuchet MS"/>
                <a:cs typeface="Trebuchet MS"/>
              </a:rPr>
              <a:t>a</a:t>
            </a:r>
            <a:r>
              <a:rPr sz="2050" spc="365" dirty="0">
                <a:latin typeface="Trebuchet MS"/>
                <a:cs typeface="Trebuchet MS"/>
              </a:rPr>
              <a:t>n</a:t>
            </a:r>
            <a:r>
              <a:rPr sz="2050" spc="365" dirty="0">
                <a:latin typeface="Microsoft Sans Serif"/>
                <a:cs typeface="Microsoft Sans Serif"/>
              </a:rPr>
              <a:t>,</a:t>
            </a:r>
            <a:r>
              <a:rPr sz="2050" spc="365" dirty="0">
                <a:latin typeface="Trebuchet MS"/>
                <a:cs typeface="Trebuchet MS"/>
              </a:rPr>
              <a:t>m</a:t>
            </a:r>
            <a:r>
              <a:rPr sz="4425" b="1" spc="547" baseline="8474" dirty="0">
                <a:latin typeface="Trebuchet MS"/>
                <a:cs typeface="Trebuchet MS"/>
              </a:rPr>
              <a:t>b</a:t>
            </a:r>
            <a:r>
              <a:rPr sz="2050" spc="365" dirty="0">
                <a:latin typeface="Trebuchet MS"/>
                <a:cs typeface="Trebuchet MS"/>
              </a:rPr>
              <a:t>m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36941" y="6630923"/>
            <a:ext cx="46863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-2125" dirty="0">
                <a:latin typeface="SimSun-ExtB"/>
                <a:cs typeface="SimSun-ExtB"/>
              </a:rPr>
              <a:t>·</a:t>
            </a:r>
            <a:r>
              <a:rPr sz="2950" spc="-975" dirty="0">
                <a:latin typeface="SimSun-ExtB"/>
                <a:cs typeface="SimSun-ExtB"/>
              </a:rPr>
              <a:t> </a:t>
            </a:r>
            <a:r>
              <a:rPr sz="2950" spc="-2125" dirty="0">
                <a:latin typeface="SimSun-ExtB"/>
                <a:cs typeface="SimSun-ExtB"/>
              </a:rPr>
              <a:t>·</a:t>
            </a:r>
            <a:r>
              <a:rPr sz="2950" spc="-975" dirty="0">
                <a:latin typeface="SimSun-ExtB"/>
                <a:cs typeface="SimSun-ExtB"/>
              </a:rPr>
              <a:t> </a:t>
            </a:r>
            <a:r>
              <a:rPr sz="2950" spc="-2125" dirty="0">
                <a:latin typeface="SimSun-ExtB"/>
                <a:cs typeface="SimSun-ExtB"/>
              </a:rPr>
              <a:t>·</a:t>
            </a:r>
            <a:endParaRPr sz="2950">
              <a:latin typeface="SimSun-ExtB"/>
              <a:cs typeface="SimSun-ExtB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886975" y="4724121"/>
            <a:ext cx="34544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-1650" dirty="0">
                <a:latin typeface="Yu Gothic"/>
                <a:cs typeface="Yu Gothic"/>
              </a:rPr>
              <a:t>1</a:t>
            </a:r>
            <a:endParaRPr sz="2950">
              <a:latin typeface="Yu Gothic"/>
              <a:cs typeface="Yu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86975" y="5390931"/>
            <a:ext cx="35814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600" dirty="0">
                <a:latin typeface="Yu Gothic"/>
                <a:cs typeface="Yu Gothic"/>
              </a:rPr>
              <a:t>C</a:t>
            </a:r>
            <a:endParaRPr sz="2950">
              <a:latin typeface="Yu Gothic"/>
              <a:cs typeface="Yu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886975" y="5845613"/>
            <a:ext cx="35814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600" dirty="0">
                <a:latin typeface="Yu Gothic"/>
                <a:cs typeface="Yu Gothic"/>
              </a:rPr>
              <a:t>C</a:t>
            </a:r>
            <a:endParaRPr sz="2950">
              <a:latin typeface="Yu Gothic"/>
              <a:cs typeface="Yu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8290559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8054" algn="l"/>
                <a:tab pos="5828030" algn="l"/>
              </a:tabLst>
            </a:pPr>
            <a:r>
              <a:rPr spc="-5" dirty="0"/>
              <a:t>Hadamard	Matrix	Product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300" y="1422314"/>
            <a:ext cx="12200255" cy="224599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355600" algn="l"/>
                <a:tab pos="6080125" algn="l"/>
              </a:tabLst>
            </a:pPr>
            <a:r>
              <a:rPr sz="4400" spc="-5" dirty="0">
                <a:latin typeface="Times New Roman"/>
                <a:cs typeface="Times New Roman"/>
              </a:rPr>
              <a:t>The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element-wise</a:t>
            </a:r>
            <a:r>
              <a:rPr sz="4400" spc="1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matrix	product</a:t>
            </a:r>
            <a:endParaRPr sz="4400">
              <a:latin typeface="Times New Roman"/>
              <a:cs typeface="Times New Roman"/>
            </a:endParaRPr>
          </a:p>
          <a:p>
            <a:pPr marL="355600" indent="-342900">
              <a:lnSpc>
                <a:spcPts val="5180"/>
              </a:lnSpc>
              <a:spcBef>
                <a:spcPts val="919"/>
              </a:spcBef>
              <a:buFont typeface="Arial MT"/>
              <a:buChar char="•"/>
              <a:tabLst>
                <a:tab pos="355600" algn="l"/>
                <a:tab pos="1480185" algn="l"/>
                <a:tab pos="4117340" algn="l"/>
                <a:tab pos="9114790" algn="l"/>
                <a:tab pos="10713085" algn="l"/>
                <a:tab pos="11318240" algn="l"/>
              </a:tabLst>
            </a:pPr>
            <a:r>
              <a:rPr sz="4400" spc="-310" dirty="0">
                <a:latin typeface="Times New Roman"/>
                <a:cs typeface="Times New Roman"/>
              </a:rPr>
              <a:t>T</a:t>
            </a:r>
            <a:r>
              <a:rPr sz="4400" dirty="0">
                <a:latin typeface="Times New Roman"/>
                <a:cs typeface="Times New Roman"/>
              </a:rPr>
              <a:t>wo	</a:t>
            </a:r>
            <a:r>
              <a:rPr sz="4400" spc="-5" dirty="0">
                <a:latin typeface="Times New Roman"/>
                <a:cs typeface="Times New Roman"/>
              </a:rPr>
              <a:t>mat</a:t>
            </a:r>
            <a:r>
              <a:rPr sz="4400" dirty="0">
                <a:latin typeface="Times New Roman"/>
                <a:cs typeface="Times New Roman"/>
              </a:rPr>
              <a:t>r</a:t>
            </a:r>
            <a:r>
              <a:rPr sz="4400" spc="-5" dirty="0">
                <a:latin typeface="Times New Roman"/>
                <a:cs typeface="Times New Roman"/>
              </a:rPr>
              <a:t>ice</a:t>
            </a:r>
            <a:r>
              <a:rPr sz="4400" dirty="0">
                <a:latin typeface="Times New Roman"/>
                <a:cs typeface="Times New Roman"/>
              </a:rPr>
              <a:t>s of	s</a:t>
            </a:r>
            <a:r>
              <a:rPr sz="4400" spc="-5" dirty="0">
                <a:latin typeface="Times New Roman"/>
                <a:cs typeface="Times New Roman"/>
              </a:rPr>
              <a:t>iz</a:t>
            </a:r>
            <a:r>
              <a:rPr sz="4400" dirty="0">
                <a:latin typeface="Times New Roman"/>
                <a:cs typeface="Times New Roman"/>
              </a:rPr>
              <a:t>e </a:t>
            </a:r>
            <a:r>
              <a:rPr sz="4400" i="1" dirty="0">
                <a:latin typeface="Times New Roman"/>
                <a:cs typeface="Times New Roman"/>
              </a:rPr>
              <a:t>n</a:t>
            </a:r>
            <a:r>
              <a:rPr sz="4400" dirty="0">
                <a:latin typeface="Times New Roman"/>
                <a:cs typeface="Times New Roman"/>
              </a:rPr>
              <a:t>-by-</a:t>
            </a:r>
            <a:r>
              <a:rPr sz="4400" i="1" dirty="0">
                <a:latin typeface="Times New Roman"/>
                <a:cs typeface="Times New Roman"/>
              </a:rPr>
              <a:t>m,</a:t>
            </a:r>
            <a:r>
              <a:rPr sz="4400" i="1" spc="-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r</a:t>
            </a:r>
            <a:r>
              <a:rPr sz="4400" spc="-5" dirty="0">
                <a:latin typeface="Times New Roman"/>
                <a:cs typeface="Times New Roman"/>
              </a:rPr>
              <a:t>e</a:t>
            </a:r>
            <a:r>
              <a:rPr sz="4400" dirty="0">
                <a:latin typeface="Times New Roman"/>
                <a:cs typeface="Times New Roman"/>
              </a:rPr>
              <a:t>su</a:t>
            </a:r>
            <a:r>
              <a:rPr sz="4400" spc="-5" dirty="0">
                <a:latin typeface="Times New Roman"/>
                <a:cs typeface="Times New Roman"/>
              </a:rPr>
              <a:t>lti</a:t>
            </a:r>
            <a:r>
              <a:rPr sz="4400" dirty="0">
                <a:latin typeface="Times New Roman"/>
                <a:cs typeface="Times New Roman"/>
              </a:rPr>
              <a:t>ng	</a:t>
            </a:r>
            <a:r>
              <a:rPr sz="4400" spc="-5" dirty="0">
                <a:latin typeface="Times New Roman"/>
                <a:cs typeface="Times New Roman"/>
              </a:rPr>
              <a:t>mat</a:t>
            </a:r>
            <a:r>
              <a:rPr sz="4400" dirty="0">
                <a:latin typeface="Times New Roman"/>
                <a:cs typeface="Times New Roman"/>
              </a:rPr>
              <a:t>r</a:t>
            </a:r>
            <a:r>
              <a:rPr sz="4400" spc="-5" dirty="0">
                <a:latin typeface="Times New Roman"/>
                <a:cs typeface="Times New Roman"/>
              </a:rPr>
              <a:t>i</a:t>
            </a:r>
            <a:r>
              <a:rPr sz="4400" dirty="0">
                <a:latin typeface="Times New Roman"/>
                <a:cs typeface="Times New Roman"/>
              </a:rPr>
              <a:t>x	of	s</a:t>
            </a:r>
            <a:r>
              <a:rPr sz="4400" spc="-5" dirty="0">
                <a:latin typeface="Times New Roman"/>
                <a:cs typeface="Times New Roman"/>
              </a:rPr>
              <a:t>iz</a:t>
            </a:r>
            <a:r>
              <a:rPr sz="4400" dirty="0"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  <a:p>
            <a:pPr marL="355600">
              <a:lnSpc>
                <a:spcPts val="5180"/>
              </a:lnSpc>
            </a:pPr>
            <a:r>
              <a:rPr sz="4400" i="1" dirty="0">
                <a:latin typeface="Times New Roman"/>
                <a:cs typeface="Times New Roman"/>
              </a:rPr>
              <a:t>n</a:t>
            </a:r>
            <a:r>
              <a:rPr sz="4400" dirty="0">
                <a:latin typeface="Times New Roman"/>
                <a:cs typeface="Times New Roman"/>
              </a:rPr>
              <a:t>-by-</a:t>
            </a:r>
            <a:r>
              <a:rPr sz="4400" i="1" dirty="0">
                <a:latin typeface="Times New Roman"/>
                <a:cs typeface="Times New Roman"/>
              </a:rPr>
              <a:t>m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9416" y="5968998"/>
            <a:ext cx="133350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b="1" spc="385" dirty="0">
                <a:latin typeface="Trebuchet MS"/>
                <a:cs typeface="Trebuchet MS"/>
              </a:rPr>
              <a:t>A</a:t>
            </a:r>
            <a:r>
              <a:rPr sz="2950" b="1" spc="-225" dirty="0">
                <a:latin typeface="Trebuchet MS"/>
                <a:cs typeface="Trebuchet MS"/>
              </a:rPr>
              <a:t> </a:t>
            </a:r>
            <a:r>
              <a:rPr sz="2950" spc="15" dirty="0">
                <a:latin typeface="SimSun-ExtB"/>
                <a:cs typeface="SimSun-ExtB"/>
              </a:rPr>
              <a:t>*</a:t>
            </a:r>
            <a:r>
              <a:rPr sz="2950" spc="-815" dirty="0">
                <a:latin typeface="SimSun-ExtB"/>
                <a:cs typeface="SimSun-ExtB"/>
              </a:rPr>
              <a:t> </a:t>
            </a:r>
            <a:r>
              <a:rPr sz="2950" b="1" spc="365" dirty="0">
                <a:latin typeface="Trebuchet MS"/>
                <a:cs typeface="Trebuchet MS"/>
              </a:rPr>
              <a:t>B</a:t>
            </a:r>
            <a:r>
              <a:rPr sz="2950" b="1" spc="-60" dirty="0">
                <a:latin typeface="Trebuchet MS"/>
                <a:cs typeface="Trebuchet MS"/>
              </a:rPr>
              <a:t> </a:t>
            </a:r>
            <a:r>
              <a:rPr sz="2950" spc="110" dirty="0">
                <a:latin typeface="Tahoma"/>
                <a:cs typeface="Tahoma"/>
              </a:rPr>
              <a:t>=</a:t>
            </a:r>
            <a:endParaRPr sz="29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2468" y="4863821"/>
            <a:ext cx="34544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-1650" dirty="0">
                <a:latin typeface="Yu Gothic"/>
                <a:cs typeface="Yu Gothic"/>
              </a:rPr>
              <a:t>0</a:t>
            </a:r>
            <a:endParaRPr sz="2950">
              <a:latin typeface="Yu Gothic"/>
              <a:cs typeface="Yu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2468" y="5530631"/>
            <a:ext cx="35814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610" dirty="0">
                <a:latin typeface="Yu Gothic"/>
                <a:cs typeface="Yu Gothic"/>
              </a:rPr>
              <a:t>B</a:t>
            </a:r>
            <a:endParaRPr sz="2950">
              <a:latin typeface="Yu Gothic"/>
              <a:cs typeface="Yu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2468" y="5985275"/>
            <a:ext cx="35814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610" dirty="0">
                <a:latin typeface="Yu Gothic"/>
                <a:cs typeface="Yu Gothic"/>
              </a:rPr>
              <a:t>B</a:t>
            </a:r>
            <a:endParaRPr sz="2950">
              <a:latin typeface="Yu Gothic"/>
              <a:cs typeface="Yu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2468" y="6227786"/>
            <a:ext cx="35814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65" dirty="0">
                <a:latin typeface="Yu Gothic"/>
                <a:cs typeface="Yu Gothic"/>
              </a:rPr>
              <a:t>@</a:t>
            </a:r>
            <a:endParaRPr sz="2950">
              <a:latin typeface="Yu Gothic"/>
              <a:cs typeface="Yu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49051" y="5154519"/>
            <a:ext cx="88773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50875" algn="l"/>
              </a:tabLst>
            </a:pPr>
            <a:r>
              <a:rPr sz="2950" spc="270" dirty="0">
                <a:latin typeface="Trebuchet MS"/>
                <a:cs typeface="Trebuchet MS"/>
              </a:rPr>
              <a:t>a	</a:t>
            </a:r>
            <a:r>
              <a:rPr sz="2950" spc="110" dirty="0">
                <a:latin typeface="Trebuchet MS"/>
                <a:cs typeface="Trebuchet MS"/>
              </a:rPr>
              <a:t>b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80204" y="5324998"/>
            <a:ext cx="104521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43255" algn="l"/>
              </a:tabLst>
            </a:pPr>
            <a:r>
              <a:rPr sz="2050" spc="65" dirty="0">
                <a:latin typeface="Microsoft Sans Serif"/>
                <a:cs typeface="Microsoft Sans Serif"/>
              </a:rPr>
              <a:t>1,1	1,1</a:t>
            </a:r>
            <a:endParaRPr sz="205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01892" y="5211335"/>
            <a:ext cx="1327150" cy="9347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1099"/>
              </a:lnSpc>
              <a:spcBef>
                <a:spcPts val="95"/>
              </a:spcBef>
            </a:pPr>
            <a:r>
              <a:rPr sz="4425" spc="397" baseline="8474" dirty="0">
                <a:latin typeface="Trebuchet MS"/>
                <a:cs typeface="Trebuchet MS"/>
              </a:rPr>
              <a:t>a</a:t>
            </a:r>
            <a:r>
              <a:rPr sz="2050" spc="60" dirty="0">
                <a:latin typeface="Microsoft Sans Serif"/>
                <a:cs typeface="Microsoft Sans Serif"/>
              </a:rPr>
              <a:t>1,</a:t>
            </a:r>
            <a:r>
              <a:rPr sz="2050" spc="229" dirty="0">
                <a:latin typeface="Microsoft Sans Serif"/>
                <a:cs typeface="Microsoft Sans Serif"/>
              </a:rPr>
              <a:t>2</a:t>
            </a:r>
            <a:r>
              <a:rPr sz="4425" spc="165" baseline="8474" dirty="0">
                <a:latin typeface="Trebuchet MS"/>
                <a:cs typeface="Trebuchet MS"/>
              </a:rPr>
              <a:t>b</a:t>
            </a:r>
            <a:r>
              <a:rPr sz="2050" spc="55" dirty="0">
                <a:latin typeface="Microsoft Sans Serif"/>
                <a:cs typeface="Microsoft Sans Serif"/>
              </a:rPr>
              <a:t>1,2  </a:t>
            </a:r>
            <a:r>
              <a:rPr sz="4425" spc="397" baseline="8474" dirty="0">
                <a:latin typeface="Trebuchet MS"/>
                <a:cs typeface="Trebuchet MS"/>
              </a:rPr>
              <a:t>a</a:t>
            </a:r>
            <a:r>
              <a:rPr sz="2050" spc="60" dirty="0">
                <a:latin typeface="Microsoft Sans Serif"/>
                <a:cs typeface="Microsoft Sans Serif"/>
              </a:rPr>
              <a:t>2,</a:t>
            </a:r>
            <a:r>
              <a:rPr sz="2050" spc="229" dirty="0">
                <a:latin typeface="Microsoft Sans Serif"/>
                <a:cs typeface="Microsoft Sans Serif"/>
              </a:rPr>
              <a:t>2</a:t>
            </a:r>
            <a:r>
              <a:rPr sz="4425" spc="165" baseline="8474" dirty="0">
                <a:latin typeface="Trebuchet MS"/>
                <a:cs typeface="Trebuchet MS"/>
              </a:rPr>
              <a:t>b</a:t>
            </a:r>
            <a:r>
              <a:rPr sz="2050" spc="65" dirty="0">
                <a:latin typeface="Microsoft Sans Serif"/>
                <a:cs typeface="Microsoft Sans Serif"/>
              </a:rPr>
              <a:t>2,2</a:t>
            </a:r>
            <a:endParaRPr sz="205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41069" y="5154519"/>
            <a:ext cx="1978025" cy="9347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62660" algn="l"/>
                <a:tab pos="1741170" algn="l"/>
              </a:tabLst>
            </a:pPr>
            <a:r>
              <a:rPr sz="2950" spc="-2125" dirty="0">
                <a:latin typeface="SimSun-ExtB"/>
                <a:cs typeface="SimSun-ExtB"/>
              </a:rPr>
              <a:t>·</a:t>
            </a:r>
            <a:r>
              <a:rPr sz="2950" spc="-975" dirty="0">
                <a:latin typeface="SimSun-ExtB"/>
                <a:cs typeface="SimSun-ExtB"/>
              </a:rPr>
              <a:t> </a:t>
            </a:r>
            <a:r>
              <a:rPr sz="2950" spc="-2125" dirty="0">
                <a:latin typeface="SimSun-ExtB"/>
                <a:cs typeface="SimSun-ExtB"/>
              </a:rPr>
              <a:t>·</a:t>
            </a:r>
            <a:r>
              <a:rPr sz="2950" spc="-975" dirty="0">
                <a:latin typeface="SimSun-ExtB"/>
                <a:cs typeface="SimSun-ExtB"/>
              </a:rPr>
              <a:t> </a:t>
            </a:r>
            <a:r>
              <a:rPr sz="2950" spc="-2125" dirty="0">
                <a:latin typeface="SimSun-ExtB"/>
                <a:cs typeface="SimSun-ExtB"/>
              </a:rPr>
              <a:t>·</a:t>
            </a:r>
            <a:r>
              <a:rPr sz="2950" dirty="0">
                <a:latin typeface="SimSun-ExtB"/>
                <a:cs typeface="SimSun-ExtB"/>
              </a:rPr>
              <a:t>	</a:t>
            </a:r>
            <a:r>
              <a:rPr sz="2950" spc="270" dirty="0">
                <a:latin typeface="Trebuchet MS"/>
                <a:cs typeface="Trebuchet MS"/>
              </a:rPr>
              <a:t>a</a:t>
            </a:r>
            <a:r>
              <a:rPr sz="2950" dirty="0">
                <a:latin typeface="Trebuchet MS"/>
                <a:cs typeface="Trebuchet MS"/>
              </a:rPr>
              <a:t>	</a:t>
            </a:r>
            <a:r>
              <a:rPr sz="2950" spc="110" dirty="0">
                <a:latin typeface="Trebuchet MS"/>
                <a:cs typeface="Trebuchet MS"/>
              </a:rPr>
              <a:t>b</a:t>
            </a:r>
            <a:endParaRPr sz="2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962660" algn="l"/>
              </a:tabLst>
            </a:pPr>
            <a:r>
              <a:rPr sz="2950" spc="-2125" dirty="0">
                <a:latin typeface="SimSun-ExtB"/>
                <a:cs typeface="SimSun-ExtB"/>
              </a:rPr>
              <a:t>·</a:t>
            </a:r>
            <a:r>
              <a:rPr sz="2950" spc="-975" dirty="0">
                <a:latin typeface="SimSun-ExtB"/>
                <a:cs typeface="SimSun-ExtB"/>
              </a:rPr>
              <a:t> </a:t>
            </a:r>
            <a:r>
              <a:rPr sz="2950" spc="-2125" dirty="0">
                <a:latin typeface="SimSun-ExtB"/>
                <a:cs typeface="SimSun-ExtB"/>
              </a:rPr>
              <a:t>·</a:t>
            </a:r>
            <a:r>
              <a:rPr sz="2950" spc="-975" dirty="0">
                <a:latin typeface="SimSun-ExtB"/>
                <a:cs typeface="SimSun-ExtB"/>
              </a:rPr>
              <a:t> </a:t>
            </a:r>
            <a:r>
              <a:rPr sz="2950" spc="-2125" dirty="0">
                <a:latin typeface="SimSun-ExtB"/>
                <a:cs typeface="SimSun-ExtB"/>
              </a:rPr>
              <a:t>·	</a:t>
            </a:r>
            <a:r>
              <a:rPr sz="2950" spc="270" dirty="0">
                <a:latin typeface="Trebuchet MS"/>
                <a:cs typeface="Trebuchet MS"/>
              </a:rPr>
              <a:t>a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49055" y="5609162"/>
            <a:ext cx="257175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270" dirty="0">
                <a:latin typeface="Trebuchet MS"/>
                <a:cs typeface="Trebuchet MS"/>
              </a:rPr>
              <a:t>a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87725" y="5609162"/>
            <a:ext cx="24892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110" dirty="0">
                <a:latin typeface="Trebuchet MS"/>
                <a:cs typeface="Trebuchet MS"/>
              </a:rPr>
              <a:t>b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80208" y="5779645"/>
            <a:ext cx="104521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43255" algn="l"/>
              </a:tabLst>
            </a:pPr>
            <a:r>
              <a:rPr sz="2050" spc="65" dirty="0">
                <a:latin typeface="Microsoft Sans Serif"/>
                <a:cs typeface="Microsoft Sans Serif"/>
              </a:rPr>
              <a:t>2,1	2,1</a:t>
            </a:r>
            <a:endParaRPr sz="205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70050" y="5609162"/>
            <a:ext cx="24892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110" dirty="0">
                <a:latin typeface="Trebuchet MS"/>
                <a:cs typeface="Trebuchet MS"/>
              </a:rPr>
              <a:t>b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22625" y="5188603"/>
            <a:ext cx="1324610" cy="934719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  <a:tabLst>
                <a:tab pos="783590" algn="l"/>
              </a:tabLst>
            </a:pPr>
            <a:r>
              <a:rPr sz="2050" spc="75" dirty="0">
                <a:latin typeface="Microsoft Sans Serif"/>
                <a:cs typeface="Microsoft Sans Serif"/>
              </a:rPr>
              <a:t>1,</a:t>
            </a:r>
            <a:r>
              <a:rPr sz="2050" spc="585" dirty="0">
                <a:latin typeface="Trebuchet MS"/>
                <a:cs typeface="Trebuchet MS"/>
              </a:rPr>
              <a:t>m	</a:t>
            </a:r>
            <a:r>
              <a:rPr sz="2050" spc="75" dirty="0">
                <a:latin typeface="Microsoft Sans Serif"/>
                <a:cs typeface="Microsoft Sans Serif"/>
              </a:rPr>
              <a:t>1,</a:t>
            </a:r>
            <a:r>
              <a:rPr sz="2050" spc="585" dirty="0">
                <a:latin typeface="Trebuchet MS"/>
                <a:cs typeface="Trebuchet MS"/>
              </a:rPr>
              <a:t>m</a:t>
            </a:r>
            <a:endParaRPr sz="2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  <a:tabLst>
                <a:tab pos="783590" algn="l"/>
              </a:tabLst>
            </a:pPr>
            <a:r>
              <a:rPr sz="2050" spc="75" dirty="0">
                <a:latin typeface="Microsoft Sans Serif"/>
                <a:cs typeface="Microsoft Sans Serif"/>
              </a:rPr>
              <a:t>2,</a:t>
            </a:r>
            <a:r>
              <a:rPr sz="2050" spc="585" dirty="0">
                <a:latin typeface="Trebuchet MS"/>
                <a:cs typeface="Trebuchet MS"/>
              </a:rPr>
              <a:t>m	</a:t>
            </a:r>
            <a:r>
              <a:rPr sz="2050" spc="75" dirty="0">
                <a:latin typeface="Microsoft Sans Serif"/>
                <a:cs typeface="Microsoft Sans Serif"/>
              </a:rPr>
              <a:t>2,</a:t>
            </a:r>
            <a:r>
              <a:rPr sz="2050" spc="585" dirty="0">
                <a:latin typeface="Trebuchet MS"/>
                <a:cs typeface="Trebuchet MS"/>
              </a:rPr>
              <a:t>m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31223" y="6164436"/>
            <a:ext cx="13081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-260" dirty="0">
                <a:latin typeface="Trebuchet MS"/>
                <a:cs typeface="Trebuchet MS"/>
              </a:rPr>
              <a:t>.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31223" y="6315980"/>
            <a:ext cx="13081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-260" dirty="0">
                <a:latin typeface="Trebuchet MS"/>
                <a:cs typeface="Trebuchet MS"/>
              </a:rPr>
              <a:t>.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09464" y="6164436"/>
            <a:ext cx="13081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-260" dirty="0">
                <a:latin typeface="Trebuchet MS"/>
                <a:cs typeface="Trebuchet MS"/>
              </a:rPr>
              <a:t>.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37431" y="6259172"/>
            <a:ext cx="1456055" cy="10483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8415" algn="ctr">
              <a:lnSpc>
                <a:spcPct val="100000"/>
              </a:lnSpc>
              <a:spcBef>
                <a:spcPts val="580"/>
              </a:spcBef>
            </a:pPr>
            <a:r>
              <a:rPr sz="2950" spc="-260" dirty="0">
                <a:latin typeface="Trebuchet MS"/>
                <a:cs typeface="Trebuchet MS"/>
              </a:rPr>
              <a:t>.</a:t>
            </a:r>
            <a:endParaRPr sz="29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sz="4425" spc="367" baseline="8474" dirty="0">
                <a:latin typeface="Trebuchet MS"/>
                <a:cs typeface="Trebuchet MS"/>
              </a:rPr>
              <a:t>a</a:t>
            </a:r>
            <a:r>
              <a:rPr sz="2050" spc="245" dirty="0">
                <a:latin typeface="Trebuchet MS"/>
                <a:cs typeface="Trebuchet MS"/>
              </a:rPr>
              <a:t>n</a:t>
            </a:r>
            <a:r>
              <a:rPr sz="2050" spc="245" dirty="0">
                <a:latin typeface="Microsoft Sans Serif"/>
                <a:cs typeface="Microsoft Sans Serif"/>
              </a:rPr>
              <a:t>,2</a:t>
            </a:r>
            <a:r>
              <a:rPr sz="4425" spc="367" baseline="8474" dirty="0">
                <a:latin typeface="Trebuchet MS"/>
                <a:cs typeface="Trebuchet MS"/>
              </a:rPr>
              <a:t>b</a:t>
            </a:r>
            <a:r>
              <a:rPr sz="2050" spc="245" dirty="0">
                <a:latin typeface="Trebuchet MS"/>
                <a:cs typeface="Trebuchet MS"/>
              </a:rPr>
              <a:t>n</a:t>
            </a:r>
            <a:r>
              <a:rPr sz="2050" spc="245" dirty="0">
                <a:latin typeface="Microsoft Sans Serif"/>
                <a:cs typeface="Microsoft Sans Serif"/>
              </a:rPr>
              <a:t>,2</a:t>
            </a:r>
            <a:endParaRPr sz="205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68517" y="6050762"/>
            <a:ext cx="329565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950" spc="-260" dirty="0">
                <a:latin typeface="Trebuchet MS"/>
                <a:cs typeface="Trebuchet MS"/>
              </a:rPr>
              <a:t>.</a:t>
            </a:r>
            <a:r>
              <a:rPr sz="2950" spc="-555" dirty="0">
                <a:latin typeface="Trebuchet MS"/>
                <a:cs typeface="Trebuchet MS"/>
              </a:rPr>
              <a:t> </a:t>
            </a:r>
            <a:r>
              <a:rPr sz="4425" spc="-390" baseline="-16949" dirty="0">
                <a:latin typeface="Trebuchet MS"/>
                <a:cs typeface="Trebuchet MS"/>
              </a:rPr>
              <a:t>.</a:t>
            </a:r>
            <a:endParaRPr sz="4425" baseline="-16949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89154" y="6278064"/>
            <a:ext cx="13081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-260" dirty="0">
                <a:latin typeface="Trebuchet MS"/>
                <a:cs typeface="Trebuchet MS"/>
              </a:rPr>
              <a:t>.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13510" y="6164432"/>
            <a:ext cx="13081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-260" dirty="0">
                <a:latin typeface="Trebuchet MS"/>
                <a:cs typeface="Trebuchet MS"/>
              </a:rPr>
              <a:t>.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01612" y="6259172"/>
            <a:ext cx="1735455" cy="10483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9050" algn="ctr">
              <a:lnSpc>
                <a:spcPct val="100000"/>
              </a:lnSpc>
              <a:spcBef>
                <a:spcPts val="580"/>
              </a:spcBef>
            </a:pPr>
            <a:r>
              <a:rPr sz="2950" spc="-260" dirty="0">
                <a:latin typeface="Trebuchet MS"/>
                <a:cs typeface="Trebuchet MS"/>
              </a:rPr>
              <a:t>.</a:t>
            </a:r>
            <a:endParaRPr sz="29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sz="4425" spc="569" baseline="8474" dirty="0">
                <a:latin typeface="Trebuchet MS"/>
                <a:cs typeface="Trebuchet MS"/>
              </a:rPr>
              <a:t>a</a:t>
            </a:r>
            <a:r>
              <a:rPr sz="2050" spc="380" dirty="0">
                <a:latin typeface="Trebuchet MS"/>
                <a:cs typeface="Trebuchet MS"/>
              </a:rPr>
              <a:t>n</a:t>
            </a:r>
            <a:r>
              <a:rPr sz="2050" spc="380" dirty="0">
                <a:latin typeface="Microsoft Sans Serif"/>
                <a:cs typeface="Microsoft Sans Serif"/>
              </a:rPr>
              <a:t>,</a:t>
            </a:r>
            <a:r>
              <a:rPr sz="2050" spc="380" dirty="0">
                <a:latin typeface="Trebuchet MS"/>
                <a:cs typeface="Trebuchet MS"/>
              </a:rPr>
              <a:t>m</a:t>
            </a:r>
            <a:r>
              <a:rPr sz="4425" spc="569" baseline="8474" dirty="0">
                <a:latin typeface="Trebuchet MS"/>
                <a:cs typeface="Trebuchet MS"/>
              </a:rPr>
              <a:t>b</a:t>
            </a:r>
            <a:r>
              <a:rPr sz="2050" spc="380" dirty="0">
                <a:latin typeface="Trebuchet MS"/>
                <a:cs typeface="Trebuchet MS"/>
              </a:rPr>
              <a:t>n</a:t>
            </a:r>
            <a:r>
              <a:rPr sz="2050" spc="380" dirty="0">
                <a:latin typeface="Microsoft Sans Serif"/>
                <a:cs typeface="Microsoft Sans Serif"/>
              </a:rPr>
              <a:t>,</a:t>
            </a:r>
            <a:r>
              <a:rPr sz="2050" spc="380" dirty="0">
                <a:latin typeface="Trebuchet MS"/>
                <a:cs typeface="Trebuchet MS"/>
              </a:rPr>
              <a:t>m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59190" y="6827436"/>
            <a:ext cx="1456055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4425" spc="367" baseline="8474" dirty="0">
                <a:latin typeface="Trebuchet MS"/>
                <a:cs typeface="Trebuchet MS"/>
              </a:rPr>
              <a:t>a</a:t>
            </a:r>
            <a:r>
              <a:rPr sz="2050" spc="245" dirty="0">
                <a:latin typeface="Trebuchet MS"/>
                <a:cs typeface="Trebuchet MS"/>
              </a:rPr>
              <a:t>n</a:t>
            </a:r>
            <a:r>
              <a:rPr sz="2050" spc="245" dirty="0">
                <a:latin typeface="Microsoft Sans Serif"/>
                <a:cs typeface="Microsoft Sans Serif"/>
              </a:rPr>
              <a:t>,1</a:t>
            </a:r>
            <a:r>
              <a:rPr sz="4425" spc="367" baseline="8474" dirty="0">
                <a:latin typeface="Trebuchet MS"/>
                <a:cs typeface="Trebuchet MS"/>
              </a:rPr>
              <a:t>b</a:t>
            </a:r>
            <a:r>
              <a:rPr sz="2050" spc="245" dirty="0">
                <a:latin typeface="Trebuchet MS"/>
                <a:cs typeface="Trebuchet MS"/>
              </a:rPr>
              <a:t>n</a:t>
            </a:r>
            <a:r>
              <a:rPr sz="2050" spc="245" dirty="0">
                <a:latin typeface="Microsoft Sans Serif"/>
                <a:cs typeface="Microsoft Sans Serif"/>
              </a:rPr>
              <a:t>,1</a:t>
            </a:r>
            <a:endParaRPr sz="205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41073" y="6770623"/>
            <a:ext cx="46863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-2125" dirty="0">
                <a:latin typeface="SimSun-ExtB"/>
                <a:cs typeface="SimSun-ExtB"/>
              </a:rPr>
              <a:t>·</a:t>
            </a:r>
            <a:r>
              <a:rPr sz="2950" spc="-975" dirty="0">
                <a:latin typeface="SimSun-ExtB"/>
                <a:cs typeface="SimSun-ExtB"/>
              </a:rPr>
              <a:t> </a:t>
            </a:r>
            <a:r>
              <a:rPr sz="2950" spc="-2125" dirty="0">
                <a:latin typeface="SimSun-ExtB"/>
                <a:cs typeface="SimSun-ExtB"/>
              </a:rPr>
              <a:t>·</a:t>
            </a:r>
            <a:r>
              <a:rPr sz="2950" spc="-975" dirty="0">
                <a:latin typeface="SimSun-ExtB"/>
                <a:cs typeface="SimSun-ExtB"/>
              </a:rPr>
              <a:t> </a:t>
            </a:r>
            <a:r>
              <a:rPr sz="2950" spc="-2125" dirty="0">
                <a:latin typeface="SimSun-ExtB"/>
                <a:cs typeface="SimSun-ExtB"/>
              </a:rPr>
              <a:t>·</a:t>
            </a:r>
            <a:endParaRPr sz="2950">
              <a:latin typeface="SimSun-ExtB"/>
              <a:cs typeface="SimSun-ExtB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305469" y="4863821"/>
            <a:ext cx="34544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-1650" dirty="0">
                <a:latin typeface="Yu Gothic"/>
                <a:cs typeface="Yu Gothic"/>
              </a:rPr>
              <a:t>1</a:t>
            </a:r>
            <a:endParaRPr sz="2950">
              <a:latin typeface="Yu Gothic"/>
              <a:cs typeface="Yu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305469" y="5530631"/>
            <a:ext cx="35814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600" dirty="0">
                <a:latin typeface="Yu Gothic"/>
                <a:cs typeface="Yu Gothic"/>
              </a:rPr>
              <a:t>C</a:t>
            </a:r>
            <a:endParaRPr sz="2950">
              <a:latin typeface="Yu Gothic"/>
              <a:cs typeface="Yu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305469" y="5985313"/>
            <a:ext cx="35814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600" dirty="0">
                <a:latin typeface="Yu Gothic"/>
                <a:cs typeface="Yu Gothic"/>
              </a:rPr>
              <a:t>C</a:t>
            </a:r>
            <a:endParaRPr sz="2950">
              <a:latin typeface="Yu Gothic"/>
              <a:cs typeface="Yu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47650" rIns="0" bIns="0" rtlCol="0">
            <a:spAutoFit/>
          </a:bodyPr>
          <a:lstStyle/>
          <a:p>
            <a:pPr marR="3300729" algn="ctr">
              <a:lnSpc>
                <a:spcPct val="100000"/>
              </a:lnSpc>
              <a:spcBef>
                <a:spcPts val="1950"/>
              </a:spcBef>
            </a:pPr>
            <a:r>
              <a:rPr spc="85" dirty="0">
                <a:latin typeface="Trebuchet MS"/>
                <a:cs typeface="Trebuchet MS"/>
              </a:rPr>
              <a:t>(</a:t>
            </a:r>
            <a:r>
              <a:rPr b="1" spc="459" dirty="0"/>
              <a:t>A</a:t>
            </a:r>
            <a:r>
              <a:rPr b="1" spc="-325" dirty="0"/>
              <a:t> </a:t>
            </a:r>
            <a:r>
              <a:rPr spc="-810" dirty="0">
                <a:latin typeface="SimSun-ExtB"/>
                <a:cs typeface="SimSun-ExtB"/>
              </a:rPr>
              <a:t>⌦</a:t>
            </a:r>
            <a:r>
              <a:rPr spc="-1350" dirty="0">
                <a:latin typeface="SimSun-ExtB"/>
                <a:cs typeface="SimSun-ExtB"/>
              </a:rPr>
              <a:t> </a:t>
            </a:r>
            <a:r>
              <a:rPr b="1" spc="420" dirty="0"/>
              <a:t>B</a:t>
            </a:r>
            <a:r>
              <a:rPr spc="85" dirty="0">
                <a:latin typeface="Trebuchet MS"/>
                <a:cs typeface="Trebuchet MS"/>
              </a:rPr>
              <a:t>)</a:t>
            </a:r>
            <a:r>
              <a:rPr spc="90" dirty="0">
                <a:latin typeface="Trebuchet MS"/>
                <a:cs typeface="Trebuchet MS"/>
              </a:rPr>
              <a:t>(</a:t>
            </a:r>
            <a:r>
              <a:rPr b="1" spc="745" dirty="0"/>
              <a:t>C</a:t>
            </a:r>
            <a:r>
              <a:rPr b="1" spc="-325" dirty="0"/>
              <a:t> </a:t>
            </a:r>
            <a:r>
              <a:rPr spc="-810" dirty="0">
                <a:latin typeface="SimSun-ExtB"/>
                <a:cs typeface="SimSun-ExtB"/>
              </a:rPr>
              <a:t>⌦</a:t>
            </a:r>
            <a:r>
              <a:rPr spc="-1350" dirty="0">
                <a:latin typeface="SimSun-ExtB"/>
                <a:cs typeface="SimSun-ExtB"/>
              </a:rPr>
              <a:t> </a:t>
            </a:r>
            <a:r>
              <a:rPr b="1" spc="365" dirty="0"/>
              <a:t>D</a:t>
            </a:r>
            <a:r>
              <a:rPr spc="90" dirty="0">
                <a:latin typeface="Trebuchet MS"/>
                <a:cs typeface="Trebuchet MS"/>
              </a:rPr>
              <a:t>)</a:t>
            </a:r>
            <a:r>
              <a:rPr spc="-290" dirty="0">
                <a:latin typeface="Trebuchet MS"/>
                <a:cs typeface="Trebuchet MS"/>
              </a:rPr>
              <a:t> </a:t>
            </a:r>
            <a:r>
              <a:rPr spc="975" dirty="0">
                <a:latin typeface="Trebuchet MS"/>
                <a:cs typeface="Trebuchet MS"/>
              </a:rPr>
              <a:t>=</a:t>
            </a:r>
            <a:r>
              <a:rPr spc="-290" dirty="0">
                <a:latin typeface="Trebuchet MS"/>
                <a:cs typeface="Trebuchet MS"/>
              </a:rPr>
              <a:t> </a:t>
            </a:r>
            <a:r>
              <a:rPr b="1" spc="434" dirty="0"/>
              <a:t>A</a:t>
            </a:r>
            <a:r>
              <a:rPr b="1" spc="560" dirty="0"/>
              <a:t>C</a:t>
            </a:r>
            <a:r>
              <a:rPr b="1" spc="-325" dirty="0"/>
              <a:t> </a:t>
            </a:r>
            <a:r>
              <a:rPr spc="-810" dirty="0">
                <a:latin typeface="SimSun-ExtB"/>
                <a:cs typeface="SimSun-ExtB"/>
              </a:rPr>
              <a:t>⌦</a:t>
            </a:r>
            <a:r>
              <a:rPr spc="-1350" dirty="0">
                <a:latin typeface="SimSun-ExtB"/>
                <a:cs typeface="SimSun-ExtB"/>
              </a:rPr>
              <a:t> </a:t>
            </a:r>
            <a:r>
              <a:rPr b="1" spc="395" dirty="0"/>
              <a:t>BD</a:t>
            </a:r>
          </a:p>
          <a:p>
            <a:pPr marL="1663700">
              <a:lnSpc>
                <a:spcPct val="100000"/>
              </a:lnSpc>
              <a:spcBef>
                <a:spcPts val="1860"/>
              </a:spcBef>
            </a:pPr>
            <a:r>
              <a:rPr spc="90" dirty="0">
                <a:latin typeface="Trebuchet MS"/>
                <a:cs typeface="Trebuchet MS"/>
              </a:rPr>
              <a:t>(</a:t>
            </a:r>
            <a:r>
              <a:rPr b="1" spc="459" dirty="0"/>
              <a:t>A</a:t>
            </a:r>
            <a:r>
              <a:rPr b="1" spc="-325" dirty="0"/>
              <a:t> </a:t>
            </a:r>
            <a:r>
              <a:rPr spc="-810" dirty="0">
                <a:latin typeface="SimSun-ExtB"/>
                <a:cs typeface="SimSun-ExtB"/>
              </a:rPr>
              <a:t>⌦</a:t>
            </a:r>
            <a:r>
              <a:rPr spc="-1350" dirty="0">
                <a:latin typeface="SimSun-ExtB"/>
                <a:cs typeface="SimSun-ExtB"/>
              </a:rPr>
              <a:t> </a:t>
            </a:r>
            <a:r>
              <a:rPr b="1" spc="420" dirty="0"/>
              <a:t>B</a:t>
            </a:r>
            <a:r>
              <a:rPr spc="85" dirty="0">
                <a:latin typeface="Trebuchet MS"/>
                <a:cs typeface="Trebuchet MS"/>
              </a:rPr>
              <a:t>)</a:t>
            </a:r>
            <a:r>
              <a:rPr sz="4200" spc="172" baseline="30753" dirty="0">
                <a:latin typeface="Trebuchet MS"/>
                <a:cs typeface="Trebuchet MS"/>
              </a:rPr>
              <a:t>†</a:t>
            </a:r>
            <a:r>
              <a:rPr sz="4200" spc="277" baseline="30753" dirty="0">
                <a:latin typeface="Trebuchet MS"/>
                <a:cs typeface="Trebuchet MS"/>
              </a:rPr>
              <a:t> </a:t>
            </a:r>
            <a:r>
              <a:rPr sz="3750" spc="975" dirty="0">
                <a:latin typeface="Trebuchet MS"/>
                <a:cs typeface="Trebuchet MS"/>
              </a:rPr>
              <a:t>=</a:t>
            </a:r>
            <a:r>
              <a:rPr sz="3750" spc="-290" dirty="0">
                <a:latin typeface="Trebuchet MS"/>
                <a:cs typeface="Trebuchet MS"/>
              </a:rPr>
              <a:t> </a:t>
            </a:r>
            <a:r>
              <a:rPr sz="3750" b="1" spc="459" dirty="0"/>
              <a:t>A</a:t>
            </a:r>
            <a:r>
              <a:rPr sz="4200" spc="172" baseline="30753" dirty="0">
                <a:latin typeface="Trebuchet MS"/>
                <a:cs typeface="Trebuchet MS"/>
              </a:rPr>
              <a:t>†</a:t>
            </a:r>
            <a:r>
              <a:rPr sz="4200" spc="-195" baseline="30753" dirty="0">
                <a:latin typeface="Trebuchet MS"/>
                <a:cs typeface="Trebuchet MS"/>
              </a:rPr>
              <a:t> </a:t>
            </a:r>
            <a:r>
              <a:rPr sz="3750" spc="-810" dirty="0">
                <a:latin typeface="SimSun-ExtB"/>
                <a:cs typeface="SimSun-ExtB"/>
              </a:rPr>
              <a:t>⌦</a:t>
            </a:r>
            <a:r>
              <a:rPr sz="3750" spc="-1350" dirty="0">
                <a:latin typeface="SimSun-ExtB"/>
                <a:cs typeface="SimSun-ExtB"/>
              </a:rPr>
              <a:t> </a:t>
            </a:r>
            <a:r>
              <a:rPr sz="3750" b="1" spc="420" dirty="0"/>
              <a:t>B</a:t>
            </a:r>
            <a:r>
              <a:rPr sz="4200" spc="172" baseline="30753" dirty="0">
                <a:latin typeface="Trebuchet MS"/>
                <a:cs typeface="Trebuchet MS"/>
              </a:rPr>
              <a:t>†</a:t>
            </a:r>
            <a:endParaRPr sz="4200" baseline="30753">
              <a:latin typeface="Trebuchet MS"/>
              <a:cs typeface="Trebuchet MS"/>
            </a:endParaRPr>
          </a:p>
          <a:p>
            <a:pPr marL="1333500" algn="ctr">
              <a:lnSpc>
                <a:spcPct val="100000"/>
              </a:lnSpc>
              <a:spcBef>
                <a:spcPts val="1175"/>
              </a:spcBef>
            </a:pPr>
            <a:r>
              <a:rPr b="1" spc="459" dirty="0"/>
              <a:t>A</a:t>
            </a:r>
            <a:r>
              <a:rPr b="1" spc="-325" dirty="0"/>
              <a:t> </a:t>
            </a:r>
            <a:r>
              <a:rPr spc="-810" dirty="0">
                <a:latin typeface="SimSun-ExtB"/>
                <a:cs typeface="SimSun-ExtB"/>
              </a:rPr>
              <a:t>Ⓢ</a:t>
            </a:r>
            <a:r>
              <a:rPr spc="-1350" dirty="0">
                <a:latin typeface="SimSun-ExtB"/>
                <a:cs typeface="SimSun-ExtB"/>
              </a:rPr>
              <a:t> </a:t>
            </a:r>
            <a:r>
              <a:rPr b="1" spc="420" dirty="0"/>
              <a:t>B</a:t>
            </a:r>
            <a:r>
              <a:rPr b="1" spc="-325" dirty="0"/>
              <a:t> </a:t>
            </a:r>
            <a:r>
              <a:rPr spc="-810" dirty="0">
                <a:latin typeface="SimSun-ExtB"/>
                <a:cs typeface="SimSun-ExtB"/>
              </a:rPr>
              <a:t>Ⓢ</a:t>
            </a:r>
            <a:r>
              <a:rPr spc="-1350" dirty="0">
                <a:latin typeface="SimSun-ExtB"/>
                <a:cs typeface="SimSun-ExtB"/>
              </a:rPr>
              <a:t> </a:t>
            </a:r>
            <a:r>
              <a:rPr b="1" spc="745" dirty="0"/>
              <a:t>C</a:t>
            </a:r>
            <a:r>
              <a:rPr b="1" spc="-10" dirty="0"/>
              <a:t> </a:t>
            </a:r>
            <a:r>
              <a:rPr spc="975" dirty="0">
                <a:latin typeface="Trebuchet MS"/>
                <a:cs typeface="Trebuchet MS"/>
              </a:rPr>
              <a:t>=</a:t>
            </a:r>
            <a:r>
              <a:rPr spc="-295" dirty="0">
                <a:latin typeface="Trebuchet MS"/>
                <a:cs typeface="Trebuchet MS"/>
              </a:rPr>
              <a:t> </a:t>
            </a:r>
            <a:r>
              <a:rPr spc="90" dirty="0">
                <a:latin typeface="Trebuchet MS"/>
                <a:cs typeface="Trebuchet MS"/>
              </a:rPr>
              <a:t>(</a:t>
            </a:r>
            <a:r>
              <a:rPr b="1" spc="459" dirty="0"/>
              <a:t>A</a:t>
            </a:r>
            <a:r>
              <a:rPr b="1" spc="-325" dirty="0"/>
              <a:t> </a:t>
            </a:r>
            <a:r>
              <a:rPr spc="-810" dirty="0">
                <a:latin typeface="SimSun-ExtB"/>
                <a:cs typeface="SimSun-ExtB"/>
              </a:rPr>
              <a:t>Ⓢ</a:t>
            </a:r>
            <a:r>
              <a:rPr spc="-1350" dirty="0">
                <a:latin typeface="SimSun-ExtB"/>
                <a:cs typeface="SimSun-ExtB"/>
              </a:rPr>
              <a:t> </a:t>
            </a:r>
            <a:r>
              <a:rPr b="1" spc="420" dirty="0"/>
              <a:t>B</a:t>
            </a:r>
            <a:r>
              <a:rPr spc="90" dirty="0">
                <a:latin typeface="Trebuchet MS"/>
                <a:cs typeface="Trebuchet MS"/>
              </a:rPr>
              <a:t>)</a:t>
            </a:r>
            <a:r>
              <a:rPr spc="-605" dirty="0">
                <a:latin typeface="Trebuchet MS"/>
                <a:cs typeface="Trebuchet MS"/>
              </a:rPr>
              <a:t> </a:t>
            </a:r>
            <a:r>
              <a:rPr spc="-810" dirty="0">
                <a:latin typeface="SimSun-ExtB"/>
                <a:cs typeface="SimSun-ExtB"/>
              </a:rPr>
              <a:t>Ⓢ</a:t>
            </a:r>
            <a:r>
              <a:rPr spc="-1350" dirty="0">
                <a:latin typeface="SimSun-ExtB"/>
                <a:cs typeface="SimSun-ExtB"/>
              </a:rPr>
              <a:t> </a:t>
            </a:r>
            <a:r>
              <a:rPr b="1" spc="745" dirty="0"/>
              <a:t>C</a:t>
            </a:r>
            <a:r>
              <a:rPr b="1" spc="-10" dirty="0"/>
              <a:t> </a:t>
            </a:r>
            <a:r>
              <a:rPr spc="975" dirty="0">
                <a:latin typeface="Trebuchet MS"/>
                <a:cs typeface="Trebuchet MS"/>
              </a:rPr>
              <a:t>=</a:t>
            </a:r>
            <a:r>
              <a:rPr spc="-290" dirty="0">
                <a:latin typeface="Trebuchet MS"/>
                <a:cs typeface="Trebuchet MS"/>
              </a:rPr>
              <a:t> </a:t>
            </a:r>
            <a:r>
              <a:rPr b="1" spc="459" dirty="0"/>
              <a:t>A</a:t>
            </a:r>
            <a:r>
              <a:rPr b="1" spc="-325" dirty="0"/>
              <a:t> </a:t>
            </a:r>
            <a:r>
              <a:rPr spc="-810" dirty="0">
                <a:latin typeface="SimSun-ExtB"/>
                <a:cs typeface="SimSun-ExtB"/>
              </a:rPr>
              <a:t>Ⓢ</a:t>
            </a:r>
            <a:r>
              <a:rPr spc="-1350" dirty="0">
                <a:latin typeface="SimSun-ExtB"/>
                <a:cs typeface="SimSun-ExtB"/>
              </a:rPr>
              <a:t> </a:t>
            </a:r>
            <a:r>
              <a:rPr spc="90" dirty="0">
                <a:latin typeface="Trebuchet MS"/>
                <a:cs typeface="Trebuchet MS"/>
              </a:rPr>
              <a:t>(</a:t>
            </a:r>
            <a:r>
              <a:rPr b="1" spc="420" dirty="0"/>
              <a:t>B</a:t>
            </a:r>
            <a:r>
              <a:rPr b="1" spc="-325" dirty="0"/>
              <a:t> </a:t>
            </a:r>
            <a:r>
              <a:rPr spc="-810" dirty="0">
                <a:latin typeface="SimSun-ExtB"/>
                <a:cs typeface="SimSun-ExtB"/>
              </a:rPr>
              <a:t>Ⓢ</a:t>
            </a:r>
            <a:r>
              <a:rPr spc="-1350" dirty="0">
                <a:latin typeface="SimSun-ExtB"/>
                <a:cs typeface="SimSun-ExtB"/>
              </a:rPr>
              <a:t> </a:t>
            </a:r>
            <a:r>
              <a:rPr b="1" spc="745" dirty="0"/>
              <a:t>C</a:t>
            </a:r>
            <a:r>
              <a:rPr spc="90" dirty="0">
                <a:latin typeface="Trebuchet MS"/>
                <a:cs typeface="Trebuchet MS"/>
              </a:rPr>
              <a:t>)</a:t>
            </a:r>
          </a:p>
          <a:p>
            <a:pPr marR="3140075" algn="ctr">
              <a:lnSpc>
                <a:spcPct val="100000"/>
              </a:lnSpc>
              <a:spcBef>
                <a:spcPts val="1760"/>
              </a:spcBef>
            </a:pPr>
            <a:r>
              <a:rPr spc="90" dirty="0">
                <a:latin typeface="Trebuchet MS"/>
                <a:cs typeface="Trebuchet MS"/>
              </a:rPr>
              <a:t>(</a:t>
            </a:r>
            <a:r>
              <a:rPr b="1" spc="459" dirty="0"/>
              <a:t>A</a:t>
            </a:r>
            <a:r>
              <a:rPr b="1" spc="-325" dirty="0"/>
              <a:t> </a:t>
            </a:r>
            <a:r>
              <a:rPr spc="-810" dirty="0">
                <a:latin typeface="SimSun-ExtB"/>
                <a:cs typeface="SimSun-ExtB"/>
              </a:rPr>
              <a:t>Ⓢ</a:t>
            </a:r>
            <a:r>
              <a:rPr spc="-1350" dirty="0">
                <a:latin typeface="SimSun-ExtB"/>
                <a:cs typeface="SimSun-ExtB"/>
              </a:rPr>
              <a:t> </a:t>
            </a:r>
            <a:r>
              <a:rPr b="1" spc="420" dirty="0"/>
              <a:t>B</a:t>
            </a:r>
            <a:r>
              <a:rPr spc="85" dirty="0">
                <a:latin typeface="Trebuchet MS"/>
                <a:cs typeface="Trebuchet MS"/>
              </a:rPr>
              <a:t>)</a:t>
            </a:r>
            <a:r>
              <a:rPr sz="4200" i="1" spc="-75" baseline="30753" dirty="0">
                <a:latin typeface="Cambria"/>
                <a:cs typeface="Cambria"/>
              </a:rPr>
              <a:t>T</a:t>
            </a:r>
            <a:r>
              <a:rPr sz="4200" i="1" spc="-112" baseline="30753" dirty="0">
                <a:latin typeface="Cambria"/>
                <a:cs typeface="Cambria"/>
              </a:rPr>
              <a:t> </a:t>
            </a:r>
            <a:r>
              <a:rPr sz="3750" spc="85" dirty="0">
                <a:latin typeface="Trebuchet MS"/>
                <a:cs typeface="Trebuchet MS"/>
              </a:rPr>
              <a:t>(</a:t>
            </a:r>
            <a:r>
              <a:rPr sz="3750" b="1" spc="459" dirty="0"/>
              <a:t>A</a:t>
            </a:r>
            <a:r>
              <a:rPr sz="3750" b="1" spc="-325" dirty="0"/>
              <a:t> </a:t>
            </a:r>
            <a:r>
              <a:rPr sz="3750" spc="-810" dirty="0">
                <a:latin typeface="SimSun-ExtB"/>
                <a:cs typeface="SimSun-ExtB"/>
              </a:rPr>
              <a:t>Ⓢ</a:t>
            </a:r>
            <a:r>
              <a:rPr sz="3750" spc="-1350" dirty="0">
                <a:latin typeface="SimSun-ExtB"/>
                <a:cs typeface="SimSun-ExtB"/>
              </a:rPr>
              <a:t> </a:t>
            </a:r>
            <a:r>
              <a:rPr sz="3750" b="1" spc="420" dirty="0"/>
              <a:t>B</a:t>
            </a:r>
            <a:r>
              <a:rPr sz="3750" spc="90" dirty="0">
                <a:latin typeface="Trebuchet MS"/>
                <a:cs typeface="Trebuchet MS"/>
              </a:rPr>
              <a:t>)</a:t>
            </a:r>
            <a:r>
              <a:rPr sz="3750" spc="-290" dirty="0">
                <a:latin typeface="Trebuchet MS"/>
                <a:cs typeface="Trebuchet MS"/>
              </a:rPr>
              <a:t> </a:t>
            </a:r>
            <a:r>
              <a:rPr sz="3750" spc="975" dirty="0">
                <a:latin typeface="Trebuchet MS"/>
                <a:cs typeface="Trebuchet MS"/>
              </a:rPr>
              <a:t>=</a:t>
            </a:r>
            <a:r>
              <a:rPr sz="3750" spc="-290" dirty="0">
                <a:latin typeface="Trebuchet MS"/>
                <a:cs typeface="Trebuchet MS"/>
              </a:rPr>
              <a:t> </a:t>
            </a:r>
            <a:r>
              <a:rPr sz="3750" b="1" spc="459" dirty="0"/>
              <a:t>A</a:t>
            </a:r>
            <a:r>
              <a:rPr sz="4200" i="1" spc="-75" baseline="30753" dirty="0">
                <a:latin typeface="Cambria"/>
                <a:cs typeface="Cambria"/>
              </a:rPr>
              <a:t>T</a:t>
            </a:r>
            <a:r>
              <a:rPr sz="4200" i="1" spc="-112" baseline="30753" dirty="0">
                <a:latin typeface="Cambria"/>
                <a:cs typeface="Cambria"/>
              </a:rPr>
              <a:t> </a:t>
            </a:r>
            <a:r>
              <a:rPr sz="3750" b="1" spc="459" dirty="0"/>
              <a:t>A</a:t>
            </a:r>
            <a:r>
              <a:rPr sz="3750" b="1" spc="-325" dirty="0"/>
              <a:t> </a:t>
            </a:r>
            <a:r>
              <a:rPr sz="3750" spc="-1860" dirty="0">
                <a:latin typeface="SimSun-ExtB"/>
                <a:cs typeface="SimSun-ExtB"/>
              </a:rPr>
              <a:t>⇤</a:t>
            </a:r>
            <a:r>
              <a:rPr sz="3750" spc="-1350" dirty="0">
                <a:latin typeface="SimSun-ExtB"/>
                <a:cs typeface="SimSun-ExtB"/>
              </a:rPr>
              <a:t> </a:t>
            </a:r>
            <a:r>
              <a:rPr sz="3750" b="1" spc="420" dirty="0"/>
              <a:t>B</a:t>
            </a:r>
            <a:r>
              <a:rPr sz="4200" i="1" spc="-75" baseline="30753" dirty="0">
                <a:latin typeface="Cambria"/>
                <a:cs typeface="Cambria"/>
              </a:rPr>
              <a:t>T</a:t>
            </a:r>
            <a:r>
              <a:rPr sz="4200" i="1" spc="-112" baseline="30753" dirty="0">
                <a:latin typeface="Cambria"/>
                <a:cs typeface="Cambria"/>
              </a:rPr>
              <a:t> </a:t>
            </a:r>
            <a:r>
              <a:rPr sz="3750" b="1" spc="420" dirty="0"/>
              <a:t>B</a:t>
            </a:r>
            <a:endParaRPr sz="37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1141" y="549415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14" dirty="0">
                <a:latin typeface="Trebuchet MS"/>
                <a:cs typeface="Trebuchet MS"/>
              </a:rPr>
              <a:t>†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3105" y="5567727"/>
            <a:ext cx="4478020" cy="602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869439" algn="l"/>
                <a:tab pos="2569845" algn="l"/>
                <a:tab pos="3370579" algn="l"/>
              </a:tabLst>
            </a:pPr>
            <a:r>
              <a:rPr sz="3750" spc="90" dirty="0">
                <a:latin typeface="Trebuchet MS"/>
                <a:cs typeface="Trebuchet MS"/>
              </a:rPr>
              <a:t>(</a:t>
            </a:r>
            <a:r>
              <a:rPr sz="3750" b="1" spc="459" dirty="0">
                <a:latin typeface="Calibri"/>
                <a:cs typeface="Calibri"/>
              </a:rPr>
              <a:t>A</a:t>
            </a:r>
            <a:r>
              <a:rPr sz="3750" b="1" spc="-325" dirty="0">
                <a:latin typeface="Calibri"/>
                <a:cs typeface="Calibri"/>
              </a:rPr>
              <a:t> </a:t>
            </a:r>
            <a:r>
              <a:rPr sz="3750" spc="-810" dirty="0">
                <a:latin typeface="SimSun-ExtB"/>
                <a:cs typeface="SimSun-ExtB"/>
              </a:rPr>
              <a:t>Ⓢ</a:t>
            </a:r>
            <a:r>
              <a:rPr sz="3750" spc="-1350" dirty="0">
                <a:latin typeface="SimSun-ExtB"/>
                <a:cs typeface="SimSun-ExtB"/>
              </a:rPr>
              <a:t> </a:t>
            </a:r>
            <a:r>
              <a:rPr sz="3750" b="1" spc="420" dirty="0">
                <a:latin typeface="Calibri"/>
                <a:cs typeface="Calibri"/>
              </a:rPr>
              <a:t>B</a:t>
            </a:r>
            <a:r>
              <a:rPr sz="3750" spc="90" dirty="0">
                <a:latin typeface="Trebuchet MS"/>
                <a:cs typeface="Trebuchet MS"/>
              </a:rPr>
              <a:t>)</a:t>
            </a:r>
            <a:r>
              <a:rPr sz="3750" dirty="0">
                <a:latin typeface="Trebuchet MS"/>
                <a:cs typeface="Trebuchet MS"/>
              </a:rPr>
              <a:t>	</a:t>
            </a:r>
            <a:r>
              <a:rPr sz="3750" spc="975" dirty="0">
                <a:latin typeface="Trebuchet MS"/>
                <a:cs typeface="Trebuchet MS"/>
              </a:rPr>
              <a:t>=</a:t>
            </a:r>
            <a:r>
              <a:rPr sz="3750" dirty="0">
                <a:latin typeface="Trebuchet MS"/>
                <a:cs typeface="Trebuchet MS"/>
              </a:rPr>
              <a:t>	</a:t>
            </a:r>
            <a:r>
              <a:rPr sz="3750" spc="85" dirty="0">
                <a:latin typeface="Trebuchet MS"/>
                <a:cs typeface="Trebuchet MS"/>
              </a:rPr>
              <a:t>(</a:t>
            </a:r>
            <a:r>
              <a:rPr sz="3750" b="1" spc="459" dirty="0">
                <a:latin typeface="Calibri"/>
                <a:cs typeface="Calibri"/>
              </a:rPr>
              <a:t>A</a:t>
            </a:r>
            <a:r>
              <a:rPr sz="3750" b="1" dirty="0">
                <a:latin typeface="Calibri"/>
                <a:cs typeface="Calibri"/>
              </a:rPr>
              <a:t>	</a:t>
            </a:r>
            <a:r>
              <a:rPr sz="3750" b="1" spc="459" dirty="0">
                <a:latin typeface="Calibri"/>
                <a:cs typeface="Calibri"/>
              </a:rPr>
              <a:t>A</a:t>
            </a:r>
            <a:r>
              <a:rPr sz="3750" spc="90" dirty="0">
                <a:latin typeface="Trebuchet MS"/>
                <a:cs typeface="Trebuchet MS"/>
              </a:rPr>
              <a:t>)</a:t>
            </a:r>
            <a:r>
              <a:rPr sz="3750" spc="-605" dirty="0">
                <a:latin typeface="Trebuchet MS"/>
                <a:cs typeface="Trebuchet MS"/>
              </a:rPr>
              <a:t> </a:t>
            </a:r>
            <a:r>
              <a:rPr sz="3750" spc="-1860" dirty="0">
                <a:latin typeface="SimSun-ExtB"/>
                <a:cs typeface="SimSun-ExtB"/>
              </a:rPr>
              <a:t>⇤</a:t>
            </a:r>
            <a:r>
              <a:rPr sz="3750" spc="-1350" dirty="0">
                <a:latin typeface="SimSun-ExtB"/>
                <a:cs typeface="SimSun-ExtB"/>
              </a:rPr>
              <a:t> </a:t>
            </a:r>
            <a:r>
              <a:rPr sz="3750" spc="90" dirty="0">
                <a:latin typeface="Trebuchet MS"/>
                <a:cs typeface="Trebuchet MS"/>
              </a:rPr>
              <a:t>(</a:t>
            </a:r>
            <a:endParaRPr sz="37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44206" y="5494150"/>
            <a:ext cx="1905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4180" algn="l"/>
              </a:tabLst>
            </a:pPr>
            <a:r>
              <a:rPr sz="2800" i="1" spc="-50" dirty="0">
                <a:latin typeface="Cambria"/>
                <a:cs typeface="Cambria"/>
              </a:rPr>
              <a:t>T	T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90337" y="5178028"/>
            <a:ext cx="3455670" cy="602615"/>
          </a:xfrm>
          <a:prstGeom prst="rect">
            <a:avLst/>
          </a:prstGeom>
        </p:spPr>
        <p:txBody>
          <a:bodyPr vert="horz" wrap="square" lIns="0" tIns="493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85"/>
              </a:spcBef>
              <a:tabLst>
                <a:tab pos="3222625" algn="l"/>
              </a:tabLst>
            </a:pPr>
            <a:r>
              <a:rPr sz="3750" spc="-145" dirty="0">
                <a:latin typeface="MingLiU_HKSCS-ExtB"/>
                <a:cs typeface="MingLiU_HKSCS-ExtB"/>
              </a:rPr>
              <a:t> 	 </a:t>
            </a:r>
            <a:endParaRPr sz="3750">
              <a:latin typeface="MingLiU_HKSCS-ExtB"/>
              <a:cs typeface="MingLiU_HKSCS-ExtB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605" y="5421374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14" dirty="0">
                <a:latin typeface="Trebuchet MS"/>
                <a:cs typeface="Trebuchet MS"/>
              </a:rPr>
              <a:t>†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05423" y="5567727"/>
            <a:ext cx="3091180" cy="602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00075" algn="l"/>
                <a:tab pos="1529715" algn="l"/>
              </a:tabLst>
            </a:pPr>
            <a:r>
              <a:rPr sz="3750" b="1" spc="420" dirty="0">
                <a:latin typeface="Calibri"/>
                <a:cs typeface="Calibri"/>
              </a:rPr>
              <a:t>B	B</a:t>
            </a:r>
            <a:r>
              <a:rPr sz="3750" spc="90" dirty="0">
                <a:latin typeface="Trebuchet MS"/>
                <a:cs typeface="Trebuchet MS"/>
              </a:rPr>
              <a:t>)	</a:t>
            </a:r>
            <a:r>
              <a:rPr sz="3750" spc="85" dirty="0">
                <a:latin typeface="Trebuchet MS"/>
                <a:cs typeface="Trebuchet MS"/>
              </a:rPr>
              <a:t>(</a:t>
            </a:r>
            <a:r>
              <a:rPr sz="3750" b="1" spc="459" dirty="0">
                <a:latin typeface="Calibri"/>
                <a:cs typeface="Calibri"/>
              </a:rPr>
              <a:t>A</a:t>
            </a:r>
            <a:r>
              <a:rPr sz="3750" b="1" spc="-325" dirty="0">
                <a:latin typeface="Calibri"/>
                <a:cs typeface="Calibri"/>
              </a:rPr>
              <a:t> </a:t>
            </a:r>
            <a:r>
              <a:rPr sz="3750" spc="-810" dirty="0">
                <a:latin typeface="SimSun-ExtB"/>
                <a:cs typeface="SimSun-ExtB"/>
              </a:rPr>
              <a:t>Ⓢ</a:t>
            </a:r>
            <a:r>
              <a:rPr sz="3750" spc="-1350" dirty="0">
                <a:latin typeface="SimSun-ExtB"/>
                <a:cs typeface="SimSun-ExtB"/>
              </a:rPr>
              <a:t> </a:t>
            </a:r>
            <a:r>
              <a:rPr sz="3750" b="1" spc="420" dirty="0">
                <a:latin typeface="Calibri"/>
                <a:cs typeface="Calibri"/>
              </a:rPr>
              <a:t>B</a:t>
            </a:r>
            <a:r>
              <a:rPr sz="3750" spc="90" dirty="0">
                <a:latin typeface="Trebuchet MS"/>
                <a:cs typeface="Trebuchet MS"/>
              </a:rPr>
              <a:t>)</a:t>
            </a:r>
            <a:endParaRPr sz="37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70561" y="5494150"/>
            <a:ext cx="2235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0" dirty="0">
                <a:latin typeface="Cambria"/>
                <a:cs typeface="Cambria"/>
              </a:rPr>
              <a:t>T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490220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Some</a:t>
            </a:r>
            <a:r>
              <a:rPr spc="-70" dirty="0"/>
              <a:t> </a:t>
            </a:r>
            <a:r>
              <a:rPr spc="-5" dirty="0"/>
              <a:t>identities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6100" y="7429500"/>
            <a:ext cx="795718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800" b="1" spc="5" dirty="0">
                <a:latin typeface="Times New Roman"/>
                <a:cs typeface="Times New Roman"/>
              </a:rPr>
              <a:t>A</a:t>
            </a:r>
            <a:r>
              <a:rPr sz="3750" spc="7" baseline="25555" dirty="0">
                <a:latin typeface="Times New Roman"/>
                <a:cs typeface="Times New Roman"/>
              </a:rPr>
              <a:t>†</a:t>
            </a:r>
            <a:r>
              <a:rPr sz="3750" spc="494" baseline="2555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is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the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Moore–Penrose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pseudo-inverse</a:t>
            </a:r>
            <a:endParaRPr sz="3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900" y="114300"/>
            <a:ext cx="12573000" cy="977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1066419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0610" algn="l"/>
                <a:tab pos="8989060" algn="l"/>
              </a:tabLst>
            </a:pPr>
            <a:r>
              <a:rPr spc="-434" dirty="0"/>
              <a:t>T</a:t>
            </a:r>
            <a:r>
              <a:rPr spc="-5" dirty="0"/>
              <a:t>e</a:t>
            </a:r>
            <a:r>
              <a:rPr dirty="0"/>
              <a:t>nsor	D</a:t>
            </a:r>
            <a:r>
              <a:rPr spc="-5" dirty="0"/>
              <a:t>ec</a:t>
            </a:r>
            <a:r>
              <a:rPr dirty="0"/>
              <a:t>o</a:t>
            </a:r>
            <a:r>
              <a:rPr spc="-5" dirty="0"/>
              <a:t>m</a:t>
            </a:r>
            <a:r>
              <a:rPr dirty="0"/>
              <a:t>pos</a:t>
            </a:r>
            <a:r>
              <a:rPr spc="-5" dirty="0"/>
              <a:t>iti</a:t>
            </a:r>
            <a:r>
              <a:rPr dirty="0"/>
              <a:t>ons </a:t>
            </a:r>
            <a:r>
              <a:rPr spc="-5" dirty="0"/>
              <a:t>a</a:t>
            </a:r>
            <a:r>
              <a:rPr dirty="0"/>
              <a:t>nd	R</a:t>
            </a:r>
            <a:r>
              <a:rPr spc="-5" dirty="0"/>
              <a:t>a</a:t>
            </a:r>
            <a:r>
              <a:rPr dirty="0"/>
              <a:t>nk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1300" y="1259755"/>
            <a:ext cx="12169775" cy="60020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marR="198755" indent="-342900">
              <a:lnSpc>
                <a:spcPts val="5080"/>
              </a:lnSpc>
              <a:spcBef>
                <a:spcPts val="434"/>
              </a:spcBef>
              <a:buFont typeface="Arial MT"/>
              <a:buChar char="•"/>
              <a:tabLst>
                <a:tab pos="355600" algn="l"/>
                <a:tab pos="2465705" algn="l"/>
                <a:tab pos="3799840" algn="l"/>
                <a:tab pos="4777740" algn="l"/>
                <a:tab pos="5568950" algn="l"/>
                <a:tab pos="5895340" algn="l"/>
                <a:tab pos="10503535" algn="l"/>
              </a:tabLst>
            </a:pPr>
            <a:r>
              <a:rPr sz="4400" dirty="0">
                <a:latin typeface="Times New Roman"/>
                <a:cs typeface="Times New Roman"/>
              </a:rPr>
              <a:t>A</a:t>
            </a:r>
            <a:r>
              <a:rPr sz="4400" spc="-24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mat</a:t>
            </a:r>
            <a:r>
              <a:rPr sz="4400" dirty="0">
                <a:latin typeface="Times New Roman"/>
                <a:cs typeface="Times New Roman"/>
              </a:rPr>
              <a:t>r</a:t>
            </a:r>
            <a:r>
              <a:rPr sz="4400" spc="-5" dirty="0">
                <a:latin typeface="Times New Roman"/>
                <a:cs typeface="Times New Roman"/>
              </a:rPr>
              <a:t>i</a:t>
            </a:r>
            <a:r>
              <a:rPr sz="4400" dirty="0">
                <a:latin typeface="Times New Roman"/>
                <a:cs typeface="Times New Roman"/>
              </a:rPr>
              <a:t>x	d</a:t>
            </a:r>
            <a:r>
              <a:rPr sz="4400" spc="-5" dirty="0">
                <a:latin typeface="Times New Roman"/>
                <a:cs typeface="Times New Roman"/>
              </a:rPr>
              <a:t>ec</a:t>
            </a:r>
            <a:r>
              <a:rPr sz="4400" dirty="0">
                <a:latin typeface="Times New Roman"/>
                <a:cs typeface="Times New Roman"/>
              </a:rPr>
              <a:t>o</a:t>
            </a:r>
            <a:r>
              <a:rPr sz="4400" spc="-5" dirty="0">
                <a:latin typeface="Times New Roman"/>
                <a:cs typeface="Times New Roman"/>
              </a:rPr>
              <a:t>m</a:t>
            </a:r>
            <a:r>
              <a:rPr sz="4400" dirty="0">
                <a:latin typeface="Times New Roman"/>
                <a:cs typeface="Times New Roman"/>
              </a:rPr>
              <a:t>pos</a:t>
            </a:r>
            <a:r>
              <a:rPr sz="4400" spc="-5" dirty="0">
                <a:latin typeface="Times New Roman"/>
                <a:cs typeface="Times New Roman"/>
              </a:rPr>
              <a:t>iti</a:t>
            </a:r>
            <a:r>
              <a:rPr sz="4400" dirty="0">
                <a:latin typeface="Times New Roman"/>
                <a:cs typeface="Times New Roman"/>
              </a:rPr>
              <a:t>on	r</a:t>
            </a:r>
            <a:r>
              <a:rPr sz="4400" spc="-5" dirty="0">
                <a:latin typeface="Times New Roman"/>
                <a:cs typeface="Times New Roman"/>
              </a:rPr>
              <a:t>e</a:t>
            </a:r>
            <a:r>
              <a:rPr sz="4400" dirty="0">
                <a:latin typeface="Times New Roman"/>
                <a:cs typeface="Times New Roman"/>
              </a:rPr>
              <a:t>pr</a:t>
            </a:r>
            <a:r>
              <a:rPr sz="4400" spc="-5" dirty="0">
                <a:latin typeface="Times New Roman"/>
                <a:cs typeface="Times New Roman"/>
              </a:rPr>
              <a:t>e</a:t>
            </a:r>
            <a:r>
              <a:rPr sz="4400" dirty="0">
                <a:latin typeface="Times New Roman"/>
                <a:cs typeface="Times New Roman"/>
              </a:rPr>
              <a:t>s</a:t>
            </a:r>
            <a:r>
              <a:rPr sz="4400" spc="-5" dirty="0">
                <a:latin typeface="Times New Roman"/>
                <a:cs typeface="Times New Roman"/>
              </a:rPr>
              <a:t>e</a:t>
            </a:r>
            <a:r>
              <a:rPr sz="4400" dirty="0">
                <a:latin typeface="Times New Roman"/>
                <a:cs typeface="Times New Roman"/>
              </a:rPr>
              <a:t>n</a:t>
            </a:r>
            <a:r>
              <a:rPr sz="4400" spc="-5" dirty="0">
                <a:latin typeface="Times New Roman"/>
                <a:cs typeface="Times New Roman"/>
              </a:rPr>
              <a:t>t</a:t>
            </a:r>
            <a:r>
              <a:rPr sz="4400" dirty="0">
                <a:latin typeface="Times New Roman"/>
                <a:cs typeface="Times New Roman"/>
              </a:rPr>
              <a:t>s </a:t>
            </a:r>
            <a:r>
              <a:rPr sz="4400" spc="-5" dirty="0">
                <a:latin typeface="Times New Roman"/>
                <a:cs typeface="Times New Roman"/>
              </a:rPr>
              <a:t>t</a:t>
            </a:r>
            <a:r>
              <a:rPr sz="4400" dirty="0">
                <a:latin typeface="Times New Roman"/>
                <a:cs typeface="Times New Roman"/>
              </a:rPr>
              <a:t>he</a:t>
            </a:r>
            <a:r>
              <a:rPr sz="4400" spc="-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g</a:t>
            </a:r>
            <a:r>
              <a:rPr sz="4400" spc="-5" dirty="0">
                <a:latin typeface="Times New Roman"/>
                <a:cs typeface="Times New Roman"/>
              </a:rPr>
              <a:t>i</a:t>
            </a:r>
            <a:r>
              <a:rPr sz="4400" dirty="0">
                <a:latin typeface="Times New Roman"/>
                <a:cs typeface="Times New Roman"/>
              </a:rPr>
              <a:t>v</a:t>
            </a:r>
            <a:r>
              <a:rPr sz="4400" spc="-5" dirty="0">
                <a:latin typeface="Times New Roman"/>
                <a:cs typeface="Times New Roman"/>
              </a:rPr>
              <a:t>e</a:t>
            </a:r>
            <a:r>
              <a:rPr sz="4400" dirty="0">
                <a:latin typeface="Times New Roman"/>
                <a:cs typeface="Times New Roman"/>
              </a:rPr>
              <a:t>n	</a:t>
            </a:r>
            <a:r>
              <a:rPr sz="4400" spc="-5" dirty="0">
                <a:latin typeface="Times New Roman"/>
                <a:cs typeface="Times New Roman"/>
              </a:rPr>
              <a:t>mat</a:t>
            </a:r>
            <a:r>
              <a:rPr sz="4400" dirty="0">
                <a:latin typeface="Times New Roman"/>
                <a:cs typeface="Times New Roman"/>
              </a:rPr>
              <a:t>r</a:t>
            </a:r>
            <a:r>
              <a:rPr sz="4400" spc="-5" dirty="0">
                <a:latin typeface="Times New Roman"/>
                <a:cs typeface="Times New Roman"/>
              </a:rPr>
              <a:t>i</a:t>
            </a:r>
            <a:r>
              <a:rPr sz="4400" dirty="0">
                <a:latin typeface="Times New Roman"/>
                <a:cs typeface="Times New Roman"/>
              </a:rPr>
              <a:t>x  </a:t>
            </a:r>
            <a:r>
              <a:rPr sz="4400" spc="-5" dirty="0">
                <a:latin typeface="Times New Roman"/>
                <a:cs typeface="Times New Roman"/>
              </a:rPr>
              <a:t>as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a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product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of	</a:t>
            </a:r>
            <a:r>
              <a:rPr sz="4400" spc="-5" dirty="0">
                <a:latin typeface="Times New Roman"/>
                <a:cs typeface="Times New Roman"/>
              </a:rPr>
              <a:t>two	(or	more) </a:t>
            </a:r>
            <a:r>
              <a:rPr sz="4400" b="1" spc="-5" dirty="0">
                <a:solidFill>
                  <a:srgbClr val="002F73"/>
                </a:solidFill>
                <a:latin typeface="Times New Roman"/>
                <a:cs typeface="Times New Roman"/>
              </a:rPr>
              <a:t>factor</a:t>
            </a:r>
            <a:r>
              <a:rPr sz="4400" b="1" spc="-90" dirty="0">
                <a:solidFill>
                  <a:srgbClr val="002F73"/>
                </a:solidFill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002F73"/>
                </a:solidFill>
                <a:latin typeface="Times New Roman"/>
                <a:cs typeface="Times New Roman"/>
              </a:rPr>
              <a:t>matrices</a:t>
            </a:r>
            <a:endParaRPr sz="4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355600" algn="l"/>
                <a:tab pos="3257550" algn="l"/>
                <a:tab pos="5910580" algn="l"/>
              </a:tabLst>
            </a:pPr>
            <a:r>
              <a:rPr sz="4400" spc="-5" dirty="0">
                <a:latin typeface="Times New Roman"/>
                <a:cs typeface="Times New Roman"/>
              </a:rPr>
              <a:t>The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002F73"/>
                </a:solidFill>
                <a:latin typeface="Times New Roman"/>
                <a:cs typeface="Times New Roman"/>
              </a:rPr>
              <a:t>rank</a:t>
            </a:r>
            <a:r>
              <a:rPr sz="4400" b="1" spc="5" dirty="0">
                <a:solidFill>
                  <a:srgbClr val="002F73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of	a </a:t>
            </a:r>
            <a:r>
              <a:rPr sz="4400" spc="-5" dirty="0">
                <a:latin typeface="Times New Roman"/>
                <a:cs typeface="Times New Roman"/>
              </a:rPr>
              <a:t>matrix</a:t>
            </a:r>
            <a:r>
              <a:rPr sz="440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M	</a:t>
            </a:r>
            <a:r>
              <a:rPr sz="4400" spc="-5" dirty="0">
                <a:latin typeface="Times New Roman"/>
                <a:cs typeface="Times New Roman"/>
              </a:rPr>
              <a:t>is</a:t>
            </a:r>
            <a:r>
              <a:rPr sz="4400" spc="-3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the</a:t>
            </a:r>
            <a:endParaRPr sz="4400">
              <a:latin typeface="Times New Roman"/>
              <a:cs typeface="Times New Roman"/>
            </a:endParaRPr>
          </a:p>
          <a:p>
            <a:pPr marL="819150" lvl="1" indent="-349250">
              <a:lnSpc>
                <a:spcPct val="100000"/>
              </a:lnSpc>
              <a:spcBef>
                <a:spcPts val="815"/>
              </a:spcBef>
              <a:buFont typeface="Arial MT"/>
              <a:buChar char="–"/>
              <a:tabLst>
                <a:tab pos="819150" algn="l"/>
                <a:tab pos="7237095" algn="l"/>
              </a:tabLst>
            </a:pPr>
            <a:r>
              <a:rPr sz="3800" spc="-5" dirty="0">
                <a:latin typeface="Times New Roman"/>
                <a:cs typeface="Times New Roman"/>
              </a:rPr>
              <a:t>Number</a:t>
            </a:r>
            <a:r>
              <a:rPr sz="3800" spc="10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of</a:t>
            </a:r>
            <a:r>
              <a:rPr sz="3800" spc="1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linearly</a:t>
            </a:r>
            <a:r>
              <a:rPr sz="3800" spc="1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independent	</a:t>
            </a:r>
            <a:r>
              <a:rPr sz="3800" dirty="0">
                <a:latin typeface="Times New Roman"/>
                <a:cs typeface="Times New Roman"/>
              </a:rPr>
              <a:t>rows</a:t>
            </a:r>
            <a:r>
              <a:rPr sz="3800" spc="-25" dirty="0">
                <a:latin typeface="Times New Roman"/>
                <a:cs typeface="Times New Roman"/>
              </a:rPr>
              <a:t> </a:t>
            </a:r>
            <a:r>
              <a:rPr sz="3800" spc="-35" dirty="0">
                <a:latin typeface="Times New Roman"/>
                <a:cs typeface="Times New Roman"/>
              </a:rPr>
              <a:t>(</a:t>
            </a:r>
            <a:r>
              <a:rPr sz="3800" i="1" spc="-35" dirty="0">
                <a:latin typeface="Times New Roman"/>
                <a:cs typeface="Times New Roman"/>
              </a:rPr>
              <a:t>row</a:t>
            </a:r>
            <a:r>
              <a:rPr sz="3800" i="1" spc="-25" dirty="0">
                <a:latin typeface="Times New Roman"/>
                <a:cs typeface="Times New Roman"/>
              </a:rPr>
              <a:t> </a:t>
            </a:r>
            <a:r>
              <a:rPr sz="3800" i="1" spc="-5" dirty="0">
                <a:latin typeface="Times New Roman"/>
                <a:cs typeface="Times New Roman"/>
              </a:rPr>
              <a:t>rank</a:t>
            </a:r>
            <a:r>
              <a:rPr sz="3800" spc="-5" dirty="0">
                <a:latin typeface="Times New Roman"/>
                <a:cs typeface="Times New Roman"/>
              </a:rPr>
              <a:t>)</a:t>
            </a:r>
            <a:endParaRPr sz="3800">
              <a:latin typeface="Times New Roman"/>
              <a:cs typeface="Times New Roman"/>
            </a:endParaRPr>
          </a:p>
          <a:p>
            <a:pPr marL="819150" lvl="1" indent="-349250">
              <a:lnSpc>
                <a:spcPct val="100000"/>
              </a:lnSpc>
              <a:spcBef>
                <a:spcPts val="840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spc="-5" dirty="0">
                <a:latin typeface="Times New Roman"/>
                <a:cs typeface="Times New Roman"/>
              </a:rPr>
              <a:t>Number</a:t>
            </a:r>
            <a:r>
              <a:rPr sz="3800" dirty="0">
                <a:latin typeface="Times New Roman"/>
                <a:cs typeface="Times New Roman"/>
              </a:rPr>
              <a:t> of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linearly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independent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columns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(</a:t>
            </a:r>
            <a:r>
              <a:rPr sz="3800" i="1" spc="-5" dirty="0">
                <a:latin typeface="Times New Roman"/>
                <a:cs typeface="Times New Roman"/>
              </a:rPr>
              <a:t>column</a:t>
            </a:r>
            <a:r>
              <a:rPr sz="3800" i="1" spc="5" dirty="0">
                <a:latin typeface="Times New Roman"/>
                <a:cs typeface="Times New Roman"/>
              </a:rPr>
              <a:t> </a:t>
            </a:r>
            <a:r>
              <a:rPr sz="3800" i="1" dirty="0">
                <a:latin typeface="Times New Roman"/>
                <a:cs typeface="Times New Roman"/>
              </a:rPr>
              <a:t>rank</a:t>
            </a:r>
            <a:r>
              <a:rPr sz="3800" dirty="0">
                <a:latin typeface="Times New Roman"/>
                <a:cs typeface="Times New Roman"/>
              </a:rPr>
              <a:t>)</a:t>
            </a:r>
            <a:endParaRPr sz="3800">
              <a:latin typeface="Times New Roman"/>
              <a:cs typeface="Times New Roman"/>
            </a:endParaRPr>
          </a:p>
          <a:p>
            <a:pPr marL="819150" lvl="1" indent="-349250">
              <a:lnSpc>
                <a:spcPts val="4470"/>
              </a:lnSpc>
              <a:spcBef>
                <a:spcPts val="740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spc="-5" dirty="0">
                <a:latin typeface="Times New Roman"/>
                <a:cs typeface="Times New Roman"/>
              </a:rPr>
              <a:t>Number</a:t>
            </a:r>
            <a:r>
              <a:rPr sz="3800" dirty="0">
                <a:latin typeface="Times New Roman"/>
                <a:cs typeface="Times New Roman"/>
              </a:rPr>
              <a:t> of </a:t>
            </a:r>
            <a:r>
              <a:rPr sz="3800" spc="-5" dirty="0">
                <a:latin typeface="Times New Roman"/>
                <a:cs typeface="Times New Roman"/>
              </a:rPr>
              <a:t>rank-1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matrices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needed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to</a:t>
            </a:r>
            <a:r>
              <a:rPr sz="3800" dirty="0">
                <a:latin typeface="Times New Roman"/>
                <a:cs typeface="Times New Roman"/>
              </a:rPr>
              <a:t> be</a:t>
            </a:r>
            <a:r>
              <a:rPr sz="3800" spc="-5" dirty="0">
                <a:latin typeface="Times New Roman"/>
                <a:cs typeface="Times New Roman"/>
              </a:rPr>
              <a:t> summed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to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get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b="1" dirty="0">
                <a:latin typeface="Times New Roman"/>
                <a:cs typeface="Times New Roman"/>
              </a:rPr>
              <a:t>M</a:t>
            </a:r>
            <a:endParaRPr sz="3800">
              <a:latin typeface="Times New Roman"/>
              <a:cs typeface="Times New Roman"/>
            </a:endParaRPr>
          </a:p>
          <a:p>
            <a:pPr marL="819150">
              <a:lnSpc>
                <a:spcPts val="4470"/>
              </a:lnSpc>
            </a:pPr>
            <a:r>
              <a:rPr sz="3800" spc="-5" dirty="0">
                <a:latin typeface="Times New Roman"/>
                <a:cs typeface="Times New Roman"/>
              </a:rPr>
              <a:t>(</a:t>
            </a:r>
            <a:r>
              <a:rPr sz="3800" i="1" spc="-5" dirty="0">
                <a:latin typeface="Times New Roman"/>
                <a:cs typeface="Times New Roman"/>
              </a:rPr>
              <a:t>Schein</a:t>
            </a:r>
            <a:r>
              <a:rPr sz="3800" i="1" spc="-35" dirty="0">
                <a:latin typeface="Times New Roman"/>
                <a:cs typeface="Times New Roman"/>
              </a:rPr>
              <a:t> </a:t>
            </a:r>
            <a:r>
              <a:rPr sz="3800" i="1" dirty="0">
                <a:latin typeface="Times New Roman"/>
                <a:cs typeface="Times New Roman"/>
              </a:rPr>
              <a:t>rank</a:t>
            </a:r>
            <a:r>
              <a:rPr sz="3800" dirty="0">
                <a:latin typeface="Times New Roman"/>
                <a:cs typeface="Times New Roman"/>
              </a:rPr>
              <a:t>)</a:t>
            </a:r>
            <a:endParaRPr sz="3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1155700" algn="l"/>
              </a:tabLst>
            </a:pPr>
            <a:r>
              <a:rPr sz="3400" spc="-5" dirty="0">
                <a:latin typeface="Times New Roman"/>
                <a:cs typeface="Times New Roman"/>
              </a:rPr>
              <a:t>Rank-1</a:t>
            </a:r>
            <a:r>
              <a:rPr sz="340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matrix</a:t>
            </a:r>
            <a:r>
              <a:rPr sz="340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is</a:t>
            </a:r>
            <a:r>
              <a:rPr sz="3400" spc="5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an</a:t>
            </a:r>
            <a:r>
              <a:rPr sz="340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outer</a:t>
            </a:r>
            <a:r>
              <a:rPr sz="3400" spc="5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product </a:t>
            </a:r>
            <a:r>
              <a:rPr sz="3400" dirty="0">
                <a:latin typeface="Times New Roman"/>
                <a:cs typeface="Times New Roman"/>
              </a:rPr>
              <a:t>of</a:t>
            </a:r>
            <a:r>
              <a:rPr sz="3400" spc="5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two</a:t>
            </a:r>
            <a:r>
              <a:rPr sz="340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vectors</a:t>
            </a:r>
            <a:endParaRPr sz="3400">
              <a:latin typeface="Times New Roman"/>
              <a:cs typeface="Times New Roman"/>
            </a:endParaRPr>
          </a:p>
          <a:p>
            <a:pPr marL="819150" lvl="1" indent="-34925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spc="-5" dirty="0">
                <a:latin typeface="Times New Roman"/>
                <a:cs typeface="Times New Roman"/>
              </a:rPr>
              <a:t>They</a:t>
            </a:r>
            <a:r>
              <a:rPr sz="3800" spc="-1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all</a:t>
            </a:r>
            <a:r>
              <a:rPr sz="3800" spc="-1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are</a:t>
            </a:r>
            <a:r>
              <a:rPr sz="3800" spc="-1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equivalent</a:t>
            </a:r>
            <a:endParaRPr sz="3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900" y="114300"/>
            <a:ext cx="12573000" cy="977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1066419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0610" algn="l"/>
                <a:tab pos="8989060" algn="l"/>
              </a:tabLst>
            </a:pPr>
            <a:r>
              <a:rPr spc="-434" dirty="0"/>
              <a:t>T</a:t>
            </a:r>
            <a:r>
              <a:rPr spc="-5" dirty="0"/>
              <a:t>e</a:t>
            </a:r>
            <a:r>
              <a:rPr dirty="0"/>
              <a:t>nsor	D</a:t>
            </a:r>
            <a:r>
              <a:rPr spc="-5" dirty="0"/>
              <a:t>ec</a:t>
            </a:r>
            <a:r>
              <a:rPr dirty="0"/>
              <a:t>o</a:t>
            </a:r>
            <a:r>
              <a:rPr spc="-5" dirty="0"/>
              <a:t>m</a:t>
            </a:r>
            <a:r>
              <a:rPr dirty="0"/>
              <a:t>pos</a:t>
            </a:r>
            <a:r>
              <a:rPr spc="-5" dirty="0"/>
              <a:t>iti</a:t>
            </a:r>
            <a:r>
              <a:rPr dirty="0"/>
              <a:t>ons </a:t>
            </a:r>
            <a:r>
              <a:rPr spc="-5" dirty="0"/>
              <a:t>a</a:t>
            </a:r>
            <a:r>
              <a:rPr dirty="0"/>
              <a:t>nd	R</a:t>
            </a:r>
            <a:r>
              <a:rPr spc="-5" dirty="0"/>
              <a:t>a</a:t>
            </a:r>
            <a:r>
              <a:rPr dirty="0"/>
              <a:t>nk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1300" y="1259755"/>
            <a:ext cx="12169775" cy="60020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marR="198755" indent="-342900">
              <a:lnSpc>
                <a:spcPts val="5080"/>
              </a:lnSpc>
              <a:spcBef>
                <a:spcPts val="434"/>
              </a:spcBef>
              <a:buFont typeface="Arial MT"/>
              <a:buChar char="•"/>
              <a:tabLst>
                <a:tab pos="355600" algn="l"/>
                <a:tab pos="2465705" algn="l"/>
                <a:tab pos="3799840" algn="l"/>
                <a:tab pos="4777740" algn="l"/>
                <a:tab pos="5568950" algn="l"/>
                <a:tab pos="5895340" algn="l"/>
                <a:tab pos="10503535" algn="l"/>
              </a:tabLst>
            </a:pPr>
            <a:r>
              <a:rPr sz="4400" dirty="0">
                <a:latin typeface="Times New Roman"/>
                <a:cs typeface="Times New Roman"/>
              </a:rPr>
              <a:t>A</a:t>
            </a:r>
            <a:r>
              <a:rPr sz="4400" spc="-24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mat</a:t>
            </a:r>
            <a:r>
              <a:rPr sz="4400" dirty="0">
                <a:latin typeface="Times New Roman"/>
                <a:cs typeface="Times New Roman"/>
              </a:rPr>
              <a:t>r</a:t>
            </a:r>
            <a:r>
              <a:rPr sz="4400" spc="-5" dirty="0">
                <a:latin typeface="Times New Roman"/>
                <a:cs typeface="Times New Roman"/>
              </a:rPr>
              <a:t>i</a:t>
            </a:r>
            <a:r>
              <a:rPr sz="4400" dirty="0">
                <a:latin typeface="Times New Roman"/>
                <a:cs typeface="Times New Roman"/>
              </a:rPr>
              <a:t>x	d</a:t>
            </a:r>
            <a:r>
              <a:rPr sz="4400" spc="-5" dirty="0">
                <a:latin typeface="Times New Roman"/>
                <a:cs typeface="Times New Roman"/>
              </a:rPr>
              <a:t>ec</a:t>
            </a:r>
            <a:r>
              <a:rPr sz="4400" dirty="0">
                <a:latin typeface="Times New Roman"/>
                <a:cs typeface="Times New Roman"/>
              </a:rPr>
              <a:t>o</a:t>
            </a:r>
            <a:r>
              <a:rPr sz="4400" spc="-5" dirty="0">
                <a:latin typeface="Times New Roman"/>
                <a:cs typeface="Times New Roman"/>
              </a:rPr>
              <a:t>m</a:t>
            </a:r>
            <a:r>
              <a:rPr sz="4400" dirty="0">
                <a:latin typeface="Times New Roman"/>
                <a:cs typeface="Times New Roman"/>
              </a:rPr>
              <a:t>pos</a:t>
            </a:r>
            <a:r>
              <a:rPr sz="4400" spc="-5" dirty="0">
                <a:latin typeface="Times New Roman"/>
                <a:cs typeface="Times New Roman"/>
              </a:rPr>
              <a:t>iti</a:t>
            </a:r>
            <a:r>
              <a:rPr sz="4400" dirty="0">
                <a:latin typeface="Times New Roman"/>
                <a:cs typeface="Times New Roman"/>
              </a:rPr>
              <a:t>on	r</a:t>
            </a:r>
            <a:r>
              <a:rPr sz="4400" spc="-5" dirty="0">
                <a:latin typeface="Times New Roman"/>
                <a:cs typeface="Times New Roman"/>
              </a:rPr>
              <a:t>e</a:t>
            </a:r>
            <a:r>
              <a:rPr sz="4400" dirty="0">
                <a:latin typeface="Times New Roman"/>
                <a:cs typeface="Times New Roman"/>
              </a:rPr>
              <a:t>pr</a:t>
            </a:r>
            <a:r>
              <a:rPr sz="4400" spc="-5" dirty="0">
                <a:latin typeface="Times New Roman"/>
                <a:cs typeface="Times New Roman"/>
              </a:rPr>
              <a:t>e</a:t>
            </a:r>
            <a:r>
              <a:rPr sz="4400" dirty="0">
                <a:latin typeface="Times New Roman"/>
                <a:cs typeface="Times New Roman"/>
              </a:rPr>
              <a:t>s</a:t>
            </a:r>
            <a:r>
              <a:rPr sz="4400" spc="-5" dirty="0">
                <a:latin typeface="Times New Roman"/>
                <a:cs typeface="Times New Roman"/>
              </a:rPr>
              <a:t>e</a:t>
            </a:r>
            <a:r>
              <a:rPr sz="4400" dirty="0">
                <a:latin typeface="Times New Roman"/>
                <a:cs typeface="Times New Roman"/>
              </a:rPr>
              <a:t>n</a:t>
            </a:r>
            <a:r>
              <a:rPr sz="4400" spc="-5" dirty="0">
                <a:latin typeface="Times New Roman"/>
                <a:cs typeface="Times New Roman"/>
              </a:rPr>
              <a:t>t</a:t>
            </a:r>
            <a:r>
              <a:rPr sz="4400" dirty="0">
                <a:latin typeface="Times New Roman"/>
                <a:cs typeface="Times New Roman"/>
              </a:rPr>
              <a:t>s </a:t>
            </a:r>
            <a:r>
              <a:rPr sz="4400" spc="-5" dirty="0">
                <a:latin typeface="Times New Roman"/>
                <a:cs typeface="Times New Roman"/>
              </a:rPr>
              <a:t>t</a:t>
            </a:r>
            <a:r>
              <a:rPr sz="4400" dirty="0">
                <a:latin typeface="Times New Roman"/>
                <a:cs typeface="Times New Roman"/>
              </a:rPr>
              <a:t>he</a:t>
            </a:r>
            <a:r>
              <a:rPr sz="4400" spc="-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g</a:t>
            </a:r>
            <a:r>
              <a:rPr sz="4400" spc="-5" dirty="0">
                <a:latin typeface="Times New Roman"/>
                <a:cs typeface="Times New Roman"/>
              </a:rPr>
              <a:t>i</a:t>
            </a:r>
            <a:r>
              <a:rPr sz="4400" dirty="0">
                <a:latin typeface="Times New Roman"/>
                <a:cs typeface="Times New Roman"/>
              </a:rPr>
              <a:t>v</a:t>
            </a:r>
            <a:r>
              <a:rPr sz="4400" spc="-5" dirty="0">
                <a:latin typeface="Times New Roman"/>
                <a:cs typeface="Times New Roman"/>
              </a:rPr>
              <a:t>e</a:t>
            </a:r>
            <a:r>
              <a:rPr sz="4400" dirty="0">
                <a:latin typeface="Times New Roman"/>
                <a:cs typeface="Times New Roman"/>
              </a:rPr>
              <a:t>n	</a:t>
            </a:r>
            <a:r>
              <a:rPr sz="4400" spc="-5" dirty="0">
                <a:latin typeface="Times New Roman"/>
                <a:cs typeface="Times New Roman"/>
              </a:rPr>
              <a:t>mat</a:t>
            </a:r>
            <a:r>
              <a:rPr sz="4400" dirty="0">
                <a:latin typeface="Times New Roman"/>
                <a:cs typeface="Times New Roman"/>
              </a:rPr>
              <a:t>r</a:t>
            </a:r>
            <a:r>
              <a:rPr sz="4400" spc="-5" dirty="0">
                <a:latin typeface="Times New Roman"/>
                <a:cs typeface="Times New Roman"/>
              </a:rPr>
              <a:t>i</a:t>
            </a:r>
            <a:r>
              <a:rPr sz="4400" dirty="0">
                <a:latin typeface="Times New Roman"/>
                <a:cs typeface="Times New Roman"/>
              </a:rPr>
              <a:t>x  </a:t>
            </a:r>
            <a:r>
              <a:rPr sz="4400" spc="-5" dirty="0">
                <a:latin typeface="Times New Roman"/>
                <a:cs typeface="Times New Roman"/>
              </a:rPr>
              <a:t>as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a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product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of	</a:t>
            </a:r>
            <a:r>
              <a:rPr sz="4400" spc="-5" dirty="0">
                <a:latin typeface="Times New Roman"/>
                <a:cs typeface="Times New Roman"/>
              </a:rPr>
              <a:t>two	(or	more) </a:t>
            </a:r>
            <a:r>
              <a:rPr sz="4400" b="1" spc="-5" dirty="0">
                <a:solidFill>
                  <a:srgbClr val="002F73"/>
                </a:solidFill>
                <a:latin typeface="Times New Roman"/>
                <a:cs typeface="Times New Roman"/>
              </a:rPr>
              <a:t>factor</a:t>
            </a:r>
            <a:r>
              <a:rPr sz="4400" b="1" spc="-90" dirty="0">
                <a:solidFill>
                  <a:srgbClr val="002F73"/>
                </a:solidFill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002F73"/>
                </a:solidFill>
                <a:latin typeface="Times New Roman"/>
                <a:cs typeface="Times New Roman"/>
              </a:rPr>
              <a:t>matrices</a:t>
            </a:r>
            <a:endParaRPr sz="4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355600" algn="l"/>
                <a:tab pos="3257550" algn="l"/>
                <a:tab pos="5910580" algn="l"/>
              </a:tabLst>
            </a:pPr>
            <a:r>
              <a:rPr sz="4400" spc="-5" dirty="0">
                <a:latin typeface="Times New Roman"/>
                <a:cs typeface="Times New Roman"/>
              </a:rPr>
              <a:t>The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002F73"/>
                </a:solidFill>
                <a:latin typeface="Times New Roman"/>
                <a:cs typeface="Times New Roman"/>
              </a:rPr>
              <a:t>rank</a:t>
            </a:r>
            <a:r>
              <a:rPr sz="4400" b="1" spc="5" dirty="0">
                <a:solidFill>
                  <a:srgbClr val="002F73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of	a </a:t>
            </a:r>
            <a:r>
              <a:rPr sz="4400" spc="-5" dirty="0">
                <a:latin typeface="Times New Roman"/>
                <a:cs typeface="Times New Roman"/>
              </a:rPr>
              <a:t>matrix</a:t>
            </a:r>
            <a:r>
              <a:rPr sz="440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M	</a:t>
            </a:r>
            <a:r>
              <a:rPr sz="4400" spc="-5" dirty="0">
                <a:latin typeface="Times New Roman"/>
                <a:cs typeface="Times New Roman"/>
              </a:rPr>
              <a:t>is</a:t>
            </a:r>
            <a:r>
              <a:rPr sz="4400" spc="-3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the</a:t>
            </a:r>
            <a:endParaRPr sz="4400">
              <a:latin typeface="Times New Roman"/>
              <a:cs typeface="Times New Roman"/>
            </a:endParaRPr>
          </a:p>
          <a:p>
            <a:pPr marL="819150" lvl="1" indent="-349250">
              <a:lnSpc>
                <a:spcPct val="100000"/>
              </a:lnSpc>
              <a:spcBef>
                <a:spcPts val="815"/>
              </a:spcBef>
              <a:buFont typeface="Arial MT"/>
              <a:buChar char="–"/>
              <a:tabLst>
                <a:tab pos="819150" algn="l"/>
                <a:tab pos="7237095" algn="l"/>
              </a:tabLst>
            </a:pPr>
            <a:r>
              <a:rPr sz="3800" spc="-5" dirty="0">
                <a:latin typeface="Times New Roman"/>
                <a:cs typeface="Times New Roman"/>
              </a:rPr>
              <a:t>Number</a:t>
            </a:r>
            <a:r>
              <a:rPr sz="3800" spc="10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of</a:t>
            </a:r>
            <a:r>
              <a:rPr sz="3800" spc="1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linearly</a:t>
            </a:r>
            <a:r>
              <a:rPr sz="3800" spc="1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independent	</a:t>
            </a:r>
            <a:r>
              <a:rPr sz="3800" dirty="0">
                <a:latin typeface="Times New Roman"/>
                <a:cs typeface="Times New Roman"/>
              </a:rPr>
              <a:t>rows</a:t>
            </a:r>
            <a:r>
              <a:rPr sz="3800" spc="-25" dirty="0">
                <a:latin typeface="Times New Roman"/>
                <a:cs typeface="Times New Roman"/>
              </a:rPr>
              <a:t> </a:t>
            </a:r>
            <a:r>
              <a:rPr sz="3800" spc="-35" dirty="0">
                <a:latin typeface="Times New Roman"/>
                <a:cs typeface="Times New Roman"/>
              </a:rPr>
              <a:t>(</a:t>
            </a:r>
            <a:r>
              <a:rPr sz="3800" i="1" spc="-35" dirty="0">
                <a:latin typeface="Times New Roman"/>
                <a:cs typeface="Times New Roman"/>
              </a:rPr>
              <a:t>row</a:t>
            </a:r>
            <a:r>
              <a:rPr sz="3800" i="1" spc="-25" dirty="0">
                <a:latin typeface="Times New Roman"/>
                <a:cs typeface="Times New Roman"/>
              </a:rPr>
              <a:t> </a:t>
            </a:r>
            <a:r>
              <a:rPr sz="3800" i="1" spc="-5" dirty="0">
                <a:latin typeface="Times New Roman"/>
                <a:cs typeface="Times New Roman"/>
              </a:rPr>
              <a:t>rank</a:t>
            </a:r>
            <a:r>
              <a:rPr sz="3800" spc="-5" dirty="0">
                <a:latin typeface="Times New Roman"/>
                <a:cs typeface="Times New Roman"/>
              </a:rPr>
              <a:t>)</a:t>
            </a:r>
            <a:endParaRPr sz="3800">
              <a:latin typeface="Times New Roman"/>
              <a:cs typeface="Times New Roman"/>
            </a:endParaRPr>
          </a:p>
          <a:p>
            <a:pPr marL="819150" lvl="1" indent="-349250">
              <a:lnSpc>
                <a:spcPct val="100000"/>
              </a:lnSpc>
              <a:spcBef>
                <a:spcPts val="840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spc="-5" dirty="0">
                <a:latin typeface="Times New Roman"/>
                <a:cs typeface="Times New Roman"/>
              </a:rPr>
              <a:t>Number</a:t>
            </a:r>
            <a:r>
              <a:rPr sz="3800" dirty="0">
                <a:latin typeface="Times New Roman"/>
                <a:cs typeface="Times New Roman"/>
              </a:rPr>
              <a:t> of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linearly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independent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columns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(</a:t>
            </a:r>
            <a:r>
              <a:rPr sz="3800" i="1" spc="-5" dirty="0">
                <a:latin typeface="Times New Roman"/>
                <a:cs typeface="Times New Roman"/>
              </a:rPr>
              <a:t>column</a:t>
            </a:r>
            <a:r>
              <a:rPr sz="3800" i="1" spc="5" dirty="0">
                <a:latin typeface="Times New Roman"/>
                <a:cs typeface="Times New Roman"/>
              </a:rPr>
              <a:t> </a:t>
            </a:r>
            <a:r>
              <a:rPr sz="3800" i="1" dirty="0">
                <a:latin typeface="Times New Roman"/>
                <a:cs typeface="Times New Roman"/>
              </a:rPr>
              <a:t>rank</a:t>
            </a:r>
            <a:r>
              <a:rPr sz="3800" dirty="0">
                <a:latin typeface="Times New Roman"/>
                <a:cs typeface="Times New Roman"/>
              </a:rPr>
              <a:t>)</a:t>
            </a:r>
            <a:endParaRPr sz="3800">
              <a:latin typeface="Times New Roman"/>
              <a:cs typeface="Times New Roman"/>
            </a:endParaRPr>
          </a:p>
          <a:p>
            <a:pPr marL="819150" lvl="1" indent="-349250">
              <a:lnSpc>
                <a:spcPts val="4470"/>
              </a:lnSpc>
              <a:spcBef>
                <a:spcPts val="740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spc="-5" dirty="0">
                <a:latin typeface="Times New Roman"/>
                <a:cs typeface="Times New Roman"/>
              </a:rPr>
              <a:t>Number</a:t>
            </a:r>
            <a:r>
              <a:rPr sz="3800" dirty="0">
                <a:latin typeface="Times New Roman"/>
                <a:cs typeface="Times New Roman"/>
              </a:rPr>
              <a:t> of </a:t>
            </a:r>
            <a:r>
              <a:rPr sz="3800" spc="-5" dirty="0">
                <a:latin typeface="Times New Roman"/>
                <a:cs typeface="Times New Roman"/>
              </a:rPr>
              <a:t>rank-1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matrices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needed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to</a:t>
            </a:r>
            <a:r>
              <a:rPr sz="3800" dirty="0">
                <a:latin typeface="Times New Roman"/>
                <a:cs typeface="Times New Roman"/>
              </a:rPr>
              <a:t> be</a:t>
            </a:r>
            <a:r>
              <a:rPr sz="3800" spc="-5" dirty="0">
                <a:latin typeface="Times New Roman"/>
                <a:cs typeface="Times New Roman"/>
              </a:rPr>
              <a:t> summed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to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get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b="1" dirty="0">
                <a:latin typeface="Times New Roman"/>
                <a:cs typeface="Times New Roman"/>
              </a:rPr>
              <a:t>M</a:t>
            </a:r>
            <a:endParaRPr sz="3800">
              <a:latin typeface="Times New Roman"/>
              <a:cs typeface="Times New Roman"/>
            </a:endParaRPr>
          </a:p>
          <a:p>
            <a:pPr marL="819150">
              <a:lnSpc>
                <a:spcPts val="4470"/>
              </a:lnSpc>
            </a:pPr>
            <a:r>
              <a:rPr sz="3800" spc="-5" dirty="0">
                <a:latin typeface="Times New Roman"/>
                <a:cs typeface="Times New Roman"/>
              </a:rPr>
              <a:t>(</a:t>
            </a:r>
            <a:r>
              <a:rPr sz="3800" i="1" spc="-5" dirty="0">
                <a:latin typeface="Times New Roman"/>
                <a:cs typeface="Times New Roman"/>
              </a:rPr>
              <a:t>Schein</a:t>
            </a:r>
            <a:r>
              <a:rPr sz="3800" i="1" spc="-35" dirty="0">
                <a:latin typeface="Times New Roman"/>
                <a:cs typeface="Times New Roman"/>
              </a:rPr>
              <a:t> </a:t>
            </a:r>
            <a:r>
              <a:rPr sz="3800" i="1" dirty="0">
                <a:latin typeface="Times New Roman"/>
                <a:cs typeface="Times New Roman"/>
              </a:rPr>
              <a:t>rank</a:t>
            </a:r>
            <a:r>
              <a:rPr sz="3800" dirty="0">
                <a:latin typeface="Times New Roman"/>
                <a:cs typeface="Times New Roman"/>
              </a:rPr>
              <a:t>)</a:t>
            </a:r>
            <a:endParaRPr sz="3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1155700" algn="l"/>
              </a:tabLst>
            </a:pPr>
            <a:r>
              <a:rPr sz="3400" spc="-5" dirty="0">
                <a:latin typeface="Times New Roman"/>
                <a:cs typeface="Times New Roman"/>
              </a:rPr>
              <a:t>Rank-1</a:t>
            </a:r>
            <a:r>
              <a:rPr sz="340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matrix</a:t>
            </a:r>
            <a:r>
              <a:rPr sz="340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is</a:t>
            </a:r>
            <a:r>
              <a:rPr sz="3400" spc="5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an</a:t>
            </a:r>
            <a:r>
              <a:rPr sz="340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outer</a:t>
            </a:r>
            <a:r>
              <a:rPr sz="3400" spc="5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product </a:t>
            </a:r>
            <a:r>
              <a:rPr sz="3400" dirty="0">
                <a:latin typeface="Times New Roman"/>
                <a:cs typeface="Times New Roman"/>
              </a:rPr>
              <a:t>of</a:t>
            </a:r>
            <a:r>
              <a:rPr sz="3400" spc="5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two</a:t>
            </a:r>
            <a:r>
              <a:rPr sz="340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vectors</a:t>
            </a:r>
            <a:endParaRPr sz="3400">
              <a:latin typeface="Times New Roman"/>
              <a:cs typeface="Times New Roman"/>
            </a:endParaRPr>
          </a:p>
          <a:p>
            <a:pPr marL="819150" lvl="1" indent="-34925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spc="-5" dirty="0">
                <a:latin typeface="Times New Roman"/>
                <a:cs typeface="Times New Roman"/>
              </a:rPr>
              <a:t>They</a:t>
            </a:r>
            <a:r>
              <a:rPr sz="3800" spc="-1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all</a:t>
            </a:r>
            <a:r>
              <a:rPr sz="3800" spc="-1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are</a:t>
            </a:r>
            <a:r>
              <a:rPr sz="3800" spc="-1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equivalent</a:t>
            </a:r>
            <a:endParaRPr sz="3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7242" y="4509974"/>
            <a:ext cx="12303406" cy="1473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 rot="20760000">
            <a:off x="9356361" y="6220529"/>
            <a:ext cx="3364954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spc="-409" dirty="0">
                <a:solidFill>
                  <a:srgbClr val="8D1008"/>
                </a:solidFill>
                <a:latin typeface="Microsoft Sans Serif"/>
                <a:cs typeface="Microsoft Sans Serif"/>
              </a:rPr>
              <a:t>T</a:t>
            </a:r>
            <a:r>
              <a:rPr sz="3600" spc="-275" dirty="0">
                <a:solidFill>
                  <a:srgbClr val="8D1008"/>
                </a:solidFill>
                <a:latin typeface="Microsoft Sans Serif"/>
                <a:cs typeface="Microsoft Sans Serif"/>
              </a:rPr>
              <a:t>h</a:t>
            </a:r>
            <a:r>
              <a:rPr sz="3600" spc="10" dirty="0">
                <a:solidFill>
                  <a:srgbClr val="8D1008"/>
                </a:solidFill>
                <a:latin typeface="Microsoft Sans Serif"/>
                <a:cs typeface="Microsoft Sans Serif"/>
              </a:rPr>
              <a:t>i</a:t>
            </a:r>
            <a:r>
              <a:rPr sz="3600" spc="-470" dirty="0">
                <a:solidFill>
                  <a:srgbClr val="8D1008"/>
                </a:solidFill>
                <a:latin typeface="Microsoft Sans Serif"/>
                <a:cs typeface="Microsoft Sans Serif"/>
              </a:rPr>
              <a:t>s</a:t>
            </a:r>
            <a:r>
              <a:rPr sz="3600" spc="-65" dirty="0">
                <a:solidFill>
                  <a:srgbClr val="8D1008"/>
                </a:solidFill>
                <a:latin typeface="Microsoft Sans Serif"/>
                <a:cs typeface="Microsoft Sans Serif"/>
              </a:rPr>
              <a:t> </a:t>
            </a:r>
            <a:r>
              <a:rPr sz="3600" spc="-325" dirty="0">
                <a:solidFill>
                  <a:srgbClr val="8D1008"/>
                </a:solidFill>
                <a:latin typeface="Microsoft Sans Serif"/>
                <a:cs typeface="Microsoft Sans Serif"/>
              </a:rPr>
              <a:t>we</a:t>
            </a:r>
            <a:r>
              <a:rPr sz="3600" spc="-65" dirty="0">
                <a:solidFill>
                  <a:srgbClr val="8D1008"/>
                </a:solidFill>
                <a:latin typeface="Microsoft Sans Serif"/>
                <a:cs typeface="Microsoft Sans Serif"/>
              </a:rPr>
              <a:t> </a:t>
            </a:r>
            <a:r>
              <a:rPr sz="3600" spc="-395" dirty="0">
                <a:solidFill>
                  <a:srgbClr val="8D1008"/>
                </a:solidFill>
                <a:latin typeface="Microsoft Sans Serif"/>
                <a:cs typeface="Microsoft Sans Serif"/>
              </a:rPr>
              <a:t>g</a:t>
            </a:r>
            <a:r>
              <a:rPr sz="3600" spc="-415" dirty="0">
                <a:solidFill>
                  <a:srgbClr val="8D1008"/>
                </a:solidFill>
                <a:latin typeface="Microsoft Sans Serif"/>
                <a:cs typeface="Microsoft Sans Serif"/>
              </a:rPr>
              <a:t>e</a:t>
            </a:r>
            <a:r>
              <a:rPr sz="3600" spc="-155" dirty="0">
                <a:solidFill>
                  <a:srgbClr val="8D1008"/>
                </a:solidFill>
                <a:latin typeface="Microsoft Sans Serif"/>
                <a:cs typeface="Microsoft Sans Serif"/>
              </a:rPr>
              <a:t>n</a:t>
            </a:r>
            <a:r>
              <a:rPr sz="3600" spc="-430" dirty="0">
                <a:solidFill>
                  <a:srgbClr val="8D1008"/>
                </a:solidFill>
                <a:latin typeface="Microsoft Sans Serif"/>
                <a:cs typeface="Microsoft Sans Serif"/>
              </a:rPr>
              <a:t>e</a:t>
            </a:r>
            <a:r>
              <a:rPr sz="3600" spc="260" dirty="0">
                <a:solidFill>
                  <a:srgbClr val="8D1008"/>
                </a:solidFill>
                <a:latin typeface="Microsoft Sans Serif"/>
                <a:cs typeface="Microsoft Sans Serif"/>
              </a:rPr>
              <a:t>r</a:t>
            </a:r>
            <a:r>
              <a:rPr sz="3600" spc="-190" dirty="0">
                <a:solidFill>
                  <a:srgbClr val="8D1008"/>
                </a:solidFill>
                <a:latin typeface="Microsoft Sans Serif"/>
                <a:cs typeface="Microsoft Sans Serif"/>
              </a:rPr>
              <a:t>a</a:t>
            </a:r>
            <a:r>
              <a:rPr sz="3600" spc="10" dirty="0">
                <a:solidFill>
                  <a:srgbClr val="8D1008"/>
                </a:solidFill>
                <a:latin typeface="Microsoft Sans Serif"/>
                <a:cs typeface="Microsoft Sans Serif"/>
              </a:rPr>
              <a:t>l</a:t>
            </a:r>
            <a:r>
              <a:rPr sz="3600" spc="40" dirty="0">
                <a:solidFill>
                  <a:srgbClr val="8D1008"/>
                </a:solidFill>
                <a:latin typeface="Microsoft Sans Serif"/>
                <a:cs typeface="Microsoft Sans Serif"/>
              </a:rPr>
              <a:t>i</a:t>
            </a:r>
            <a:r>
              <a:rPr sz="3600" spc="-355" dirty="0">
                <a:solidFill>
                  <a:srgbClr val="8D1008"/>
                </a:solidFill>
                <a:latin typeface="Microsoft Sans Serif"/>
                <a:cs typeface="Microsoft Sans Serif"/>
              </a:rPr>
              <a:t>ze</a:t>
            </a:r>
            <a:endParaRPr sz="3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496443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Rank-1</a:t>
            </a:r>
            <a:r>
              <a:rPr spc="-175" dirty="0"/>
              <a:t> </a:t>
            </a:r>
            <a:r>
              <a:rPr spc="-65" dirty="0"/>
              <a:t>Tensors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3548" y="6646525"/>
            <a:ext cx="1841500" cy="594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560830" algn="l"/>
              </a:tabLst>
            </a:pPr>
            <a:r>
              <a:rPr sz="3700" b="1" spc="695" dirty="0">
                <a:latin typeface="Calibri"/>
                <a:cs typeface="Calibri"/>
              </a:rPr>
              <a:t>X </a:t>
            </a:r>
            <a:r>
              <a:rPr sz="3700" spc="1000" dirty="0">
                <a:latin typeface="Trebuchet MS"/>
                <a:cs typeface="Trebuchet MS"/>
              </a:rPr>
              <a:t>=</a:t>
            </a:r>
            <a:r>
              <a:rPr sz="3700" spc="-275" dirty="0">
                <a:latin typeface="Trebuchet MS"/>
                <a:cs typeface="Trebuchet MS"/>
              </a:rPr>
              <a:t> </a:t>
            </a:r>
            <a:r>
              <a:rPr sz="3700" b="1" spc="65" dirty="0">
                <a:latin typeface="Calibri"/>
                <a:cs typeface="Calibri"/>
              </a:rPr>
              <a:t>a</a:t>
            </a:r>
            <a:r>
              <a:rPr sz="3700" b="1" dirty="0">
                <a:latin typeface="Calibri"/>
                <a:cs typeface="Calibri"/>
              </a:rPr>
              <a:t>	</a:t>
            </a:r>
            <a:r>
              <a:rPr sz="3700" b="1" spc="114" dirty="0">
                <a:latin typeface="Calibri"/>
                <a:cs typeface="Calibri"/>
              </a:rPr>
              <a:t>b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30999" y="2911224"/>
            <a:ext cx="268605" cy="3414395"/>
          </a:xfrm>
          <a:custGeom>
            <a:avLst/>
            <a:gdLst/>
            <a:ahLst/>
            <a:cxnLst/>
            <a:rect l="l" t="t" r="r" b="b"/>
            <a:pathLst>
              <a:path w="268604" h="3414395">
                <a:moveTo>
                  <a:pt x="0" y="0"/>
                </a:moveTo>
                <a:lnTo>
                  <a:pt x="268235" y="0"/>
                </a:lnTo>
                <a:lnTo>
                  <a:pt x="268235" y="3414130"/>
                </a:lnTo>
                <a:lnTo>
                  <a:pt x="0" y="3414130"/>
                </a:lnTo>
                <a:lnTo>
                  <a:pt x="0" y="0"/>
                </a:lnTo>
                <a:close/>
              </a:path>
            </a:pathLst>
          </a:custGeom>
          <a:ln w="178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37233" y="2918396"/>
            <a:ext cx="2167890" cy="271780"/>
          </a:xfrm>
          <a:custGeom>
            <a:avLst/>
            <a:gdLst/>
            <a:ahLst/>
            <a:cxnLst/>
            <a:rect l="l" t="t" r="r" b="b"/>
            <a:pathLst>
              <a:path w="2167890" h="271780">
                <a:moveTo>
                  <a:pt x="0" y="271698"/>
                </a:moveTo>
                <a:lnTo>
                  <a:pt x="0" y="0"/>
                </a:lnTo>
                <a:lnTo>
                  <a:pt x="2167274" y="0"/>
                </a:lnTo>
                <a:lnTo>
                  <a:pt x="2167274" y="271698"/>
                </a:lnTo>
                <a:lnTo>
                  <a:pt x="0" y="271698"/>
                </a:lnTo>
                <a:close/>
              </a:path>
            </a:pathLst>
          </a:custGeom>
          <a:ln w="143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26697" y="2911224"/>
            <a:ext cx="2164080" cy="3414395"/>
          </a:xfrm>
          <a:prstGeom prst="rect">
            <a:avLst/>
          </a:prstGeom>
          <a:ln w="1788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 marL="108585" algn="ctr">
              <a:lnSpc>
                <a:spcPct val="100000"/>
              </a:lnSpc>
              <a:spcBef>
                <a:spcPts val="2110"/>
              </a:spcBef>
            </a:pPr>
            <a:r>
              <a:rPr sz="3500" b="1" spc="78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88541" y="3211441"/>
            <a:ext cx="278765" cy="565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0" b="1" spc="-45" dirty="0">
                <a:latin typeface="Trebuchet MS"/>
                <a:cs typeface="Trebuchet MS"/>
              </a:rPr>
              <a:t>b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496443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Rank-1</a:t>
            </a:r>
            <a:r>
              <a:rPr spc="-175" dirty="0"/>
              <a:t> </a:t>
            </a:r>
            <a:r>
              <a:rPr spc="-65" dirty="0"/>
              <a:t>Tensors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8148" y="6651232"/>
            <a:ext cx="245935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91310" algn="l"/>
                <a:tab pos="2232660" algn="l"/>
              </a:tabLst>
            </a:pPr>
            <a:r>
              <a:rPr sz="4200" i="1" spc="45" dirty="0">
                <a:latin typeface="Trebuchet MS"/>
                <a:cs typeface="Trebuchet MS"/>
              </a:rPr>
              <a:t>X</a:t>
            </a:r>
            <a:r>
              <a:rPr sz="4200" i="1" spc="165" dirty="0">
                <a:latin typeface="Trebuchet MS"/>
                <a:cs typeface="Trebuchet MS"/>
              </a:rPr>
              <a:t> </a:t>
            </a:r>
            <a:r>
              <a:rPr sz="3700" spc="1000" dirty="0">
                <a:latin typeface="Trebuchet MS"/>
                <a:cs typeface="Trebuchet MS"/>
              </a:rPr>
              <a:t>=</a:t>
            </a:r>
            <a:r>
              <a:rPr sz="3700" spc="-275" dirty="0">
                <a:latin typeface="Trebuchet MS"/>
                <a:cs typeface="Trebuchet MS"/>
              </a:rPr>
              <a:t> </a:t>
            </a:r>
            <a:r>
              <a:rPr sz="3700" b="1" spc="40" dirty="0">
                <a:latin typeface="Times New Roman"/>
                <a:cs typeface="Times New Roman"/>
              </a:rPr>
              <a:t>a</a:t>
            </a:r>
            <a:r>
              <a:rPr sz="3700" b="1" dirty="0">
                <a:latin typeface="Times New Roman"/>
                <a:cs typeface="Times New Roman"/>
              </a:rPr>
              <a:t>	</a:t>
            </a:r>
            <a:r>
              <a:rPr sz="3700" b="1" spc="45" dirty="0">
                <a:latin typeface="Times New Roman"/>
                <a:cs typeface="Times New Roman"/>
              </a:rPr>
              <a:t>b</a:t>
            </a:r>
            <a:r>
              <a:rPr sz="3700" b="1" dirty="0">
                <a:latin typeface="Times New Roman"/>
                <a:cs typeface="Times New Roman"/>
              </a:rPr>
              <a:t>	</a:t>
            </a:r>
            <a:r>
              <a:rPr sz="3700" b="1" spc="35" dirty="0">
                <a:latin typeface="Times New Roman"/>
                <a:cs typeface="Times New Roman"/>
              </a:rPr>
              <a:t>c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67073" y="2929842"/>
            <a:ext cx="2959735" cy="3411220"/>
          </a:xfrm>
          <a:custGeom>
            <a:avLst/>
            <a:gdLst/>
            <a:ahLst/>
            <a:cxnLst/>
            <a:rect l="l" t="t" r="r" b="b"/>
            <a:pathLst>
              <a:path w="2959735" h="3411220">
                <a:moveTo>
                  <a:pt x="458752" y="0"/>
                </a:moveTo>
                <a:lnTo>
                  <a:pt x="2959721" y="0"/>
                </a:lnTo>
                <a:lnTo>
                  <a:pt x="2959721" y="2721689"/>
                </a:lnTo>
                <a:lnTo>
                  <a:pt x="458752" y="2721689"/>
                </a:lnTo>
                <a:lnTo>
                  <a:pt x="458752" y="0"/>
                </a:lnTo>
                <a:close/>
              </a:path>
              <a:path w="2959735" h="3411220">
                <a:moveTo>
                  <a:pt x="0" y="689166"/>
                </a:moveTo>
                <a:lnTo>
                  <a:pt x="0" y="3410761"/>
                </a:lnTo>
                <a:lnTo>
                  <a:pt x="458752" y="2721689"/>
                </a:lnTo>
                <a:lnTo>
                  <a:pt x="458752" y="0"/>
                </a:lnTo>
                <a:lnTo>
                  <a:pt x="0" y="689166"/>
                </a:lnTo>
                <a:close/>
              </a:path>
              <a:path w="2959735" h="3411220">
                <a:moveTo>
                  <a:pt x="0" y="3410761"/>
                </a:moveTo>
                <a:lnTo>
                  <a:pt x="2500969" y="3410761"/>
                </a:lnTo>
                <a:lnTo>
                  <a:pt x="2959721" y="2721689"/>
                </a:lnTo>
                <a:lnTo>
                  <a:pt x="458752" y="2721689"/>
                </a:lnTo>
                <a:lnTo>
                  <a:pt x="0" y="3410761"/>
                </a:lnTo>
                <a:close/>
              </a:path>
              <a:path w="2959735" h="3411220">
                <a:moveTo>
                  <a:pt x="0" y="689166"/>
                </a:moveTo>
                <a:lnTo>
                  <a:pt x="2500969" y="689166"/>
                </a:lnTo>
                <a:lnTo>
                  <a:pt x="2959721" y="0"/>
                </a:lnTo>
                <a:lnTo>
                  <a:pt x="458752" y="0"/>
                </a:lnTo>
                <a:lnTo>
                  <a:pt x="0" y="689166"/>
                </a:lnTo>
                <a:close/>
              </a:path>
              <a:path w="2959735" h="3411220">
                <a:moveTo>
                  <a:pt x="2500969" y="689166"/>
                </a:moveTo>
                <a:lnTo>
                  <a:pt x="2500969" y="3410761"/>
                </a:lnTo>
                <a:lnTo>
                  <a:pt x="2959721" y="2721689"/>
                </a:lnTo>
                <a:lnTo>
                  <a:pt x="2959721" y="0"/>
                </a:lnTo>
                <a:lnTo>
                  <a:pt x="2500969" y="689166"/>
                </a:lnTo>
                <a:close/>
              </a:path>
              <a:path w="2959735" h="3411220">
                <a:moveTo>
                  <a:pt x="0" y="689166"/>
                </a:moveTo>
                <a:lnTo>
                  <a:pt x="2500969" y="689166"/>
                </a:lnTo>
                <a:lnTo>
                  <a:pt x="2500969" y="3410761"/>
                </a:lnTo>
                <a:lnTo>
                  <a:pt x="0" y="3410761"/>
                </a:lnTo>
                <a:lnTo>
                  <a:pt x="0" y="689166"/>
                </a:lnTo>
                <a:close/>
              </a:path>
            </a:pathLst>
          </a:custGeom>
          <a:ln w="18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0080" y="3838518"/>
            <a:ext cx="398780" cy="2487295"/>
          </a:xfrm>
          <a:custGeom>
            <a:avLst/>
            <a:gdLst/>
            <a:ahLst/>
            <a:cxnLst/>
            <a:rect l="l" t="t" r="r" b="b"/>
            <a:pathLst>
              <a:path w="398779" h="2487295">
                <a:moveTo>
                  <a:pt x="0" y="0"/>
                </a:moveTo>
                <a:lnTo>
                  <a:pt x="398609" y="0"/>
                </a:lnTo>
                <a:lnTo>
                  <a:pt x="398609" y="2486885"/>
                </a:lnTo>
                <a:lnTo>
                  <a:pt x="0" y="2486885"/>
                </a:lnTo>
                <a:lnTo>
                  <a:pt x="0" y="0"/>
                </a:lnTo>
                <a:close/>
              </a:path>
            </a:pathLst>
          </a:custGeom>
          <a:ln w="184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553974" y="2952640"/>
            <a:ext cx="3190875" cy="1066800"/>
            <a:chOff x="6553974" y="2952640"/>
            <a:chExt cx="3190875" cy="1066800"/>
          </a:xfrm>
        </p:grpSpPr>
        <p:sp>
          <p:nvSpPr>
            <p:cNvPr id="7" name="object 7"/>
            <p:cNvSpPr/>
            <p:nvPr/>
          </p:nvSpPr>
          <p:spPr>
            <a:xfrm>
              <a:off x="7270447" y="3610851"/>
              <a:ext cx="2465070" cy="399415"/>
            </a:xfrm>
            <a:custGeom>
              <a:avLst/>
              <a:gdLst/>
              <a:ahLst/>
              <a:cxnLst/>
              <a:rect l="l" t="t" r="r" b="b"/>
              <a:pathLst>
                <a:path w="2465070" h="399414">
                  <a:moveTo>
                    <a:pt x="0" y="398945"/>
                  </a:moveTo>
                  <a:lnTo>
                    <a:pt x="0" y="0"/>
                  </a:lnTo>
                  <a:lnTo>
                    <a:pt x="2465044" y="0"/>
                  </a:lnTo>
                  <a:lnTo>
                    <a:pt x="2465044" y="398945"/>
                  </a:lnTo>
                  <a:lnTo>
                    <a:pt x="0" y="398945"/>
                  </a:lnTo>
                  <a:close/>
                </a:path>
              </a:pathLst>
            </a:custGeom>
            <a:ln w="184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59252" y="2957918"/>
              <a:ext cx="873125" cy="723265"/>
            </a:xfrm>
            <a:custGeom>
              <a:avLst/>
              <a:gdLst/>
              <a:ahLst/>
              <a:cxnLst/>
              <a:rect l="l" t="t" r="r" b="b"/>
              <a:pathLst>
                <a:path w="873125" h="723264">
                  <a:moveTo>
                    <a:pt x="371377" y="723235"/>
                  </a:moveTo>
                  <a:lnTo>
                    <a:pt x="0" y="709812"/>
                  </a:lnTo>
                  <a:lnTo>
                    <a:pt x="501709" y="0"/>
                  </a:lnTo>
                  <a:lnTo>
                    <a:pt x="873086" y="13424"/>
                  </a:lnTo>
                  <a:lnTo>
                    <a:pt x="371377" y="723235"/>
                  </a:lnTo>
                  <a:close/>
                </a:path>
              </a:pathLst>
            </a:custGeom>
            <a:ln w="10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442541" y="3998841"/>
            <a:ext cx="278765" cy="565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0" b="1" spc="-45" dirty="0">
                <a:latin typeface="Trebuchet MS"/>
                <a:cs typeface="Trebuchet MS"/>
              </a:rPr>
              <a:t>b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970280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78070" algn="l"/>
              </a:tabLst>
            </a:pPr>
            <a:r>
              <a:rPr spc="-5" dirty="0"/>
              <a:t>The</a:t>
            </a:r>
            <a:r>
              <a:rPr dirty="0"/>
              <a:t> CP</a:t>
            </a:r>
            <a:r>
              <a:rPr spc="-340" dirty="0"/>
              <a:t> </a:t>
            </a:r>
            <a:r>
              <a:rPr spc="-75" dirty="0"/>
              <a:t>Tensor	</a:t>
            </a:r>
            <a:r>
              <a:rPr spc="-5" dirty="0"/>
              <a:t>Decomposition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4559" y="7579759"/>
            <a:ext cx="53340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360" dirty="0">
                <a:latin typeface="Trebuchet MS"/>
                <a:cs typeface="Trebuchet MS"/>
              </a:rPr>
              <a:t>ijk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14941" y="7375460"/>
            <a:ext cx="1276350" cy="570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09319" algn="l"/>
              </a:tabLst>
            </a:pPr>
            <a:r>
              <a:rPr sz="3550" spc="105" dirty="0">
                <a:latin typeface="Trebuchet MS"/>
                <a:cs typeface="Trebuchet MS"/>
              </a:rPr>
              <a:t>x	</a:t>
            </a:r>
            <a:r>
              <a:rPr sz="3550" spc="-765" dirty="0">
                <a:latin typeface="SimSun-ExtB"/>
                <a:cs typeface="SimSun-ExtB"/>
              </a:rPr>
              <a:t>⇡</a:t>
            </a:r>
            <a:endParaRPr sz="3550">
              <a:latin typeface="SimSun-ExtB"/>
              <a:cs typeface="SimSun-ExtB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2111" y="6941046"/>
            <a:ext cx="26416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420" dirty="0">
                <a:latin typeface="Trebuchet MS"/>
                <a:cs typeface="Trebuchet MS"/>
              </a:rPr>
              <a:t>R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2667" y="6941055"/>
            <a:ext cx="683260" cy="570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50" spc="2955" dirty="0">
                <a:latin typeface="Lucida Sans Unicode"/>
                <a:cs typeface="Lucida Sans Unicode"/>
              </a:rPr>
              <a:t>X</a:t>
            </a:r>
            <a:endParaRPr sz="35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03549" y="8038723"/>
            <a:ext cx="66167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400" dirty="0">
                <a:latin typeface="Trebuchet MS"/>
                <a:cs typeface="Trebuchet MS"/>
              </a:rPr>
              <a:t>r</a:t>
            </a:r>
            <a:r>
              <a:rPr sz="2500" spc="150" dirty="0">
                <a:latin typeface="Verdana"/>
                <a:cs typeface="Verdana"/>
              </a:rPr>
              <a:t>=</a:t>
            </a:r>
            <a:r>
              <a:rPr sz="2500" spc="114" dirty="0">
                <a:latin typeface="Trebuchet MS"/>
                <a:cs typeface="Trebuchet MS"/>
              </a:rPr>
              <a:t>1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00890" y="7443578"/>
            <a:ext cx="1922780" cy="570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325" spc="517" baseline="8607" dirty="0">
                <a:latin typeface="Trebuchet MS"/>
                <a:cs typeface="Trebuchet MS"/>
              </a:rPr>
              <a:t>a</a:t>
            </a:r>
            <a:r>
              <a:rPr sz="2500" spc="345" dirty="0">
                <a:latin typeface="Trebuchet MS"/>
                <a:cs typeface="Trebuchet MS"/>
              </a:rPr>
              <a:t>ir</a:t>
            </a:r>
            <a:r>
              <a:rPr sz="5325" spc="517" baseline="8607" dirty="0">
                <a:latin typeface="Trebuchet MS"/>
                <a:cs typeface="Trebuchet MS"/>
              </a:rPr>
              <a:t>b</a:t>
            </a:r>
            <a:r>
              <a:rPr sz="2500" spc="345" dirty="0">
                <a:latin typeface="Trebuchet MS"/>
                <a:cs typeface="Trebuchet MS"/>
              </a:rPr>
              <a:t>jr</a:t>
            </a:r>
            <a:r>
              <a:rPr sz="5325" spc="517" baseline="8607" dirty="0">
                <a:latin typeface="Trebuchet MS"/>
                <a:cs typeface="Trebuchet MS"/>
              </a:rPr>
              <a:t>c</a:t>
            </a:r>
            <a:r>
              <a:rPr sz="2500" spc="345" dirty="0">
                <a:latin typeface="Trebuchet MS"/>
                <a:cs typeface="Trebuchet MS"/>
              </a:rPr>
              <a:t>kr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9751" y="3734088"/>
            <a:ext cx="1919605" cy="2209165"/>
          </a:xfrm>
          <a:custGeom>
            <a:avLst/>
            <a:gdLst/>
            <a:ahLst/>
            <a:cxnLst/>
            <a:rect l="l" t="t" r="r" b="b"/>
            <a:pathLst>
              <a:path w="1919605" h="2209165">
                <a:moveTo>
                  <a:pt x="297509" y="0"/>
                </a:moveTo>
                <a:lnTo>
                  <a:pt x="1919391" y="0"/>
                </a:lnTo>
                <a:lnTo>
                  <a:pt x="1919391" y="1762325"/>
                </a:lnTo>
                <a:lnTo>
                  <a:pt x="297509" y="1762325"/>
                </a:lnTo>
                <a:lnTo>
                  <a:pt x="297509" y="0"/>
                </a:lnTo>
                <a:close/>
              </a:path>
              <a:path w="1919605" h="2209165">
                <a:moveTo>
                  <a:pt x="0" y="446193"/>
                </a:moveTo>
                <a:lnTo>
                  <a:pt x="0" y="2208565"/>
                </a:lnTo>
                <a:lnTo>
                  <a:pt x="297509" y="1762325"/>
                </a:lnTo>
                <a:lnTo>
                  <a:pt x="297509" y="0"/>
                </a:lnTo>
                <a:lnTo>
                  <a:pt x="0" y="446193"/>
                </a:lnTo>
                <a:close/>
              </a:path>
              <a:path w="1919605" h="2209165">
                <a:moveTo>
                  <a:pt x="0" y="2208565"/>
                </a:moveTo>
                <a:lnTo>
                  <a:pt x="1621866" y="2208565"/>
                </a:lnTo>
                <a:lnTo>
                  <a:pt x="1919391" y="1762325"/>
                </a:lnTo>
                <a:lnTo>
                  <a:pt x="297509" y="1762325"/>
                </a:lnTo>
                <a:lnTo>
                  <a:pt x="0" y="2208565"/>
                </a:lnTo>
                <a:close/>
              </a:path>
              <a:path w="1919605" h="2209165">
                <a:moveTo>
                  <a:pt x="0" y="446193"/>
                </a:moveTo>
                <a:lnTo>
                  <a:pt x="1621866" y="446193"/>
                </a:lnTo>
                <a:lnTo>
                  <a:pt x="1919391" y="0"/>
                </a:lnTo>
                <a:lnTo>
                  <a:pt x="297509" y="0"/>
                </a:lnTo>
                <a:lnTo>
                  <a:pt x="0" y="446193"/>
                </a:lnTo>
                <a:close/>
              </a:path>
              <a:path w="1919605" h="2209165">
                <a:moveTo>
                  <a:pt x="1621866" y="446193"/>
                </a:moveTo>
                <a:lnTo>
                  <a:pt x="1621866" y="2208565"/>
                </a:lnTo>
                <a:lnTo>
                  <a:pt x="1919391" y="1762325"/>
                </a:lnTo>
                <a:lnTo>
                  <a:pt x="1919391" y="0"/>
                </a:lnTo>
                <a:lnTo>
                  <a:pt x="1621866" y="446193"/>
                </a:lnTo>
                <a:close/>
              </a:path>
              <a:path w="1919605" h="2209165">
                <a:moveTo>
                  <a:pt x="0" y="446193"/>
                </a:moveTo>
                <a:lnTo>
                  <a:pt x="1621866" y="446193"/>
                </a:lnTo>
                <a:lnTo>
                  <a:pt x="1621866" y="2208565"/>
                </a:lnTo>
                <a:lnTo>
                  <a:pt x="0" y="2208565"/>
                </a:lnTo>
                <a:lnTo>
                  <a:pt x="0" y="446193"/>
                </a:lnTo>
                <a:close/>
              </a:path>
            </a:pathLst>
          </a:custGeom>
          <a:ln w="12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89135" y="4276602"/>
            <a:ext cx="259079" cy="1610360"/>
          </a:xfrm>
          <a:custGeom>
            <a:avLst/>
            <a:gdLst/>
            <a:ahLst/>
            <a:cxnLst/>
            <a:rect l="l" t="t" r="r" b="b"/>
            <a:pathLst>
              <a:path w="259079" h="1610360">
                <a:moveTo>
                  <a:pt x="0" y="0"/>
                </a:moveTo>
                <a:lnTo>
                  <a:pt x="258505" y="0"/>
                </a:lnTo>
                <a:lnTo>
                  <a:pt x="258505" y="1610328"/>
                </a:lnTo>
                <a:lnTo>
                  <a:pt x="0" y="1610328"/>
                </a:lnTo>
                <a:lnTo>
                  <a:pt x="0" y="0"/>
                </a:lnTo>
                <a:close/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291662" y="3702967"/>
            <a:ext cx="2069464" cy="690880"/>
            <a:chOff x="3291662" y="3702967"/>
            <a:chExt cx="2069464" cy="690880"/>
          </a:xfrm>
        </p:grpSpPr>
        <p:sp>
          <p:nvSpPr>
            <p:cNvPr id="12" name="object 12"/>
            <p:cNvSpPr/>
            <p:nvPr/>
          </p:nvSpPr>
          <p:spPr>
            <a:xfrm>
              <a:off x="3756308" y="4129181"/>
              <a:ext cx="1598930" cy="258445"/>
            </a:xfrm>
            <a:custGeom>
              <a:avLst/>
              <a:gdLst/>
              <a:ahLst/>
              <a:cxnLst/>
              <a:rect l="l" t="t" r="r" b="b"/>
              <a:pathLst>
                <a:path w="1598929" h="258445">
                  <a:moveTo>
                    <a:pt x="0" y="258328"/>
                  </a:moveTo>
                  <a:lnTo>
                    <a:pt x="0" y="0"/>
                  </a:lnTo>
                  <a:lnTo>
                    <a:pt x="1598629" y="0"/>
                  </a:lnTo>
                  <a:lnTo>
                    <a:pt x="1598629" y="258328"/>
                  </a:lnTo>
                  <a:lnTo>
                    <a:pt x="0" y="258328"/>
                  </a:lnTo>
                  <a:close/>
                </a:path>
              </a:pathLst>
            </a:custGeom>
            <a:ln w="11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95084" y="3706389"/>
              <a:ext cx="566420" cy="468630"/>
            </a:xfrm>
            <a:custGeom>
              <a:avLst/>
              <a:gdLst/>
              <a:ahLst/>
              <a:cxnLst/>
              <a:rect l="l" t="t" r="r" b="b"/>
              <a:pathLst>
                <a:path w="566420" h="468629">
                  <a:moveTo>
                    <a:pt x="240845" y="468315"/>
                  </a:moveTo>
                  <a:lnTo>
                    <a:pt x="0" y="459623"/>
                  </a:lnTo>
                  <a:lnTo>
                    <a:pt x="325368" y="0"/>
                  </a:lnTo>
                  <a:lnTo>
                    <a:pt x="566213" y="8692"/>
                  </a:lnTo>
                  <a:lnTo>
                    <a:pt x="240845" y="468315"/>
                  </a:lnTo>
                  <a:close/>
                </a:path>
              </a:pathLst>
            </a:custGeom>
            <a:ln w="68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6030779" y="4275466"/>
            <a:ext cx="259079" cy="1610360"/>
          </a:xfrm>
          <a:custGeom>
            <a:avLst/>
            <a:gdLst/>
            <a:ahLst/>
            <a:cxnLst/>
            <a:rect l="l" t="t" r="r" b="b"/>
            <a:pathLst>
              <a:path w="259079" h="1610360">
                <a:moveTo>
                  <a:pt x="0" y="0"/>
                </a:moveTo>
                <a:lnTo>
                  <a:pt x="258490" y="0"/>
                </a:lnTo>
                <a:lnTo>
                  <a:pt x="258490" y="1610267"/>
                </a:lnTo>
                <a:lnTo>
                  <a:pt x="0" y="1610267"/>
                </a:lnTo>
                <a:lnTo>
                  <a:pt x="0" y="0"/>
                </a:lnTo>
                <a:close/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6033289" y="3701827"/>
            <a:ext cx="2069464" cy="690880"/>
            <a:chOff x="6033289" y="3701827"/>
            <a:chExt cx="2069464" cy="690880"/>
          </a:xfrm>
        </p:grpSpPr>
        <p:sp>
          <p:nvSpPr>
            <p:cNvPr id="16" name="object 16"/>
            <p:cNvSpPr/>
            <p:nvPr/>
          </p:nvSpPr>
          <p:spPr>
            <a:xfrm>
              <a:off x="6497936" y="4128045"/>
              <a:ext cx="1598930" cy="258445"/>
            </a:xfrm>
            <a:custGeom>
              <a:avLst/>
              <a:gdLst/>
              <a:ahLst/>
              <a:cxnLst/>
              <a:rect l="l" t="t" r="r" b="b"/>
              <a:pathLst>
                <a:path w="1598929" h="258445">
                  <a:moveTo>
                    <a:pt x="0" y="258267"/>
                  </a:moveTo>
                  <a:lnTo>
                    <a:pt x="0" y="0"/>
                  </a:lnTo>
                  <a:lnTo>
                    <a:pt x="1598646" y="0"/>
                  </a:lnTo>
                  <a:lnTo>
                    <a:pt x="1598646" y="258267"/>
                  </a:lnTo>
                  <a:lnTo>
                    <a:pt x="0" y="258267"/>
                  </a:lnTo>
                  <a:close/>
                </a:path>
              </a:pathLst>
            </a:custGeom>
            <a:ln w="11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36711" y="3705249"/>
              <a:ext cx="566420" cy="468630"/>
            </a:xfrm>
            <a:custGeom>
              <a:avLst/>
              <a:gdLst/>
              <a:ahLst/>
              <a:cxnLst/>
              <a:rect l="l" t="t" r="r" b="b"/>
              <a:pathLst>
                <a:path w="566420" h="468629">
                  <a:moveTo>
                    <a:pt x="240859" y="468248"/>
                  </a:moveTo>
                  <a:lnTo>
                    <a:pt x="0" y="459620"/>
                  </a:lnTo>
                  <a:lnTo>
                    <a:pt x="325429" y="0"/>
                  </a:lnTo>
                  <a:lnTo>
                    <a:pt x="566288" y="8628"/>
                  </a:lnTo>
                  <a:lnTo>
                    <a:pt x="240859" y="468248"/>
                  </a:lnTo>
                  <a:close/>
                </a:path>
              </a:pathLst>
            </a:custGeom>
            <a:ln w="68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10124794" y="4378266"/>
            <a:ext cx="259079" cy="1610360"/>
          </a:xfrm>
          <a:custGeom>
            <a:avLst/>
            <a:gdLst/>
            <a:ahLst/>
            <a:cxnLst/>
            <a:rect l="l" t="t" r="r" b="b"/>
            <a:pathLst>
              <a:path w="259079" h="1610360">
                <a:moveTo>
                  <a:pt x="0" y="0"/>
                </a:moveTo>
                <a:lnTo>
                  <a:pt x="258505" y="0"/>
                </a:lnTo>
                <a:lnTo>
                  <a:pt x="258505" y="1610344"/>
                </a:lnTo>
                <a:lnTo>
                  <a:pt x="0" y="1610344"/>
                </a:lnTo>
                <a:lnTo>
                  <a:pt x="0" y="0"/>
                </a:lnTo>
                <a:close/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10127381" y="3804622"/>
            <a:ext cx="2069464" cy="690880"/>
            <a:chOff x="10127381" y="3804622"/>
            <a:chExt cx="2069464" cy="690880"/>
          </a:xfrm>
        </p:grpSpPr>
        <p:sp>
          <p:nvSpPr>
            <p:cNvPr id="20" name="object 20"/>
            <p:cNvSpPr/>
            <p:nvPr/>
          </p:nvSpPr>
          <p:spPr>
            <a:xfrm>
              <a:off x="10591967" y="4230845"/>
              <a:ext cx="1598930" cy="258445"/>
            </a:xfrm>
            <a:custGeom>
              <a:avLst/>
              <a:gdLst/>
              <a:ahLst/>
              <a:cxnLst/>
              <a:rect l="l" t="t" r="r" b="b"/>
              <a:pathLst>
                <a:path w="1598929" h="258445">
                  <a:moveTo>
                    <a:pt x="0" y="258327"/>
                  </a:moveTo>
                  <a:lnTo>
                    <a:pt x="0" y="0"/>
                  </a:lnTo>
                  <a:lnTo>
                    <a:pt x="1598629" y="0"/>
                  </a:lnTo>
                  <a:lnTo>
                    <a:pt x="1598629" y="258327"/>
                  </a:lnTo>
                  <a:lnTo>
                    <a:pt x="0" y="258327"/>
                  </a:lnTo>
                  <a:close/>
                </a:path>
              </a:pathLst>
            </a:custGeom>
            <a:ln w="11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130804" y="3808045"/>
              <a:ext cx="566420" cy="468630"/>
            </a:xfrm>
            <a:custGeom>
              <a:avLst/>
              <a:gdLst/>
              <a:ahLst/>
              <a:cxnLst/>
              <a:rect l="l" t="t" r="r" b="b"/>
              <a:pathLst>
                <a:path w="566420" h="468629">
                  <a:moveTo>
                    <a:pt x="240836" y="468328"/>
                  </a:moveTo>
                  <a:lnTo>
                    <a:pt x="0" y="459687"/>
                  </a:lnTo>
                  <a:lnTo>
                    <a:pt x="325366" y="0"/>
                  </a:lnTo>
                  <a:lnTo>
                    <a:pt x="566219" y="8705"/>
                  </a:lnTo>
                  <a:lnTo>
                    <a:pt x="240836" y="468328"/>
                  </a:lnTo>
                  <a:close/>
                </a:path>
              </a:pathLst>
            </a:custGeom>
            <a:ln w="68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47261" y="4180282"/>
            <a:ext cx="1324610" cy="1316355"/>
          </a:xfrm>
          <a:prstGeom prst="rect">
            <a:avLst/>
          </a:prstGeom>
          <a:ln w="12289">
            <a:solidFill>
              <a:srgbClr val="000000"/>
            </a:solidFill>
          </a:ln>
        </p:spPr>
        <p:txBody>
          <a:bodyPr vert="horz" wrap="square" lIns="0" tIns="39243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3090"/>
              </a:spcBef>
            </a:pPr>
            <a:r>
              <a:rPr sz="3500" b="1" spc="98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25941" y="5400536"/>
            <a:ext cx="47942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500" b="1" spc="10" dirty="0">
                <a:latin typeface="Trebuchet MS"/>
                <a:cs typeface="Trebuchet MS"/>
              </a:rPr>
              <a:t>a</a:t>
            </a:r>
            <a:r>
              <a:rPr sz="3675" spc="15" baseline="-12471" dirty="0">
                <a:latin typeface="Trebuchet MS"/>
                <a:cs typeface="Trebuchet MS"/>
              </a:rPr>
              <a:t>1</a:t>
            </a:r>
            <a:endParaRPr sz="3675" baseline="-12471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32641" y="5400536"/>
            <a:ext cx="47942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500" b="1" spc="10" dirty="0">
                <a:latin typeface="Trebuchet MS"/>
                <a:cs typeface="Trebuchet MS"/>
              </a:rPr>
              <a:t>a</a:t>
            </a:r>
            <a:r>
              <a:rPr sz="3675" spc="15" baseline="-12471" dirty="0">
                <a:latin typeface="Trebuchet MS"/>
                <a:cs typeface="Trebuchet MS"/>
              </a:rPr>
              <a:t>2</a:t>
            </a:r>
            <a:endParaRPr sz="3675" baseline="-12471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496641" y="5398110"/>
            <a:ext cx="53657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500" b="1" spc="165" dirty="0">
                <a:latin typeface="Trebuchet MS"/>
                <a:cs typeface="Trebuchet MS"/>
              </a:rPr>
              <a:t>a</a:t>
            </a:r>
            <a:r>
              <a:rPr sz="3675" spc="247" baseline="-12471" dirty="0">
                <a:latin typeface="Trebuchet MS"/>
                <a:cs typeface="Trebuchet MS"/>
              </a:rPr>
              <a:t>R</a:t>
            </a:r>
            <a:endParaRPr sz="3675" baseline="-12471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779341" y="4394990"/>
            <a:ext cx="568325" cy="566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550" b="1" spc="185" dirty="0">
                <a:latin typeface="Trebuchet MS"/>
                <a:cs typeface="Trebuchet MS"/>
              </a:rPr>
              <a:t>b</a:t>
            </a:r>
            <a:r>
              <a:rPr sz="3675" spc="277" baseline="-12471" dirty="0">
                <a:latin typeface="Trebuchet MS"/>
                <a:cs typeface="Trebuchet MS"/>
              </a:rPr>
              <a:t>R</a:t>
            </a:r>
            <a:endParaRPr sz="3675" baseline="-12471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02641" y="4397441"/>
            <a:ext cx="511175" cy="566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550" b="1" spc="30" dirty="0">
                <a:latin typeface="Trebuchet MS"/>
                <a:cs typeface="Trebuchet MS"/>
              </a:rPr>
              <a:t>b</a:t>
            </a:r>
            <a:r>
              <a:rPr sz="3675" spc="44" baseline="-12471" dirty="0">
                <a:latin typeface="Trebuchet MS"/>
                <a:cs typeface="Trebuchet MS"/>
              </a:rPr>
              <a:t>2</a:t>
            </a:r>
            <a:endParaRPr sz="3675" baseline="-12471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21341" y="4397441"/>
            <a:ext cx="996950" cy="566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14045" algn="l"/>
              </a:tabLst>
            </a:pPr>
            <a:r>
              <a:rPr sz="3550" b="1" spc="30" dirty="0">
                <a:latin typeface="Trebuchet MS"/>
                <a:cs typeface="Trebuchet MS"/>
              </a:rPr>
              <a:t>b</a:t>
            </a:r>
            <a:r>
              <a:rPr sz="3675" spc="44" baseline="-12471" dirty="0">
                <a:latin typeface="Trebuchet MS"/>
                <a:cs typeface="Trebuchet MS"/>
              </a:rPr>
              <a:t>1	</a:t>
            </a:r>
            <a:r>
              <a:rPr sz="5250" spc="240" baseline="-15079" dirty="0">
                <a:latin typeface="Tahoma"/>
                <a:cs typeface="Tahoma"/>
              </a:rPr>
              <a:t>+</a:t>
            </a:r>
            <a:endParaRPr sz="5250" baseline="-15079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38641" y="3152636"/>
            <a:ext cx="46037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500" b="1" spc="135" dirty="0">
                <a:latin typeface="Calibri"/>
                <a:cs typeface="Calibri"/>
              </a:rPr>
              <a:t>c</a:t>
            </a:r>
            <a:r>
              <a:rPr sz="3675" spc="202" baseline="-12471" dirty="0">
                <a:latin typeface="Trebuchet MS"/>
                <a:cs typeface="Trebuchet MS"/>
              </a:rPr>
              <a:t>1</a:t>
            </a:r>
            <a:endParaRPr sz="3675" baseline="-12471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32641" y="3165336"/>
            <a:ext cx="46037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500" b="1" spc="135" dirty="0">
                <a:latin typeface="Calibri"/>
                <a:cs typeface="Calibri"/>
              </a:rPr>
              <a:t>c</a:t>
            </a:r>
            <a:r>
              <a:rPr sz="3675" spc="202" baseline="-12471" dirty="0">
                <a:latin typeface="Trebuchet MS"/>
                <a:cs typeface="Trebuchet MS"/>
              </a:rPr>
              <a:t>2</a:t>
            </a:r>
            <a:endParaRPr sz="3675" baseline="-12471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509341" y="3162911"/>
            <a:ext cx="51752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500" b="1" spc="285" dirty="0">
                <a:latin typeface="Calibri"/>
                <a:cs typeface="Calibri"/>
              </a:rPr>
              <a:t>c</a:t>
            </a:r>
            <a:r>
              <a:rPr sz="3675" spc="427" baseline="-12471" dirty="0">
                <a:latin typeface="Trebuchet MS"/>
                <a:cs typeface="Trebuchet MS"/>
              </a:rPr>
              <a:t>R</a:t>
            </a:r>
            <a:endParaRPr sz="3675" baseline="-12471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622120" y="4506862"/>
            <a:ext cx="1397635" cy="564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40130" algn="l"/>
              </a:tabLst>
            </a:pPr>
            <a:r>
              <a:rPr sz="3500" spc="160" dirty="0">
                <a:latin typeface="Tahoma"/>
                <a:cs typeface="Tahoma"/>
              </a:rPr>
              <a:t>+	+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" marR="5080" algn="ctr">
              <a:lnSpc>
                <a:spcPts val="4200"/>
              </a:lnSpc>
              <a:spcBef>
                <a:spcPts val="320"/>
              </a:spcBef>
            </a:pPr>
            <a:r>
              <a:rPr dirty="0"/>
              <a:t>I </a:t>
            </a:r>
            <a:r>
              <a:rPr spc="-25" dirty="0"/>
              <a:t>admire</a:t>
            </a:r>
            <a:r>
              <a:rPr spc="-5" dirty="0"/>
              <a:t> the</a:t>
            </a:r>
            <a:r>
              <a:rPr dirty="0"/>
              <a:t> </a:t>
            </a:r>
            <a:r>
              <a:rPr spc="-5" dirty="0"/>
              <a:t>elegance </a:t>
            </a:r>
            <a:r>
              <a:rPr dirty="0"/>
              <a:t>of</a:t>
            </a:r>
            <a:r>
              <a:rPr spc="-5" dirty="0"/>
              <a:t> your</a:t>
            </a:r>
            <a:r>
              <a:rPr spc="5" dirty="0"/>
              <a:t> </a:t>
            </a:r>
            <a:r>
              <a:rPr spc="-5" dirty="0"/>
              <a:t>method</a:t>
            </a:r>
            <a:r>
              <a:rPr dirty="0"/>
              <a:t> of </a:t>
            </a:r>
            <a:r>
              <a:rPr spc="-5" dirty="0"/>
              <a:t>computation;</a:t>
            </a:r>
            <a:r>
              <a:rPr dirty="0"/>
              <a:t> </a:t>
            </a:r>
            <a:r>
              <a:rPr spc="-5" dirty="0"/>
              <a:t>it </a:t>
            </a:r>
            <a:r>
              <a:rPr dirty="0"/>
              <a:t>must </a:t>
            </a:r>
            <a:r>
              <a:rPr spc="-885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spc="-5" dirty="0"/>
              <a:t>nice to</a:t>
            </a:r>
            <a:r>
              <a:rPr dirty="0"/>
              <a:t> </a:t>
            </a:r>
            <a:r>
              <a:rPr spc="-5" dirty="0"/>
              <a:t>ride </a:t>
            </a:r>
            <a:r>
              <a:rPr spc="-20" dirty="0"/>
              <a:t>through</a:t>
            </a:r>
            <a:r>
              <a:rPr spc="-5" dirty="0"/>
              <a:t> these fields</a:t>
            </a:r>
            <a:r>
              <a:rPr dirty="0"/>
              <a:t> upon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dirty="0"/>
              <a:t>horse</a:t>
            </a:r>
            <a:r>
              <a:rPr spc="-5" dirty="0"/>
              <a:t> </a:t>
            </a:r>
            <a:r>
              <a:rPr dirty="0"/>
              <a:t>of</a:t>
            </a:r>
            <a:r>
              <a:rPr spc="-5" dirty="0"/>
              <a:t> true </a:t>
            </a:r>
            <a:r>
              <a:rPr dirty="0"/>
              <a:t> </a:t>
            </a:r>
            <a:r>
              <a:rPr spc="-5" dirty="0"/>
              <a:t>mathematics while the like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us </a:t>
            </a:r>
            <a:r>
              <a:rPr spc="-5" dirty="0"/>
              <a:t>have to</a:t>
            </a:r>
            <a:r>
              <a:rPr dirty="0"/>
              <a:t> </a:t>
            </a:r>
            <a:r>
              <a:rPr spc="-5" dirty="0"/>
              <a:t>make </a:t>
            </a:r>
            <a:r>
              <a:rPr dirty="0"/>
              <a:t>our way </a:t>
            </a:r>
            <a:r>
              <a:rPr spc="5" dirty="0"/>
              <a:t> </a:t>
            </a:r>
            <a:r>
              <a:rPr spc="-5" dirty="0"/>
              <a:t>laboriously</a:t>
            </a:r>
            <a:r>
              <a:rPr spc="-10" dirty="0"/>
              <a:t> </a:t>
            </a:r>
            <a:r>
              <a:rPr dirty="0"/>
              <a:t>on </a:t>
            </a:r>
            <a:r>
              <a:rPr spc="-5" dirty="0"/>
              <a:t>foot.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6072505" marR="5080" indent="2844800">
              <a:lnSpc>
                <a:spcPts val="4200"/>
              </a:lnSpc>
              <a:spcBef>
                <a:spcPts val="320"/>
              </a:spcBef>
            </a:pPr>
            <a:r>
              <a:rPr spc="-5" dirty="0"/>
              <a:t>Albert</a:t>
            </a:r>
            <a:r>
              <a:rPr spc="-70" dirty="0"/>
              <a:t> </a:t>
            </a:r>
            <a:r>
              <a:rPr spc="-5" dirty="0"/>
              <a:t>Einstein </a:t>
            </a:r>
            <a:r>
              <a:rPr spc="-885" dirty="0"/>
              <a:t> </a:t>
            </a:r>
            <a:r>
              <a:rPr spc="-5" dirty="0"/>
              <a:t>in</a:t>
            </a:r>
            <a:r>
              <a:rPr spc="-1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letter</a:t>
            </a:r>
            <a:r>
              <a:rPr spc="-10" dirty="0"/>
              <a:t> </a:t>
            </a:r>
            <a:r>
              <a:rPr spc="-5" dirty="0"/>
              <a:t>to</a:t>
            </a:r>
            <a:r>
              <a:rPr spc="-80" dirty="0"/>
              <a:t> </a:t>
            </a:r>
            <a:r>
              <a:rPr spc="-25" dirty="0"/>
              <a:t>Tullio</a:t>
            </a:r>
            <a:r>
              <a:rPr spc="-10" dirty="0"/>
              <a:t> </a:t>
            </a:r>
            <a:r>
              <a:rPr spc="-5" dirty="0"/>
              <a:t>Levi-Civita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3875404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98775" algn="l"/>
              </a:tabLst>
            </a:pPr>
            <a:r>
              <a:rPr dirty="0"/>
              <a:t>More</a:t>
            </a:r>
            <a:r>
              <a:rPr spc="-5" dirty="0"/>
              <a:t> </a:t>
            </a:r>
            <a:r>
              <a:rPr dirty="0"/>
              <a:t>on	CP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300" y="1259755"/>
            <a:ext cx="11850370" cy="526351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marR="661035" indent="-342900">
              <a:lnSpc>
                <a:spcPts val="5080"/>
              </a:lnSpc>
              <a:spcBef>
                <a:spcPts val="434"/>
              </a:spcBef>
              <a:buFont typeface="Arial MT"/>
              <a:buChar char="•"/>
              <a:tabLst>
                <a:tab pos="355600" algn="l"/>
                <a:tab pos="1953260" algn="l"/>
                <a:tab pos="2947035" algn="l"/>
                <a:tab pos="7534275" algn="l"/>
                <a:tab pos="10715625" algn="l"/>
              </a:tabLst>
            </a:pPr>
            <a:r>
              <a:rPr sz="4400" spc="-5" dirty="0">
                <a:latin typeface="Times New Roman"/>
                <a:cs typeface="Times New Roman"/>
              </a:rPr>
              <a:t>T</a:t>
            </a:r>
            <a:r>
              <a:rPr sz="4400" dirty="0">
                <a:latin typeface="Times New Roman"/>
                <a:cs typeface="Times New Roman"/>
              </a:rPr>
              <a:t>he </a:t>
            </a:r>
            <a:r>
              <a:rPr sz="4400" i="1" dirty="0">
                <a:latin typeface="Times New Roman"/>
                <a:cs typeface="Times New Roman"/>
              </a:rPr>
              <a:t>size</a:t>
            </a:r>
            <a:r>
              <a:rPr sz="4400" i="1" spc="-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of	</a:t>
            </a:r>
            <a:r>
              <a:rPr sz="4400" spc="-5" dirty="0">
                <a:latin typeface="Times New Roman"/>
                <a:cs typeface="Times New Roman"/>
              </a:rPr>
              <a:t>t</a:t>
            </a:r>
            <a:r>
              <a:rPr sz="4400" dirty="0">
                <a:latin typeface="Times New Roman"/>
                <a:cs typeface="Times New Roman"/>
              </a:rPr>
              <a:t>he</a:t>
            </a:r>
            <a:r>
              <a:rPr sz="4400" spc="-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CP</a:t>
            </a:r>
            <a:r>
              <a:rPr sz="4400" spc="-16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f</a:t>
            </a:r>
            <a:r>
              <a:rPr sz="4400" spc="-5" dirty="0">
                <a:latin typeface="Times New Roman"/>
                <a:cs typeface="Times New Roman"/>
              </a:rPr>
              <a:t>act</a:t>
            </a:r>
            <a:r>
              <a:rPr sz="4400" dirty="0">
                <a:latin typeface="Times New Roman"/>
                <a:cs typeface="Times New Roman"/>
              </a:rPr>
              <a:t>or</a:t>
            </a:r>
            <a:r>
              <a:rPr sz="4400" spc="-5" dirty="0">
                <a:latin typeface="Times New Roman"/>
                <a:cs typeface="Times New Roman"/>
              </a:rPr>
              <a:t>izati</a:t>
            </a:r>
            <a:r>
              <a:rPr sz="4400" dirty="0">
                <a:latin typeface="Times New Roman"/>
                <a:cs typeface="Times New Roman"/>
              </a:rPr>
              <a:t>on	</a:t>
            </a:r>
            <a:r>
              <a:rPr sz="4400" spc="-5" dirty="0">
                <a:latin typeface="Times New Roman"/>
                <a:cs typeface="Times New Roman"/>
              </a:rPr>
              <a:t>i</a:t>
            </a:r>
            <a:r>
              <a:rPr sz="4400" dirty="0">
                <a:latin typeface="Times New Roman"/>
                <a:cs typeface="Times New Roman"/>
              </a:rPr>
              <a:t>s </a:t>
            </a:r>
            <a:r>
              <a:rPr sz="4400" spc="-5" dirty="0">
                <a:latin typeface="Times New Roman"/>
                <a:cs typeface="Times New Roman"/>
              </a:rPr>
              <a:t>t</a:t>
            </a:r>
            <a:r>
              <a:rPr sz="4400" dirty="0">
                <a:latin typeface="Times New Roman"/>
                <a:cs typeface="Times New Roman"/>
              </a:rPr>
              <a:t>he</a:t>
            </a:r>
            <a:r>
              <a:rPr sz="4400" spc="-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nu</a:t>
            </a:r>
            <a:r>
              <a:rPr sz="4400" spc="-5" dirty="0">
                <a:latin typeface="Times New Roman"/>
                <a:cs typeface="Times New Roman"/>
              </a:rPr>
              <a:t>m</a:t>
            </a:r>
            <a:r>
              <a:rPr sz="4400" dirty="0">
                <a:latin typeface="Times New Roman"/>
                <a:cs typeface="Times New Roman"/>
              </a:rPr>
              <a:t>b</a:t>
            </a:r>
            <a:r>
              <a:rPr sz="4400" spc="-5" dirty="0">
                <a:latin typeface="Times New Roman"/>
                <a:cs typeface="Times New Roman"/>
              </a:rPr>
              <a:t>e</a:t>
            </a:r>
            <a:r>
              <a:rPr sz="4400" dirty="0">
                <a:latin typeface="Times New Roman"/>
                <a:cs typeface="Times New Roman"/>
              </a:rPr>
              <a:t>r	of  </a:t>
            </a:r>
            <a:r>
              <a:rPr sz="4400" spc="-5" dirty="0">
                <a:latin typeface="Times New Roman"/>
                <a:cs typeface="Times New Roman"/>
              </a:rPr>
              <a:t>rank-1	tensors involved</a:t>
            </a:r>
            <a:endParaRPr sz="44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5080"/>
              </a:lnSpc>
              <a:spcBef>
                <a:spcPts val="1140"/>
              </a:spcBef>
              <a:buFont typeface="Arial MT"/>
              <a:buChar char="•"/>
              <a:tabLst>
                <a:tab pos="355600" algn="l"/>
                <a:tab pos="1953260" algn="l"/>
                <a:tab pos="2930525" algn="l"/>
                <a:tab pos="4326255" algn="l"/>
                <a:tab pos="4808220" algn="l"/>
                <a:tab pos="5241290" algn="l"/>
                <a:tab pos="6281420" algn="l"/>
                <a:tab pos="8670925" algn="l"/>
                <a:tab pos="10534650" algn="l"/>
              </a:tabLst>
            </a:pPr>
            <a:r>
              <a:rPr sz="4400" spc="-5" dirty="0">
                <a:latin typeface="Times New Roman"/>
                <a:cs typeface="Times New Roman"/>
              </a:rPr>
              <a:t>T</a:t>
            </a:r>
            <a:r>
              <a:rPr sz="4400" dirty="0">
                <a:latin typeface="Times New Roman"/>
                <a:cs typeface="Times New Roman"/>
              </a:rPr>
              <a:t>he</a:t>
            </a:r>
            <a:r>
              <a:rPr sz="4400" spc="-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f</a:t>
            </a:r>
            <a:r>
              <a:rPr sz="4400" spc="-5" dirty="0">
                <a:latin typeface="Times New Roman"/>
                <a:cs typeface="Times New Roman"/>
              </a:rPr>
              <a:t>act</a:t>
            </a:r>
            <a:r>
              <a:rPr sz="4400" dirty="0">
                <a:latin typeface="Times New Roman"/>
                <a:cs typeface="Times New Roman"/>
              </a:rPr>
              <a:t>or</a:t>
            </a:r>
            <a:r>
              <a:rPr sz="4400" spc="-5" dirty="0">
                <a:latin typeface="Times New Roman"/>
                <a:cs typeface="Times New Roman"/>
              </a:rPr>
              <a:t>izati</a:t>
            </a:r>
            <a:r>
              <a:rPr sz="4400" dirty="0">
                <a:latin typeface="Times New Roman"/>
                <a:cs typeface="Times New Roman"/>
              </a:rPr>
              <a:t>on	</a:t>
            </a:r>
            <a:r>
              <a:rPr sz="4400" spc="-5" dirty="0">
                <a:latin typeface="Times New Roman"/>
                <a:cs typeface="Times New Roman"/>
              </a:rPr>
              <a:t>ca</a:t>
            </a:r>
            <a:r>
              <a:rPr sz="4400" dirty="0">
                <a:latin typeface="Times New Roman"/>
                <a:cs typeface="Times New Roman"/>
              </a:rPr>
              <a:t>n	</a:t>
            </a:r>
            <a:r>
              <a:rPr sz="4400" spc="-5" dirty="0">
                <a:latin typeface="Times New Roman"/>
                <a:cs typeface="Times New Roman"/>
              </a:rPr>
              <a:t>al</a:t>
            </a:r>
            <a:r>
              <a:rPr sz="4400" dirty="0">
                <a:latin typeface="Times New Roman"/>
                <a:cs typeface="Times New Roman"/>
              </a:rPr>
              <a:t>so	be</a:t>
            </a:r>
            <a:r>
              <a:rPr sz="4400" spc="-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wr</a:t>
            </a:r>
            <a:r>
              <a:rPr sz="4400" spc="-5" dirty="0">
                <a:latin typeface="Times New Roman"/>
                <a:cs typeface="Times New Roman"/>
              </a:rPr>
              <a:t>itte</a:t>
            </a:r>
            <a:r>
              <a:rPr sz="4400" dirty="0">
                <a:latin typeface="Times New Roman"/>
                <a:cs typeface="Times New Roman"/>
              </a:rPr>
              <a:t>n	us</a:t>
            </a:r>
            <a:r>
              <a:rPr sz="4400" spc="-5" dirty="0">
                <a:latin typeface="Times New Roman"/>
                <a:cs typeface="Times New Roman"/>
              </a:rPr>
              <a:t>i</a:t>
            </a:r>
            <a:r>
              <a:rPr sz="4400" dirty="0">
                <a:latin typeface="Times New Roman"/>
                <a:cs typeface="Times New Roman"/>
              </a:rPr>
              <a:t>ng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i="1" dirty="0">
                <a:latin typeface="Times New Roman"/>
                <a:cs typeface="Times New Roman"/>
              </a:rPr>
              <a:t>N	</a:t>
            </a:r>
            <a:r>
              <a:rPr sz="4400" dirty="0">
                <a:latin typeface="Times New Roman"/>
                <a:cs typeface="Times New Roman"/>
              </a:rPr>
              <a:t>f</a:t>
            </a:r>
            <a:r>
              <a:rPr sz="4400" spc="-5" dirty="0">
                <a:latin typeface="Times New Roman"/>
                <a:cs typeface="Times New Roman"/>
              </a:rPr>
              <a:t>act</a:t>
            </a:r>
            <a:r>
              <a:rPr sz="4400" dirty="0">
                <a:latin typeface="Times New Roman"/>
                <a:cs typeface="Times New Roman"/>
              </a:rPr>
              <a:t>or  </a:t>
            </a:r>
            <a:r>
              <a:rPr sz="4400" spc="-5" dirty="0">
                <a:latin typeface="Times New Roman"/>
                <a:cs typeface="Times New Roman"/>
              </a:rPr>
              <a:t>matrix	(for	order</a:t>
            </a:r>
            <a:r>
              <a:rPr sz="4400" i="1" spc="-5" dirty="0">
                <a:latin typeface="Times New Roman"/>
                <a:cs typeface="Times New Roman"/>
              </a:rPr>
              <a:t>-N	</a:t>
            </a:r>
            <a:r>
              <a:rPr sz="4400" spc="-5" dirty="0">
                <a:latin typeface="Times New Roman"/>
                <a:cs typeface="Times New Roman"/>
              </a:rPr>
              <a:t>tensor)</a:t>
            </a:r>
            <a:endParaRPr sz="4400">
              <a:latin typeface="Times New Roman"/>
              <a:cs typeface="Times New Roman"/>
            </a:endParaRPr>
          </a:p>
          <a:p>
            <a:pPr marL="819150" marR="464184" lvl="1" indent="-349250">
              <a:lnSpc>
                <a:spcPts val="4380"/>
              </a:lnSpc>
              <a:spcBef>
                <a:spcPts val="994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spc="-5" dirty="0">
                <a:latin typeface="Times New Roman"/>
                <a:cs typeface="Times New Roman"/>
              </a:rPr>
              <a:t>All</a:t>
            </a:r>
            <a:r>
              <a:rPr sz="3800" spc="-1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column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vectors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are collected in</a:t>
            </a:r>
            <a:r>
              <a:rPr sz="3800" dirty="0">
                <a:latin typeface="Times New Roman"/>
                <a:cs typeface="Times New Roman"/>
              </a:rPr>
              <a:t> one</a:t>
            </a:r>
            <a:r>
              <a:rPr sz="3800" spc="-5" dirty="0">
                <a:latin typeface="Times New Roman"/>
                <a:cs typeface="Times New Roman"/>
              </a:rPr>
              <a:t> matrix,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all </a:t>
            </a:r>
            <a:r>
              <a:rPr sz="3800" dirty="0">
                <a:latin typeface="Times New Roman"/>
                <a:cs typeface="Times New Roman"/>
              </a:rPr>
              <a:t>row </a:t>
            </a:r>
            <a:r>
              <a:rPr sz="3800" spc="-93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vectors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in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30" dirty="0">
                <a:latin typeface="Times New Roman"/>
                <a:cs typeface="Times New Roman"/>
              </a:rPr>
              <a:t>other,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all tube vectors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in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third,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etc.</a:t>
            </a:r>
            <a:endParaRPr sz="3800">
              <a:latin typeface="Times New Roman"/>
              <a:cs typeface="Times New Roman"/>
            </a:endParaRPr>
          </a:p>
          <a:p>
            <a:pPr marL="819150" marR="436880" lvl="1" indent="-349250">
              <a:lnSpc>
                <a:spcPts val="4380"/>
              </a:lnSpc>
              <a:spcBef>
                <a:spcPts val="1030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spc="-5" dirty="0">
                <a:latin typeface="Times New Roman"/>
                <a:cs typeface="Times New Roman"/>
              </a:rPr>
              <a:t>These matrices are typically called </a:t>
            </a:r>
            <a:r>
              <a:rPr sz="3800" b="1" dirty="0">
                <a:latin typeface="Times New Roman"/>
                <a:cs typeface="Times New Roman"/>
              </a:rPr>
              <a:t>A, B, </a:t>
            </a:r>
            <a:r>
              <a:rPr sz="3800" spc="-5" dirty="0">
                <a:latin typeface="Times New Roman"/>
                <a:cs typeface="Times New Roman"/>
              </a:rPr>
              <a:t>and </a:t>
            </a:r>
            <a:r>
              <a:rPr sz="3800" b="1" dirty="0">
                <a:latin typeface="Times New Roman"/>
                <a:cs typeface="Times New Roman"/>
              </a:rPr>
              <a:t>C </a:t>
            </a:r>
            <a:r>
              <a:rPr sz="3800" spc="-5" dirty="0">
                <a:latin typeface="Times New Roman"/>
                <a:cs typeface="Times New Roman"/>
              </a:rPr>
              <a:t>for </a:t>
            </a:r>
            <a:r>
              <a:rPr sz="3800" dirty="0">
                <a:latin typeface="Times New Roman"/>
                <a:cs typeface="Times New Roman"/>
              </a:rPr>
              <a:t>3rd </a:t>
            </a:r>
            <a:r>
              <a:rPr sz="3800" spc="-93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order tensors</a:t>
            </a:r>
            <a:endParaRPr sz="3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941197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12360" algn="l"/>
                <a:tab pos="8808085" algn="l"/>
              </a:tabLst>
            </a:pPr>
            <a:r>
              <a:rPr dirty="0"/>
              <a:t>CAND</a:t>
            </a:r>
            <a:r>
              <a:rPr spc="-5" dirty="0"/>
              <a:t>E</a:t>
            </a:r>
            <a:r>
              <a:rPr dirty="0"/>
              <a:t>COM,	</a:t>
            </a:r>
            <a:r>
              <a:rPr spc="-570" dirty="0"/>
              <a:t>P</a:t>
            </a:r>
            <a:r>
              <a:rPr dirty="0"/>
              <a:t>ARA</a:t>
            </a:r>
            <a:r>
              <a:rPr spc="-465" dirty="0"/>
              <a:t>F</a:t>
            </a:r>
            <a:r>
              <a:rPr dirty="0"/>
              <a:t>AC,	...</a:t>
            </a:r>
          </a:p>
        </p:txBody>
      </p:sp>
      <p:sp>
        <p:nvSpPr>
          <p:cNvPr id="3" name="object 3"/>
          <p:cNvSpPr/>
          <p:nvPr/>
        </p:nvSpPr>
        <p:spPr>
          <a:xfrm>
            <a:off x="512757" y="3132258"/>
            <a:ext cx="11984355" cy="0"/>
          </a:xfrm>
          <a:custGeom>
            <a:avLst/>
            <a:gdLst/>
            <a:ahLst/>
            <a:cxnLst/>
            <a:rect l="l" t="t" r="r" b="b"/>
            <a:pathLst>
              <a:path w="11984355">
                <a:moveTo>
                  <a:pt x="0" y="0"/>
                </a:moveTo>
                <a:lnTo>
                  <a:pt x="11983842" y="0"/>
                </a:lnTo>
              </a:path>
            </a:pathLst>
          </a:custGeom>
          <a:ln w="14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7952" y="3077829"/>
            <a:ext cx="805815" cy="3740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50" spc="285" dirty="0">
                <a:latin typeface="Calibri"/>
                <a:cs typeface="Calibri"/>
              </a:rPr>
              <a:t>N</a:t>
            </a:r>
            <a:r>
              <a:rPr sz="2250" spc="215" dirty="0">
                <a:latin typeface="Calibri"/>
                <a:cs typeface="Calibri"/>
              </a:rPr>
              <a:t>a</a:t>
            </a:r>
            <a:r>
              <a:rPr sz="2250" spc="225" dirty="0">
                <a:latin typeface="Calibri"/>
                <a:cs typeface="Calibri"/>
              </a:rPr>
              <a:t>m</a:t>
            </a:r>
            <a:r>
              <a:rPr sz="2250" spc="-40" dirty="0">
                <a:latin typeface="Calibri"/>
                <a:cs typeface="Calibri"/>
              </a:rPr>
              <a:t>e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5864" y="3077829"/>
            <a:ext cx="1703705" cy="3740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50" spc="140" dirty="0">
                <a:latin typeface="Calibri"/>
                <a:cs typeface="Calibri"/>
              </a:rPr>
              <a:t>Proposed</a:t>
            </a:r>
            <a:r>
              <a:rPr sz="2250" spc="220" dirty="0">
                <a:latin typeface="Calibri"/>
                <a:cs typeface="Calibri"/>
              </a:rPr>
              <a:t> </a:t>
            </a:r>
            <a:r>
              <a:rPr sz="2250" spc="180" dirty="0">
                <a:latin typeface="Calibri"/>
                <a:cs typeface="Calibri"/>
              </a:rPr>
              <a:t>by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2757" y="3491392"/>
            <a:ext cx="11984355" cy="0"/>
          </a:xfrm>
          <a:custGeom>
            <a:avLst/>
            <a:gdLst/>
            <a:ahLst/>
            <a:cxnLst/>
            <a:rect l="l" t="t" r="r" b="b"/>
            <a:pathLst>
              <a:path w="11984355">
                <a:moveTo>
                  <a:pt x="0" y="0"/>
                </a:moveTo>
                <a:lnTo>
                  <a:pt x="11983842" y="0"/>
                </a:lnTo>
              </a:path>
            </a:pathLst>
          </a:custGeom>
          <a:ln w="14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7952" y="3436962"/>
            <a:ext cx="7228205" cy="17526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3265804">
              <a:lnSpc>
                <a:spcPct val="100499"/>
              </a:lnSpc>
              <a:spcBef>
                <a:spcPts val="120"/>
              </a:spcBef>
            </a:pPr>
            <a:r>
              <a:rPr sz="2250" spc="170" dirty="0">
                <a:latin typeface="Calibri"/>
                <a:cs typeface="Calibri"/>
              </a:rPr>
              <a:t>Polyadic</a:t>
            </a:r>
            <a:r>
              <a:rPr sz="2250" spc="290" dirty="0">
                <a:latin typeface="Calibri"/>
                <a:cs typeface="Calibri"/>
              </a:rPr>
              <a:t> </a:t>
            </a:r>
            <a:r>
              <a:rPr sz="2250" spc="185" dirty="0">
                <a:latin typeface="Calibri"/>
                <a:cs typeface="Calibri"/>
              </a:rPr>
              <a:t>Form</a:t>
            </a:r>
            <a:r>
              <a:rPr sz="2250" spc="295" dirty="0">
                <a:latin typeface="Calibri"/>
                <a:cs typeface="Calibri"/>
              </a:rPr>
              <a:t> </a:t>
            </a:r>
            <a:r>
              <a:rPr sz="2250" spc="40" dirty="0">
                <a:latin typeface="Calibri"/>
                <a:cs typeface="Calibri"/>
              </a:rPr>
              <a:t>of</a:t>
            </a:r>
            <a:r>
              <a:rPr sz="2250" spc="295" dirty="0">
                <a:latin typeface="Calibri"/>
                <a:cs typeface="Calibri"/>
              </a:rPr>
              <a:t> </a:t>
            </a:r>
            <a:r>
              <a:rPr sz="2250" spc="135" dirty="0">
                <a:latin typeface="Calibri"/>
                <a:cs typeface="Calibri"/>
              </a:rPr>
              <a:t>a</a:t>
            </a:r>
            <a:r>
              <a:rPr sz="2250" spc="290" dirty="0">
                <a:latin typeface="Calibri"/>
                <a:cs typeface="Calibri"/>
              </a:rPr>
              <a:t> </a:t>
            </a:r>
            <a:r>
              <a:rPr sz="2250" spc="140" dirty="0">
                <a:latin typeface="Calibri"/>
                <a:cs typeface="Calibri"/>
              </a:rPr>
              <a:t>Tensor </a:t>
            </a:r>
            <a:r>
              <a:rPr sz="2250" spc="145" dirty="0">
                <a:latin typeface="Calibri"/>
                <a:cs typeface="Calibri"/>
              </a:rPr>
              <a:t> </a:t>
            </a:r>
            <a:r>
              <a:rPr sz="2250" spc="450" dirty="0">
                <a:latin typeface="Calibri"/>
                <a:cs typeface="Calibri"/>
              </a:rPr>
              <a:t>PARAFAC</a:t>
            </a:r>
            <a:r>
              <a:rPr sz="2250" spc="270" dirty="0">
                <a:latin typeface="Calibri"/>
                <a:cs typeface="Calibri"/>
              </a:rPr>
              <a:t> </a:t>
            </a:r>
            <a:r>
              <a:rPr sz="2250" spc="170" dirty="0">
                <a:latin typeface="Calibri"/>
                <a:cs typeface="Calibri"/>
              </a:rPr>
              <a:t>(Parallel</a:t>
            </a:r>
            <a:r>
              <a:rPr sz="2250" spc="275" dirty="0">
                <a:latin typeface="Calibri"/>
                <a:cs typeface="Calibri"/>
              </a:rPr>
              <a:t> </a:t>
            </a:r>
            <a:r>
              <a:rPr sz="2250" spc="165" dirty="0">
                <a:latin typeface="Calibri"/>
                <a:cs typeface="Calibri"/>
              </a:rPr>
              <a:t>Factors)</a:t>
            </a:r>
            <a:endParaRPr sz="2250">
              <a:latin typeface="Calibri"/>
              <a:cs typeface="Calibri"/>
            </a:endParaRPr>
          </a:p>
          <a:p>
            <a:pPr marL="12700" marR="5080">
              <a:lnSpc>
                <a:spcPct val="100499"/>
              </a:lnSpc>
            </a:pPr>
            <a:r>
              <a:rPr sz="2250" spc="465" dirty="0">
                <a:latin typeface="Calibri"/>
                <a:cs typeface="Calibri"/>
              </a:rPr>
              <a:t>CANDECOMP</a:t>
            </a:r>
            <a:r>
              <a:rPr sz="2250" spc="300" dirty="0">
                <a:latin typeface="Calibri"/>
                <a:cs typeface="Calibri"/>
              </a:rPr>
              <a:t> </a:t>
            </a:r>
            <a:r>
              <a:rPr sz="2250" spc="95" dirty="0">
                <a:latin typeface="Calibri"/>
                <a:cs typeface="Calibri"/>
              </a:rPr>
              <a:t>or</a:t>
            </a:r>
            <a:r>
              <a:rPr sz="2250" spc="305" dirty="0">
                <a:latin typeface="Calibri"/>
                <a:cs typeface="Calibri"/>
              </a:rPr>
              <a:t> </a:t>
            </a:r>
            <a:r>
              <a:rPr sz="2250" spc="475" dirty="0">
                <a:latin typeface="Calibri"/>
                <a:cs typeface="Calibri"/>
              </a:rPr>
              <a:t>CAND</a:t>
            </a:r>
            <a:r>
              <a:rPr sz="2250" spc="305" dirty="0">
                <a:latin typeface="Calibri"/>
                <a:cs typeface="Calibri"/>
              </a:rPr>
              <a:t> </a:t>
            </a:r>
            <a:r>
              <a:rPr sz="2250" spc="185" dirty="0">
                <a:latin typeface="Calibri"/>
                <a:cs typeface="Calibri"/>
              </a:rPr>
              <a:t>(Canonical</a:t>
            </a:r>
            <a:r>
              <a:rPr sz="2250" spc="310" dirty="0">
                <a:latin typeface="Calibri"/>
                <a:cs typeface="Calibri"/>
              </a:rPr>
              <a:t> </a:t>
            </a:r>
            <a:r>
              <a:rPr sz="2250" spc="125" dirty="0">
                <a:latin typeface="Calibri"/>
                <a:cs typeface="Calibri"/>
              </a:rPr>
              <a:t>decomposition) </a:t>
            </a:r>
            <a:r>
              <a:rPr sz="2250" spc="-495" dirty="0">
                <a:latin typeface="Calibri"/>
                <a:cs typeface="Calibri"/>
              </a:rPr>
              <a:t> </a:t>
            </a:r>
            <a:r>
              <a:rPr sz="2250" spc="165" dirty="0">
                <a:latin typeface="Calibri"/>
                <a:cs typeface="Calibri"/>
              </a:rPr>
              <a:t>Topographic</a:t>
            </a:r>
            <a:r>
              <a:rPr sz="2250" spc="295" dirty="0">
                <a:latin typeface="Calibri"/>
                <a:cs typeface="Calibri"/>
              </a:rPr>
              <a:t> </a:t>
            </a:r>
            <a:r>
              <a:rPr sz="2250" spc="155" dirty="0">
                <a:latin typeface="Calibri"/>
                <a:cs typeface="Calibri"/>
              </a:rPr>
              <a:t>Components</a:t>
            </a:r>
            <a:r>
              <a:rPr sz="2250" spc="295" dirty="0">
                <a:latin typeface="Calibri"/>
                <a:cs typeface="Calibri"/>
              </a:rPr>
              <a:t> </a:t>
            </a:r>
            <a:r>
              <a:rPr sz="2250" spc="135" dirty="0">
                <a:latin typeface="Calibri"/>
                <a:cs typeface="Calibri"/>
              </a:rPr>
              <a:t>Model</a:t>
            </a:r>
            <a:endParaRPr sz="2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250" spc="520" dirty="0">
                <a:latin typeface="Calibri"/>
                <a:cs typeface="Calibri"/>
              </a:rPr>
              <a:t>CP</a:t>
            </a:r>
            <a:r>
              <a:rPr sz="2250" spc="275" dirty="0">
                <a:latin typeface="Calibri"/>
                <a:cs typeface="Calibri"/>
              </a:rPr>
              <a:t> </a:t>
            </a:r>
            <a:r>
              <a:rPr sz="2250" spc="430" dirty="0">
                <a:latin typeface="Calibri"/>
                <a:cs typeface="Calibri"/>
              </a:rPr>
              <a:t>(CANDECOMP/PARAFAC)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55614" y="3436962"/>
            <a:ext cx="3937635" cy="17526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50" spc="160" dirty="0">
                <a:latin typeface="Calibri"/>
                <a:cs typeface="Calibri"/>
              </a:rPr>
              <a:t>Hitchcock,</a:t>
            </a:r>
            <a:r>
              <a:rPr sz="2250" spc="280" dirty="0">
                <a:latin typeface="Calibri"/>
                <a:cs typeface="Calibri"/>
              </a:rPr>
              <a:t> </a:t>
            </a:r>
            <a:r>
              <a:rPr sz="2250" spc="70" dirty="0">
                <a:latin typeface="Calibri"/>
                <a:cs typeface="Calibri"/>
              </a:rPr>
              <a:t>1927</a:t>
            </a:r>
            <a:r>
              <a:rPr sz="2250" spc="280" dirty="0">
                <a:latin typeface="Calibri"/>
                <a:cs typeface="Calibri"/>
              </a:rPr>
              <a:t> </a:t>
            </a:r>
            <a:r>
              <a:rPr sz="2250" spc="35" dirty="0">
                <a:latin typeface="Calibri"/>
                <a:cs typeface="Calibri"/>
              </a:rPr>
              <a:t>[105]</a:t>
            </a:r>
            <a:endParaRPr sz="2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250" spc="175" dirty="0">
                <a:latin typeface="Calibri"/>
                <a:cs typeface="Calibri"/>
              </a:rPr>
              <a:t>Harshman,</a:t>
            </a:r>
            <a:r>
              <a:rPr sz="2250" spc="280" dirty="0">
                <a:latin typeface="Calibri"/>
                <a:cs typeface="Calibri"/>
              </a:rPr>
              <a:t> </a:t>
            </a:r>
            <a:r>
              <a:rPr sz="2250" spc="70" dirty="0">
                <a:latin typeface="Calibri"/>
                <a:cs typeface="Calibri"/>
              </a:rPr>
              <a:t>1970</a:t>
            </a:r>
            <a:r>
              <a:rPr sz="2250" spc="280" dirty="0">
                <a:latin typeface="Calibri"/>
                <a:cs typeface="Calibri"/>
              </a:rPr>
              <a:t> </a:t>
            </a:r>
            <a:r>
              <a:rPr sz="2250" spc="25" dirty="0">
                <a:latin typeface="Calibri"/>
                <a:cs typeface="Calibri"/>
              </a:rPr>
              <a:t>[90]</a:t>
            </a:r>
            <a:endParaRPr sz="2250">
              <a:latin typeface="Calibri"/>
              <a:cs typeface="Calibri"/>
            </a:endParaRPr>
          </a:p>
          <a:p>
            <a:pPr marL="13335">
              <a:lnSpc>
                <a:spcPct val="100000"/>
              </a:lnSpc>
              <a:spcBef>
                <a:spcPts val="15"/>
              </a:spcBef>
            </a:pPr>
            <a:r>
              <a:rPr sz="2250" spc="190" dirty="0">
                <a:latin typeface="Calibri"/>
                <a:cs typeface="Calibri"/>
              </a:rPr>
              <a:t>Carroll</a:t>
            </a:r>
            <a:r>
              <a:rPr sz="2250" spc="290" dirty="0">
                <a:latin typeface="Calibri"/>
                <a:cs typeface="Calibri"/>
              </a:rPr>
              <a:t> </a:t>
            </a:r>
            <a:r>
              <a:rPr sz="2250" spc="155" dirty="0">
                <a:latin typeface="Calibri"/>
                <a:cs typeface="Calibri"/>
              </a:rPr>
              <a:t>and</a:t>
            </a:r>
            <a:r>
              <a:rPr sz="2250" spc="290" dirty="0">
                <a:latin typeface="Calibri"/>
                <a:cs typeface="Calibri"/>
              </a:rPr>
              <a:t> </a:t>
            </a:r>
            <a:r>
              <a:rPr sz="2250" spc="215" dirty="0">
                <a:latin typeface="Calibri"/>
                <a:cs typeface="Calibri"/>
              </a:rPr>
              <a:t>Chang,</a:t>
            </a:r>
            <a:r>
              <a:rPr sz="2250" spc="295" dirty="0">
                <a:latin typeface="Calibri"/>
                <a:cs typeface="Calibri"/>
              </a:rPr>
              <a:t> </a:t>
            </a:r>
            <a:r>
              <a:rPr sz="2250" spc="70" dirty="0">
                <a:latin typeface="Calibri"/>
                <a:cs typeface="Calibri"/>
              </a:rPr>
              <a:t>1970</a:t>
            </a:r>
            <a:r>
              <a:rPr sz="2250" spc="290" dirty="0">
                <a:latin typeface="Calibri"/>
                <a:cs typeface="Calibri"/>
              </a:rPr>
              <a:t> </a:t>
            </a:r>
            <a:r>
              <a:rPr sz="2250" spc="25" dirty="0">
                <a:latin typeface="Calibri"/>
                <a:cs typeface="Calibri"/>
              </a:rPr>
              <a:t>[38]</a:t>
            </a:r>
            <a:endParaRPr sz="2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250" spc="-10" dirty="0">
                <a:latin typeface="Calibri"/>
                <a:cs typeface="Calibri"/>
              </a:rPr>
              <a:t>M¨ocks,</a:t>
            </a:r>
            <a:r>
              <a:rPr sz="2250" spc="270" dirty="0">
                <a:latin typeface="Calibri"/>
                <a:cs typeface="Calibri"/>
              </a:rPr>
              <a:t> </a:t>
            </a:r>
            <a:r>
              <a:rPr sz="2250" spc="70" dirty="0">
                <a:latin typeface="Calibri"/>
                <a:cs typeface="Calibri"/>
              </a:rPr>
              <a:t>1988</a:t>
            </a:r>
            <a:r>
              <a:rPr sz="2250" spc="275" dirty="0">
                <a:latin typeface="Calibri"/>
                <a:cs typeface="Calibri"/>
              </a:rPr>
              <a:t> </a:t>
            </a:r>
            <a:r>
              <a:rPr sz="2250" spc="30" dirty="0">
                <a:latin typeface="Calibri"/>
                <a:cs typeface="Calibri"/>
              </a:rPr>
              <a:t>[166]</a:t>
            </a:r>
            <a:endParaRPr sz="2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250" spc="195" dirty="0">
                <a:latin typeface="Calibri"/>
                <a:cs typeface="Calibri"/>
              </a:rPr>
              <a:t>Kiers,</a:t>
            </a:r>
            <a:r>
              <a:rPr sz="2250" spc="280" dirty="0">
                <a:latin typeface="Calibri"/>
                <a:cs typeface="Calibri"/>
              </a:rPr>
              <a:t> </a:t>
            </a:r>
            <a:r>
              <a:rPr sz="2250" spc="70" dirty="0">
                <a:latin typeface="Calibri"/>
                <a:cs typeface="Calibri"/>
              </a:rPr>
              <a:t>2000</a:t>
            </a:r>
            <a:r>
              <a:rPr sz="2250" spc="285" dirty="0">
                <a:latin typeface="Calibri"/>
                <a:cs typeface="Calibri"/>
              </a:rPr>
              <a:t> </a:t>
            </a:r>
            <a:r>
              <a:rPr sz="2250" spc="35" dirty="0">
                <a:latin typeface="Calibri"/>
                <a:cs typeface="Calibri"/>
              </a:rPr>
              <a:t>[122]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2757" y="5229015"/>
            <a:ext cx="11984355" cy="0"/>
          </a:xfrm>
          <a:custGeom>
            <a:avLst/>
            <a:gdLst/>
            <a:ahLst/>
            <a:cxnLst/>
            <a:rect l="l" t="t" r="r" b="b"/>
            <a:pathLst>
              <a:path w="11984355">
                <a:moveTo>
                  <a:pt x="0" y="0"/>
                </a:moveTo>
                <a:lnTo>
                  <a:pt x="11983842" y="0"/>
                </a:lnTo>
              </a:path>
            </a:pathLst>
          </a:custGeom>
          <a:ln w="14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83788" y="5564522"/>
            <a:ext cx="10042525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37360" algn="l"/>
              </a:tabLst>
            </a:pPr>
            <a:r>
              <a:rPr sz="2850" spc="15" dirty="0">
                <a:latin typeface="Cambria"/>
                <a:cs typeface="Cambria"/>
              </a:rPr>
              <a:t>Table</a:t>
            </a:r>
            <a:r>
              <a:rPr sz="2850" spc="335" dirty="0">
                <a:latin typeface="Cambria"/>
                <a:cs typeface="Cambria"/>
              </a:rPr>
              <a:t> </a:t>
            </a:r>
            <a:r>
              <a:rPr sz="2850" spc="-15" dirty="0">
                <a:latin typeface="Cambria"/>
                <a:cs typeface="Cambria"/>
              </a:rPr>
              <a:t>3.1:	</a:t>
            </a:r>
            <a:r>
              <a:rPr sz="2850" spc="-10" dirty="0">
                <a:latin typeface="Cambria"/>
                <a:cs typeface="Cambria"/>
              </a:rPr>
              <a:t>Some</a:t>
            </a:r>
            <a:r>
              <a:rPr sz="2850" spc="330" dirty="0">
                <a:latin typeface="Cambria"/>
                <a:cs typeface="Cambria"/>
              </a:rPr>
              <a:t> </a:t>
            </a:r>
            <a:r>
              <a:rPr sz="2850" spc="-40" dirty="0">
                <a:latin typeface="Cambria"/>
                <a:cs typeface="Cambria"/>
              </a:rPr>
              <a:t>of</a:t>
            </a:r>
            <a:r>
              <a:rPr sz="2850" spc="325" dirty="0">
                <a:latin typeface="Cambria"/>
                <a:cs typeface="Cambria"/>
              </a:rPr>
              <a:t> </a:t>
            </a:r>
            <a:r>
              <a:rPr sz="2850" spc="10" dirty="0">
                <a:latin typeface="Cambria"/>
                <a:cs typeface="Cambria"/>
              </a:rPr>
              <a:t>the</a:t>
            </a:r>
            <a:r>
              <a:rPr sz="2850" spc="325" dirty="0">
                <a:latin typeface="Cambria"/>
                <a:cs typeface="Cambria"/>
              </a:rPr>
              <a:t> </a:t>
            </a:r>
            <a:r>
              <a:rPr sz="2850" spc="10" dirty="0">
                <a:latin typeface="Cambria"/>
                <a:cs typeface="Cambria"/>
              </a:rPr>
              <a:t>many</a:t>
            </a:r>
            <a:r>
              <a:rPr sz="2850" spc="320" dirty="0">
                <a:latin typeface="Cambria"/>
                <a:cs typeface="Cambria"/>
              </a:rPr>
              <a:t> </a:t>
            </a:r>
            <a:r>
              <a:rPr sz="2850" spc="-40" dirty="0">
                <a:latin typeface="Cambria"/>
                <a:cs typeface="Cambria"/>
              </a:rPr>
              <a:t>names</a:t>
            </a:r>
            <a:r>
              <a:rPr sz="2850" spc="325" dirty="0">
                <a:latin typeface="Cambria"/>
                <a:cs typeface="Cambria"/>
              </a:rPr>
              <a:t> </a:t>
            </a:r>
            <a:r>
              <a:rPr sz="2850" spc="-45" dirty="0">
                <a:latin typeface="Cambria"/>
                <a:cs typeface="Cambria"/>
              </a:rPr>
              <a:t>for</a:t>
            </a:r>
            <a:r>
              <a:rPr sz="2850" spc="325" dirty="0">
                <a:latin typeface="Cambria"/>
                <a:cs typeface="Cambria"/>
              </a:rPr>
              <a:t> </a:t>
            </a:r>
            <a:r>
              <a:rPr sz="2850" spc="10" dirty="0">
                <a:latin typeface="Cambria"/>
                <a:cs typeface="Cambria"/>
              </a:rPr>
              <a:t>the</a:t>
            </a:r>
            <a:r>
              <a:rPr sz="2850" spc="325" dirty="0">
                <a:latin typeface="Cambria"/>
                <a:cs typeface="Cambria"/>
              </a:rPr>
              <a:t> </a:t>
            </a:r>
            <a:r>
              <a:rPr sz="2850" spc="395" dirty="0">
                <a:latin typeface="Cambria"/>
                <a:cs typeface="Cambria"/>
              </a:rPr>
              <a:t>CP</a:t>
            </a:r>
            <a:r>
              <a:rPr sz="2850" spc="325" dirty="0">
                <a:latin typeface="Cambria"/>
                <a:cs typeface="Cambria"/>
              </a:rPr>
              <a:t> </a:t>
            </a:r>
            <a:r>
              <a:rPr sz="2850" spc="-5" dirty="0">
                <a:latin typeface="Cambria"/>
                <a:cs typeface="Cambria"/>
              </a:rPr>
              <a:t>decomposition.</a:t>
            </a:r>
            <a:endParaRPr sz="285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80216" y="8902700"/>
            <a:ext cx="2573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Kolda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Bader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2009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774954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14035" algn="l"/>
              </a:tabLst>
            </a:pPr>
            <a:r>
              <a:rPr spc="-5" dirty="0"/>
              <a:t>Another</a:t>
            </a:r>
            <a:r>
              <a:rPr spc="-105" dirty="0"/>
              <a:t> </a:t>
            </a:r>
            <a:r>
              <a:rPr spc="-100" dirty="0"/>
              <a:t>View</a:t>
            </a:r>
            <a:r>
              <a:rPr spc="15" dirty="0"/>
              <a:t> </a:t>
            </a:r>
            <a:r>
              <a:rPr dirty="0"/>
              <a:t>on	</a:t>
            </a:r>
            <a:r>
              <a:rPr spc="-5" dirty="0"/>
              <a:t>the</a:t>
            </a:r>
            <a:r>
              <a:rPr spc="-90" dirty="0"/>
              <a:t> </a:t>
            </a:r>
            <a:r>
              <a:rPr dirty="0"/>
              <a:t>CP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259755"/>
            <a:ext cx="10215880" cy="4601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68300" marR="17780" indent="-342900">
              <a:lnSpc>
                <a:spcPts val="5080"/>
              </a:lnSpc>
              <a:spcBef>
                <a:spcPts val="434"/>
              </a:spcBef>
              <a:buFont typeface="Arial MT"/>
              <a:buChar char="•"/>
              <a:tabLst>
                <a:tab pos="368300" algn="l"/>
                <a:tab pos="1842770" algn="l"/>
                <a:tab pos="5069840" algn="l"/>
                <a:tab pos="6776084" algn="l"/>
              </a:tabLst>
            </a:pPr>
            <a:r>
              <a:rPr sz="4400" spc="-5" dirty="0">
                <a:latin typeface="Times New Roman"/>
                <a:cs typeface="Times New Roman"/>
              </a:rPr>
              <a:t>Using	matricization,	</a:t>
            </a:r>
            <a:r>
              <a:rPr sz="4400" dirty="0">
                <a:latin typeface="Times New Roman"/>
                <a:cs typeface="Times New Roman"/>
              </a:rPr>
              <a:t>we</a:t>
            </a:r>
            <a:r>
              <a:rPr sz="4400" spc="-5" dirty="0">
                <a:latin typeface="Times New Roman"/>
                <a:cs typeface="Times New Roman"/>
              </a:rPr>
              <a:t> can	re-write</a:t>
            </a:r>
            <a:r>
              <a:rPr sz="4400" spc="-3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the</a:t>
            </a:r>
            <a:r>
              <a:rPr sz="4400" spc="-4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CP </a:t>
            </a:r>
            <a:r>
              <a:rPr sz="4400" spc="-108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decomposition</a:t>
            </a:r>
            <a:endParaRPr sz="44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700"/>
              </a:spcBef>
            </a:pPr>
            <a:r>
              <a:rPr sz="3800" dirty="0">
                <a:latin typeface="Arial MT"/>
                <a:cs typeface="Arial MT"/>
              </a:rPr>
              <a:t>–</a:t>
            </a:r>
            <a:r>
              <a:rPr sz="3800" spc="-420" dirty="0">
                <a:latin typeface="Arial MT"/>
                <a:cs typeface="Arial MT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One</a:t>
            </a:r>
            <a:r>
              <a:rPr sz="3800" spc="-5" dirty="0">
                <a:latin typeface="Times New Roman"/>
                <a:cs typeface="Times New Roman"/>
              </a:rPr>
              <a:t> e</a:t>
            </a:r>
            <a:r>
              <a:rPr sz="3800" dirty="0">
                <a:latin typeface="Times New Roman"/>
                <a:cs typeface="Times New Roman"/>
              </a:rPr>
              <a:t>qu</a:t>
            </a:r>
            <a:r>
              <a:rPr sz="3800" spc="-5" dirty="0">
                <a:latin typeface="Times New Roman"/>
                <a:cs typeface="Times New Roman"/>
              </a:rPr>
              <a:t>ati</a:t>
            </a:r>
            <a:r>
              <a:rPr sz="3800" dirty="0">
                <a:latin typeface="Times New Roman"/>
                <a:cs typeface="Times New Roman"/>
              </a:rPr>
              <a:t>on p</a:t>
            </a:r>
            <a:r>
              <a:rPr sz="3800" spc="-5" dirty="0">
                <a:latin typeface="Times New Roman"/>
                <a:cs typeface="Times New Roman"/>
              </a:rPr>
              <a:t>e</a:t>
            </a:r>
            <a:r>
              <a:rPr sz="3800" dirty="0">
                <a:latin typeface="Times New Roman"/>
                <a:cs typeface="Times New Roman"/>
              </a:rPr>
              <a:t>r </a:t>
            </a:r>
            <a:r>
              <a:rPr sz="3800" spc="-5" dirty="0">
                <a:latin typeface="Times New Roman"/>
                <a:cs typeface="Times New Roman"/>
              </a:rPr>
              <a:t>m</a:t>
            </a:r>
            <a:r>
              <a:rPr sz="3800" dirty="0">
                <a:latin typeface="Times New Roman"/>
                <a:cs typeface="Times New Roman"/>
              </a:rPr>
              <a:t>ode</a:t>
            </a:r>
            <a:endParaRPr sz="3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50">
              <a:latin typeface="Times New Roman"/>
              <a:cs typeface="Times New Roman"/>
            </a:endParaRPr>
          </a:p>
          <a:p>
            <a:pPr marL="4471670">
              <a:lnSpc>
                <a:spcPct val="100000"/>
              </a:lnSpc>
            </a:pPr>
            <a:r>
              <a:rPr sz="3550" b="1" spc="750" dirty="0">
                <a:latin typeface="Calibri"/>
                <a:cs typeface="Calibri"/>
              </a:rPr>
              <a:t>X</a:t>
            </a:r>
            <a:r>
              <a:rPr sz="3750" spc="-75" baseline="-14444" dirty="0">
                <a:latin typeface="SimSun"/>
                <a:cs typeface="SimSun"/>
              </a:rPr>
              <a:t>(</a:t>
            </a:r>
            <a:r>
              <a:rPr sz="3750" spc="240" baseline="-14444" dirty="0">
                <a:latin typeface="Calibri"/>
                <a:cs typeface="Calibri"/>
              </a:rPr>
              <a:t>1</a:t>
            </a:r>
            <a:r>
              <a:rPr sz="3750" spc="-30" baseline="-14444" dirty="0">
                <a:latin typeface="SimSun"/>
                <a:cs typeface="SimSun"/>
              </a:rPr>
              <a:t>)</a:t>
            </a:r>
            <a:r>
              <a:rPr sz="3750" spc="-157" baseline="-14444" dirty="0">
                <a:latin typeface="SimSun"/>
                <a:cs typeface="SimSun"/>
              </a:rPr>
              <a:t> </a:t>
            </a:r>
            <a:r>
              <a:rPr sz="3550" spc="635" dirty="0">
                <a:latin typeface="Microsoft Sans Serif"/>
                <a:cs typeface="Microsoft Sans Serif"/>
              </a:rPr>
              <a:t>=</a:t>
            </a:r>
            <a:r>
              <a:rPr sz="3550" spc="50" dirty="0">
                <a:latin typeface="Microsoft Sans Serif"/>
                <a:cs typeface="Microsoft Sans Serif"/>
              </a:rPr>
              <a:t> </a:t>
            </a:r>
            <a:r>
              <a:rPr sz="3550" b="1" spc="555" dirty="0">
                <a:latin typeface="Calibri"/>
                <a:cs typeface="Calibri"/>
              </a:rPr>
              <a:t>A</a:t>
            </a:r>
            <a:r>
              <a:rPr sz="3550" spc="204" dirty="0">
                <a:latin typeface="Microsoft Sans Serif"/>
                <a:cs typeface="Microsoft Sans Serif"/>
              </a:rPr>
              <a:t>(</a:t>
            </a:r>
            <a:r>
              <a:rPr sz="3550" b="1" spc="710" dirty="0">
                <a:latin typeface="Calibri"/>
                <a:cs typeface="Calibri"/>
              </a:rPr>
              <a:t>C</a:t>
            </a:r>
            <a:r>
              <a:rPr sz="3550" b="1" spc="-5" dirty="0">
                <a:latin typeface="Calibri"/>
                <a:cs typeface="Calibri"/>
              </a:rPr>
              <a:t> </a:t>
            </a:r>
            <a:r>
              <a:rPr sz="3550" spc="-765" dirty="0">
                <a:latin typeface="SimSun-ExtB"/>
                <a:cs typeface="SimSun-ExtB"/>
              </a:rPr>
              <a:t>Ⓢ</a:t>
            </a:r>
            <a:r>
              <a:rPr sz="3550" spc="-975" dirty="0">
                <a:latin typeface="SimSun-ExtB"/>
                <a:cs typeface="SimSun-ExtB"/>
              </a:rPr>
              <a:t> </a:t>
            </a:r>
            <a:r>
              <a:rPr sz="3550" b="1" spc="560" dirty="0">
                <a:latin typeface="Calibri"/>
                <a:cs typeface="Calibri"/>
              </a:rPr>
              <a:t>B</a:t>
            </a:r>
            <a:r>
              <a:rPr sz="3550" spc="204" dirty="0">
                <a:latin typeface="Microsoft Sans Serif"/>
                <a:cs typeface="Microsoft Sans Serif"/>
              </a:rPr>
              <a:t>)</a:t>
            </a:r>
            <a:r>
              <a:rPr sz="3750" spc="135" baseline="33333" dirty="0">
                <a:latin typeface="Trebuchet MS"/>
                <a:cs typeface="Trebuchet MS"/>
              </a:rPr>
              <a:t>T</a:t>
            </a:r>
            <a:endParaRPr sz="3750" baseline="33333">
              <a:latin typeface="Trebuchet MS"/>
              <a:cs typeface="Trebuchet MS"/>
            </a:endParaRPr>
          </a:p>
          <a:p>
            <a:pPr marL="4471670">
              <a:lnSpc>
                <a:spcPct val="100000"/>
              </a:lnSpc>
              <a:spcBef>
                <a:spcPts val="1685"/>
              </a:spcBef>
            </a:pPr>
            <a:r>
              <a:rPr sz="3550" b="1" spc="750" dirty="0">
                <a:latin typeface="Calibri"/>
                <a:cs typeface="Calibri"/>
              </a:rPr>
              <a:t>X</a:t>
            </a:r>
            <a:r>
              <a:rPr sz="3750" spc="-75" baseline="-14444" dirty="0">
                <a:latin typeface="SimSun"/>
                <a:cs typeface="SimSun"/>
              </a:rPr>
              <a:t>(</a:t>
            </a:r>
            <a:r>
              <a:rPr sz="3750" spc="240" baseline="-14444" dirty="0">
                <a:latin typeface="Calibri"/>
                <a:cs typeface="Calibri"/>
              </a:rPr>
              <a:t>2</a:t>
            </a:r>
            <a:r>
              <a:rPr sz="3750" spc="-30" baseline="-14444" dirty="0">
                <a:latin typeface="SimSun"/>
                <a:cs typeface="SimSun"/>
              </a:rPr>
              <a:t>)</a:t>
            </a:r>
            <a:r>
              <a:rPr sz="3750" spc="-157" baseline="-14444" dirty="0">
                <a:latin typeface="SimSun"/>
                <a:cs typeface="SimSun"/>
              </a:rPr>
              <a:t> </a:t>
            </a:r>
            <a:r>
              <a:rPr sz="3550" spc="635" dirty="0">
                <a:latin typeface="Microsoft Sans Serif"/>
                <a:cs typeface="Microsoft Sans Serif"/>
              </a:rPr>
              <a:t>=</a:t>
            </a:r>
            <a:r>
              <a:rPr sz="3550" spc="50" dirty="0">
                <a:latin typeface="Microsoft Sans Serif"/>
                <a:cs typeface="Microsoft Sans Serif"/>
              </a:rPr>
              <a:t> </a:t>
            </a:r>
            <a:r>
              <a:rPr sz="3550" b="1" spc="560" dirty="0">
                <a:latin typeface="Calibri"/>
                <a:cs typeface="Calibri"/>
              </a:rPr>
              <a:t>B</a:t>
            </a:r>
            <a:r>
              <a:rPr sz="3550" spc="204" dirty="0">
                <a:latin typeface="Microsoft Sans Serif"/>
                <a:cs typeface="Microsoft Sans Serif"/>
              </a:rPr>
              <a:t>(</a:t>
            </a:r>
            <a:r>
              <a:rPr sz="3550" b="1" spc="710" dirty="0">
                <a:latin typeface="Calibri"/>
                <a:cs typeface="Calibri"/>
              </a:rPr>
              <a:t>C</a:t>
            </a:r>
            <a:r>
              <a:rPr sz="3550" b="1" spc="-5" dirty="0">
                <a:latin typeface="Calibri"/>
                <a:cs typeface="Calibri"/>
              </a:rPr>
              <a:t> </a:t>
            </a:r>
            <a:r>
              <a:rPr sz="3550" spc="-765" dirty="0">
                <a:latin typeface="SimSun-ExtB"/>
                <a:cs typeface="SimSun-ExtB"/>
              </a:rPr>
              <a:t>Ⓢ</a:t>
            </a:r>
            <a:r>
              <a:rPr sz="3550" spc="-975" dirty="0">
                <a:latin typeface="SimSun-ExtB"/>
                <a:cs typeface="SimSun-ExtB"/>
              </a:rPr>
              <a:t> </a:t>
            </a:r>
            <a:r>
              <a:rPr sz="3550" b="1" spc="555" dirty="0">
                <a:latin typeface="Calibri"/>
                <a:cs typeface="Calibri"/>
              </a:rPr>
              <a:t>A</a:t>
            </a:r>
            <a:r>
              <a:rPr sz="3550" spc="204" dirty="0">
                <a:latin typeface="Microsoft Sans Serif"/>
                <a:cs typeface="Microsoft Sans Serif"/>
              </a:rPr>
              <a:t>)</a:t>
            </a:r>
            <a:r>
              <a:rPr sz="3750" spc="135" baseline="33333" dirty="0">
                <a:latin typeface="Trebuchet MS"/>
                <a:cs typeface="Trebuchet MS"/>
              </a:rPr>
              <a:t>T</a:t>
            </a:r>
            <a:endParaRPr sz="3750" baseline="33333">
              <a:latin typeface="Trebuchet MS"/>
              <a:cs typeface="Trebuchet MS"/>
            </a:endParaRPr>
          </a:p>
          <a:p>
            <a:pPr marL="4471670">
              <a:lnSpc>
                <a:spcPct val="100000"/>
              </a:lnSpc>
              <a:spcBef>
                <a:spcPts val="1685"/>
              </a:spcBef>
            </a:pPr>
            <a:r>
              <a:rPr sz="3550" b="1" spc="750" dirty="0">
                <a:latin typeface="Calibri"/>
                <a:cs typeface="Calibri"/>
              </a:rPr>
              <a:t>X</a:t>
            </a:r>
            <a:r>
              <a:rPr sz="3750" spc="-75" baseline="-14444" dirty="0">
                <a:latin typeface="SimSun"/>
                <a:cs typeface="SimSun"/>
              </a:rPr>
              <a:t>(</a:t>
            </a:r>
            <a:r>
              <a:rPr sz="3750" spc="240" baseline="-14444" dirty="0">
                <a:latin typeface="Calibri"/>
                <a:cs typeface="Calibri"/>
              </a:rPr>
              <a:t>3</a:t>
            </a:r>
            <a:r>
              <a:rPr sz="3750" spc="-30" baseline="-14444" dirty="0">
                <a:latin typeface="SimSun"/>
                <a:cs typeface="SimSun"/>
              </a:rPr>
              <a:t>)</a:t>
            </a:r>
            <a:r>
              <a:rPr sz="3750" spc="-157" baseline="-14444" dirty="0">
                <a:latin typeface="SimSun"/>
                <a:cs typeface="SimSun"/>
              </a:rPr>
              <a:t> </a:t>
            </a:r>
            <a:r>
              <a:rPr sz="3550" spc="635" dirty="0">
                <a:latin typeface="Microsoft Sans Serif"/>
                <a:cs typeface="Microsoft Sans Serif"/>
              </a:rPr>
              <a:t>=</a:t>
            </a:r>
            <a:r>
              <a:rPr sz="3550" spc="50" dirty="0">
                <a:latin typeface="Microsoft Sans Serif"/>
                <a:cs typeface="Microsoft Sans Serif"/>
              </a:rPr>
              <a:t> </a:t>
            </a:r>
            <a:r>
              <a:rPr sz="3550" b="1" spc="710" dirty="0">
                <a:latin typeface="Calibri"/>
                <a:cs typeface="Calibri"/>
              </a:rPr>
              <a:t>C</a:t>
            </a:r>
            <a:r>
              <a:rPr sz="3550" spc="204" dirty="0">
                <a:latin typeface="Microsoft Sans Serif"/>
                <a:cs typeface="Microsoft Sans Serif"/>
              </a:rPr>
              <a:t>(</a:t>
            </a:r>
            <a:r>
              <a:rPr sz="3550" b="1" spc="560" dirty="0">
                <a:latin typeface="Calibri"/>
                <a:cs typeface="Calibri"/>
              </a:rPr>
              <a:t>B</a:t>
            </a:r>
            <a:r>
              <a:rPr sz="3550" b="1" spc="-5" dirty="0">
                <a:latin typeface="Calibri"/>
                <a:cs typeface="Calibri"/>
              </a:rPr>
              <a:t> </a:t>
            </a:r>
            <a:r>
              <a:rPr sz="3550" spc="-765" dirty="0">
                <a:latin typeface="SimSun-ExtB"/>
                <a:cs typeface="SimSun-ExtB"/>
              </a:rPr>
              <a:t>Ⓢ</a:t>
            </a:r>
            <a:r>
              <a:rPr sz="3550" spc="-975" dirty="0">
                <a:latin typeface="SimSun-ExtB"/>
                <a:cs typeface="SimSun-ExtB"/>
              </a:rPr>
              <a:t> </a:t>
            </a:r>
            <a:r>
              <a:rPr sz="3550" b="1" spc="555" dirty="0">
                <a:latin typeface="Calibri"/>
                <a:cs typeface="Calibri"/>
              </a:rPr>
              <a:t>A</a:t>
            </a:r>
            <a:r>
              <a:rPr sz="3550" spc="204" dirty="0">
                <a:latin typeface="Microsoft Sans Serif"/>
                <a:cs typeface="Microsoft Sans Serif"/>
              </a:rPr>
              <a:t>)</a:t>
            </a:r>
            <a:r>
              <a:rPr sz="3750" spc="135" baseline="33333" dirty="0">
                <a:latin typeface="Trebuchet MS"/>
                <a:cs typeface="Trebuchet MS"/>
              </a:rPr>
              <a:t>T</a:t>
            </a:r>
            <a:endParaRPr sz="3750" baseline="33333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1016000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59380" algn="l"/>
              </a:tabLst>
            </a:pPr>
            <a:r>
              <a:rPr spc="-5" dirty="0"/>
              <a:t>Solving	</a:t>
            </a:r>
            <a:r>
              <a:rPr dirty="0"/>
              <a:t>CP:</a:t>
            </a:r>
            <a:r>
              <a:rPr spc="-135" dirty="0"/>
              <a:t> </a:t>
            </a:r>
            <a:r>
              <a:rPr spc="-5" dirty="0"/>
              <a:t>The</a:t>
            </a:r>
            <a:r>
              <a:rPr spc="-360" dirty="0"/>
              <a:t> </a:t>
            </a:r>
            <a:r>
              <a:rPr spc="-5" dirty="0"/>
              <a:t>ALS</a:t>
            </a:r>
            <a:r>
              <a:rPr spc="-360" dirty="0"/>
              <a:t> </a:t>
            </a:r>
            <a:r>
              <a:rPr spc="-5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300" y="1140460"/>
            <a:ext cx="6150610" cy="238760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19"/>
              </a:spcBef>
              <a:buAutoNum type="arabicPeriod"/>
              <a:tabLst>
                <a:tab pos="469900" algn="l"/>
                <a:tab pos="1354455" algn="l"/>
                <a:tab pos="1866900" algn="l"/>
                <a:tab pos="3356610" algn="l"/>
                <a:tab pos="4303395" algn="l"/>
              </a:tabLst>
            </a:pPr>
            <a:r>
              <a:rPr sz="4400" spc="-5" dirty="0">
                <a:latin typeface="Times New Roman"/>
                <a:cs typeface="Times New Roman"/>
              </a:rPr>
              <a:t>Fix	</a:t>
            </a:r>
            <a:r>
              <a:rPr sz="4400" b="1" dirty="0">
                <a:latin typeface="Times New Roman"/>
                <a:cs typeface="Times New Roman"/>
              </a:rPr>
              <a:t>B	</a:t>
            </a:r>
            <a:r>
              <a:rPr sz="4400" spc="-5" dirty="0">
                <a:latin typeface="Times New Roman"/>
                <a:cs typeface="Times New Roman"/>
              </a:rPr>
              <a:t>and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C	</a:t>
            </a:r>
            <a:r>
              <a:rPr sz="4400" spc="-5" dirty="0">
                <a:latin typeface="Times New Roman"/>
                <a:cs typeface="Times New Roman"/>
              </a:rPr>
              <a:t>and	solve</a:t>
            </a:r>
            <a:r>
              <a:rPr sz="4400" spc="-4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A</a:t>
            </a:r>
            <a:endParaRPr sz="4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919"/>
              </a:spcBef>
              <a:buAutoNum type="arabicPeriod"/>
              <a:tabLst>
                <a:tab pos="469900" algn="l"/>
                <a:tab pos="2394585" algn="l"/>
                <a:tab pos="3884295" algn="l"/>
              </a:tabLst>
            </a:pPr>
            <a:r>
              <a:rPr sz="4400" spc="-5" dirty="0">
                <a:latin typeface="Times New Roman"/>
                <a:cs typeface="Times New Roman"/>
              </a:rPr>
              <a:t>Solve</a:t>
            </a:r>
            <a:r>
              <a:rPr sz="4400" spc="1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B	</a:t>
            </a:r>
            <a:r>
              <a:rPr sz="4400" spc="-5" dirty="0">
                <a:latin typeface="Times New Roman"/>
                <a:cs typeface="Times New Roman"/>
              </a:rPr>
              <a:t>and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C	</a:t>
            </a:r>
            <a:r>
              <a:rPr sz="4400" spc="-5" dirty="0">
                <a:latin typeface="Times New Roman"/>
                <a:cs typeface="Times New Roman"/>
              </a:rPr>
              <a:t>similarly</a:t>
            </a:r>
            <a:endParaRPr sz="4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919"/>
              </a:spcBef>
              <a:buAutoNum type="arabicPeriod"/>
              <a:tabLst>
                <a:tab pos="469900" algn="l"/>
              </a:tabLst>
            </a:pPr>
            <a:r>
              <a:rPr sz="4400" spc="-5" dirty="0">
                <a:latin typeface="Times New Roman"/>
                <a:cs typeface="Times New Roman"/>
              </a:rPr>
              <a:t>Repeat</a:t>
            </a:r>
            <a:r>
              <a:rPr sz="4400" spc="-3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until</a:t>
            </a:r>
            <a:r>
              <a:rPr sz="4400" spc="-35" dirty="0">
                <a:latin typeface="Times New Roman"/>
                <a:cs typeface="Times New Roman"/>
              </a:rPr>
              <a:t> </a:t>
            </a:r>
            <a:r>
              <a:rPr sz="4400" spc="-10" dirty="0">
                <a:latin typeface="Times New Roman"/>
                <a:cs typeface="Times New Roman"/>
              </a:rPr>
              <a:t>convergence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1016000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59380" algn="l"/>
              </a:tabLst>
            </a:pPr>
            <a:r>
              <a:rPr spc="-5" dirty="0"/>
              <a:t>Solving	</a:t>
            </a:r>
            <a:r>
              <a:rPr dirty="0"/>
              <a:t>CP:</a:t>
            </a:r>
            <a:r>
              <a:rPr spc="-135" dirty="0"/>
              <a:t> </a:t>
            </a:r>
            <a:r>
              <a:rPr spc="-5" dirty="0"/>
              <a:t>The</a:t>
            </a:r>
            <a:r>
              <a:rPr spc="-360" dirty="0"/>
              <a:t> </a:t>
            </a:r>
            <a:r>
              <a:rPr spc="-5" dirty="0"/>
              <a:t>ALS</a:t>
            </a:r>
            <a:r>
              <a:rPr spc="-360" dirty="0"/>
              <a:t> </a:t>
            </a:r>
            <a:r>
              <a:rPr spc="-5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300" y="1140460"/>
            <a:ext cx="6150610" cy="238760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19"/>
              </a:spcBef>
              <a:buAutoNum type="arabicPeriod"/>
              <a:tabLst>
                <a:tab pos="469900" algn="l"/>
                <a:tab pos="1354455" algn="l"/>
                <a:tab pos="1866900" algn="l"/>
                <a:tab pos="3356610" algn="l"/>
                <a:tab pos="4303395" algn="l"/>
              </a:tabLst>
            </a:pPr>
            <a:r>
              <a:rPr sz="4400" spc="-5" dirty="0">
                <a:latin typeface="Times New Roman"/>
                <a:cs typeface="Times New Roman"/>
              </a:rPr>
              <a:t>Fix	</a:t>
            </a:r>
            <a:r>
              <a:rPr sz="4400" b="1" dirty="0">
                <a:latin typeface="Times New Roman"/>
                <a:cs typeface="Times New Roman"/>
              </a:rPr>
              <a:t>B	</a:t>
            </a:r>
            <a:r>
              <a:rPr sz="4400" spc="-5" dirty="0">
                <a:latin typeface="Times New Roman"/>
                <a:cs typeface="Times New Roman"/>
              </a:rPr>
              <a:t>and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C	</a:t>
            </a:r>
            <a:r>
              <a:rPr sz="4400" spc="-5" dirty="0">
                <a:latin typeface="Times New Roman"/>
                <a:cs typeface="Times New Roman"/>
              </a:rPr>
              <a:t>and	solve</a:t>
            </a:r>
            <a:r>
              <a:rPr sz="4400" spc="-4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A</a:t>
            </a:r>
            <a:endParaRPr sz="4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919"/>
              </a:spcBef>
              <a:buAutoNum type="arabicPeriod"/>
              <a:tabLst>
                <a:tab pos="469900" algn="l"/>
                <a:tab pos="2394585" algn="l"/>
                <a:tab pos="3884295" algn="l"/>
              </a:tabLst>
            </a:pPr>
            <a:r>
              <a:rPr sz="4400" spc="-5" dirty="0">
                <a:latin typeface="Times New Roman"/>
                <a:cs typeface="Times New Roman"/>
              </a:rPr>
              <a:t>Solve</a:t>
            </a:r>
            <a:r>
              <a:rPr sz="4400" spc="1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B	</a:t>
            </a:r>
            <a:r>
              <a:rPr sz="4400" spc="-5" dirty="0">
                <a:latin typeface="Times New Roman"/>
                <a:cs typeface="Times New Roman"/>
              </a:rPr>
              <a:t>and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C	</a:t>
            </a:r>
            <a:r>
              <a:rPr sz="4400" spc="-5" dirty="0">
                <a:latin typeface="Times New Roman"/>
                <a:cs typeface="Times New Roman"/>
              </a:rPr>
              <a:t>similarly</a:t>
            </a:r>
            <a:endParaRPr sz="4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919"/>
              </a:spcBef>
              <a:buAutoNum type="arabicPeriod"/>
              <a:tabLst>
                <a:tab pos="469900" algn="l"/>
              </a:tabLst>
            </a:pPr>
            <a:r>
              <a:rPr sz="4400" spc="-5" dirty="0">
                <a:latin typeface="Times New Roman"/>
                <a:cs typeface="Times New Roman"/>
              </a:rPr>
              <a:t>Repeat</a:t>
            </a:r>
            <a:r>
              <a:rPr sz="4400" spc="-3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until</a:t>
            </a:r>
            <a:r>
              <a:rPr sz="4400" spc="-35" dirty="0">
                <a:latin typeface="Times New Roman"/>
                <a:cs typeface="Times New Roman"/>
              </a:rPr>
              <a:t> </a:t>
            </a:r>
            <a:r>
              <a:rPr sz="4400" spc="-10" dirty="0">
                <a:latin typeface="Times New Roman"/>
                <a:cs typeface="Times New Roman"/>
              </a:rPr>
              <a:t>convergence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18220" y="4235974"/>
            <a:ext cx="4682490" cy="83439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ts val="3810"/>
              </a:lnSpc>
              <a:spcBef>
                <a:spcPts val="115"/>
              </a:spcBef>
              <a:tabLst>
                <a:tab pos="1125855" algn="l"/>
              </a:tabLst>
            </a:pPr>
            <a:r>
              <a:rPr sz="3550" spc="165" dirty="0">
                <a:latin typeface="Calibri"/>
                <a:cs typeface="Calibri"/>
              </a:rPr>
              <a:t>mi</a:t>
            </a:r>
            <a:r>
              <a:rPr sz="3550" spc="125" dirty="0">
                <a:latin typeface="Calibri"/>
                <a:cs typeface="Calibri"/>
              </a:rPr>
              <a:t>n	</a:t>
            </a:r>
            <a:r>
              <a:rPr sz="3550" b="1" spc="750" dirty="0">
                <a:latin typeface="Calibri"/>
                <a:cs typeface="Calibri"/>
              </a:rPr>
              <a:t>X</a:t>
            </a:r>
            <a:r>
              <a:rPr sz="3750" spc="-75" baseline="-14444" dirty="0">
                <a:latin typeface="SimSun"/>
                <a:cs typeface="SimSun"/>
              </a:rPr>
              <a:t>(</a:t>
            </a:r>
            <a:r>
              <a:rPr sz="3750" spc="172" baseline="-14444" dirty="0">
                <a:latin typeface="Trebuchet MS"/>
                <a:cs typeface="Trebuchet MS"/>
              </a:rPr>
              <a:t>1</a:t>
            </a:r>
            <a:r>
              <a:rPr sz="3750" spc="-30" baseline="-14444" dirty="0">
                <a:latin typeface="SimSun"/>
                <a:cs typeface="SimSun"/>
              </a:rPr>
              <a:t>)</a:t>
            </a:r>
            <a:r>
              <a:rPr sz="3750" spc="-457" baseline="-14444" dirty="0">
                <a:latin typeface="SimSun"/>
                <a:cs typeface="SimSun"/>
              </a:rPr>
              <a:t> </a:t>
            </a:r>
            <a:r>
              <a:rPr sz="3550" spc="-840" dirty="0">
                <a:latin typeface="SimSun"/>
                <a:cs typeface="SimSun"/>
              </a:rPr>
              <a:t>—</a:t>
            </a:r>
            <a:r>
              <a:rPr sz="3550" spc="-980" dirty="0">
                <a:latin typeface="SimSun"/>
                <a:cs typeface="SimSun"/>
              </a:rPr>
              <a:t> </a:t>
            </a:r>
            <a:r>
              <a:rPr sz="3550" b="1" spc="555" dirty="0">
                <a:latin typeface="Calibri"/>
                <a:cs typeface="Calibri"/>
              </a:rPr>
              <a:t>A</a:t>
            </a:r>
            <a:r>
              <a:rPr sz="3550" spc="85" dirty="0">
                <a:latin typeface="Trebuchet MS"/>
                <a:cs typeface="Trebuchet MS"/>
              </a:rPr>
              <a:t>(</a:t>
            </a:r>
            <a:r>
              <a:rPr sz="3550" b="1" spc="710" dirty="0">
                <a:latin typeface="Calibri"/>
                <a:cs typeface="Calibri"/>
              </a:rPr>
              <a:t>C</a:t>
            </a:r>
            <a:r>
              <a:rPr sz="3550" b="1" spc="-5" dirty="0">
                <a:latin typeface="Calibri"/>
                <a:cs typeface="Calibri"/>
              </a:rPr>
              <a:t> </a:t>
            </a:r>
            <a:r>
              <a:rPr sz="3550" spc="-765" dirty="0">
                <a:latin typeface="SimSun-ExtB"/>
                <a:cs typeface="SimSun-ExtB"/>
              </a:rPr>
              <a:t>Ⓢ</a:t>
            </a:r>
            <a:r>
              <a:rPr sz="3550" spc="-975" dirty="0">
                <a:latin typeface="SimSun-ExtB"/>
                <a:cs typeface="SimSun-ExtB"/>
              </a:rPr>
              <a:t> </a:t>
            </a:r>
            <a:r>
              <a:rPr sz="3550" b="1" spc="560" dirty="0">
                <a:latin typeface="Calibri"/>
                <a:cs typeface="Calibri"/>
              </a:rPr>
              <a:t>B</a:t>
            </a:r>
            <a:r>
              <a:rPr sz="3550" spc="85" dirty="0">
                <a:latin typeface="Trebuchet MS"/>
                <a:cs typeface="Trebuchet MS"/>
              </a:rPr>
              <a:t>)</a:t>
            </a:r>
            <a:r>
              <a:rPr sz="3750" spc="135" baseline="32222" dirty="0">
                <a:latin typeface="Trebuchet MS"/>
                <a:cs typeface="Trebuchet MS"/>
              </a:rPr>
              <a:t>T</a:t>
            </a:r>
            <a:endParaRPr sz="3750" baseline="32222">
              <a:latin typeface="Trebuchet MS"/>
              <a:cs typeface="Trebuchet MS"/>
            </a:endParaRPr>
          </a:p>
          <a:p>
            <a:pPr marL="297180">
              <a:lnSpc>
                <a:spcPts val="2550"/>
              </a:lnSpc>
            </a:pPr>
            <a:r>
              <a:rPr sz="2500" b="1" spc="380" dirty="0"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53811" y="4548358"/>
            <a:ext cx="224154" cy="405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250" dirty="0">
                <a:latin typeface="Trebuchet MS"/>
                <a:cs typeface="Trebuchet MS"/>
              </a:rPr>
              <a:t>F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1016000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59380" algn="l"/>
              </a:tabLst>
            </a:pPr>
            <a:r>
              <a:rPr spc="-5" dirty="0"/>
              <a:t>Solving	</a:t>
            </a:r>
            <a:r>
              <a:rPr dirty="0"/>
              <a:t>CP:</a:t>
            </a:r>
            <a:r>
              <a:rPr spc="-135" dirty="0"/>
              <a:t> </a:t>
            </a:r>
            <a:r>
              <a:rPr spc="-5" dirty="0"/>
              <a:t>The</a:t>
            </a:r>
            <a:r>
              <a:rPr spc="-360" dirty="0"/>
              <a:t> </a:t>
            </a:r>
            <a:r>
              <a:rPr spc="-5" dirty="0"/>
              <a:t>ALS</a:t>
            </a:r>
            <a:r>
              <a:rPr spc="-360" dirty="0"/>
              <a:t> </a:t>
            </a:r>
            <a:r>
              <a:rPr spc="-5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300" y="1140460"/>
            <a:ext cx="6150610" cy="238760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19"/>
              </a:spcBef>
              <a:buAutoNum type="arabicPeriod"/>
              <a:tabLst>
                <a:tab pos="469900" algn="l"/>
                <a:tab pos="1354455" algn="l"/>
                <a:tab pos="1866900" algn="l"/>
                <a:tab pos="3356610" algn="l"/>
                <a:tab pos="4303395" algn="l"/>
              </a:tabLst>
            </a:pPr>
            <a:r>
              <a:rPr sz="4400" spc="-5" dirty="0">
                <a:latin typeface="Times New Roman"/>
                <a:cs typeface="Times New Roman"/>
              </a:rPr>
              <a:t>Fix	</a:t>
            </a:r>
            <a:r>
              <a:rPr sz="4400" b="1" dirty="0">
                <a:latin typeface="Times New Roman"/>
                <a:cs typeface="Times New Roman"/>
              </a:rPr>
              <a:t>B	</a:t>
            </a:r>
            <a:r>
              <a:rPr sz="4400" spc="-5" dirty="0">
                <a:latin typeface="Times New Roman"/>
                <a:cs typeface="Times New Roman"/>
              </a:rPr>
              <a:t>and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C	</a:t>
            </a:r>
            <a:r>
              <a:rPr sz="4400" spc="-5" dirty="0">
                <a:latin typeface="Times New Roman"/>
                <a:cs typeface="Times New Roman"/>
              </a:rPr>
              <a:t>and	solve</a:t>
            </a:r>
            <a:r>
              <a:rPr sz="4400" spc="-4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A</a:t>
            </a:r>
            <a:endParaRPr sz="4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919"/>
              </a:spcBef>
              <a:buAutoNum type="arabicPeriod"/>
              <a:tabLst>
                <a:tab pos="469900" algn="l"/>
                <a:tab pos="2394585" algn="l"/>
                <a:tab pos="3884295" algn="l"/>
              </a:tabLst>
            </a:pPr>
            <a:r>
              <a:rPr sz="4400" spc="-5" dirty="0">
                <a:latin typeface="Times New Roman"/>
                <a:cs typeface="Times New Roman"/>
              </a:rPr>
              <a:t>Solve</a:t>
            </a:r>
            <a:r>
              <a:rPr sz="4400" spc="1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B	</a:t>
            </a:r>
            <a:r>
              <a:rPr sz="4400" spc="-5" dirty="0">
                <a:latin typeface="Times New Roman"/>
                <a:cs typeface="Times New Roman"/>
              </a:rPr>
              <a:t>and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C	</a:t>
            </a:r>
            <a:r>
              <a:rPr sz="4400" spc="-5" dirty="0">
                <a:latin typeface="Times New Roman"/>
                <a:cs typeface="Times New Roman"/>
              </a:rPr>
              <a:t>similarly</a:t>
            </a:r>
            <a:endParaRPr sz="4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919"/>
              </a:spcBef>
              <a:buAutoNum type="arabicPeriod"/>
              <a:tabLst>
                <a:tab pos="469900" algn="l"/>
              </a:tabLst>
            </a:pPr>
            <a:r>
              <a:rPr sz="4400" spc="-5" dirty="0">
                <a:latin typeface="Times New Roman"/>
                <a:cs typeface="Times New Roman"/>
              </a:rPr>
              <a:t>Repeat</a:t>
            </a:r>
            <a:r>
              <a:rPr sz="4400" spc="-3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until</a:t>
            </a:r>
            <a:r>
              <a:rPr sz="4400" spc="-35" dirty="0">
                <a:latin typeface="Times New Roman"/>
                <a:cs typeface="Times New Roman"/>
              </a:rPr>
              <a:t> </a:t>
            </a:r>
            <a:r>
              <a:rPr sz="4400" spc="-10" dirty="0">
                <a:latin typeface="Times New Roman"/>
                <a:cs typeface="Times New Roman"/>
              </a:rPr>
              <a:t>convergence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18220" y="4235974"/>
            <a:ext cx="4682490" cy="83439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ts val="3810"/>
              </a:lnSpc>
              <a:spcBef>
                <a:spcPts val="115"/>
              </a:spcBef>
              <a:tabLst>
                <a:tab pos="1125855" algn="l"/>
              </a:tabLst>
            </a:pPr>
            <a:r>
              <a:rPr sz="3550" spc="165" dirty="0">
                <a:latin typeface="Calibri"/>
                <a:cs typeface="Calibri"/>
              </a:rPr>
              <a:t>mi</a:t>
            </a:r>
            <a:r>
              <a:rPr sz="3550" spc="125" dirty="0">
                <a:latin typeface="Calibri"/>
                <a:cs typeface="Calibri"/>
              </a:rPr>
              <a:t>n	</a:t>
            </a:r>
            <a:r>
              <a:rPr sz="3550" b="1" spc="750" dirty="0">
                <a:latin typeface="Calibri"/>
                <a:cs typeface="Calibri"/>
              </a:rPr>
              <a:t>X</a:t>
            </a:r>
            <a:r>
              <a:rPr sz="3750" spc="-75" baseline="-14444" dirty="0">
                <a:latin typeface="SimSun"/>
                <a:cs typeface="SimSun"/>
              </a:rPr>
              <a:t>(</a:t>
            </a:r>
            <a:r>
              <a:rPr sz="3750" spc="172" baseline="-14444" dirty="0">
                <a:latin typeface="Trebuchet MS"/>
                <a:cs typeface="Trebuchet MS"/>
              </a:rPr>
              <a:t>1</a:t>
            </a:r>
            <a:r>
              <a:rPr sz="3750" spc="-30" baseline="-14444" dirty="0">
                <a:latin typeface="SimSun"/>
                <a:cs typeface="SimSun"/>
              </a:rPr>
              <a:t>)</a:t>
            </a:r>
            <a:r>
              <a:rPr sz="3750" spc="-457" baseline="-14444" dirty="0">
                <a:latin typeface="SimSun"/>
                <a:cs typeface="SimSun"/>
              </a:rPr>
              <a:t> </a:t>
            </a:r>
            <a:r>
              <a:rPr sz="3550" spc="-840" dirty="0">
                <a:latin typeface="SimSun"/>
                <a:cs typeface="SimSun"/>
              </a:rPr>
              <a:t>—</a:t>
            </a:r>
            <a:r>
              <a:rPr sz="3550" spc="-980" dirty="0">
                <a:latin typeface="SimSun"/>
                <a:cs typeface="SimSun"/>
              </a:rPr>
              <a:t> </a:t>
            </a:r>
            <a:r>
              <a:rPr sz="3550" b="1" spc="555" dirty="0">
                <a:latin typeface="Calibri"/>
                <a:cs typeface="Calibri"/>
              </a:rPr>
              <a:t>A</a:t>
            </a:r>
            <a:r>
              <a:rPr sz="3550" spc="85" dirty="0">
                <a:latin typeface="Trebuchet MS"/>
                <a:cs typeface="Trebuchet MS"/>
              </a:rPr>
              <a:t>(</a:t>
            </a:r>
            <a:r>
              <a:rPr sz="3550" b="1" spc="710" dirty="0">
                <a:latin typeface="Calibri"/>
                <a:cs typeface="Calibri"/>
              </a:rPr>
              <a:t>C</a:t>
            </a:r>
            <a:r>
              <a:rPr sz="3550" b="1" spc="-5" dirty="0">
                <a:latin typeface="Calibri"/>
                <a:cs typeface="Calibri"/>
              </a:rPr>
              <a:t> </a:t>
            </a:r>
            <a:r>
              <a:rPr sz="3550" spc="-765" dirty="0">
                <a:latin typeface="SimSun-ExtB"/>
                <a:cs typeface="SimSun-ExtB"/>
              </a:rPr>
              <a:t>Ⓢ</a:t>
            </a:r>
            <a:r>
              <a:rPr sz="3550" spc="-975" dirty="0">
                <a:latin typeface="SimSun-ExtB"/>
                <a:cs typeface="SimSun-ExtB"/>
              </a:rPr>
              <a:t> </a:t>
            </a:r>
            <a:r>
              <a:rPr sz="3550" b="1" spc="560" dirty="0">
                <a:latin typeface="Calibri"/>
                <a:cs typeface="Calibri"/>
              </a:rPr>
              <a:t>B</a:t>
            </a:r>
            <a:r>
              <a:rPr sz="3550" spc="85" dirty="0">
                <a:latin typeface="Trebuchet MS"/>
                <a:cs typeface="Trebuchet MS"/>
              </a:rPr>
              <a:t>)</a:t>
            </a:r>
            <a:r>
              <a:rPr sz="3750" spc="135" baseline="32222" dirty="0">
                <a:latin typeface="Trebuchet MS"/>
                <a:cs typeface="Trebuchet MS"/>
              </a:rPr>
              <a:t>T</a:t>
            </a:r>
            <a:endParaRPr sz="3750" baseline="32222">
              <a:latin typeface="Trebuchet MS"/>
              <a:cs typeface="Trebuchet MS"/>
            </a:endParaRPr>
          </a:p>
          <a:p>
            <a:pPr marL="297180">
              <a:lnSpc>
                <a:spcPts val="2550"/>
              </a:lnSpc>
            </a:pPr>
            <a:r>
              <a:rPr sz="2500" b="1" spc="380" dirty="0"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53811" y="4548358"/>
            <a:ext cx="224154" cy="405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250" dirty="0">
                <a:latin typeface="Trebuchet MS"/>
                <a:cs typeface="Trebuchet MS"/>
              </a:rPr>
              <a:t>F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8241" y="5496826"/>
            <a:ext cx="3840479" cy="619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30480" algn="r">
              <a:lnSpc>
                <a:spcPts val="1710"/>
              </a:lnSpc>
              <a:spcBef>
                <a:spcPts val="90"/>
              </a:spcBef>
            </a:pPr>
            <a:r>
              <a:rPr sz="2500" spc="90" dirty="0">
                <a:latin typeface="Trebuchet MS"/>
                <a:cs typeface="Trebuchet MS"/>
              </a:rPr>
              <a:t>T</a:t>
            </a:r>
            <a:endParaRPr sz="2500">
              <a:latin typeface="Trebuchet MS"/>
              <a:cs typeface="Trebuchet MS"/>
            </a:endParaRPr>
          </a:p>
          <a:p>
            <a:pPr marL="38100">
              <a:lnSpc>
                <a:spcPts val="2970"/>
              </a:lnSpc>
            </a:pPr>
            <a:r>
              <a:rPr sz="3550" b="1" spc="555" dirty="0">
                <a:latin typeface="Calibri"/>
                <a:cs typeface="Calibri"/>
              </a:rPr>
              <a:t>A</a:t>
            </a:r>
            <a:r>
              <a:rPr sz="3550" b="1" spc="195" dirty="0">
                <a:latin typeface="Calibri"/>
                <a:cs typeface="Calibri"/>
              </a:rPr>
              <a:t> </a:t>
            </a:r>
            <a:r>
              <a:rPr sz="3550" spc="635" dirty="0">
                <a:latin typeface="Microsoft Sans Serif"/>
                <a:cs typeface="Microsoft Sans Serif"/>
              </a:rPr>
              <a:t>=</a:t>
            </a:r>
            <a:r>
              <a:rPr sz="3550" spc="50" dirty="0">
                <a:latin typeface="Microsoft Sans Serif"/>
                <a:cs typeface="Microsoft Sans Serif"/>
              </a:rPr>
              <a:t> </a:t>
            </a:r>
            <a:r>
              <a:rPr sz="3550" b="1" spc="750" dirty="0">
                <a:latin typeface="Calibri"/>
                <a:cs typeface="Calibri"/>
              </a:rPr>
              <a:t>X</a:t>
            </a:r>
            <a:r>
              <a:rPr sz="3750" spc="-75" baseline="-14444" dirty="0">
                <a:latin typeface="SimSun"/>
                <a:cs typeface="SimSun"/>
              </a:rPr>
              <a:t>(</a:t>
            </a:r>
            <a:r>
              <a:rPr sz="3750" spc="172" baseline="-14444" dirty="0">
                <a:latin typeface="Trebuchet MS"/>
                <a:cs typeface="Trebuchet MS"/>
              </a:rPr>
              <a:t>1</a:t>
            </a:r>
            <a:r>
              <a:rPr sz="3750" spc="-30" baseline="-14444" dirty="0">
                <a:latin typeface="SimSun"/>
                <a:cs typeface="SimSun"/>
              </a:rPr>
              <a:t>)</a:t>
            </a:r>
            <a:r>
              <a:rPr sz="3750" spc="810" baseline="-14444" dirty="0">
                <a:latin typeface="SimSun"/>
                <a:cs typeface="SimSun"/>
              </a:rPr>
              <a:t> </a:t>
            </a:r>
            <a:r>
              <a:rPr sz="3550" spc="204" dirty="0">
                <a:latin typeface="Microsoft Sans Serif"/>
                <a:cs typeface="Microsoft Sans Serif"/>
              </a:rPr>
              <a:t>(</a:t>
            </a:r>
            <a:r>
              <a:rPr sz="3550" b="1" spc="710" dirty="0">
                <a:latin typeface="Calibri"/>
                <a:cs typeface="Calibri"/>
              </a:rPr>
              <a:t>C</a:t>
            </a:r>
            <a:r>
              <a:rPr sz="3550" b="1" spc="-5" dirty="0">
                <a:latin typeface="Calibri"/>
                <a:cs typeface="Calibri"/>
              </a:rPr>
              <a:t> </a:t>
            </a:r>
            <a:r>
              <a:rPr sz="3550" spc="-765" dirty="0">
                <a:latin typeface="SimSun-ExtB"/>
                <a:cs typeface="SimSun-ExtB"/>
              </a:rPr>
              <a:t>Ⓢ</a:t>
            </a:r>
            <a:r>
              <a:rPr sz="3550" spc="-975" dirty="0">
                <a:latin typeface="SimSun-ExtB"/>
                <a:cs typeface="SimSun-ExtB"/>
              </a:rPr>
              <a:t> </a:t>
            </a:r>
            <a:r>
              <a:rPr sz="3550" b="1" spc="560" dirty="0">
                <a:latin typeface="Calibri"/>
                <a:cs typeface="Calibri"/>
              </a:rPr>
              <a:t>B</a:t>
            </a:r>
            <a:r>
              <a:rPr sz="3550" spc="204" dirty="0">
                <a:latin typeface="Microsoft Sans Serif"/>
                <a:cs typeface="Microsoft Sans Serif"/>
              </a:rPr>
              <a:t>)</a:t>
            </a:r>
            <a:endParaRPr sz="35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0122" y="5418183"/>
            <a:ext cx="192405" cy="405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0" i="1" spc="-80" dirty="0">
                <a:latin typeface="Arial"/>
                <a:cs typeface="Arial"/>
              </a:rPr>
              <a:t>†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1016000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59380" algn="l"/>
              </a:tabLst>
            </a:pPr>
            <a:r>
              <a:rPr spc="-5" dirty="0"/>
              <a:t>Solving	</a:t>
            </a:r>
            <a:r>
              <a:rPr dirty="0"/>
              <a:t>CP:</a:t>
            </a:r>
            <a:r>
              <a:rPr spc="-135" dirty="0"/>
              <a:t> </a:t>
            </a:r>
            <a:r>
              <a:rPr spc="-5" dirty="0"/>
              <a:t>The</a:t>
            </a:r>
            <a:r>
              <a:rPr spc="-360" dirty="0"/>
              <a:t> </a:t>
            </a:r>
            <a:r>
              <a:rPr spc="-5" dirty="0"/>
              <a:t>ALS</a:t>
            </a:r>
            <a:r>
              <a:rPr spc="-360" dirty="0"/>
              <a:t> </a:t>
            </a:r>
            <a:r>
              <a:rPr spc="-5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300" y="1140460"/>
            <a:ext cx="6150610" cy="238760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19"/>
              </a:spcBef>
              <a:buAutoNum type="arabicPeriod"/>
              <a:tabLst>
                <a:tab pos="469900" algn="l"/>
                <a:tab pos="1354455" algn="l"/>
                <a:tab pos="1866900" algn="l"/>
                <a:tab pos="3356610" algn="l"/>
                <a:tab pos="4303395" algn="l"/>
              </a:tabLst>
            </a:pPr>
            <a:r>
              <a:rPr sz="4400" spc="-5" dirty="0">
                <a:latin typeface="Times New Roman"/>
                <a:cs typeface="Times New Roman"/>
              </a:rPr>
              <a:t>Fix	</a:t>
            </a:r>
            <a:r>
              <a:rPr sz="4400" b="1" dirty="0">
                <a:latin typeface="Times New Roman"/>
                <a:cs typeface="Times New Roman"/>
              </a:rPr>
              <a:t>B	</a:t>
            </a:r>
            <a:r>
              <a:rPr sz="4400" spc="-5" dirty="0">
                <a:latin typeface="Times New Roman"/>
                <a:cs typeface="Times New Roman"/>
              </a:rPr>
              <a:t>and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C	</a:t>
            </a:r>
            <a:r>
              <a:rPr sz="4400" spc="-5" dirty="0">
                <a:latin typeface="Times New Roman"/>
                <a:cs typeface="Times New Roman"/>
              </a:rPr>
              <a:t>and	solve</a:t>
            </a:r>
            <a:r>
              <a:rPr sz="4400" spc="-4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A</a:t>
            </a:r>
            <a:endParaRPr sz="4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919"/>
              </a:spcBef>
              <a:buAutoNum type="arabicPeriod"/>
              <a:tabLst>
                <a:tab pos="469900" algn="l"/>
                <a:tab pos="2394585" algn="l"/>
                <a:tab pos="3884295" algn="l"/>
              </a:tabLst>
            </a:pPr>
            <a:r>
              <a:rPr sz="4400" spc="-5" dirty="0">
                <a:latin typeface="Times New Roman"/>
                <a:cs typeface="Times New Roman"/>
              </a:rPr>
              <a:t>Solve</a:t>
            </a:r>
            <a:r>
              <a:rPr sz="4400" spc="1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B	</a:t>
            </a:r>
            <a:r>
              <a:rPr sz="4400" spc="-5" dirty="0">
                <a:latin typeface="Times New Roman"/>
                <a:cs typeface="Times New Roman"/>
              </a:rPr>
              <a:t>and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C	</a:t>
            </a:r>
            <a:r>
              <a:rPr sz="4400" spc="-5" dirty="0">
                <a:latin typeface="Times New Roman"/>
                <a:cs typeface="Times New Roman"/>
              </a:rPr>
              <a:t>similarly</a:t>
            </a:r>
            <a:endParaRPr sz="4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919"/>
              </a:spcBef>
              <a:buAutoNum type="arabicPeriod"/>
              <a:tabLst>
                <a:tab pos="469900" algn="l"/>
              </a:tabLst>
            </a:pPr>
            <a:r>
              <a:rPr sz="4400" spc="-5" dirty="0">
                <a:latin typeface="Times New Roman"/>
                <a:cs typeface="Times New Roman"/>
              </a:rPr>
              <a:t>Repeat</a:t>
            </a:r>
            <a:r>
              <a:rPr sz="4400" spc="-3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until</a:t>
            </a:r>
            <a:r>
              <a:rPr sz="4400" spc="-35" dirty="0">
                <a:latin typeface="Times New Roman"/>
                <a:cs typeface="Times New Roman"/>
              </a:rPr>
              <a:t> </a:t>
            </a:r>
            <a:r>
              <a:rPr sz="4400" spc="-10" dirty="0">
                <a:latin typeface="Times New Roman"/>
                <a:cs typeface="Times New Roman"/>
              </a:rPr>
              <a:t>convergence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18220" y="4235974"/>
            <a:ext cx="4682490" cy="83439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ts val="3810"/>
              </a:lnSpc>
              <a:spcBef>
                <a:spcPts val="115"/>
              </a:spcBef>
              <a:tabLst>
                <a:tab pos="1125855" algn="l"/>
              </a:tabLst>
            </a:pPr>
            <a:r>
              <a:rPr sz="3550" spc="165" dirty="0">
                <a:latin typeface="Calibri"/>
                <a:cs typeface="Calibri"/>
              </a:rPr>
              <a:t>mi</a:t>
            </a:r>
            <a:r>
              <a:rPr sz="3550" spc="125" dirty="0">
                <a:latin typeface="Calibri"/>
                <a:cs typeface="Calibri"/>
              </a:rPr>
              <a:t>n	</a:t>
            </a:r>
            <a:r>
              <a:rPr sz="3550" b="1" spc="750" dirty="0">
                <a:latin typeface="Calibri"/>
                <a:cs typeface="Calibri"/>
              </a:rPr>
              <a:t>X</a:t>
            </a:r>
            <a:r>
              <a:rPr sz="3750" spc="-75" baseline="-14444" dirty="0">
                <a:latin typeface="SimSun"/>
                <a:cs typeface="SimSun"/>
              </a:rPr>
              <a:t>(</a:t>
            </a:r>
            <a:r>
              <a:rPr sz="3750" spc="172" baseline="-14444" dirty="0">
                <a:latin typeface="Trebuchet MS"/>
                <a:cs typeface="Trebuchet MS"/>
              </a:rPr>
              <a:t>1</a:t>
            </a:r>
            <a:r>
              <a:rPr sz="3750" spc="-30" baseline="-14444" dirty="0">
                <a:latin typeface="SimSun"/>
                <a:cs typeface="SimSun"/>
              </a:rPr>
              <a:t>)</a:t>
            </a:r>
            <a:r>
              <a:rPr sz="3750" spc="-457" baseline="-14444" dirty="0">
                <a:latin typeface="SimSun"/>
                <a:cs typeface="SimSun"/>
              </a:rPr>
              <a:t> </a:t>
            </a:r>
            <a:r>
              <a:rPr sz="3550" spc="-840" dirty="0">
                <a:latin typeface="SimSun"/>
                <a:cs typeface="SimSun"/>
              </a:rPr>
              <a:t>—</a:t>
            </a:r>
            <a:r>
              <a:rPr sz="3550" spc="-980" dirty="0">
                <a:latin typeface="SimSun"/>
                <a:cs typeface="SimSun"/>
              </a:rPr>
              <a:t> </a:t>
            </a:r>
            <a:r>
              <a:rPr sz="3550" b="1" spc="555" dirty="0">
                <a:latin typeface="Calibri"/>
                <a:cs typeface="Calibri"/>
              </a:rPr>
              <a:t>A</a:t>
            </a:r>
            <a:r>
              <a:rPr sz="3550" spc="85" dirty="0">
                <a:latin typeface="Trebuchet MS"/>
                <a:cs typeface="Trebuchet MS"/>
              </a:rPr>
              <a:t>(</a:t>
            </a:r>
            <a:r>
              <a:rPr sz="3550" b="1" spc="710" dirty="0">
                <a:latin typeface="Calibri"/>
                <a:cs typeface="Calibri"/>
              </a:rPr>
              <a:t>C</a:t>
            </a:r>
            <a:r>
              <a:rPr sz="3550" b="1" spc="-5" dirty="0">
                <a:latin typeface="Calibri"/>
                <a:cs typeface="Calibri"/>
              </a:rPr>
              <a:t> </a:t>
            </a:r>
            <a:r>
              <a:rPr sz="3550" spc="-765" dirty="0">
                <a:latin typeface="SimSun-ExtB"/>
                <a:cs typeface="SimSun-ExtB"/>
              </a:rPr>
              <a:t>Ⓢ</a:t>
            </a:r>
            <a:r>
              <a:rPr sz="3550" spc="-975" dirty="0">
                <a:latin typeface="SimSun-ExtB"/>
                <a:cs typeface="SimSun-ExtB"/>
              </a:rPr>
              <a:t> </a:t>
            </a:r>
            <a:r>
              <a:rPr sz="3550" b="1" spc="560" dirty="0">
                <a:latin typeface="Calibri"/>
                <a:cs typeface="Calibri"/>
              </a:rPr>
              <a:t>B</a:t>
            </a:r>
            <a:r>
              <a:rPr sz="3550" spc="85" dirty="0">
                <a:latin typeface="Trebuchet MS"/>
                <a:cs typeface="Trebuchet MS"/>
              </a:rPr>
              <a:t>)</a:t>
            </a:r>
            <a:r>
              <a:rPr sz="3750" spc="135" baseline="32222" dirty="0">
                <a:latin typeface="Trebuchet MS"/>
                <a:cs typeface="Trebuchet MS"/>
              </a:rPr>
              <a:t>T</a:t>
            </a:r>
            <a:endParaRPr sz="3750" baseline="32222">
              <a:latin typeface="Trebuchet MS"/>
              <a:cs typeface="Trebuchet MS"/>
            </a:endParaRPr>
          </a:p>
          <a:p>
            <a:pPr marL="297180">
              <a:lnSpc>
                <a:spcPts val="2550"/>
              </a:lnSpc>
            </a:pPr>
            <a:r>
              <a:rPr sz="2500" b="1" spc="380" dirty="0"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53811" y="4548358"/>
            <a:ext cx="224154" cy="405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250" dirty="0">
                <a:latin typeface="Trebuchet MS"/>
                <a:cs typeface="Trebuchet MS"/>
              </a:rPr>
              <a:t>F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8241" y="5496826"/>
            <a:ext cx="3840479" cy="619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30480" algn="r">
              <a:lnSpc>
                <a:spcPts val="1710"/>
              </a:lnSpc>
              <a:spcBef>
                <a:spcPts val="90"/>
              </a:spcBef>
            </a:pPr>
            <a:r>
              <a:rPr sz="2500" spc="90" dirty="0">
                <a:latin typeface="Trebuchet MS"/>
                <a:cs typeface="Trebuchet MS"/>
              </a:rPr>
              <a:t>T</a:t>
            </a:r>
            <a:endParaRPr sz="2500">
              <a:latin typeface="Trebuchet MS"/>
              <a:cs typeface="Trebuchet MS"/>
            </a:endParaRPr>
          </a:p>
          <a:p>
            <a:pPr marL="38100">
              <a:lnSpc>
                <a:spcPts val="2970"/>
              </a:lnSpc>
            </a:pPr>
            <a:r>
              <a:rPr sz="3550" b="1" spc="555" dirty="0">
                <a:latin typeface="Calibri"/>
                <a:cs typeface="Calibri"/>
              </a:rPr>
              <a:t>A</a:t>
            </a:r>
            <a:r>
              <a:rPr sz="3550" b="1" spc="195" dirty="0">
                <a:latin typeface="Calibri"/>
                <a:cs typeface="Calibri"/>
              </a:rPr>
              <a:t> </a:t>
            </a:r>
            <a:r>
              <a:rPr sz="3550" spc="635" dirty="0">
                <a:latin typeface="Microsoft Sans Serif"/>
                <a:cs typeface="Microsoft Sans Serif"/>
              </a:rPr>
              <a:t>=</a:t>
            </a:r>
            <a:r>
              <a:rPr sz="3550" spc="50" dirty="0">
                <a:latin typeface="Microsoft Sans Serif"/>
                <a:cs typeface="Microsoft Sans Serif"/>
              </a:rPr>
              <a:t> </a:t>
            </a:r>
            <a:r>
              <a:rPr sz="3550" b="1" spc="750" dirty="0">
                <a:latin typeface="Calibri"/>
                <a:cs typeface="Calibri"/>
              </a:rPr>
              <a:t>X</a:t>
            </a:r>
            <a:r>
              <a:rPr sz="3750" spc="-75" baseline="-14444" dirty="0">
                <a:latin typeface="SimSun"/>
                <a:cs typeface="SimSun"/>
              </a:rPr>
              <a:t>(</a:t>
            </a:r>
            <a:r>
              <a:rPr sz="3750" spc="172" baseline="-14444" dirty="0">
                <a:latin typeface="Trebuchet MS"/>
                <a:cs typeface="Trebuchet MS"/>
              </a:rPr>
              <a:t>1</a:t>
            </a:r>
            <a:r>
              <a:rPr sz="3750" spc="-30" baseline="-14444" dirty="0">
                <a:latin typeface="SimSun"/>
                <a:cs typeface="SimSun"/>
              </a:rPr>
              <a:t>)</a:t>
            </a:r>
            <a:r>
              <a:rPr sz="3750" spc="810" baseline="-14444" dirty="0">
                <a:latin typeface="SimSun"/>
                <a:cs typeface="SimSun"/>
              </a:rPr>
              <a:t> </a:t>
            </a:r>
            <a:r>
              <a:rPr sz="3550" spc="204" dirty="0">
                <a:latin typeface="Microsoft Sans Serif"/>
                <a:cs typeface="Microsoft Sans Serif"/>
              </a:rPr>
              <a:t>(</a:t>
            </a:r>
            <a:r>
              <a:rPr sz="3550" b="1" spc="710" dirty="0">
                <a:latin typeface="Calibri"/>
                <a:cs typeface="Calibri"/>
              </a:rPr>
              <a:t>C</a:t>
            </a:r>
            <a:r>
              <a:rPr sz="3550" b="1" spc="-5" dirty="0">
                <a:latin typeface="Calibri"/>
                <a:cs typeface="Calibri"/>
              </a:rPr>
              <a:t> </a:t>
            </a:r>
            <a:r>
              <a:rPr sz="3550" spc="-765" dirty="0">
                <a:latin typeface="SimSun-ExtB"/>
                <a:cs typeface="SimSun-ExtB"/>
              </a:rPr>
              <a:t>Ⓢ</a:t>
            </a:r>
            <a:r>
              <a:rPr sz="3550" spc="-975" dirty="0">
                <a:latin typeface="SimSun-ExtB"/>
                <a:cs typeface="SimSun-ExtB"/>
              </a:rPr>
              <a:t> </a:t>
            </a:r>
            <a:r>
              <a:rPr sz="3550" b="1" spc="560" dirty="0">
                <a:latin typeface="Calibri"/>
                <a:cs typeface="Calibri"/>
              </a:rPr>
              <a:t>B</a:t>
            </a:r>
            <a:r>
              <a:rPr sz="3550" spc="204" dirty="0">
                <a:latin typeface="Microsoft Sans Serif"/>
                <a:cs typeface="Microsoft Sans Serif"/>
              </a:rPr>
              <a:t>)</a:t>
            </a:r>
            <a:endParaRPr sz="35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0122" y="5418183"/>
            <a:ext cx="192405" cy="405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0" i="1" spc="-80" dirty="0">
                <a:latin typeface="Arial"/>
                <a:cs typeface="Arial"/>
              </a:rPr>
              <a:t>†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65541" y="6447904"/>
            <a:ext cx="6212205" cy="619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03345">
              <a:lnSpc>
                <a:spcPts val="1710"/>
              </a:lnSpc>
              <a:spcBef>
                <a:spcPts val="90"/>
              </a:spcBef>
              <a:tabLst>
                <a:tab pos="5246370" algn="l"/>
                <a:tab pos="6007100" algn="l"/>
              </a:tabLst>
            </a:pPr>
            <a:r>
              <a:rPr sz="2500" spc="90" dirty="0">
                <a:latin typeface="Trebuchet MS"/>
                <a:cs typeface="Trebuchet MS"/>
              </a:rPr>
              <a:t>T	T	</a:t>
            </a:r>
            <a:r>
              <a:rPr sz="2500" i="1" spc="-80" dirty="0">
                <a:latin typeface="Arial"/>
                <a:cs typeface="Arial"/>
              </a:rPr>
              <a:t>†</a:t>
            </a:r>
            <a:endParaRPr sz="2500">
              <a:latin typeface="Arial"/>
              <a:cs typeface="Arial"/>
            </a:endParaRPr>
          </a:p>
          <a:p>
            <a:pPr marL="38100">
              <a:lnSpc>
                <a:spcPts val="2970"/>
              </a:lnSpc>
              <a:tabLst>
                <a:tab pos="4163060" algn="l"/>
                <a:tab pos="5506085" algn="l"/>
              </a:tabLst>
            </a:pPr>
            <a:r>
              <a:rPr sz="3550" b="1" spc="555" dirty="0">
                <a:latin typeface="Calibri"/>
                <a:cs typeface="Calibri"/>
              </a:rPr>
              <a:t>A</a:t>
            </a:r>
            <a:r>
              <a:rPr sz="3550" b="1" spc="200" dirty="0">
                <a:latin typeface="Calibri"/>
                <a:cs typeface="Calibri"/>
              </a:rPr>
              <a:t> </a:t>
            </a:r>
            <a:r>
              <a:rPr sz="3550" spc="635" dirty="0">
                <a:latin typeface="Microsoft Sans Serif"/>
                <a:cs typeface="Microsoft Sans Serif"/>
              </a:rPr>
              <a:t>=</a:t>
            </a:r>
            <a:r>
              <a:rPr sz="3550" spc="55" dirty="0">
                <a:latin typeface="Microsoft Sans Serif"/>
                <a:cs typeface="Microsoft Sans Serif"/>
              </a:rPr>
              <a:t> </a:t>
            </a:r>
            <a:r>
              <a:rPr sz="3550" b="1" spc="310" dirty="0">
                <a:latin typeface="Calibri"/>
                <a:cs typeface="Calibri"/>
              </a:rPr>
              <a:t>X</a:t>
            </a:r>
            <a:r>
              <a:rPr sz="3750" spc="465" baseline="-14444" dirty="0">
                <a:latin typeface="SimSun"/>
                <a:cs typeface="SimSun"/>
              </a:rPr>
              <a:t>(</a:t>
            </a:r>
            <a:r>
              <a:rPr sz="3750" spc="465" baseline="-14444" dirty="0">
                <a:latin typeface="Trebuchet MS"/>
                <a:cs typeface="Trebuchet MS"/>
              </a:rPr>
              <a:t>1</a:t>
            </a:r>
            <a:r>
              <a:rPr sz="3750" spc="465" baseline="-14444" dirty="0">
                <a:latin typeface="SimSun"/>
                <a:cs typeface="SimSun"/>
              </a:rPr>
              <a:t>)</a:t>
            </a:r>
            <a:r>
              <a:rPr sz="3550" spc="310" dirty="0">
                <a:latin typeface="Microsoft Sans Serif"/>
                <a:cs typeface="Microsoft Sans Serif"/>
              </a:rPr>
              <a:t>(</a:t>
            </a:r>
            <a:r>
              <a:rPr sz="3550" b="1" spc="310" dirty="0">
                <a:latin typeface="Calibri"/>
                <a:cs typeface="Calibri"/>
              </a:rPr>
              <a:t>C</a:t>
            </a:r>
            <a:r>
              <a:rPr sz="3550" b="1" dirty="0">
                <a:latin typeface="Calibri"/>
                <a:cs typeface="Calibri"/>
              </a:rPr>
              <a:t> </a:t>
            </a:r>
            <a:r>
              <a:rPr sz="3550" spc="-765" dirty="0">
                <a:latin typeface="SimSun-ExtB"/>
                <a:cs typeface="SimSun-ExtB"/>
              </a:rPr>
              <a:t>Ⓢ</a:t>
            </a:r>
            <a:r>
              <a:rPr sz="3550" spc="-975" dirty="0">
                <a:latin typeface="SimSun-ExtB"/>
                <a:cs typeface="SimSun-ExtB"/>
              </a:rPr>
              <a:t> </a:t>
            </a:r>
            <a:r>
              <a:rPr sz="3550" b="1" spc="420" dirty="0">
                <a:latin typeface="Calibri"/>
                <a:cs typeface="Calibri"/>
              </a:rPr>
              <a:t>B</a:t>
            </a:r>
            <a:r>
              <a:rPr sz="3550" spc="420" dirty="0">
                <a:latin typeface="Microsoft Sans Serif"/>
                <a:cs typeface="Microsoft Sans Serif"/>
              </a:rPr>
              <a:t>)(</a:t>
            </a:r>
            <a:r>
              <a:rPr sz="3550" b="1" spc="420" dirty="0">
                <a:latin typeface="Calibri"/>
                <a:cs typeface="Calibri"/>
              </a:rPr>
              <a:t>C	</a:t>
            </a:r>
            <a:r>
              <a:rPr sz="3550" b="1" spc="710" dirty="0">
                <a:latin typeface="Calibri"/>
                <a:cs typeface="Calibri"/>
              </a:rPr>
              <a:t>C</a:t>
            </a:r>
            <a:r>
              <a:rPr sz="3550" b="1" dirty="0">
                <a:latin typeface="Calibri"/>
                <a:cs typeface="Calibri"/>
              </a:rPr>
              <a:t> </a:t>
            </a:r>
            <a:r>
              <a:rPr sz="3550" spc="-1760" dirty="0">
                <a:latin typeface="SimSun-ExtB"/>
                <a:cs typeface="SimSun-ExtB"/>
              </a:rPr>
              <a:t>⇤</a:t>
            </a:r>
            <a:r>
              <a:rPr sz="3550" spc="-980" dirty="0">
                <a:latin typeface="SimSun-ExtB"/>
                <a:cs typeface="SimSun-ExtB"/>
              </a:rPr>
              <a:t> </a:t>
            </a:r>
            <a:r>
              <a:rPr sz="3550" b="1" spc="560" dirty="0">
                <a:latin typeface="Calibri"/>
                <a:cs typeface="Calibri"/>
              </a:rPr>
              <a:t>B	</a:t>
            </a:r>
            <a:r>
              <a:rPr sz="3550" b="1" spc="380" dirty="0">
                <a:latin typeface="Calibri"/>
                <a:cs typeface="Calibri"/>
              </a:rPr>
              <a:t>B</a:t>
            </a:r>
            <a:r>
              <a:rPr sz="3550" spc="380" dirty="0">
                <a:latin typeface="Microsoft Sans Serif"/>
                <a:cs typeface="Microsoft Sans Serif"/>
              </a:rPr>
              <a:t>)</a:t>
            </a:r>
            <a:endParaRPr sz="3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1016000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59380" algn="l"/>
              </a:tabLst>
            </a:pPr>
            <a:r>
              <a:rPr spc="-5" dirty="0"/>
              <a:t>Solving	</a:t>
            </a:r>
            <a:r>
              <a:rPr dirty="0"/>
              <a:t>CP:</a:t>
            </a:r>
            <a:r>
              <a:rPr spc="-135" dirty="0"/>
              <a:t> </a:t>
            </a:r>
            <a:r>
              <a:rPr spc="-5" dirty="0"/>
              <a:t>The</a:t>
            </a:r>
            <a:r>
              <a:rPr spc="-360" dirty="0"/>
              <a:t> </a:t>
            </a:r>
            <a:r>
              <a:rPr spc="-5" dirty="0"/>
              <a:t>ALS</a:t>
            </a:r>
            <a:r>
              <a:rPr spc="-360" dirty="0"/>
              <a:t> </a:t>
            </a:r>
            <a:r>
              <a:rPr spc="-5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300" y="1140460"/>
            <a:ext cx="6150610" cy="238760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19"/>
              </a:spcBef>
              <a:buAutoNum type="arabicPeriod"/>
              <a:tabLst>
                <a:tab pos="469900" algn="l"/>
                <a:tab pos="1354455" algn="l"/>
                <a:tab pos="1866900" algn="l"/>
                <a:tab pos="3356610" algn="l"/>
                <a:tab pos="4303395" algn="l"/>
              </a:tabLst>
            </a:pPr>
            <a:r>
              <a:rPr sz="4400" spc="-5" dirty="0">
                <a:latin typeface="Times New Roman"/>
                <a:cs typeface="Times New Roman"/>
              </a:rPr>
              <a:t>Fix	</a:t>
            </a:r>
            <a:r>
              <a:rPr sz="4400" b="1" dirty="0">
                <a:latin typeface="Times New Roman"/>
                <a:cs typeface="Times New Roman"/>
              </a:rPr>
              <a:t>B	</a:t>
            </a:r>
            <a:r>
              <a:rPr sz="4400" spc="-5" dirty="0">
                <a:latin typeface="Times New Roman"/>
                <a:cs typeface="Times New Roman"/>
              </a:rPr>
              <a:t>and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C	</a:t>
            </a:r>
            <a:r>
              <a:rPr sz="4400" spc="-5" dirty="0">
                <a:latin typeface="Times New Roman"/>
                <a:cs typeface="Times New Roman"/>
              </a:rPr>
              <a:t>and	solve</a:t>
            </a:r>
            <a:r>
              <a:rPr sz="4400" spc="-4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A</a:t>
            </a:r>
            <a:endParaRPr sz="4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919"/>
              </a:spcBef>
              <a:buAutoNum type="arabicPeriod"/>
              <a:tabLst>
                <a:tab pos="469900" algn="l"/>
                <a:tab pos="2394585" algn="l"/>
                <a:tab pos="3884295" algn="l"/>
              </a:tabLst>
            </a:pPr>
            <a:r>
              <a:rPr sz="4400" spc="-5" dirty="0">
                <a:latin typeface="Times New Roman"/>
                <a:cs typeface="Times New Roman"/>
              </a:rPr>
              <a:t>Solve</a:t>
            </a:r>
            <a:r>
              <a:rPr sz="4400" spc="1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B	</a:t>
            </a:r>
            <a:r>
              <a:rPr sz="4400" spc="-5" dirty="0">
                <a:latin typeface="Times New Roman"/>
                <a:cs typeface="Times New Roman"/>
              </a:rPr>
              <a:t>and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C	</a:t>
            </a:r>
            <a:r>
              <a:rPr sz="4400" spc="-5" dirty="0">
                <a:latin typeface="Times New Roman"/>
                <a:cs typeface="Times New Roman"/>
              </a:rPr>
              <a:t>similarly</a:t>
            </a:r>
            <a:endParaRPr sz="4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919"/>
              </a:spcBef>
              <a:buAutoNum type="arabicPeriod"/>
              <a:tabLst>
                <a:tab pos="469900" algn="l"/>
              </a:tabLst>
            </a:pPr>
            <a:r>
              <a:rPr sz="4400" spc="-5" dirty="0">
                <a:latin typeface="Times New Roman"/>
                <a:cs typeface="Times New Roman"/>
              </a:rPr>
              <a:t>Repeat</a:t>
            </a:r>
            <a:r>
              <a:rPr sz="4400" spc="-3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until</a:t>
            </a:r>
            <a:r>
              <a:rPr sz="4400" spc="-35" dirty="0">
                <a:latin typeface="Times New Roman"/>
                <a:cs typeface="Times New Roman"/>
              </a:rPr>
              <a:t> </a:t>
            </a:r>
            <a:r>
              <a:rPr sz="4400" spc="-10" dirty="0">
                <a:latin typeface="Times New Roman"/>
                <a:cs typeface="Times New Roman"/>
              </a:rPr>
              <a:t>convergence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18220" y="4235974"/>
            <a:ext cx="4682490" cy="83439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ts val="3810"/>
              </a:lnSpc>
              <a:spcBef>
                <a:spcPts val="115"/>
              </a:spcBef>
              <a:tabLst>
                <a:tab pos="1125855" algn="l"/>
              </a:tabLst>
            </a:pPr>
            <a:r>
              <a:rPr sz="3550" spc="165" dirty="0">
                <a:latin typeface="Calibri"/>
                <a:cs typeface="Calibri"/>
              </a:rPr>
              <a:t>mi</a:t>
            </a:r>
            <a:r>
              <a:rPr sz="3550" spc="125" dirty="0">
                <a:latin typeface="Calibri"/>
                <a:cs typeface="Calibri"/>
              </a:rPr>
              <a:t>n	</a:t>
            </a:r>
            <a:r>
              <a:rPr sz="3550" b="1" spc="750" dirty="0">
                <a:latin typeface="Calibri"/>
                <a:cs typeface="Calibri"/>
              </a:rPr>
              <a:t>X</a:t>
            </a:r>
            <a:r>
              <a:rPr sz="3750" spc="-75" baseline="-14444" dirty="0">
                <a:latin typeface="SimSun"/>
                <a:cs typeface="SimSun"/>
              </a:rPr>
              <a:t>(</a:t>
            </a:r>
            <a:r>
              <a:rPr sz="3750" spc="172" baseline="-14444" dirty="0">
                <a:latin typeface="Trebuchet MS"/>
                <a:cs typeface="Trebuchet MS"/>
              </a:rPr>
              <a:t>1</a:t>
            </a:r>
            <a:r>
              <a:rPr sz="3750" spc="-30" baseline="-14444" dirty="0">
                <a:latin typeface="SimSun"/>
                <a:cs typeface="SimSun"/>
              </a:rPr>
              <a:t>)</a:t>
            </a:r>
            <a:r>
              <a:rPr sz="3750" spc="-457" baseline="-14444" dirty="0">
                <a:latin typeface="SimSun"/>
                <a:cs typeface="SimSun"/>
              </a:rPr>
              <a:t> </a:t>
            </a:r>
            <a:r>
              <a:rPr sz="3550" spc="-840" dirty="0">
                <a:latin typeface="SimSun"/>
                <a:cs typeface="SimSun"/>
              </a:rPr>
              <a:t>—</a:t>
            </a:r>
            <a:r>
              <a:rPr sz="3550" spc="-980" dirty="0">
                <a:latin typeface="SimSun"/>
                <a:cs typeface="SimSun"/>
              </a:rPr>
              <a:t> </a:t>
            </a:r>
            <a:r>
              <a:rPr sz="3550" b="1" spc="555" dirty="0">
                <a:latin typeface="Calibri"/>
                <a:cs typeface="Calibri"/>
              </a:rPr>
              <a:t>A</a:t>
            </a:r>
            <a:r>
              <a:rPr sz="3550" spc="85" dirty="0">
                <a:latin typeface="Trebuchet MS"/>
                <a:cs typeface="Trebuchet MS"/>
              </a:rPr>
              <a:t>(</a:t>
            </a:r>
            <a:r>
              <a:rPr sz="3550" b="1" spc="710" dirty="0">
                <a:latin typeface="Calibri"/>
                <a:cs typeface="Calibri"/>
              </a:rPr>
              <a:t>C</a:t>
            </a:r>
            <a:r>
              <a:rPr sz="3550" b="1" spc="-5" dirty="0">
                <a:latin typeface="Calibri"/>
                <a:cs typeface="Calibri"/>
              </a:rPr>
              <a:t> </a:t>
            </a:r>
            <a:r>
              <a:rPr sz="3550" spc="-765" dirty="0">
                <a:latin typeface="SimSun-ExtB"/>
                <a:cs typeface="SimSun-ExtB"/>
              </a:rPr>
              <a:t>Ⓢ</a:t>
            </a:r>
            <a:r>
              <a:rPr sz="3550" spc="-975" dirty="0">
                <a:latin typeface="SimSun-ExtB"/>
                <a:cs typeface="SimSun-ExtB"/>
              </a:rPr>
              <a:t> </a:t>
            </a:r>
            <a:r>
              <a:rPr sz="3550" b="1" spc="560" dirty="0">
                <a:latin typeface="Calibri"/>
                <a:cs typeface="Calibri"/>
              </a:rPr>
              <a:t>B</a:t>
            </a:r>
            <a:r>
              <a:rPr sz="3550" spc="85" dirty="0">
                <a:latin typeface="Trebuchet MS"/>
                <a:cs typeface="Trebuchet MS"/>
              </a:rPr>
              <a:t>)</a:t>
            </a:r>
            <a:r>
              <a:rPr sz="3750" spc="135" baseline="32222" dirty="0">
                <a:latin typeface="Trebuchet MS"/>
                <a:cs typeface="Trebuchet MS"/>
              </a:rPr>
              <a:t>T</a:t>
            </a:r>
            <a:endParaRPr sz="3750" baseline="32222">
              <a:latin typeface="Trebuchet MS"/>
              <a:cs typeface="Trebuchet MS"/>
            </a:endParaRPr>
          </a:p>
          <a:p>
            <a:pPr marL="297180">
              <a:lnSpc>
                <a:spcPts val="2550"/>
              </a:lnSpc>
            </a:pPr>
            <a:r>
              <a:rPr sz="2500" b="1" spc="380" dirty="0"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53811" y="4548358"/>
            <a:ext cx="224154" cy="405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250" dirty="0">
                <a:latin typeface="Trebuchet MS"/>
                <a:cs typeface="Trebuchet MS"/>
              </a:rPr>
              <a:t>F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8241" y="5496826"/>
            <a:ext cx="3840479" cy="619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30480" algn="r">
              <a:lnSpc>
                <a:spcPts val="1710"/>
              </a:lnSpc>
              <a:spcBef>
                <a:spcPts val="90"/>
              </a:spcBef>
            </a:pPr>
            <a:r>
              <a:rPr sz="2500" spc="90" dirty="0">
                <a:latin typeface="Trebuchet MS"/>
                <a:cs typeface="Trebuchet MS"/>
              </a:rPr>
              <a:t>T</a:t>
            </a:r>
            <a:endParaRPr sz="2500">
              <a:latin typeface="Trebuchet MS"/>
              <a:cs typeface="Trebuchet MS"/>
            </a:endParaRPr>
          </a:p>
          <a:p>
            <a:pPr marL="38100">
              <a:lnSpc>
                <a:spcPts val="2970"/>
              </a:lnSpc>
            </a:pPr>
            <a:r>
              <a:rPr sz="3550" b="1" spc="555" dirty="0">
                <a:latin typeface="Calibri"/>
                <a:cs typeface="Calibri"/>
              </a:rPr>
              <a:t>A</a:t>
            </a:r>
            <a:r>
              <a:rPr sz="3550" b="1" spc="195" dirty="0">
                <a:latin typeface="Calibri"/>
                <a:cs typeface="Calibri"/>
              </a:rPr>
              <a:t> </a:t>
            </a:r>
            <a:r>
              <a:rPr sz="3550" spc="635" dirty="0">
                <a:latin typeface="Microsoft Sans Serif"/>
                <a:cs typeface="Microsoft Sans Serif"/>
              </a:rPr>
              <a:t>=</a:t>
            </a:r>
            <a:r>
              <a:rPr sz="3550" spc="50" dirty="0">
                <a:latin typeface="Microsoft Sans Serif"/>
                <a:cs typeface="Microsoft Sans Serif"/>
              </a:rPr>
              <a:t> </a:t>
            </a:r>
            <a:r>
              <a:rPr sz="3550" b="1" spc="750" dirty="0">
                <a:latin typeface="Calibri"/>
                <a:cs typeface="Calibri"/>
              </a:rPr>
              <a:t>X</a:t>
            </a:r>
            <a:r>
              <a:rPr sz="3750" spc="-75" baseline="-14444" dirty="0">
                <a:latin typeface="SimSun"/>
                <a:cs typeface="SimSun"/>
              </a:rPr>
              <a:t>(</a:t>
            </a:r>
            <a:r>
              <a:rPr sz="3750" spc="172" baseline="-14444" dirty="0">
                <a:latin typeface="Trebuchet MS"/>
                <a:cs typeface="Trebuchet MS"/>
              </a:rPr>
              <a:t>1</a:t>
            </a:r>
            <a:r>
              <a:rPr sz="3750" spc="-30" baseline="-14444" dirty="0">
                <a:latin typeface="SimSun"/>
                <a:cs typeface="SimSun"/>
              </a:rPr>
              <a:t>)</a:t>
            </a:r>
            <a:r>
              <a:rPr sz="3750" spc="810" baseline="-14444" dirty="0">
                <a:latin typeface="SimSun"/>
                <a:cs typeface="SimSun"/>
              </a:rPr>
              <a:t> </a:t>
            </a:r>
            <a:r>
              <a:rPr sz="3550" spc="204" dirty="0">
                <a:latin typeface="Microsoft Sans Serif"/>
                <a:cs typeface="Microsoft Sans Serif"/>
              </a:rPr>
              <a:t>(</a:t>
            </a:r>
            <a:r>
              <a:rPr sz="3550" b="1" spc="710" dirty="0">
                <a:latin typeface="Calibri"/>
                <a:cs typeface="Calibri"/>
              </a:rPr>
              <a:t>C</a:t>
            </a:r>
            <a:r>
              <a:rPr sz="3550" b="1" spc="-5" dirty="0">
                <a:latin typeface="Calibri"/>
                <a:cs typeface="Calibri"/>
              </a:rPr>
              <a:t> </a:t>
            </a:r>
            <a:r>
              <a:rPr sz="3550" spc="-765" dirty="0">
                <a:latin typeface="SimSun-ExtB"/>
                <a:cs typeface="SimSun-ExtB"/>
              </a:rPr>
              <a:t>Ⓢ</a:t>
            </a:r>
            <a:r>
              <a:rPr sz="3550" spc="-975" dirty="0">
                <a:latin typeface="SimSun-ExtB"/>
                <a:cs typeface="SimSun-ExtB"/>
              </a:rPr>
              <a:t> </a:t>
            </a:r>
            <a:r>
              <a:rPr sz="3550" b="1" spc="560" dirty="0">
                <a:latin typeface="Calibri"/>
                <a:cs typeface="Calibri"/>
              </a:rPr>
              <a:t>B</a:t>
            </a:r>
            <a:r>
              <a:rPr sz="3550" spc="204" dirty="0">
                <a:latin typeface="Microsoft Sans Serif"/>
                <a:cs typeface="Microsoft Sans Serif"/>
              </a:rPr>
              <a:t>)</a:t>
            </a:r>
            <a:endParaRPr sz="35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0122" y="5418183"/>
            <a:ext cx="192405" cy="405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0" i="1" spc="-80" dirty="0">
                <a:latin typeface="Arial"/>
                <a:cs typeface="Arial"/>
              </a:rPr>
              <a:t>†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1365" y="6356167"/>
            <a:ext cx="2599987" cy="10134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965541" y="6447904"/>
            <a:ext cx="6268085" cy="1701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03345">
              <a:lnSpc>
                <a:spcPts val="1710"/>
              </a:lnSpc>
              <a:spcBef>
                <a:spcPts val="90"/>
              </a:spcBef>
              <a:tabLst>
                <a:tab pos="5246370" algn="l"/>
                <a:tab pos="6007100" algn="l"/>
              </a:tabLst>
            </a:pPr>
            <a:r>
              <a:rPr sz="2500" spc="90" dirty="0">
                <a:latin typeface="Trebuchet MS"/>
                <a:cs typeface="Trebuchet MS"/>
              </a:rPr>
              <a:t>T	T	</a:t>
            </a:r>
            <a:r>
              <a:rPr sz="2500" i="1" spc="-80" dirty="0">
                <a:latin typeface="Arial"/>
                <a:cs typeface="Arial"/>
              </a:rPr>
              <a:t>†</a:t>
            </a:r>
            <a:endParaRPr sz="2500">
              <a:latin typeface="Arial"/>
              <a:cs typeface="Arial"/>
            </a:endParaRPr>
          </a:p>
          <a:p>
            <a:pPr marL="38100">
              <a:lnSpc>
                <a:spcPts val="2970"/>
              </a:lnSpc>
              <a:tabLst>
                <a:tab pos="4163060" algn="l"/>
                <a:tab pos="5506085" algn="l"/>
              </a:tabLst>
            </a:pPr>
            <a:r>
              <a:rPr sz="3550" b="1" spc="555" dirty="0">
                <a:latin typeface="Calibri"/>
                <a:cs typeface="Calibri"/>
              </a:rPr>
              <a:t>A</a:t>
            </a:r>
            <a:r>
              <a:rPr sz="3550" b="1" spc="200" dirty="0">
                <a:latin typeface="Calibri"/>
                <a:cs typeface="Calibri"/>
              </a:rPr>
              <a:t> </a:t>
            </a:r>
            <a:r>
              <a:rPr sz="3550" spc="635" dirty="0">
                <a:latin typeface="Microsoft Sans Serif"/>
                <a:cs typeface="Microsoft Sans Serif"/>
              </a:rPr>
              <a:t>=</a:t>
            </a:r>
            <a:r>
              <a:rPr sz="3550" spc="55" dirty="0">
                <a:latin typeface="Microsoft Sans Serif"/>
                <a:cs typeface="Microsoft Sans Serif"/>
              </a:rPr>
              <a:t> </a:t>
            </a:r>
            <a:r>
              <a:rPr sz="3550" b="1" spc="310" dirty="0">
                <a:latin typeface="Calibri"/>
                <a:cs typeface="Calibri"/>
              </a:rPr>
              <a:t>X</a:t>
            </a:r>
            <a:r>
              <a:rPr sz="3750" spc="465" baseline="-14444" dirty="0">
                <a:latin typeface="SimSun"/>
                <a:cs typeface="SimSun"/>
              </a:rPr>
              <a:t>(</a:t>
            </a:r>
            <a:r>
              <a:rPr sz="3750" spc="465" baseline="-14444" dirty="0">
                <a:latin typeface="Trebuchet MS"/>
                <a:cs typeface="Trebuchet MS"/>
              </a:rPr>
              <a:t>1</a:t>
            </a:r>
            <a:r>
              <a:rPr sz="3750" spc="465" baseline="-14444" dirty="0">
                <a:latin typeface="SimSun"/>
                <a:cs typeface="SimSun"/>
              </a:rPr>
              <a:t>)</a:t>
            </a:r>
            <a:r>
              <a:rPr sz="3550" spc="310" dirty="0">
                <a:latin typeface="Microsoft Sans Serif"/>
                <a:cs typeface="Microsoft Sans Serif"/>
              </a:rPr>
              <a:t>(</a:t>
            </a:r>
            <a:r>
              <a:rPr sz="3550" b="1" spc="310" dirty="0">
                <a:latin typeface="Calibri"/>
                <a:cs typeface="Calibri"/>
              </a:rPr>
              <a:t>C</a:t>
            </a:r>
            <a:r>
              <a:rPr sz="3550" b="1" dirty="0">
                <a:latin typeface="Calibri"/>
                <a:cs typeface="Calibri"/>
              </a:rPr>
              <a:t> </a:t>
            </a:r>
            <a:r>
              <a:rPr sz="3550" spc="-765" dirty="0">
                <a:latin typeface="SimSun-ExtB"/>
                <a:cs typeface="SimSun-ExtB"/>
              </a:rPr>
              <a:t>Ⓢ</a:t>
            </a:r>
            <a:r>
              <a:rPr sz="3550" spc="-975" dirty="0">
                <a:latin typeface="SimSun-ExtB"/>
                <a:cs typeface="SimSun-ExtB"/>
              </a:rPr>
              <a:t> </a:t>
            </a:r>
            <a:r>
              <a:rPr sz="3550" b="1" spc="420" dirty="0">
                <a:latin typeface="Calibri"/>
                <a:cs typeface="Calibri"/>
              </a:rPr>
              <a:t>B</a:t>
            </a:r>
            <a:r>
              <a:rPr sz="3550" spc="420" dirty="0">
                <a:latin typeface="Microsoft Sans Serif"/>
                <a:cs typeface="Microsoft Sans Serif"/>
              </a:rPr>
              <a:t>)(</a:t>
            </a:r>
            <a:r>
              <a:rPr sz="3550" b="1" spc="420" dirty="0">
                <a:latin typeface="Calibri"/>
                <a:cs typeface="Calibri"/>
              </a:rPr>
              <a:t>C	</a:t>
            </a:r>
            <a:r>
              <a:rPr sz="3550" b="1" spc="710" dirty="0">
                <a:latin typeface="Calibri"/>
                <a:cs typeface="Calibri"/>
              </a:rPr>
              <a:t>C</a:t>
            </a:r>
            <a:r>
              <a:rPr sz="3550" b="1" dirty="0">
                <a:latin typeface="Calibri"/>
                <a:cs typeface="Calibri"/>
              </a:rPr>
              <a:t> </a:t>
            </a:r>
            <a:r>
              <a:rPr sz="3550" spc="-1760" dirty="0">
                <a:latin typeface="SimSun-ExtB"/>
                <a:cs typeface="SimSun-ExtB"/>
              </a:rPr>
              <a:t>⇤</a:t>
            </a:r>
            <a:r>
              <a:rPr sz="3550" spc="-980" dirty="0">
                <a:latin typeface="SimSun-ExtB"/>
                <a:cs typeface="SimSun-ExtB"/>
              </a:rPr>
              <a:t> </a:t>
            </a:r>
            <a:r>
              <a:rPr sz="3550" b="1" spc="560" dirty="0">
                <a:latin typeface="Calibri"/>
                <a:cs typeface="Calibri"/>
              </a:rPr>
              <a:t>B	</a:t>
            </a:r>
            <a:r>
              <a:rPr sz="3550" b="1" spc="380" dirty="0">
                <a:latin typeface="Calibri"/>
                <a:cs typeface="Calibri"/>
              </a:rPr>
              <a:t>B</a:t>
            </a:r>
            <a:r>
              <a:rPr sz="3550" spc="380" dirty="0">
                <a:latin typeface="Microsoft Sans Serif"/>
                <a:cs typeface="Microsoft Sans Serif"/>
              </a:rPr>
              <a:t>)</a:t>
            </a:r>
            <a:endParaRPr sz="3550">
              <a:latin typeface="Microsoft Sans Serif"/>
              <a:cs typeface="Microsoft Sans Serif"/>
            </a:endParaRPr>
          </a:p>
          <a:p>
            <a:pPr marL="3643629">
              <a:lnSpc>
                <a:spcPct val="100000"/>
              </a:lnSpc>
              <a:spcBef>
                <a:spcPts val="4209"/>
              </a:spcBef>
            </a:pPr>
            <a:r>
              <a:rPr sz="3600" spc="-1195" dirty="0">
                <a:solidFill>
                  <a:srgbClr val="8D1008"/>
                </a:solidFill>
                <a:latin typeface="Microsoft Sans Serif"/>
                <a:cs typeface="Microsoft Sans Serif"/>
              </a:rPr>
              <a:t>R</a:t>
            </a:r>
            <a:r>
              <a:rPr sz="3600" spc="130" dirty="0">
                <a:solidFill>
                  <a:srgbClr val="8D1008"/>
                </a:solidFill>
                <a:latin typeface="Microsoft Sans Serif"/>
                <a:cs typeface="Microsoft Sans Serif"/>
              </a:rPr>
              <a:t>-</a:t>
            </a:r>
            <a:r>
              <a:rPr sz="3600" spc="-165" dirty="0">
                <a:solidFill>
                  <a:srgbClr val="8D1008"/>
                </a:solidFill>
                <a:latin typeface="Microsoft Sans Serif"/>
                <a:cs typeface="Microsoft Sans Serif"/>
              </a:rPr>
              <a:t>by</a:t>
            </a:r>
            <a:r>
              <a:rPr sz="3600" spc="-110" dirty="0">
                <a:solidFill>
                  <a:srgbClr val="8D1008"/>
                </a:solidFill>
                <a:latin typeface="Microsoft Sans Serif"/>
                <a:cs typeface="Microsoft Sans Serif"/>
              </a:rPr>
              <a:t>-</a:t>
            </a:r>
            <a:r>
              <a:rPr sz="3600" spc="-550" dirty="0">
                <a:solidFill>
                  <a:srgbClr val="8D1008"/>
                </a:solidFill>
                <a:latin typeface="Microsoft Sans Serif"/>
                <a:cs typeface="Microsoft Sans Serif"/>
              </a:rPr>
              <a:t>R</a:t>
            </a:r>
            <a:r>
              <a:rPr sz="3600" spc="-60" dirty="0">
                <a:solidFill>
                  <a:srgbClr val="8D1008"/>
                </a:solidFill>
                <a:latin typeface="Microsoft Sans Serif"/>
                <a:cs typeface="Microsoft Sans Serif"/>
              </a:rPr>
              <a:t> </a:t>
            </a:r>
            <a:r>
              <a:rPr sz="3600" spc="-229" dirty="0">
                <a:solidFill>
                  <a:srgbClr val="8D1008"/>
                </a:solidFill>
                <a:latin typeface="Microsoft Sans Serif"/>
                <a:cs typeface="Microsoft Sans Serif"/>
              </a:rPr>
              <a:t>m</a:t>
            </a:r>
            <a:r>
              <a:rPr sz="3600" spc="-250" dirty="0">
                <a:solidFill>
                  <a:srgbClr val="8D1008"/>
                </a:solidFill>
                <a:latin typeface="Microsoft Sans Serif"/>
                <a:cs typeface="Microsoft Sans Serif"/>
              </a:rPr>
              <a:t>a</a:t>
            </a:r>
            <a:r>
              <a:rPr sz="3600" spc="565" dirty="0">
                <a:solidFill>
                  <a:srgbClr val="8D1008"/>
                </a:solidFill>
                <a:latin typeface="Microsoft Sans Serif"/>
                <a:cs typeface="Microsoft Sans Serif"/>
              </a:rPr>
              <a:t>t</a:t>
            </a:r>
            <a:r>
              <a:rPr sz="3600" spc="380" dirty="0">
                <a:solidFill>
                  <a:srgbClr val="8D1008"/>
                </a:solidFill>
                <a:latin typeface="Microsoft Sans Serif"/>
                <a:cs typeface="Microsoft Sans Serif"/>
              </a:rPr>
              <a:t>r</a:t>
            </a:r>
            <a:r>
              <a:rPr sz="3600" spc="105" dirty="0">
                <a:solidFill>
                  <a:srgbClr val="8D1008"/>
                </a:solidFill>
                <a:latin typeface="Microsoft Sans Serif"/>
                <a:cs typeface="Microsoft Sans Serif"/>
              </a:rPr>
              <a:t>i</a:t>
            </a:r>
            <a:r>
              <a:rPr sz="3600" spc="-325" dirty="0">
                <a:solidFill>
                  <a:srgbClr val="8D1008"/>
                </a:solidFill>
                <a:latin typeface="Microsoft Sans Serif"/>
                <a:cs typeface="Microsoft Sans Serif"/>
              </a:rPr>
              <a:t>x</a:t>
            </a:r>
            <a:endParaRPr sz="3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401637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0610" algn="l"/>
              </a:tabLst>
            </a:pPr>
            <a:r>
              <a:rPr spc="-434" dirty="0"/>
              <a:t>T</a:t>
            </a:r>
            <a:r>
              <a:rPr spc="-5" dirty="0"/>
              <a:t>e</a:t>
            </a:r>
            <a:r>
              <a:rPr dirty="0"/>
              <a:t>nsor	R</a:t>
            </a:r>
            <a:r>
              <a:rPr spc="-5" dirty="0"/>
              <a:t>a</a:t>
            </a:r>
            <a:r>
              <a:rPr dirty="0"/>
              <a:t>nk</a:t>
            </a:r>
          </a:p>
        </p:txBody>
      </p:sp>
      <p:sp>
        <p:nvSpPr>
          <p:cNvPr id="3" name="object 3"/>
          <p:cNvSpPr/>
          <p:nvPr/>
        </p:nvSpPr>
        <p:spPr>
          <a:xfrm>
            <a:off x="749751" y="5473989"/>
            <a:ext cx="1919605" cy="2209165"/>
          </a:xfrm>
          <a:custGeom>
            <a:avLst/>
            <a:gdLst/>
            <a:ahLst/>
            <a:cxnLst/>
            <a:rect l="l" t="t" r="r" b="b"/>
            <a:pathLst>
              <a:path w="1919605" h="2209165">
                <a:moveTo>
                  <a:pt x="297509" y="0"/>
                </a:moveTo>
                <a:lnTo>
                  <a:pt x="1919391" y="0"/>
                </a:lnTo>
                <a:lnTo>
                  <a:pt x="1919391" y="1762325"/>
                </a:lnTo>
                <a:lnTo>
                  <a:pt x="297509" y="1762325"/>
                </a:lnTo>
                <a:lnTo>
                  <a:pt x="297509" y="0"/>
                </a:lnTo>
                <a:close/>
              </a:path>
              <a:path w="1919605" h="2209165">
                <a:moveTo>
                  <a:pt x="0" y="446193"/>
                </a:moveTo>
                <a:lnTo>
                  <a:pt x="0" y="2208564"/>
                </a:lnTo>
                <a:lnTo>
                  <a:pt x="297509" y="1762325"/>
                </a:lnTo>
                <a:lnTo>
                  <a:pt x="297509" y="0"/>
                </a:lnTo>
                <a:lnTo>
                  <a:pt x="0" y="446193"/>
                </a:lnTo>
                <a:close/>
              </a:path>
              <a:path w="1919605" h="2209165">
                <a:moveTo>
                  <a:pt x="0" y="2208564"/>
                </a:moveTo>
                <a:lnTo>
                  <a:pt x="1621866" y="2208564"/>
                </a:lnTo>
                <a:lnTo>
                  <a:pt x="1919391" y="1762325"/>
                </a:lnTo>
                <a:lnTo>
                  <a:pt x="297509" y="1762325"/>
                </a:lnTo>
                <a:lnTo>
                  <a:pt x="0" y="2208564"/>
                </a:lnTo>
                <a:close/>
              </a:path>
              <a:path w="1919605" h="2209165">
                <a:moveTo>
                  <a:pt x="0" y="446193"/>
                </a:moveTo>
                <a:lnTo>
                  <a:pt x="1621866" y="446193"/>
                </a:lnTo>
                <a:lnTo>
                  <a:pt x="1919391" y="0"/>
                </a:lnTo>
                <a:lnTo>
                  <a:pt x="297509" y="0"/>
                </a:lnTo>
                <a:lnTo>
                  <a:pt x="0" y="446193"/>
                </a:lnTo>
                <a:close/>
              </a:path>
              <a:path w="1919605" h="2209165">
                <a:moveTo>
                  <a:pt x="1621866" y="446193"/>
                </a:moveTo>
                <a:lnTo>
                  <a:pt x="1621866" y="2208564"/>
                </a:lnTo>
                <a:lnTo>
                  <a:pt x="1919391" y="1762325"/>
                </a:lnTo>
                <a:lnTo>
                  <a:pt x="1919391" y="0"/>
                </a:lnTo>
                <a:lnTo>
                  <a:pt x="1621866" y="446193"/>
                </a:lnTo>
                <a:close/>
              </a:path>
              <a:path w="1919605" h="2209165">
                <a:moveTo>
                  <a:pt x="0" y="446193"/>
                </a:moveTo>
                <a:lnTo>
                  <a:pt x="1621866" y="446193"/>
                </a:lnTo>
                <a:lnTo>
                  <a:pt x="1621866" y="2208564"/>
                </a:lnTo>
                <a:lnTo>
                  <a:pt x="0" y="2208564"/>
                </a:lnTo>
                <a:lnTo>
                  <a:pt x="0" y="446193"/>
                </a:lnTo>
                <a:close/>
              </a:path>
            </a:pathLst>
          </a:custGeom>
          <a:ln w="12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89135" y="6016503"/>
            <a:ext cx="259079" cy="1610360"/>
          </a:xfrm>
          <a:custGeom>
            <a:avLst/>
            <a:gdLst/>
            <a:ahLst/>
            <a:cxnLst/>
            <a:rect l="l" t="t" r="r" b="b"/>
            <a:pathLst>
              <a:path w="259079" h="1610359">
                <a:moveTo>
                  <a:pt x="0" y="0"/>
                </a:moveTo>
                <a:lnTo>
                  <a:pt x="258505" y="0"/>
                </a:lnTo>
                <a:lnTo>
                  <a:pt x="258505" y="1610328"/>
                </a:lnTo>
                <a:lnTo>
                  <a:pt x="0" y="1610328"/>
                </a:lnTo>
                <a:lnTo>
                  <a:pt x="0" y="0"/>
                </a:lnTo>
                <a:close/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91662" y="5442867"/>
            <a:ext cx="2069464" cy="690880"/>
            <a:chOff x="3291662" y="5442867"/>
            <a:chExt cx="2069464" cy="690880"/>
          </a:xfrm>
        </p:grpSpPr>
        <p:sp>
          <p:nvSpPr>
            <p:cNvPr id="6" name="object 6"/>
            <p:cNvSpPr/>
            <p:nvPr/>
          </p:nvSpPr>
          <p:spPr>
            <a:xfrm>
              <a:off x="3756308" y="5869082"/>
              <a:ext cx="1598930" cy="258445"/>
            </a:xfrm>
            <a:custGeom>
              <a:avLst/>
              <a:gdLst/>
              <a:ahLst/>
              <a:cxnLst/>
              <a:rect l="l" t="t" r="r" b="b"/>
              <a:pathLst>
                <a:path w="1598929" h="258445">
                  <a:moveTo>
                    <a:pt x="0" y="258328"/>
                  </a:moveTo>
                  <a:lnTo>
                    <a:pt x="0" y="0"/>
                  </a:lnTo>
                  <a:lnTo>
                    <a:pt x="1598629" y="0"/>
                  </a:lnTo>
                  <a:lnTo>
                    <a:pt x="1598629" y="258328"/>
                  </a:lnTo>
                  <a:lnTo>
                    <a:pt x="0" y="258328"/>
                  </a:lnTo>
                  <a:close/>
                </a:path>
              </a:pathLst>
            </a:custGeom>
            <a:ln w="11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95084" y="5446289"/>
              <a:ext cx="566420" cy="468630"/>
            </a:xfrm>
            <a:custGeom>
              <a:avLst/>
              <a:gdLst/>
              <a:ahLst/>
              <a:cxnLst/>
              <a:rect l="l" t="t" r="r" b="b"/>
              <a:pathLst>
                <a:path w="566420" h="468629">
                  <a:moveTo>
                    <a:pt x="240845" y="468315"/>
                  </a:moveTo>
                  <a:lnTo>
                    <a:pt x="0" y="459623"/>
                  </a:lnTo>
                  <a:lnTo>
                    <a:pt x="325368" y="0"/>
                  </a:lnTo>
                  <a:lnTo>
                    <a:pt x="566213" y="8692"/>
                  </a:lnTo>
                  <a:lnTo>
                    <a:pt x="240845" y="468315"/>
                  </a:lnTo>
                  <a:close/>
                </a:path>
              </a:pathLst>
            </a:custGeom>
            <a:ln w="68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6030779" y="6015366"/>
            <a:ext cx="259079" cy="1610360"/>
          </a:xfrm>
          <a:custGeom>
            <a:avLst/>
            <a:gdLst/>
            <a:ahLst/>
            <a:cxnLst/>
            <a:rect l="l" t="t" r="r" b="b"/>
            <a:pathLst>
              <a:path w="259079" h="1610359">
                <a:moveTo>
                  <a:pt x="0" y="0"/>
                </a:moveTo>
                <a:lnTo>
                  <a:pt x="258490" y="0"/>
                </a:lnTo>
                <a:lnTo>
                  <a:pt x="258490" y="1610267"/>
                </a:lnTo>
                <a:lnTo>
                  <a:pt x="0" y="1610267"/>
                </a:lnTo>
                <a:lnTo>
                  <a:pt x="0" y="0"/>
                </a:lnTo>
                <a:close/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33289" y="5441727"/>
            <a:ext cx="2069464" cy="690880"/>
            <a:chOff x="6033289" y="5441727"/>
            <a:chExt cx="2069464" cy="690880"/>
          </a:xfrm>
        </p:grpSpPr>
        <p:sp>
          <p:nvSpPr>
            <p:cNvPr id="10" name="object 10"/>
            <p:cNvSpPr/>
            <p:nvPr/>
          </p:nvSpPr>
          <p:spPr>
            <a:xfrm>
              <a:off x="6497936" y="5867945"/>
              <a:ext cx="1598930" cy="258445"/>
            </a:xfrm>
            <a:custGeom>
              <a:avLst/>
              <a:gdLst/>
              <a:ahLst/>
              <a:cxnLst/>
              <a:rect l="l" t="t" r="r" b="b"/>
              <a:pathLst>
                <a:path w="1598929" h="258445">
                  <a:moveTo>
                    <a:pt x="0" y="258267"/>
                  </a:moveTo>
                  <a:lnTo>
                    <a:pt x="0" y="0"/>
                  </a:lnTo>
                  <a:lnTo>
                    <a:pt x="1598646" y="0"/>
                  </a:lnTo>
                  <a:lnTo>
                    <a:pt x="1598646" y="258267"/>
                  </a:lnTo>
                  <a:lnTo>
                    <a:pt x="0" y="258267"/>
                  </a:lnTo>
                  <a:close/>
                </a:path>
              </a:pathLst>
            </a:custGeom>
            <a:ln w="11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36711" y="5445149"/>
              <a:ext cx="566420" cy="468630"/>
            </a:xfrm>
            <a:custGeom>
              <a:avLst/>
              <a:gdLst/>
              <a:ahLst/>
              <a:cxnLst/>
              <a:rect l="l" t="t" r="r" b="b"/>
              <a:pathLst>
                <a:path w="566420" h="468629">
                  <a:moveTo>
                    <a:pt x="240859" y="468249"/>
                  </a:moveTo>
                  <a:lnTo>
                    <a:pt x="0" y="459620"/>
                  </a:lnTo>
                  <a:lnTo>
                    <a:pt x="325429" y="0"/>
                  </a:lnTo>
                  <a:lnTo>
                    <a:pt x="566288" y="8628"/>
                  </a:lnTo>
                  <a:lnTo>
                    <a:pt x="240859" y="468249"/>
                  </a:lnTo>
                  <a:close/>
                </a:path>
              </a:pathLst>
            </a:custGeom>
            <a:ln w="68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0124794" y="6118166"/>
            <a:ext cx="259079" cy="1610360"/>
          </a:xfrm>
          <a:custGeom>
            <a:avLst/>
            <a:gdLst/>
            <a:ahLst/>
            <a:cxnLst/>
            <a:rect l="l" t="t" r="r" b="b"/>
            <a:pathLst>
              <a:path w="259079" h="1610359">
                <a:moveTo>
                  <a:pt x="0" y="0"/>
                </a:moveTo>
                <a:lnTo>
                  <a:pt x="258505" y="0"/>
                </a:lnTo>
                <a:lnTo>
                  <a:pt x="258505" y="1610343"/>
                </a:lnTo>
                <a:lnTo>
                  <a:pt x="0" y="1610343"/>
                </a:lnTo>
                <a:lnTo>
                  <a:pt x="0" y="0"/>
                </a:lnTo>
                <a:close/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0127381" y="5544523"/>
            <a:ext cx="2069464" cy="690880"/>
            <a:chOff x="10127381" y="5544523"/>
            <a:chExt cx="2069464" cy="690880"/>
          </a:xfrm>
        </p:grpSpPr>
        <p:sp>
          <p:nvSpPr>
            <p:cNvPr id="14" name="object 14"/>
            <p:cNvSpPr/>
            <p:nvPr/>
          </p:nvSpPr>
          <p:spPr>
            <a:xfrm>
              <a:off x="10591967" y="5970746"/>
              <a:ext cx="1598930" cy="258445"/>
            </a:xfrm>
            <a:custGeom>
              <a:avLst/>
              <a:gdLst/>
              <a:ahLst/>
              <a:cxnLst/>
              <a:rect l="l" t="t" r="r" b="b"/>
              <a:pathLst>
                <a:path w="1598929" h="258445">
                  <a:moveTo>
                    <a:pt x="0" y="258327"/>
                  </a:moveTo>
                  <a:lnTo>
                    <a:pt x="0" y="0"/>
                  </a:lnTo>
                  <a:lnTo>
                    <a:pt x="1598629" y="0"/>
                  </a:lnTo>
                  <a:lnTo>
                    <a:pt x="1598629" y="258327"/>
                  </a:lnTo>
                  <a:lnTo>
                    <a:pt x="0" y="258327"/>
                  </a:lnTo>
                  <a:close/>
                </a:path>
              </a:pathLst>
            </a:custGeom>
            <a:ln w="11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130804" y="5547945"/>
              <a:ext cx="566420" cy="468630"/>
            </a:xfrm>
            <a:custGeom>
              <a:avLst/>
              <a:gdLst/>
              <a:ahLst/>
              <a:cxnLst/>
              <a:rect l="l" t="t" r="r" b="b"/>
              <a:pathLst>
                <a:path w="566420" h="468629">
                  <a:moveTo>
                    <a:pt x="240836" y="468328"/>
                  </a:moveTo>
                  <a:lnTo>
                    <a:pt x="0" y="459687"/>
                  </a:lnTo>
                  <a:lnTo>
                    <a:pt x="325366" y="0"/>
                  </a:lnTo>
                  <a:lnTo>
                    <a:pt x="566220" y="8705"/>
                  </a:lnTo>
                  <a:lnTo>
                    <a:pt x="240836" y="468328"/>
                  </a:lnTo>
                  <a:close/>
                </a:path>
              </a:pathLst>
            </a:custGeom>
            <a:ln w="68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47261" y="5920182"/>
            <a:ext cx="1324610" cy="1316355"/>
          </a:xfrm>
          <a:prstGeom prst="rect">
            <a:avLst/>
          </a:prstGeom>
          <a:ln w="12289">
            <a:solidFill>
              <a:srgbClr val="000000"/>
            </a:solidFill>
          </a:ln>
        </p:spPr>
        <p:txBody>
          <a:bodyPr vert="horz" wrap="square" lIns="0" tIns="39243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3090"/>
              </a:spcBef>
            </a:pPr>
            <a:r>
              <a:rPr sz="3500" b="1" spc="98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25941" y="7140436"/>
            <a:ext cx="47942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500" b="1" spc="10" dirty="0">
                <a:latin typeface="Trebuchet MS"/>
                <a:cs typeface="Trebuchet MS"/>
              </a:rPr>
              <a:t>a</a:t>
            </a:r>
            <a:r>
              <a:rPr sz="3675" spc="15" baseline="-12471" dirty="0">
                <a:latin typeface="Trebuchet MS"/>
                <a:cs typeface="Trebuchet MS"/>
              </a:rPr>
              <a:t>1</a:t>
            </a:r>
            <a:endParaRPr sz="3675" baseline="-12471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32641" y="7140436"/>
            <a:ext cx="47942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500" b="1" spc="10" dirty="0">
                <a:latin typeface="Trebuchet MS"/>
                <a:cs typeface="Trebuchet MS"/>
              </a:rPr>
              <a:t>a</a:t>
            </a:r>
            <a:r>
              <a:rPr sz="3675" spc="15" baseline="-12471" dirty="0">
                <a:latin typeface="Trebuchet MS"/>
                <a:cs typeface="Trebuchet MS"/>
              </a:rPr>
              <a:t>2</a:t>
            </a:r>
            <a:endParaRPr sz="3675" baseline="-12471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96641" y="7138010"/>
            <a:ext cx="53657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500" b="1" spc="165" dirty="0">
                <a:latin typeface="Trebuchet MS"/>
                <a:cs typeface="Trebuchet MS"/>
              </a:rPr>
              <a:t>a</a:t>
            </a:r>
            <a:r>
              <a:rPr sz="3675" spc="247" baseline="-12471" dirty="0">
                <a:latin typeface="Trebuchet MS"/>
                <a:cs typeface="Trebuchet MS"/>
              </a:rPr>
              <a:t>R</a:t>
            </a:r>
            <a:endParaRPr sz="3675" baseline="-12471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779341" y="6134890"/>
            <a:ext cx="568325" cy="566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550" b="1" spc="185" dirty="0">
                <a:latin typeface="Trebuchet MS"/>
                <a:cs typeface="Trebuchet MS"/>
              </a:rPr>
              <a:t>b</a:t>
            </a:r>
            <a:r>
              <a:rPr sz="3675" spc="277" baseline="-12471" dirty="0">
                <a:latin typeface="Trebuchet MS"/>
                <a:cs typeface="Trebuchet MS"/>
              </a:rPr>
              <a:t>R</a:t>
            </a:r>
            <a:endParaRPr sz="3675" baseline="-12471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02641" y="6137341"/>
            <a:ext cx="511175" cy="566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550" b="1" spc="30" dirty="0">
                <a:latin typeface="Trebuchet MS"/>
                <a:cs typeface="Trebuchet MS"/>
              </a:rPr>
              <a:t>b</a:t>
            </a:r>
            <a:r>
              <a:rPr sz="3675" spc="44" baseline="-12471" dirty="0">
                <a:latin typeface="Trebuchet MS"/>
                <a:cs typeface="Trebuchet MS"/>
              </a:rPr>
              <a:t>2</a:t>
            </a:r>
            <a:endParaRPr sz="3675" baseline="-12471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21341" y="6137341"/>
            <a:ext cx="996950" cy="566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14045" algn="l"/>
              </a:tabLst>
            </a:pPr>
            <a:r>
              <a:rPr sz="3550" b="1" spc="30" dirty="0">
                <a:latin typeface="Trebuchet MS"/>
                <a:cs typeface="Trebuchet MS"/>
              </a:rPr>
              <a:t>b</a:t>
            </a:r>
            <a:r>
              <a:rPr sz="3675" spc="44" baseline="-12471" dirty="0">
                <a:latin typeface="Trebuchet MS"/>
                <a:cs typeface="Trebuchet MS"/>
              </a:rPr>
              <a:t>1	</a:t>
            </a:r>
            <a:r>
              <a:rPr sz="5250" spc="240" baseline="-15079" dirty="0">
                <a:latin typeface="Tahoma"/>
                <a:cs typeface="Tahoma"/>
              </a:rPr>
              <a:t>+</a:t>
            </a:r>
            <a:endParaRPr sz="5250" baseline="-15079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38641" y="4892536"/>
            <a:ext cx="46037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500" b="1" spc="135" dirty="0">
                <a:latin typeface="Calibri"/>
                <a:cs typeface="Calibri"/>
              </a:rPr>
              <a:t>c</a:t>
            </a:r>
            <a:r>
              <a:rPr sz="3675" spc="202" baseline="-12471" dirty="0">
                <a:latin typeface="Trebuchet MS"/>
                <a:cs typeface="Trebuchet MS"/>
              </a:rPr>
              <a:t>1</a:t>
            </a:r>
            <a:endParaRPr sz="3675" baseline="-12471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32641" y="4905236"/>
            <a:ext cx="46037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500" b="1" spc="135" dirty="0">
                <a:latin typeface="Calibri"/>
                <a:cs typeface="Calibri"/>
              </a:rPr>
              <a:t>c</a:t>
            </a:r>
            <a:r>
              <a:rPr sz="3675" spc="202" baseline="-12471" dirty="0">
                <a:latin typeface="Trebuchet MS"/>
                <a:cs typeface="Trebuchet MS"/>
              </a:rPr>
              <a:t>2</a:t>
            </a:r>
            <a:endParaRPr sz="3675" baseline="-12471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509341" y="4902810"/>
            <a:ext cx="51752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500" b="1" spc="285" dirty="0">
                <a:latin typeface="Calibri"/>
                <a:cs typeface="Calibri"/>
              </a:rPr>
              <a:t>c</a:t>
            </a:r>
            <a:r>
              <a:rPr sz="3675" spc="427" baseline="-12471" dirty="0">
                <a:latin typeface="Trebuchet MS"/>
                <a:cs typeface="Trebuchet MS"/>
              </a:rPr>
              <a:t>R</a:t>
            </a:r>
            <a:endParaRPr sz="3675" baseline="-12471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622120" y="6246763"/>
            <a:ext cx="1397635" cy="564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40130" algn="l"/>
              </a:tabLst>
            </a:pPr>
            <a:r>
              <a:rPr sz="3500" spc="160" dirty="0">
                <a:latin typeface="Tahoma"/>
                <a:cs typeface="Tahoma"/>
              </a:rPr>
              <a:t>+	+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1300" y="1259755"/>
            <a:ext cx="12113260" cy="27127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marR="5080" indent="-342900">
              <a:lnSpc>
                <a:spcPts val="5080"/>
              </a:lnSpc>
              <a:spcBef>
                <a:spcPts val="434"/>
              </a:spcBef>
              <a:buFont typeface="Arial MT"/>
              <a:buChar char="•"/>
              <a:tabLst>
                <a:tab pos="355600" algn="l"/>
                <a:tab pos="1953260" algn="l"/>
                <a:tab pos="3257550" algn="l"/>
                <a:tab pos="5150485" algn="l"/>
                <a:tab pos="5398135" algn="l"/>
                <a:tab pos="5972175" algn="l"/>
                <a:tab pos="10487025" algn="l"/>
                <a:tab pos="10644505" algn="l"/>
              </a:tabLst>
            </a:pPr>
            <a:r>
              <a:rPr sz="4400" spc="-5" dirty="0">
                <a:latin typeface="Times New Roman"/>
                <a:cs typeface="Times New Roman"/>
              </a:rPr>
              <a:t>The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002F73"/>
                </a:solidFill>
                <a:latin typeface="Times New Roman"/>
                <a:cs typeface="Times New Roman"/>
              </a:rPr>
              <a:t>rank</a:t>
            </a:r>
            <a:r>
              <a:rPr sz="4400" b="1" spc="5" dirty="0">
                <a:solidFill>
                  <a:srgbClr val="002F73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of	a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tensor	is</a:t>
            </a:r>
            <a:r>
              <a:rPr sz="4400" spc="1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the</a:t>
            </a:r>
            <a:r>
              <a:rPr sz="4400" spc="1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minimum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number	</a:t>
            </a:r>
            <a:r>
              <a:rPr sz="4400" dirty="0">
                <a:latin typeface="Times New Roman"/>
                <a:cs typeface="Times New Roman"/>
              </a:rPr>
              <a:t>of 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r</a:t>
            </a:r>
            <a:r>
              <a:rPr sz="4400" spc="-5" dirty="0">
                <a:latin typeface="Times New Roman"/>
                <a:cs typeface="Times New Roman"/>
              </a:rPr>
              <a:t>a</a:t>
            </a:r>
            <a:r>
              <a:rPr sz="4400" dirty="0">
                <a:latin typeface="Times New Roman"/>
                <a:cs typeface="Times New Roman"/>
              </a:rPr>
              <a:t>nk-1	</a:t>
            </a:r>
            <a:r>
              <a:rPr sz="4400" spc="-5" dirty="0">
                <a:latin typeface="Times New Roman"/>
                <a:cs typeface="Times New Roman"/>
              </a:rPr>
              <a:t>te</a:t>
            </a:r>
            <a:r>
              <a:rPr sz="4400" dirty="0">
                <a:latin typeface="Times New Roman"/>
                <a:cs typeface="Times New Roman"/>
              </a:rPr>
              <a:t>nsors n</a:t>
            </a:r>
            <a:r>
              <a:rPr sz="4400" spc="-5" dirty="0">
                <a:latin typeface="Times New Roman"/>
                <a:cs typeface="Times New Roman"/>
              </a:rPr>
              <a:t>ee</a:t>
            </a:r>
            <a:r>
              <a:rPr sz="4400" dirty="0">
                <a:latin typeface="Times New Roman"/>
                <a:cs typeface="Times New Roman"/>
              </a:rPr>
              <a:t>d</a:t>
            </a:r>
            <a:r>
              <a:rPr sz="4400" spc="-5" dirty="0">
                <a:latin typeface="Times New Roman"/>
                <a:cs typeface="Times New Roman"/>
              </a:rPr>
              <a:t>e</a:t>
            </a:r>
            <a:r>
              <a:rPr sz="4400" dirty="0">
                <a:latin typeface="Times New Roman"/>
                <a:cs typeface="Times New Roman"/>
              </a:rPr>
              <a:t>d	</a:t>
            </a:r>
            <a:r>
              <a:rPr sz="4400" spc="-5" dirty="0">
                <a:latin typeface="Times New Roman"/>
                <a:cs typeface="Times New Roman"/>
              </a:rPr>
              <a:t>t</a:t>
            </a:r>
            <a:r>
              <a:rPr sz="4400" dirty="0">
                <a:latin typeface="Times New Roman"/>
                <a:cs typeface="Times New Roman"/>
              </a:rPr>
              <a:t>o	r</a:t>
            </a:r>
            <a:r>
              <a:rPr sz="4400" spc="-5" dirty="0">
                <a:latin typeface="Times New Roman"/>
                <a:cs typeface="Times New Roman"/>
              </a:rPr>
              <a:t>e</a:t>
            </a:r>
            <a:r>
              <a:rPr sz="4400" dirty="0">
                <a:latin typeface="Times New Roman"/>
                <a:cs typeface="Times New Roman"/>
              </a:rPr>
              <a:t>pr</a:t>
            </a:r>
            <a:r>
              <a:rPr sz="4400" spc="-5" dirty="0">
                <a:latin typeface="Times New Roman"/>
                <a:cs typeface="Times New Roman"/>
              </a:rPr>
              <a:t>e</a:t>
            </a:r>
            <a:r>
              <a:rPr sz="4400" dirty="0">
                <a:latin typeface="Times New Roman"/>
                <a:cs typeface="Times New Roman"/>
              </a:rPr>
              <a:t>s</a:t>
            </a:r>
            <a:r>
              <a:rPr sz="4400" spc="-5" dirty="0">
                <a:latin typeface="Times New Roman"/>
                <a:cs typeface="Times New Roman"/>
              </a:rPr>
              <a:t>e</a:t>
            </a:r>
            <a:r>
              <a:rPr sz="4400" dirty="0">
                <a:latin typeface="Times New Roman"/>
                <a:cs typeface="Times New Roman"/>
              </a:rPr>
              <a:t>nt</a:t>
            </a:r>
            <a:r>
              <a:rPr sz="4400" spc="-5" dirty="0">
                <a:latin typeface="Times New Roman"/>
                <a:cs typeface="Times New Roman"/>
              </a:rPr>
              <a:t> t</a:t>
            </a:r>
            <a:r>
              <a:rPr sz="4400" dirty="0">
                <a:latin typeface="Times New Roman"/>
                <a:cs typeface="Times New Roman"/>
              </a:rPr>
              <a:t>he</a:t>
            </a:r>
            <a:r>
              <a:rPr sz="4400" spc="-5" dirty="0">
                <a:latin typeface="Times New Roman"/>
                <a:cs typeface="Times New Roman"/>
              </a:rPr>
              <a:t> te</a:t>
            </a:r>
            <a:r>
              <a:rPr sz="4400" dirty="0">
                <a:latin typeface="Times New Roman"/>
                <a:cs typeface="Times New Roman"/>
              </a:rPr>
              <a:t>nsor	</a:t>
            </a:r>
            <a:r>
              <a:rPr sz="4400" spc="-5" dirty="0">
                <a:latin typeface="Times New Roman"/>
                <a:cs typeface="Times New Roman"/>
              </a:rPr>
              <a:t>e</a:t>
            </a:r>
            <a:r>
              <a:rPr sz="4400" dirty="0">
                <a:latin typeface="Times New Roman"/>
                <a:cs typeface="Times New Roman"/>
              </a:rPr>
              <a:t>x</a:t>
            </a:r>
            <a:r>
              <a:rPr sz="4400" spc="-5" dirty="0">
                <a:latin typeface="Times New Roman"/>
                <a:cs typeface="Times New Roman"/>
              </a:rPr>
              <a:t>actl</a:t>
            </a:r>
            <a:r>
              <a:rPr sz="4400" dirty="0">
                <a:latin typeface="Times New Roman"/>
                <a:cs typeface="Times New Roman"/>
              </a:rPr>
              <a:t>y</a:t>
            </a:r>
            <a:endParaRPr sz="4400">
              <a:latin typeface="Times New Roman"/>
              <a:cs typeface="Times New Roman"/>
            </a:endParaRPr>
          </a:p>
          <a:p>
            <a:pPr marL="819150" lvl="1" indent="-349250">
              <a:lnSpc>
                <a:spcPct val="100000"/>
              </a:lnSpc>
              <a:spcBef>
                <a:spcPts val="700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spc="-5" dirty="0">
                <a:latin typeface="Times New Roman"/>
                <a:cs typeface="Times New Roman"/>
              </a:rPr>
              <a:t>The</a:t>
            </a:r>
            <a:r>
              <a:rPr sz="3800" spc="-15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CP</a:t>
            </a:r>
            <a:r>
              <a:rPr sz="3800" spc="-15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decomposition</a:t>
            </a:r>
            <a:r>
              <a:rPr sz="3800" spc="-10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of</a:t>
            </a:r>
            <a:r>
              <a:rPr sz="3800" spc="-5" dirty="0">
                <a:latin typeface="Times New Roman"/>
                <a:cs typeface="Times New Roman"/>
              </a:rPr>
              <a:t> size</a:t>
            </a:r>
            <a:r>
              <a:rPr sz="3800" spc="-10" dirty="0">
                <a:latin typeface="Times New Roman"/>
                <a:cs typeface="Times New Roman"/>
              </a:rPr>
              <a:t> </a:t>
            </a:r>
            <a:r>
              <a:rPr sz="3800" i="1" dirty="0">
                <a:latin typeface="Times New Roman"/>
                <a:cs typeface="Times New Roman"/>
              </a:rPr>
              <a:t>R</a:t>
            </a:r>
            <a:endParaRPr sz="3800">
              <a:latin typeface="Times New Roman"/>
              <a:cs typeface="Times New Roman"/>
            </a:endParaRPr>
          </a:p>
          <a:p>
            <a:pPr marL="819150" lvl="1" indent="-349250">
              <a:lnSpc>
                <a:spcPct val="100000"/>
              </a:lnSpc>
              <a:spcBef>
                <a:spcPts val="840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spc="-5" dirty="0">
                <a:latin typeface="Times New Roman"/>
                <a:cs typeface="Times New Roman"/>
              </a:rPr>
              <a:t>Generalizes</a:t>
            </a:r>
            <a:r>
              <a:rPr sz="3800" spc="-1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the</a:t>
            </a:r>
            <a:r>
              <a:rPr sz="3800" spc="-1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matrix Schein rank</a:t>
            </a:r>
            <a:endParaRPr sz="3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7865109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0610" algn="l"/>
                <a:tab pos="4199890" algn="l"/>
              </a:tabLst>
            </a:pPr>
            <a:r>
              <a:rPr spc="-75" dirty="0"/>
              <a:t>Tensor	</a:t>
            </a:r>
            <a:r>
              <a:rPr spc="-5" dirty="0"/>
              <a:t>Rank	Oddities</a:t>
            </a:r>
            <a:r>
              <a:rPr spc="-75" dirty="0"/>
              <a:t> </a:t>
            </a:r>
            <a:r>
              <a:rPr dirty="0"/>
              <a:t>#1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300" y="1259755"/>
            <a:ext cx="12485370" cy="27463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marR="899794" indent="-342900">
              <a:lnSpc>
                <a:spcPts val="5080"/>
              </a:lnSpc>
              <a:spcBef>
                <a:spcPts val="434"/>
              </a:spcBef>
              <a:buFont typeface="Arial MT"/>
              <a:buChar char="•"/>
              <a:tabLst>
                <a:tab pos="355600" algn="l"/>
                <a:tab pos="2496185" algn="l"/>
                <a:tab pos="3101340" algn="l"/>
                <a:tab pos="3628390" algn="l"/>
                <a:tab pos="5692140" algn="l"/>
                <a:tab pos="6513195" algn="l"/>
                <a:tab pos="8018780" algn="l"/>
              </a:tabLst>
            </a:pPr>
            <a:r>
              <a:rPr sz="4400" spc="-5" dirty="0">
                <a:latin typeface="Times New Roman"/>
                <a:cs typeface="Times New Roman"/>
              </a:rPr>
              <a:t>The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rank	</a:t>
            </a:r>
            <a:r>
              <a:rPr sz="4400" dirty="0">
                <a:latin typeface="Times New Roman"/>
                <a:cs typeface="Times New Roman"/>
              </a:rPr>
              <a:t>of	a</a:t>
            </a:r>
            <a:r>
              <a:rPr sz="4400" spc="1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(real-valued)	tensor	is </a:t>
            </a:r>
            <a:r>
              <a:rPr sz="4400" spc="-15" dirty="0">
                <a:latin typeface="Times New Roman"/>
                <a:cs typeface="Times New Roman"/>
              </a:rPr>
              <a:t>different </a:t>
            </a:r>
            <a:r>
              <a:rPr sz="4400" spc="-5" dirty="0">
                <a:latin typeface="Times New Roman"/>
                <a:cs typeface="Times New Roman"/>
              </a:rPr>
              <a:t>over </a:t>
            </a:r>
            <a:r>
              <a:rPr sz="4400" spc="-108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reals</a:t>
            </a:r>
            <a:r>
              <a:rPr sz="4400" spc="1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and	over	complex	numbers.</a:t>
            </a:r>
            <a:endParaRPr sz="4400">
              <a:latin typeface="Times New Roman"/>
              <a:cs typeface="Times New Roman"/>
            </a:endParaRPr>
          </a:p>
          <a:p>
            <a:pPr marL="819150" lvl="1" indent="-349250">
              <a:lnSpc>
                <a:spcPct val="100000"/>
              </a:lnSpc>
              <a:spcBef>
                <a:spcPts val="700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spc="-45" dirty="0">
                <a:latin typeface="Times New Roman"/>
                <a:cs typeface="Times New Roman"/>
              </a:rPr>
              <a:t>With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reals,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the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rank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can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be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i="1" spc="-30" dirty="0">
                <a:latin typeface="Times New Roman"/>
                <a:cs typeface="Times New Roman"/>
              </a:rPr>
              <a:t>larger</a:t>
            </a:r>
            <a:r>
              <a:rPr sz="3800" i="1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than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the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15" dirty="0">
                <a:latin typeface="Times New Roman"/>
                <a:cs typeface="Times New Roman"/>
              </a:rPr>
              <a:t>largest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dimension</a:t>
            </a:r>
            <a:endParaRPr sz="3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1585"/>
              </a:spcBef>
              <a:buFont typeface="Arial MT"/>
              <a:buChar char="•"/>
              <a:tabLst>
                <a:tab pos="1155700" algn="l"/>
              </a:tabLst>
            </a:pPr>
            <a:r>
              <a:rPr sz="3400" spc="5" dirty="0">
                <a:latin typeface="Times New Roman"/>
                <a:cs typeface="Times New Roman"/>
              </a:rPr>
              <a:t>rank(</a:t>
            </a:r>
            <a:r>
              <a:rPr sz="3400" i="1" spc="5" dirty="0">
                <a:latin typeface="Verdana"/>
                <a:cs typeface="Verdana"/>
              </a:rPr>
              <a:t>X</a:t>
            </a:r>
            <a:r>
              <a:rPr sz="3400" spc="5" dirty="0">
                <a:latin typeface="Times New Roman"/>
                <a:cs typeface="Times New Roman"/>
              </a:rPr>
              <a:t>)</a:t>
            </a:r>
            <a:r>
              <a:rPr sz="3400" spc="-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≤</a:t>
            </a:r>
            <a:r>
              <a:rPr sz="3400" spc="-1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min{</a:t>
            </a:r>
            <a:r>
              <a:rPr sz="3400" i="1" spc="-5" dirty="0">
                <a:latin typeface="Times New Roman"/>
                <a:cs typeface="Times New Roman"/>
              </a:rPr>
              <a:t>IJ,</a:t>
            </a:r>
            <a:r>
              <a:rPr sz="3400" i="1" dirty="0">
                <a:latin typeface="Times New Roman"/>
                <a:cs typeface="Times New Roman"/>
              </a:rPr>
              <a:t> </a:t>
            </a:r>
            <a:r>
              <a:rPr sz="3400" i="1" spc="-5" dirty="0">
                <a:latin typeface="Times New Roman"/>
                <a:cs typeface="Times New Roman"/>
              </a:rPr>
              <a:t>IK, JK</a:t>
            </a:r>
            <a:r>
              <a:rPr sz="3400" spc="-5" dirty="0">
                <a:latin typeface="Times New Roman"/>
                <a:cs typeface="Times New Roman"/>
              </a:rPr>
              <a:t>} for</a:t>
            </a:r>
            <a:r>
              <a:rPr sz="3400" dirty="0">
                <a:latin typeface="Times New Roman"/>
                <a:cs typeface="Times New Roman"/>
              </a:rPr>
              <a:t> </a:t>
            </a:r>
            <a:r>
              <a:rPr sz="3400" i="1" dirty="0">
                <a:latin typeface="Times New Roman"/>
                <a:cs typeface="Times New Roman"/>
              </a:rPr>
              <a:t>I</a:t>
            </a:r>
            <a:r>
              <a:rPr sz="3400" dirty="0">
                <a:latin typeface="Times New Roman"/>
                <a:cs typeface="Times New Roman"/>
              </a:rPr>
              <a:t>-by-</a:t>
            </a:r>
            <a:r>
              <a:rPr sz="3400" i="1" dirty="0">
                <a:latin typeface="Times New Roman"/>
                <a:cs typeface="Times New Roman"/>
              </a:rPr>
              <a:t>J</a:t>
            </a:r>
            <a:r>
              <a:rPr sz="3400" dirty="0">
                <a:latin typeface="Times New Roman"/>
                <a:cs typeface="Times New Roman"/>
              </a:rPr>
              <a:t>-by-</a:t>
            </a:r>
            <a:r>
              <a:rPr sz="3400" i="1" dirty="0">
                <a:latin typeface="Times New Roman"/>
                <a:cs typeface="Times New Roman"/>
              </a:rPr>
              <a:t>K</a:t>
            </a:r>
            <a:r>
              <a:rPr sz="3400" i="1" spc="-5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tensor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7641" y="5971842"/>
            <a:ext cx="865505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50" b="1" spc="950" dirty="0">
                <a:latin typeface="Calibri"/>
                <a:cs typeface="Calibri"/>
              </a:rPr>
              <a:t>X</a:t>
            </a:r>
            <a:r>
              <a:rPr sz="3550" b="1" spc="105" dirty="0">
                <a:latin typeface="Calibri"/>
                <a:cs typeface="Calibri"/>
              </a:rPr>
              <a:t> </a:t>
            </a:r>
            <a:r>
              <a:rPr sz="3550" spc="125" dirty="0">
                <a:latin typeface="Tahoma"/>
                <a:cs typeface="Tahoma"/>
              </a:rPr>
              <a:t>=</a:t>
            </a:r>
            <a:endParaRPr sz="35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4463" y="5691959"/>
            <a:ext cx="936625" cy="11144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95325" algn="l"/>
              </a:tabLst>
            </a:pPr>
            <a:r>
              <a:rPr sz="3550" spc="-70" dirty="0">
                <a:latin typeface="Trebuchet MS"/>
                <a:cs typeface="Trebuchet MS"/>
              </a:rPr>
              <a:t>1	0</a:t>
            </a:r>
            <a:endParaRPr sz="3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695325" algn="l"/>
              </a:tabLst>
            </a:pPr>
            <a:r>
              <a:rPr sz="3550" spc="-70" dirty="0">
                <a:latin typeface="Trebuchet MS"/>
                <a:cs typeface="Trebuchet MS"/>
              </a:rPr>
              <a:t>0	1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3979" y="5329072"/>
            <a:ext cx="2555875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593850" algn="l"/>
              </a:tabLst>
            </a:pPr>
            <a:r>
              <a:rPr sz="3550" spc="-915" dirty="0">
                <a:latin typeface="MingLiU_HKSCS-ExtB"/>
                <a:cs typeface="MingLiU_HKSCS-ExtB"/>
              </a:rPr>
              <a:t>✓✓	◆</a:t>
            </a:r>
            <a:r>
              <a:rPr sz="3550" spc="415" dirty="0">
                <a:latin typeface="MingLiU_HKSCS-ExtB"/>
                <a:cs typeface="MingLiU_HKSCS-ExtB"/>
              </a:rPr>
              <a:t> </a:t>
            </a:r>
            <a:r>
              <a:rPr sz="3550" spc="-915" dirty="0">
                <a:latin typeface="MingLiU_HKSCS-ExtB"/>
                <a:cs typeface="MingLiU_HKSCS-ExtB"/>
              </a:rPr>
              <a:t>✓</a:t>
            </a:r>
            <a:endParaRPr sz="3550">
              <a:latin typeface="MingLiU_HKSCS-ExtB"/>
              <a:cs typeface="MingLiU_HKSCS-ExtB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76639" y="5971842"/>
            <a:ext cx="151765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50" spc="-310" dirty="0">
                <a:latin typeface="Trebuchet MS"/>
                <a:cs typeface="Trebuchet MS"/>
              </a:rPr>
              <a:t>,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86488" y="5691959"/>
            <a:ext cx="1108710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68044" algn="l"/>
              </a:tabLst>
            </a:pPr>
            <a:r>
              <a:rPr sz="3550" spc="-70" dirty="0">
                <a:latin typeface="Trebuchet MS"/>
                <a:cs typeface="Trebuchet MS"/>
              </a:rPr>
              <a:t>0	1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4307" y="6236289"/>
            <a:ext cx="1280795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40130" algn="l"/>
              </a:tabLst>
            </a:pPr>
            <a:r>
              <a:rPr sz="3550" spc="-840" dirty="0">
                <a:latin typeface="SimSun"/>
                <a:cs typeface="SimSun"/>
              </a:rPr>
              <a:t>—</a:t>
            </a:r>
            <a:r>
              <a:rPr sz="3550" spc="-70" dirty="0">
                <a:latin typeface="Trebuchet MS"/>
                <a:cs typeface="Trebuchet MS"/>
              </a:rPr>
              <a:t>1	0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9640" y="5329072"/>
            <a:ext cx="360680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50" spc="-915" dirty="0">
                <a:latin typeface="MingLiU_HKSCS-ExtB"/>
                <a:cs typeface="MingLiU_HKSCS-ExtB"/>
              </a:rPr>
              <a:t>◆</a:t>
            </a:r>
            <a:endParaRPr sz="3550">
              <a:latin typeface="MingLiU_HKSCS-ExtB"/>
              <a:cs typeface="MingLiU_HKSCS-ExtB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97068" y="4479404"/>
            <a:ext cx="63309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19760" algn="l"/>
              </a:tabLst>
            </a:pPr>
            <a:r>
              <a:rPr sz="355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50" u="heavy" spc="-2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5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	</a:t>
            </a:r>
            <a:endParaRPr sz="35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389198" y="5230011"/>
            <a:ext cx="227965" cy="0"/>
          </a:xfrm>
          <a:custGeom>
            <a:avLst/>
            <a:gdLst/>
            <a:ahLst/>
            <a:cxnLst/>
            <a:rect l="l" t="t" r="r" b="b"/>
            <a:pathLst>
              <a:path w="227965">
                <a:moveTo>
                  <a:pt x="0" y="0"/>
                </a:moveTo>
                <a:lnTo>
                  <a:pt x="227731" y="0"/>
                </a:lnTo>
              </a:path>
            </a:pathLst>
          </a:custGeom>
          <a:ln w="18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672788" y="4787786"/>
            <a:ext cx="15176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105" dirty="0">
                <a:latin typeface="Calibri"/>
                <a:cs typeface="Calibri"/>
              </a:rPr>
              <a:t>,</a:t>
            </a:r>
            <a:endParaRPr sz="35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97068" y="5754809"/>
            <a:ext cx="63309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19760" algn="l"/>
              </a:tabLst>
            </a:pPr>
            <a:r>
              <a:rPr sz="355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50" u="heavy" spc="-2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5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	</a:t>
            </a:r>
            <a:endParaRPr sz="35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389198" y="6505416"/>
            <a:ext cx="227965" cy="0"/>
          </a:xfrm>
          <a:custGeom>
            <a:avLst/>
            <a:gdLst/>
            <a:ahLst/>
            <a:cxnLst/>
            <a:rect l="l" t="t" r="r" b="b"/>
            <a:pathLst>
              <a:path w="227965">
                <a:moveTo>
                  <a:pt x="0" y="0"/>
                </a:moveTo>
                <a:lnTo>
                  <a:pt x="227731" y="0"/>
                </a:lnTo>
              </a:path>
            </a:pathLst>
          </a:custGeom>
          <a:ln w="18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75473" y="4787786"/>
            <a:ext cx="1679575" cy="1847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550" b="1" spc="140" dirty="0">
                <a:latin typeface="Arial"/>
                <a:cs typeface="Arial"/>
              </a:rPr>
              <a:t>A</a:t>
            </a:r>
            <a:r>
              <a:rPr sz="3550" b="1" spc="-30" dirty="0">
                <a:latin typeface="Arial"/>
                <a:cs typeface="Arial"/>
              </a:rPr>
              <a:t> </a:t>
            </a:r>
            <a:r>
              <a:rPr sz="3550" spc="125" dirty="0">
                <a:latin typeface="Tahoma"/>
                <a:cs typeface="Tahoma"/>
              </a:rPr>
              <a:t>=</a:t>
            </a:r>
            <a:r>
              <a:rPr sz="3550" spc="265" dirty="0">
                <a:latin typeface="Tahoma"/>
                <a:cs typeface="Tahoma"/>
              </a:rPr>
              <a:t> </a:t>
            </a:r>
            <a:r>
              <a:rPr sz="5325" spc="667" baseline="2347" dirty="0">
                <a:latin typeface="Segoe UI Symbol"/>
                <a:cs typeface="Segoe UI Symbol"/>
              </a:rPr>
              <a:t>p</a:t>
            </a:r>
            <a:r>
              <a:rPr sz="5325" spc="667" baseline="-44600" dirty="0">
                <a:latin typeface="Calibri"/>
                <a:cs typeface="Calibri"/>
              </a:rPr>
              <a:t>2</a:t>
            </a:r>
            <a:endParaRPr sz="5325" baseline="-446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5780"/>
              </a:spcBef>
            </a:pPr>
            <a:r>
              <a:rPr sz="3550" b="1" spc="-15" dirty="0">
                <a:latin typeface="Arial"/>
                <a:cs typeface="Arial"/>
              </a:rPr>
              <a:t>B</a:t>
            </a:r>
            <a:r>
              <a:rPr sz="3550" b="1" spc="-30" dirty="0">
                <a:latin typeface="Arial"/>
                <a:cs typeface="Arial"/>
              </a:rPr>
              <a:t> </a:t>
            </a:r>
            <a:r>
              <a:rPr sz="3550" spc="125" dirty="0">
                <a:latin typeface="Tahoma"/>
                <a:cs typeface="Tahoma"/>
              </a:rPr>
              <a:t>=</a:t>
            </a:r>
            <a:r>
              <a:rPr sz="3550" spc="260" dirty="0">
                <a:latin typeface="Tahoma"/>
                <a:cs typeface="Tahoma"/>
              </a:rPr>
              <a:t> </a:t>
            </a:r>
            <a:r>
              <a:rPr sz="5325" spc="667" baseline="2347" dirty="0">
                <a:latin typeface="Segoe UI Symbol"/>
                <a:cs typeface="Segoe UI Symbol"/>
              </a:rPr>
              <a:t>p</a:t>
            </a:r>
            <a:r>
              <a:rPr sz="5325" spc="667" baseline="-44600" dirty="0">
                <a:latin typeface="Calibri"/>
                <a:cs typeface="Calibri"/>
              </a:rPr>
              <a:t>2</a:t>
            </a:r>
            <a:endParaRPr sz="5325" baseline="-44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34804" y="4142352"/>
            <a:ext cx="1887855" cy="1847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39240" indent="-1527175">
              <a:lnSpc>
                <a:spcPct val="100000"/>
              </a:lnSpc>
              <a:spcBef>
                <a:spcPts val="135"/>
              </a:spcBef>
              <a:buChar char="✓"/>
              <a:tabLst>
                <a:tab pos="1539240" algn="l"/>
                <a:tab pos="1539875" algn="l"/>
              </a:tabLst>
            </a:pPr>
            <a:r>
              <a:rPr sz="3550" spc="-915" dirty="0">
                <a:latin typeface="MingLiU_HKSCS-ExtB"/>
                <a:cs typeface="MingLiU_HKSCS-ExtB"/>
              </a:rPr>
              <a:t>◆</a:t>
            </a:r>
            <a:endParaRPr sz="3550">
              <a:latin typeface="MingLiU_HKSCS-ExtB"/>
              <a:cs typeface="MingLiU_HKSCS-ExtB"/>
            </a:endParaRPr>
          </a:p>
          <a:p>
            <a:pPr marL="1539240" indent="-1527175">
              <a:lnSpc>
                <a:spcPct val="100000"/>
              </a:lnSpc>
              <a:spcBef>
                <a:spcPts val="5780"/>
              </a:spcBef>
              <a:buChar char="✓"/>
              <a:tabLst>
                <a:tab pos="1539240" algn="l"/>
                <a:tab pos="1539875" algn="l"/>
              </a:tabLst>
            </a:pPr>
            <a:r>
              <a:rPr sz="3550" spc="-915" dirty="0">
                <a:latin typeface="MingLiU_HKSCS-ExtB"/>
                <a:cs typeface="MingLiU_HKSCS-ExtB"/>
              </a:rPr>
              <a:t>◆</a:t>
            </a:r>
            <a:endParaRPr sz="3550">
              <a:latin typeface="MingLiU_HKSCS-ExtB"/>
              <a:cs typeface="MingLiU_HKSCS-ExtB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72788" y="6063141"/>
            <a:ext cx="15176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105" dirty="0">
                <a:latin typeface="Calibri"/>
                <a:cs typeface="Calibri"/>
              </a:rPr>
              <a:t>,</a:t>
            </a:r>
            <a:endParaRPr sz="35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16057" y="7338545"/>
            <a:ext cx="82550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b="1" spc="25" dirty="0">
                <a:latin typeface="Arial"/>
                <a:cs typeface="Arial"/>
              </a:rPr>
              <a:t>C</a:t>
            </a:r>
            <a:r>
              <a:rPr sz="3550" b="1" spc="-80" dirty="0">
                <a:latin typeface="Arial"/>
                <a:cs typeface="Arial"/>
              </a:rPr>
              <a:t> </a:t>
            </a:r>
            <a:r>
              <a:rPr sz="3550" spc="125" dirty="0">
                <a:latin typeface="Tahoma"/>
                <a:cs typeface="Tahoma"/>
              </a:rPr>
              <a:t>=</a:t>
            </a:r>
            <a:endParaRPr sz="355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42390" y="6693117"/>
            <a:ext cx="36068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-915" dirty="0">
                <a:latin typeface="MingLiU_HKSCS-ExtB"/>
                <a:cs typeface="MingLiU_HKSCS-ExtB"/>
              </a:rPr>
              <a:t>✓</a:t>
            </a:r>
            <a:endParaRPr sz="3550">
              <a:latin typeface="MingLiU_HKSCS-ExtB"/>
              <a:cs typeface="MingLiU_HKSCS-ExtB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77655" y="4506745"/>
            <a:ext cx="2009775" cy="36696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44880">
              <a:lnSpc>
                <a:spcPct val="100000"/>
              </a:lnSpc>
              <a:spcBef>
                <a:spcPts val="135"/>
              </a:spcBef>
              <a:tabLst>
                <a:tab pos="1768475" algn="l"/>
              </a:tabLst>
            </a:pPr>
            <a:r>
              <a:rPr sz="3550" spc="-10" dirty="0">
                <a:latin typeface="Calibri"/>
                <a:cs typeface="Calibri"/>
              </a:rPr>
              <a:t>1	1</a:t>
            </a:r>
            <a:endParaRPr sz="3550">
              <a:latin typeface="Calibri"/>
              <a:cs typeface="Calibri"/>
            </a:endParaRPr>
          </a:p>
          <a:p>
            <a:pPr marL="804545">
              <a:lnSpc>
                <a:spcPct val="100000"/>
              </a:lnSpc>
              <a:spcBef>
                <a:spcPts val="45"/>
              </a:spcBef>
              <a:tabLst>
                <a:tab pos="1800225" algn="l"/>
              </a:tabLst>
            </a:pPr>
            <a:r>
              <a:rPr sz="3550" spc="-285" dirty="0">
                <a:latin typeface="SimSun"/>
                <a:cs typeface="SimSun"/>
              </a:rPr>
              <a:t>—</a:t>
            </a:r>
            <a:r>
              <a:rPr sz="3550" spc="-285" dirty="0">
                <a:latin typeface="Trebuchet MS"/>
                <a:cs typeface="Trebuchet MS"/>
              </a:rPr>
              <a:t>i	</a:t>
            </a:r>
            <a:r>
              <a:rPr sz="3550" spc="275" dirty="0">
                <a:latin typeface="Trebuchet MS"/>
                <a:cs typeface="Trebuchet MS"/>
              </a:rPr>
              <a:t>i</a:t>
            </a:r>
            <a:endParaRPr sz="3550">
              <a:latin typeface="Trebuchet MS"/>
              <a:cs typeface="Trebuchet MS"/>
            </a:endParaRPr>
          </a:p>
          <a:p>
            <a:pPr marL="804545">
              <a:lnSpc>
                <a:spcPct val="100000"/>
              </a:lnSpc>
              <a:spcBef>
                <a:spcPts val="1475"/>
              </a:spcBef>
              <a:tabLst>
                <a:tab pos="1628139" algn="l"/>
              </a:tabLst>
            </a:pPr>
            <a:r>
              <a:rPr sz="3550" spc="-10" dirty="0">
                <a:latin typeface="Calibri"/>
                <a:cs typeface="Calibri"/>
              </a:rPr>
              <a:t>1	1</a:t>
            </a:r>
            <a:endParaRPr sz="3550">
              <a:latin typeface="Calibri"/>
              <a:cs typeface="Calibri"/>
            </a:endParaRPr>
          </a:p>
          <a:p>
            <a:pPr marL="836930">
              <a:lnSpc>
                <a:spcPct val="100000"/>
              </a:lnSpc>
              <a:spcBef>
                <a:spcPts val="45"/>
              </a:spcBef>
              <a:tabLst>
                <a:tab pos="1487805" algn="l"/>
              </a:tabLst>
            </a:pPr>
            <a:r>
              <a:rPr sz="3550" spc="275" dirty="0">
                <a:latin typeface="Trebuchet MS"/>
                <a:cs typeface="Trebuchet MS"/>
              </a:rPr>
              <a:t>i	</a:t>
            </a:r>
            <a:r>
              <a:rPr sz="3550" spc="-844" dirty="0">
                <a:latin typeface="SimSun"/>
                <a:cs typeface="SimSun"/>
              </a:rPr>
              <a:t>—</a:t>
            </a:r>
            <a:r>
              <a:rPr sz="3550" spc="275" dirty="0">
                <a:latin typeface="Trebuchet MS"/>
                <a:cs typeface="Trebuchet MS"/>
              </a:rPr>
              <a:t>i</a:t>
            </a:r>
            <a:endParaRPr sz="3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  <a:tabLst>
                <a:tab pos="868044" algn="l"/>
              </a:tabLst>
            </a:pPr>
            <a:r>
              <a:rPr sz="3550" spc="-10" dirty="0">
                <a:latin typeface="Calibri"/>
                <a:cs typeface="Calibri"/>
              </a:rPr>
              <a:t>1	1</a:t>
            </a:r>
            <a:endParaRPr sz="3550">
              <a:latin typeface="Calibri"/>
              <a:cs typeface="Calibri"/>
            </a:endParaRPr>
          </a:p>
          <a:p>
            <a:pPr marL="44450">
              <a:lnSpc>
                <a:spcPct val="100000"/>
              </a:lnSpc>
              <a:spcBef>
                <a:spcPts val="45"/>
              </a:spcBef>
              <a:tabLst>
                <a:tab pos="695325" algn="l"/>
              </a:tabLst>
            </a:pPr>
            <a:r>
              <a:rPr sz="3550" spc="275" dirty="0">
                <a:latin typeface="Trebuchet MS"/>
                <a:cs typeface="Trebuchet MS"/>
              </a:rPr>
              <a:t>i	</a:t>
            </a:r>
            <a:r>
              <a:rPr sz="3550" spc="-425" dirty="0">
                <a:latin typeface="SimSun"/>
                <a:cs typeface="SimSun"/>
              </a:rPr>
              <a:t>—</a:t>
            </a:r>
            <a:r>
              <a:rPr sz="3550" spc="-425" dirty="0">
                <a:latin typeface="Calibri"/>
                <a:cs typeface="Calibri"/>
              </a:rPr>
              <a:t>1</a:t>
            </a:r>
            <a:endParaRPr sz="35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32989" y="6693117"/>
            <a:ext cx="36068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-915" dirty="0">
                <a:latin typeface="MingLiU_HKSCS-ExtB"/>
                <a:cs typeface="MingLiU_HKSCS-ExtB"/>
              </a:rPr>
              <a:t>◆</a:t>
            </a:r>
            <a:endParaRPr sz="3550">
              <a:latin typeface="MingLiU_HKSCS-ExtB"/>
              <a:cs typeface="MingLiU_HKSCS-Ext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900" y="114300"/>
            <a:ext cx="12573000" cy="977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645414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66870" algn="l"/>
              </a:tabLst>
            </a:pPr>
            <a:r>
              <a:rPr spc="-5" dirty="0"/>
              <a:t>What is</a:t>
            </a:r>
            <a:r>
              <a:rPr spc="5" dirty="0"/>
              <a:t> </a:t>
            </a:r>
            <a:r>
              <a:rPr dirty="0"/>
              <a:t>a …	</a:t>
            </a:r>
            <a:r>
              <a:rPr spc="-5" dirty="0"/>
              <a:t>tensor?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1300" y="1139560"/>
            <a:ext cx="10579735" cy="362077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5"/>
              </a:spcBef>
              <a:buFont typeface="Arial MT"/>
              <a:buChar char="•"/>
              <a:tabLst>
                <a:tab pos="355600" algn="l"/>
                <a:tab pos="5833745" algn="l"/>
                <a:tab pos="8114665" algn="l"/>
                <a:tab pos="8719820" algn="l"/>
              </a:tabLst>
            </a:pPr>
            <a:r>
              <a:rPr sz="4400" dirty="0">
                <a:latin typeface="Times New Roman"/>
                <a:cs typeface="Times New Roman"/>
              </a:rPr>
              <a:t>A</a:t>
            </a:r>
            <a:r>
              <a:rPr sz="4400" spc="-24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002F73"/>
                </a:solidFill>
                <a:latin typeface="Times New Roman"/>
                <a:cs typeface="Times New Roman"/>
              </a:rPr>
              <a:t>tensor</a:t>
            </a:r>
            <a:r>
              <a:rPr sz="4400" b="1" spc="10" dirty="0">
                <a:solidFill>
                  <a:srgbClr val="002F73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is</a:t>
            </a:r>
            <a:r>
              <a:rPr sz="4400" spc="1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a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multi-way	extension	</a:t>
            </a:r>
            <a:r>
              <a:rPr sz="4400" dirty="0">
                <a:latin typeface="Times New Roman"/>
                <a:cs typeface="Times New Roman"/>
              </a:rPr>
              <a:t>of	a</a:t>
            </a:r>
            <a:r>
              <a:rPr sz="4400" spc="-8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matrix</a:t>
            </a:r>
            <a:endParaRPr sz="4400">
              <a:latin typeface="Times New Roman"/>
              <a:cs typeface="Times New Roman"/>
            </a:endParaRPr>
          </a:p>
          <a:p>
            <a:pPr marL="819150" lvl="1" indent="-349250">
              <a:lnSpc>
                <a:spcPct val="100000"/>
              </a:lnSpc>
              <a:spcBef>
                <a:spcPts val="815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dirty="0">
                <a:latin typeface="Times New Roman"/>
                <a:cs typeface="Times New Roman"/>
              </a:rPr>
              <a:t>A</a:t>
            </a:r>
            <a:r>
              <a:rPr sz="3800" spc="-22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multi-dimensional</a:t>
            </a:r>
            <a:r>
              <a:rPr sz="3800" spc="-2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array</a:t>
            </a:r>
            <a:endParaRPr sz="3800">
              <a:latin typeface="Times New Roman"/>
              <a:cs typeface="Times New Roman"/>
            </a:endParaRPr>
          </a:p>
          <a:p>
            <a:pPr marL="819150" lvl="1" indent="-349250">
              <a:lnSpc>
                <a:spcPct val="100000"/>
              </a:lnSpc>
              <a:spcBef>
                <a:spcPts val="840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dirty="0">
                <a:latin typeface="Times New Roman"/>
                <a:cs typeface="Times New Roman"/>
              </a:rPr>
              <a:t>A</a:t>
            </a:r>
            <a:r>
              <a:rPr sz="3800" spc="-229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multi-linear</a:t>
            </a:r>
            <a:r>
              <a:rPr sz="3800" spc="-2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map</a:t>
            </a:r>
            <a:endParaRPr sz="3800">
              <a:latin typeface="Times New Roman"/>
              <a:cs typeface="Times New Roman"/>
            </a:endParaRPr>
          </a:p>
          <a:p>
            <a:pPr marL="355600" marR="4218305" indent="-342900">
              <a:lnSpc>
                <a:spcPts val="5080"/>
              </a:lnSpc>
              <a:spcBef>
                <a:spcPts val="1245"/>
              </a:spcBef>
              <a:buFont typeface="Arial MT"/>
              <a:buChar char="•"/>
              <a:tabLst>
                <a:tab pos="355600" algn="l"/>
                <a:tab pos="960119" algn="l"/>
                <a:tab pos="3357879" algn="l"/>
              </a:tabLst>
            </a:pPr>
            <a:r>
              <a:rPr sz="4400" spc="-5" dirty="0">
                <a:latin typeface="Times New Roman"/>
                <a:cs typeface="Times New Roman"/>
              </a:rPr>
              <a:t>In	</a:t>
            </a:r>
            <a:r>
              <a:rPr sz="4400" spc="-20" dirty="0">
                <a:latin typeface="Times New Roman"/>
                <a:cs typeface="Times New Roman"/>
              </a:rPr>
              <a:t>particular,	</a:t>
            </a:r>
            <a:r>
              <a:rPr sz="4400" spc="-5" dirty="0">
                <a:latin typeface="Times New Roman"/>
                <a:cs typeface="Times New Roman"/>
              </a:rPr>
              <a:t>the</a:t>
            </a:r>
            <a:r>
              <a:rPr sz="4400" spc="-6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following </a:t>
            </a:r>
            <a:r>
              <a:rPr sz="4400" spc="-108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are</a:t>
            </a:r>
            <a:r>
              <a:rPr sz="4400" spc="-1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all</a:t>
            </a:r>
            <a:r>
              <a:rPr sz="4400" spc="-1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tensors: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7865109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0610" algn="l"/>
                <a:tab pos="4199890" algn="l"/>
              </a:tabLst>
            </a:pPr>
            <a:r>
              <a:rPr spc="-75" dirty="0"/>
              <a:t>Tensor	</a:t>
            </a:r>
            <a:r>
              <a:rPr spc="-5" dirty="0"/>
              <a:t>Rank	Oddities</a:t>
            </a:r>
            <a:r>
              <a:rPr spc="-75" dirty="0"/>
              <a:t> </a:t>
            </a:r>
            <a:r>
              <a:rPr dirty="0"/>
              <a:t>#1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300" y="1259755"/>
            <a:ext cx="12485370" cy="27463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marR="899794" indent="-342900">
              <a:lnSpc>
                <a:spcPts val="5080"/>
              </a:lnSpc>
              <a:spcBef>
                <a:spcPts val="434"/>
              </a:spcBef>
              <a:buFont typeface="Arial MT"/>
              <a:buChar char="•"/>
              <a:tabLst>
                <a:tab pos="355600" algn="l"/>
                <a:tab pos="2496185" algn="l"/>
                <a:tab pos="3101340" algn="l"/>
                <a:tab pos="3628390" algn="l"/>
                <a:tab pos="5692140" algn="l"/>
                <a:tab pos="6513195" algn="l"/>
                <a:tab pos="8018780" algn="l"/>
              </a:tabLst>
            </a:pPr>
            <a:r>
              <a:rPr sz="4400" spc="-5" dirty="0">
                <a:latin typeface="Times New Roman"/>
                <a:cs typeface="Times New Roman"/>
              </a:rPr>
              <a:t>The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rank	</a:t>
            </a:r>
            <a:r>
              <a:rPr sz="4400" dirty="0">
                <a:latin typeface="Times New Roman"/>
                <a:cs typeface="Times New Roman"/>
              </a:rPr>
              <a:t>of	a</a:t>
            </a:r>
            <a:r>
              <a:rPr sz="4400" spc="1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(real-valued)	tensor	is </a:t>
            </a:r>
            <a:r>
              <a:rPr sz="4400" spc="-15" dirty="0">
                <a:latin typeface="Times New Roman"/>
                <a:cs typeface="Times New Roman"/>
              </a:rPr>
              <a:t>different </a:t>
            </a:r>
            <a:r>
              <a:rPr sz="4400" spc="-5" dirty="0">
                <a:latin typeface="Times New Roman"/>
                <a:cs typeface="Times New Roman"/>
              </a:rPr>
              <a:t>over </a:t>
            </a:r>
            <a:r>
              <a:rPr sz="4400" spc="-108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reals</a:t>
            </a:r>
            <a:r>
              <a:rPr sz="4400" spc="1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and	over	complex	numbers.</a:t>
            </a:r>
            <a:endParaRPr sz="4400">
              <a:latin typeface="Times New Roman"/>
              <a:cs typeface="Times New Roman"/>
            </a:endParaRPr>
          </a:p>
          <a:p>
            <a:pPr marL="819150" lvl="1" indent="-349250">
              <a:lnSpc>
                <a:spcPct val="100000"/>
              </a:lnSpc>
              <a:spcBef>
                <a:spcPts val="700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spc="-45" dirty="0">
                <a:latin typeface="Times New Roman"/>
                <a:cs typeface="Times New Roman"/>
              </a:rPr>
              <a:t>With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reals,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the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rank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can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be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i="1" spc="-30" dirty="0">
                <a:latin typeface="Times New Roman"/>
                <a:cs typeface="Times New Roman"/>
              </a:rPr>
              <a:t>larger</a:t>
            </a:r>
            <a:r>
              <a:rPr sz="3800" i="1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than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the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15" dirty="0">
                <a:latin typeface="Times New Roman"/>
                <a:cs typeface="Times New Roman"/>
              </a:rPr>
              <a:t>largest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dimension</a:t>
            </a:r>
            <a:endParaRPr sz="3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1585"/>
              </a:spcBef>
              <a:buFont typeface="Arial MT"/>
              <a:buChar char="•"/>
              <a:tabLst>
                <a:tab pos="1155700" algn="l"/>
              </a:tabLst>
            </a:pPr>
            <a:r>
              <a:rPr sz="3400" spc="5" dirty="0">
                <a:latin typeface="Times New Roman"/>
                <a:cs typeface="Times New Roman"/>
              </a:rPr>
              <a:t>rank(</a:t>
            </a:r>
            <a:r>
              <a:rPr sz="3400" i="1" spc="5" dirty="0">
                <a:latin typeface="Verdana"/>
                <a:cs typeface="Verdana"/>
              </a:rPr>
              <a:t>X</a:t>
            </a:r>
            <a:r>
              <a:rPr sz="3400" spc="5" dirty="0">
                <a:latin typeface="Times New Roman"/>
                <a:cs typeface="Times New Roman"/>
              </a:rPr>
              <a:t>)</a:t>
            </a:r>
            <a:r>
              <a:rPr sz="3400" spc="-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≤</a:t>
            </a:r>
            <a:r>
              <a:rPr sz="3400" spc="-1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min{</a:t>
            </a:r>
            <a:r>
              <a:rPr sz="3400" i="1" spc="-5" dirty="0">
                <a:latin typeface="Times New Roman"/>
                <a:cs typeface="Times New Roman"/>
              </a:rPr>
              <a:t>IJ,</a:t>
            </a:r>
            <a:r>
              <a:rPr sz="3400" i="1" dirty="0">
                <a:latin typeface="Times New Roman"/>
                <a:cs typeface="Times New Roman"/>
              </a:rPr>
              <a:t> </a:t>
            </a:r>
            <a:r>
              <a:rPr sz="3400" i="1" spc="-5" dirty="0">
                <a:latin typeface="Times New Roman"/>
                <a:cs typeface="Times New Roman"/>
              </a:rPr>
              <a:t>IK, JK</a:t>
            </a:r>
            <a:r>
              <a:rPr sz="3400" spc="-5" dirty="0">
                <a:latin typeface="Times New Roman"/>
                <a:cs typeface="Times New Roman"/>
              </a:rPr>
              <a:t>} for</a:t>
            </a:r>
            <a:r>
              <a:rPr sz="3400" dirty="0">
                <a:latin typeface="Times New Roman"/>
                <a:cs typeface="Times New Roman"/>
              </a:rPr>
              <a:t> </a:t>
            </a:r>
            <a:r>
              <a:rPr sz="3400" i="1" dirty="0">
                <a:latin typeface="Times New Roman"/>
                <a:cs typeface="Times New Roman"/>
              </a:rPr>
              <a:t>I</a:t>
            </a:r>
            <a:r>
              <a:rPr sz="3400" dirty="0">
                <a:latin typeface="Times New Roman"/>
                <a:cs typeface="Times New Roman"/>
              </a:rPr>
              <a:t>-by-</a:t>
            </a:r>
            <a:r>
              <a:rPr sz="3400" i="1" dirty="0">
                <a:latin typeface="Times New Roman"/>
                <a:cs typeface="Times New Roman"/>
              </a:rPr>
              <a:t>J</a:t>
            </a:r>
            <a:r>
              <a:rPr sz="3400" dirty="0">
                <a:latin typeface="Times New Roman"/>
                <a:cs typeface="Times New Roman"/>
              </a:rPr>
              <a:t>-by-</a:t>
            </a:r>
            <a:r>
              <a:rPr sz="3400" i="1" dirty="0">
                <a:latin typeface="Times New Roman"/>
                <a:cs typeface="Times New Roman"/>
              </a:rPr>
              <a:t>K</a:t>
            </a:r>
            <a:r>
              <a:rPr sz="3400" i="1" spc="-5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tensor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7641" y="5971842"/>
            <a:ext cx="865505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50" b="1" spc="950" dirty="0">
                <a:latin typeface="Calibri"/>
                <a:cs typeface="Calibri"/>
              </a:rPr>
              <a:t>X</a:t>
            </a:r>
            <a:r>
              <a:rPr sz="3550" b="1" spc="105" dirty="0">
                <a:latin typeface="Calibri"/>
                <a:cs typeface="Calibri"/>
              </a:rPr>
              <a:t> </a:t>
            </a:r>
            <a:r>
              <a:rPr sz="3550" spc="125" dirty="0">
                <a:latin typeface="Tahoma"/>
                <a:cs typeface="Tahoma"/>
              </a:rPr>
              <a:t>=</a:t>
            </a:r>
            <a:endParaRPr sz="35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4463" y="5691959"/>
            <a:ext cx="936625" cy="11144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95325" algn="l"/>
              </a:tabLst>
            </a:pPr>
            <a:r>
              <a:rPr sz="3550" spc="-70" dirty="0">
                <a:latin typeface="Trebuchet MS"/>
                <a:cs typeface="Trebuchet MS"/>
              </a:rPr>
              <a:t>1	0</a:t>
            </a:r>
            <a:endParaRPr sz="3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695325" algn="l"/>
              </a:tabLst>
            </a:pPr>
            <a:r>
              <a:rPr sz="3550" spc="-70" dirty="0">
                <a:latin typeface="Trebuchet MS"/>
                <a:cs typeface="Trebuchet MS"/>
              </a:rPr>
              <a:t>0	1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3979" y="5329072"/>
            <a:ext cx="2555875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593850" algn="l"/>
              </a:tabLst>
            </a:pPr>
            <a:r>
              <a:rPr sz="3550" spc="-915" dirty="0">
                <a:latin typeface="MingLiU_HKSCS-ExtB"/>
                <a:cs typeface="MingLiU_HKSCS-ExtB"/>
              </a:rPr>
              <a:t>✓✓	◆</a:t>
            </a:r>
            <a:r>
              <a:rPr sz="3550" spc="415" dirty="0">
                <a:latin typeface="MingLiU_HKSCS-ExtB"/>
                <a:cs typeface="MingLiU_HKSCS-ExtB"/>
              </a:rPr>
              <a:t> </a:t>
            </a:r>
            <a:r>
              <a:rPr sz="3550" spc="-915" dirty="0">
                <a:latin typeface="MingLiU_HKSCS-ExtB"/>
                <a:cs typeface="MingLiU_HKSCS-ExtB"/>
              </a:rPr>
              <a:t>✓</a:t>
            </a:r>
            <a:endParaRPr sz="3550">
              <a:latin typeface="MingLiU_HKSCS-ExtB"/>
              <a:cs typeface="MingLiU_HKSCS-ExtB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76639" y="5971842"/>
            <a:ext cx="151765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50" spc="-310" dirty="0">
                <a:latin typeface="Trebuchet MS"/>
                <a:cs typeface="Trebuchet MS"/>
              </a:rPr>
              <a:t>,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86488" y="5691959"/>
            <a:ext cx="1108710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68044" algn="l"/>
              </a:tabLst>
            </a:pPr>
            <a:r>
              <a:rPr sz="3550" spc="-70" dirty="0">
                <a:latin typeface="Trebuchet MS"/>
                <a:cs typeface="Trebuchet MS"/>
              </a:rPr>
              <a:t>0	1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4307" y="6236289"/>
            <a:ext cx="1280795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40130" algn="l"/>
              </a:tabLst>
            </a:pPr>
            <a:r>
              <a:rPr sz="3550" spc="-840" dirty="0">
                <a:latin typeface="SimSun"/>
                <a:cs typeface="SimSun"/>
              </a:rPr>
              <a:t>—</a:t>
            </a:r>
            <a:r>
              <a:rPr sz="3550" spc="-70" dirty="0">
                <a:latin typeface="Trebuchet MS"/>
                <a:cs typeface="Trebuchet MS"/>
              </a:rPr>
              <a:t>1	0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9640" y="5329072"/>
            <a:ext cx="360680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50" spc="-915" dirty="0">
                <a:latin typeface="MingLiU_HKSCS-ExtB"/>
                <a:cs typeface="MingLiU_HKSCS-ExtB"/>
              </a:rPr>
              <a:t>◆</a:t>
            </a:r>
            <a:endParaRPr sz="3550">
              <a:latin typeface="MingLiU_HKSCS-ExtB"/>
              <a:cs typeface="MingLiU_HKSCS-ExtB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23551" y="4787786"/>
            <a:ext cx="84074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b="1" spc="140" dirty="0">
                <a:latin typeface="Arial"/>
                <a:cs typeface="Arial"/>
              </a:rPr>
              <a:t>A</a:t>
            </a:r>
            <a:r>
              <a:rPr sz="3550" b="1" spc="-75" dirty="0">
                <a:latin typeface="Arial"/>
                <a:cs typeface="Arial"/>
              </a:rPr>
              <a:t> </a:t>
            </a:r>
            <a:r>
              <a:rPr sz="3550" spc="125" dirty="0">
                <a:latin typeface="Tahoma"/>
                <a:cs typeface="Tahoma"/>
              </a:rPr>
              <a:t>=</a:t>
            </a:r>
            <a:endParaRPr sz="35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65108" y="4142352"/>
            <a:ext cx="263461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86000" indent="-2273935">
              <a:lnSpc>
                <a:spcPct val="100000"/>
              </a:lnSpc>
              <a:spcBef>
                <a:spcPts val="135"/>
              </a:spcBef>
              <a:buChar char="✓"/>
              <a:tabLst>
                <a:tab pos="2286000" algn="l"/>
                <a:tab pos="2286635" algn="l"/>
              </a:tabLst>
            </a:pPr>
            <a:r>
              <a:rPr sz="3550" spc="-915" dirty="0">
                <a:latin typeface="MingLiU_HKSCS-ExtB"/>
                <a:cs typeface="MingLiU_HKSCS-ExtB"/>
              </a:rPr>
              <a:t>◆</a:t>
            </a:r>
            <a:endParaRPr sz="3550">
              <a:latin typeface="MingLiU_HKSCS-ExtB"/>
              <a:cs typeface="MingLiU_HKSCS-ExtB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50061" y="4787786"/>
            <a:ext cx="15176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-310" dirty="0">
                <a:latin typeface="Trebuchet MS"/>
                <a:cs typeface="Trebuchet MS"/>
              </a:rPr>
              <a:t>,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43804" y="6063145"/>
            <a:ext cx="820419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b="1" spc="-15" dirty="0">
                <a:latin typeface="Arial"/>
                <a:cs typeface="Arial"/>
              </a:rPr>
              <a:t>B</a:t>
            </a:r>
            <a:r>
              <a:rPr sz="3550" b="1" spc="-80" dirty="0">
                <a:latin typeface="Arial"/>
                <a:cs typeface="Arial"/>
              </a:rPr>
              <a:t> </a:t>
            </a:r>
            <a:r>
              <a:rPr sz="3550" spc="125" dirty="0">
                <a:latin typeface="Tahoma"/>
                <a:cs typeface="Tahoma"/>
              </a:rPr>
              <a:t>=</a:t>
            </a:r>
            <a:endParaRPr sz="35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65108" y="5417716"/>
            <a:ext cx="36068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-915" dirty="0">
                <a:latin typeface="MingLiU_HKSCS-ExtB"/>
                <a:cs typeface="MingLiU_HKSCS-ExtB"/>
              </a:rPr>
              <a:t>✓</a:t>
            </a:r>
            <a:endParaRPr sz="3550">
              <a:latin typeface="MingLiU_HKSCS-ExtB"/>
              <a:cs typeface="MingLiU_HKSCS-ExtB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00327" y="4506740"/>
            <a:ext cx="1964055" cy="23945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95325" algn="l"/>
                <a:tab pos="1550670" algn="l"/>
              </a:tabLst>
            </a:pPr>
            <a:r>
              <a:rPr sz="3550" spc="-70" dirty="0">
                <a:latin typeface="Trebuchet MS"/>
                <a:cs typeface="Trebuchet MS"/>
              </a:rPr>
              <a:t>1	0	1</a:t>
            </a:r>
            <a:endParaRPr sz="3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  <a:tabLst>
                <a:tab pos="695325" algn="l"/>
                <a:tab pos="1378585" algn="l"/>
              </a:tabLst>
            </a:pPr>
            <a:r>
              <a:rPr sz="3550" spc="-70" dirty="0">
                <a:latin typeface="Trebuchet MS"/>
                <a:cs typeface="Trebuchet MS"/>
              </a:rPr>
              <a:t>0	1	</a:t>
            </a:r>
            <a:r>
              <a:rPr sz="3550" spc="-840" dirty="0">
                <a:latin typeface="SimSun"/>
                <a:cs typeface="SimSun"/>
              </a:rPr>
              <a:t>—</a:t>
            </a:r>
            <a:r>
              <a:rPr sz="3550" spc="-70" dirty="0">
                <a:latin typeface="Trebuchet MS"/>
                <a:cs typeface="Trebuchet MS"/>
              </a:rPr>
              <a:t>1</a:t>
            </a:r>
            <a:endParaRPr sz="3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  <a:tabLst>
                <a:tab pos="695325" algn="l"/>
                <a:tab pos="1378585" algn="l"/>
              </a:tabLst>
            </a:pPr>
            <a:r>
              <a:rPr sz="3550" spc="-70" dirty="0">
                <a:latin typeface="Trebuchet MS"/>
                <a:cs typeface="Trebuchet MS"/>
              </a:rPr>
              <a:t>1	0	1</a:t>
            </a:r>
            <a:endParaRPr sz="3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  <a:tabLst>
                <a:tab pos="695325" algn="l"/>
                <a:tab pos="1378585" algn="l"/>
              </a:tabLst>
            </a:pPr>
            <a:r>
              <a:rPr sz="3550" spc="-70" dirty="0">
                <a:latin typeface="Trebuchet MS"/>
                <a:cs typeface="Trebuchet MS"/>
              </a:rPr>
              <a:t>0	1	1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94583" y="5417711"/>
            <a:ext cx="36068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-915" dirty="0">
                <a:latin typeface="MingLiU_HKSCS-ExtB"/>
                <a:cs typeface="MingLiU_HKSCS-ExtB"/>
              </a:rPr>
              <a:t>◆</a:t>
            </a:r>
            <a:endParaRPr sz="3550">
              <a:latin typeface="MingLiU_HKSCS-ExtB"/>
              <a:cs typeface="MingLiU_HKSCS-ExtB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305743" y="6063141"/>
            <a:ext cx="15176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-310" dirty="0">
                <a:latin typeface="Trebuchet MS"/>
                <a:cs typeface="Trebuchet MS"/>
              </a:rPr>
              <a:t>,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38730" y="7338545"/>
            <a:ext cx="82550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b="1" spc="25" dirty="0">
                <a:latin typeface="Arial"/>
                <a:cs typeface="Arial"/>
              </a:rPr>
              <a:t>C</a:t>
            </a:r>
            <a:r>
              <a:rPr sz="3550" b="1" spc="-80" dirty="0">
                <a:latin typeface="Arial"/>
                <a:cs typeface="Arial"/>
              </a:rPr>
              <a:t> </a:t>
            </a:r>
            <a:r>
              <a:rPr sz="3550" spc="125" dirty="0">
                <a:latin typeface="Tahoma"/>
                <a:cs typeface="Tahoma"/>
              </a:rPr>
              <a:t>=</a:t>
            </a:r>
            <a:endParaRPr sz="355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65108" y="6693117"/>
            <a:ext cx="36068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-915" dirty="0">
                <a:latin typeface="MingLiU_HKSCS-ExtB"/>
                <a:cs typeface="MingLiU_HKSCS-ExtB"/>
              </a:rPr>
              <a:t>✓</a:t>
            </a:r>
            <a:endParaRPr sz="3550">
              <a:latin typeface="MingLiU_HKSCS-ExtB"/>
              <a:cs typeface="MingLiU_HKSCS-ExtB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00327" y="7057504"/>
            <a:ext cx="1964055" cy="1118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135"/>
              </a:spcBef>
              <a:tabLst>
                <a:tab pos="1040130" algn="l"/>
                <a:tab pos="1723389" algn="l"/>
              </a:tabLst>
            </a:pPr>
            <a:r>
              <a:rPr sz="3550" spc="-70" dirty="0">
                <a:latin typeface="Trebuchet MS"/>
                <a:cs typeface="Trebuchet MS"/>
              </a:rPr>
              <a:t>1	1	0</a:t>
            </a:r>
            <a:endParaRPr sz="3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  <a:tabLst>
                <a:tab pos="1040130" algn="l"/>
                <a:tab pos="1723389" algn="l"/>
              </a:tabLst>
            </a:pPr>
            <a:r>
              <a:rPr sz="3550" spc="-840" dirty="0">
                <a:latin typeface="SimSun"/>
                <a:cs typeface="SimSun"/>
              </a:rPr>
              <a:t>—</a:t>
            </a:r>
            <a:r>
              <a:rPr sz="3550" spc="-70" dirty="0">
                <a:latin typeface="Trebuchet MS"/>
                <a:cs typeface="Trebuchet MS"/>
              </a:rPr>
              <a:t>1	1	1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238901" y="6693117"/>
            <a:ext cx="36068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-915" dirty="0">
                <a:latin typeface="MingLiU_HKSCS-ExtB"/>
                <a:cs typeface="MingLiU_HKSCS-ExtB"/>
              </a:rPr>
              <a:t>◆</a:t>
            </a:r>
            <a:endParaRPr sz="3550">
              <a:latin typeface="MingLiU_HKSCS-ExtB"/>
              <a:cs typeface="MingLiU_HKSCS-ExtB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7865109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0610" algn="l"/>
                <a:tab pos="4199890" algn="l"/>
              </a:tabLst>
            </a:pPr>
            <a:r>
              <a:rPr spc="-75" dirty="0"/>
              <a:t>Tensor	</a:t>
            </a:r>
            <a:r>
              <a:rPr spc="-5" dirty="0"/>
              <a:t>Rank	Oddities</a:t>
            </a:r>
            <a:r>
              <a:rPr spc="-75" dirty="0"/>
              <a:t> </a:t>
            </a:r>
            <a:r>
              <a:rPr dirty="0"/>
              <a:t>#1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300" y="1259755"/>
            <a:ext cx="12485370" cy="20269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marR="899794" indent="-342900">
              <a:lnSpc>
                <a:spcPts val="5080"/>
              </a:lnSpc>
              <a:spcBef>
                <a:spcPts val="434"/>
              </a:spcBef>
              <a:buFont typeface="Arial MT"/>
              <a:buChar char="•"/>
              <a:tabLst>
                <a:tab pos="355600" algn="l"/>
                <a:tab pos="2496185" algn="l"/>
                <a:tab pos="3101340" algn="l"/>
                <a:tab pos="3628390" algn="l"/>
                <a:tab pos="5692140" algn="l"/>
                <a:tab pos="6513195" algn="l"/>
                <a:tab pos="8018780" algn="l"/>
              </a:tabLst>
            </a:pPr>
            <a:r>
              <a:rPr sz="4400" spc="-5" dirty="0">
                <a:latin typeface="Times New Roman"/>
                <a:cs typeface="Times New Roman"/>
              </a:rPr>
              <a:t>The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rank	</a:t>
            </a:r>
            <a:r>
              <a:rPr sz="4400" dirty="0">
                <a:latin typeface="Times New Roman"/>
                <a:cs typeface="Times New Roman"/>
              </a:rPr>
              <a:t>of	a</a:t>
            </a:r>
            <a:r>
              <a:rPr sz="4400" spc="1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(real-valued)	tensor	is </a:t>
            </a:r>
            <a:r>
              <a:rPr sz="4400" spc="-15" dirty="0">
                <a:latin typeface="Times New Roman"/>
                <a:cs typeface="Times New Roman"/>
              </a:rPr>
              <a:t>different </a:t>
            </a:r>
            <a:r>
              <a:rPr sz="4400" spc="-5" dirty="0">
                <a:latin typeface="Times New Roman"/>
                <a:cs typeface="Times New Roman"/>
              </a:rPr>
              <a:t>over </a:t>
            </a:r>
            <a:r>
              <a:rPr sz="4400" spc="-108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reals</a:t>
            </a:r>
            <a:r>
              <a:rPr sz="4400" spc="1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and	over	complex	numbers.</a:t>
            </a:r>
            <a:endParaRPr sz="4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00"/>
              </a:spcBef>
            </a:pPr>
            <a:r>
              <a:rPr sz="3800" dirty="0">
                <a:latin typeface="Arial MT"/>
                <a:cs typeface="Arial MT"/>
              </a:rPr>
              <a:t>–</a:t>
            </a:r>
            <a:r>
              <a:rPr sz="3800" spc="-420" dirty="0">
                <a:latin typeface="Arial MT"/>
                <a:cs typeface="Arial MT"/>
              </a:rPr>
              <a:t> </a:t>
            </a:r>
            <a:r>
              <a:rPr sz="3800" spc="-45" dirty="0">
                <a:latin typeface="Times New Roman"/>
                <a:cs typeface="Times New Roman"/>
              </a:rPr>
              <a:t>With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reals,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the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rank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can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be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i="1" spc="-30" dirty="0">
                <a:latin typeface="Times New Roman"/>
                <a:cs typeface="Times New Roman"/>
              </a:rPr>
              <a:t>larger</a:t>
            </a:r>
            <a:r>
              <a:rPr sz="3800" i="1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than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the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15" dirty="0">
                <a:latin typeface="Times New Roman"/>
                <a:cs typeface="Times New Roman"/>
              </a:rPr>
              <a:t>largest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dimension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7641" y="5971842"/>
            <a:ext cx="865505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50" b="1" spc="950" dirty="0">
                <a:latin typeface="Calibri"/>
                <a:cs typeface="Calibri"/>
              </a:rPr>
              <a:t>X</a:t>
            </a:r>
            <a:r>
              <a:rPr sz="3550" b="1" spc="105" dirty="0">
                <a:latin typeface="Calibri"/>
                <a:cs typeface="Calibri"/>
              </a:rPr>
              <a:t> </a:t>
            </a:r>
            <a:r>
              <a:rPr sz="3550" spc="125" dirty="0">
                <a:latin typeface="Tahoma"/>
                <a:cs typeface="Tahoma"/>
              </a:rPr>
              <a:t>=</a:t>
            </a:r>
            <a:endParaRPr sz="35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4463" y="5691959"/>
            <a:ext cx="936625" cy="11144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95325" algn="l"/>
              </a:tabLst>
            </a:pPr>
            <a:r>
              <a:rPr sz="3550" spc="-70" dirty="0">
                <a:latin typeface="Trebuchet MS"/>
                <a:cs typeface="Trebuchet MS"/>
              </a:rPr>
              <a:t>1	0</a:t>
            </a:r>
            <a:endParaRPr sz="3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695325" algn="l"/>
              </a:tabLst>
            </a:pPr>
            <a:r>
              <a:rPr sz="3550" spc="-70" dirty="0">
                <a:latin typeface="Trebuchet MS"/>
                <a:cs typeface="Trebuchet MS"/>
              </a:rPr>
              <a:t>0	1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3979" y="5329072"/>
            <a:ext cx="2555875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593850" algn="l"/>
              </a:tabLst>
            </a:pPr>
            <a:r>
              <a:rPr sz="3550" spc="-915" dirty="0">
                <a:latin typeface="MingLiU_HKSCS-ExtB"/>
                <a:cs typeface="MingLiU_HKSCS-ExtB"/>
              </a:rPr>
              <a:t>✓✓	◆</a:t>
            </a:r>
            <a:r>
              <a:rPr sz="3550" spc="415" dirty="0">
                <a:latin typeface="MingLiU_HKSCS-ExtB"/>
                <a:cs typeface="MingLiU_HKSCS-ExtB"/>
              </a:rPr>
              <a:t> </a:t>
            </a:r>
            <a:r>
              <a:rPr sz="3550" spc="-915" dirty="0">
                <a:latin typeface="MingLiU_HKSCS-ExtB"/>
                <a:cs typeface="MingLiU_HKSCS-ExtB"/>
              </a:rPr>
              <a:t>✓</a:t>
            </a:r>
            <a:endParaRPr sz="3550">
              <a:latin typeface="MingLiU_HKSCS-ExtB"/>
              <a:cs typeface="MingLiU_HKSCS-ExtB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76639" y="5971842"/>
            <a:ext cx="151765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50" spc="-310" dirty="0">
                <a:latin typeface="Trebuchet MS"/>
                <a:cs typeface="Trebuchet MS"/>
              </a:rPr>
              <a:t>,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86488" y="5691959"/>
            <a:ext cx="1108710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68044" algn="l"/>
              </a:tabLst>
            </a:pPr>
            <a:r>
              <a:rPr sz="3550" spc="-70" dirty="0">
                <a:latin typeface="Trebuchet MS"/>
                <a:cs typeface="Trebuchet MS"/>
              </a:rPr>
              <a:t>0	1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4307" y="6236289"/>
            <a:ext cx="1280795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40130" algn="l"/>
              </a:tabLst>
            </a:pPr>
            <a:r>
              <a:rPr sz="3550" spc="-840" dirty="0">
                <a:latin typeface="SimSun"/>
                <a:cs typeface="SimSun"/>
              </a:rPr>
              <a:t>—</a:t>
            </a:r>
            <a:r>
              <a:rPr sz="3550" spc="-70" dirty="0">
                <a:latin typeface="Trebuchet MS"/>
                <a:cs typeface="Trebuchet MS"/>
              </a:rPr>
              <a:t>1	0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9640" y="5329072"/>
            <a:ext cx="360680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50" spc="-915" dirty="0">
                <a:latin typeface="MingLiU_HKSCS-ExtB"/>
                <a:cs typeface="MingLiU_HKSCS-ExtB"/>
              </a:rPr>
              <a:t>◆</a:t>
            </a:r>
            <a:endParaRPr sz="3550">
              <a:latin typeface="MingLiU_HKSCS-ExtB"/>
              <a:cs typeface="MingLiU_HKSCS-ExtB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23551" y="4787786"/>
            <a:ext cx="84074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b="1" spc="140" dirty="0">
                <a:latin typeface="Arial"/>
                <a:cs typeface="Arial"/>
              </a:rPr>
              <a:t>A</a:t>
            </a:r>
            <a:r>
              <a:rPr sz="3550" b="1" spc="-75" dirty="0">
                <a:latin typeface="Arial"/>
                <a:cs typeface="Arial"/>
              </a:rPr>
              <a:t> </a:t>
            </a:r>
            <a:r>
              <a:rPr sz="3550" spc="125" dirty="0">
                <a:latin typeface="Tahoma"/>
                <a:cs typeface="Tahoma"/>
              </a:rPr>
              <a:t>=</a:t>
            </a:r>
            <a:endParaRPr sz="35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65108" y="4142352"/>
            <a:ext cx="36068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-915" dirty="0">
                <a:latin typeface="MingLiU_HKSCS-ExtB"/>
                <a:cs typeface="MingLiU_HKSCS-ExtB"/>
              </a:rPr>
              <a:t>✓</a:t>
            </a:r>
            <a:endParaRPr sz="3550">
              <a:latin typeface="MingLiU_HKSCS-ExtB"/>
              <a:cs typeface="MingLiU_HKSCS-ExtB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38901" y="4142352"/>
            <a:ext cx="36068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-915" dirty="0">
                <a:latin typeface="MingLiU_HKSCS-ExtB"/>
                <a:cs typeface="MingLiU_HKSCS-ExtB"/>
              </a:rPr>
              <a:t>◆</a:t>
            </a:r>
            <a:endParaRPr sz="3550">
              <a:latin typeface="MingLiU_HKSCS-ExtB"/>
              <a:cs typeface="MingLiU_HKSCS-ExtB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50061" y="4787786"/>
            <a:ext cx="15176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-310" dirty="0">
                <a:latin typeface="Trebuchet MS"/>
                <a:cs typeface="Trebuchet MS"/>
              </a:rPr>
              <a:t>,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43804" y="6063145"/>
            <a:ext cx="820419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b="1" spc="-15" dirty="0">
                <a:latin typeface="Arial"/>
                <a:cs typeface="Arial"/>
              </a:rPr>
              <a:t>B</a:t>
            </a:r>
            <a:r>
              <a:rPr sz="3550" b="1" spc="-80" dirty="0">
                <a:latin typeface="Arial"/>
                <a:cs typeface="Arial"/>
              </a:rPr>
              <a:t> </a:t>
            </a:r>
            <a:r>
              <a:rPr sz="3550" spc="125" dirty="0">
                <a:latin typeface="Tahoma"/>
                <a:cs typeface="Tahoma"/>
              </a:rPr>
              <a:t>=</a:t>
            </a:r>
            <a:endParaRPr sz="35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65108" y="5417716"/>
            <a:ext cx="36068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-915" dirty="0">
                <a:latin typeface="MingLiU_HKSCS-ExtB"/>
                <a:cs typeface="MingLiU_HKSCS-ExtB"/>
              </a:rPr>
              <a:t>✓</a:t>
            </a:r>
            <a:endParaRPr sz="3550">
              <a:latin typeface="MingLiU_HKSCS-ExtB"/>
              <a:cs typeface="MingLiU_HKSCS-ExtB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00327" y="4506740"/>
            <a:ext cx="1964055" cy="23945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95325" algn="l"/>
                <a:tab pos="1550670" algn="l"/>
              </a:tabLst>
            </a:pPr>
            <a:r>
              <a:rPr sz="3550" spc="-70" dirty="0">
                <a:latin typeface="Trebuchet MS"/>
                <a:cs typeface="Trebuchet MS"/>
              </a:rPr>
              <a:t>1	0	1</a:t>
            </a:r>
            <a:endParaRPr sz="3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  <a:tabLst>
                <a:tab pos="695325" algn="l"/>
                <a:tab pos="1378585" algn="l"/>
              </a:tabLst>
            </a:pPr>
            <a:r>
              <a:rPr sz="3550" spc="-70" dirty="0">
                <a:latin typeface="Trebuchet MS"/>
                <a:cs typeface="Trebuchet MS"/>
              </a:rPr>
              <a:t>0	1	</a:t>
            </a:r>
            <a:r>
              <a:rPr sz="3550" spc="-840" dirty="0">
                <a:latin typeface="SimSun"/>
                <a:cs typeface="SimSun"/>
              </a:rPr>
              <a:t>—</a:t>
            </a:r>
            <a:r>
              <a:rPr sz="3550" spc="-70" dirty="0">
                <a:latin typeface="Trebuchet MS"/>
                <a:cs typeface="Trebuchet MS"/>
              </a:rPr>
              <a:t>1</a:t>
            </a:r>
            <a:endParaRPr sz="3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  <a:tabLst>
                <a:tab pos="695325" algn="l"/>
                <a:tab pos="1378585" algn="l"/>
              </a:tabLst>
            </a:pPr>
            <a:r>
              <a:rPr sz="3550" spc="-70" dirty="0">
                <a:latin typeface="Trebuchet MS"/>
                <a:cs typeface="Trebuchet MS"/>
              </a:rPr>
              <a:t>1	0	1</a:t>
            </a:r>
            <a:endParaRPr sz="3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  <a:tabLst>
                <a:tab pos="695325" algn="l"/>
                <a:tab pos="1378585" algn="l"/>
              </a:tabLst>
            </a:pPr>
            <a:r>
              <a:rPr sz="3550" spc="-70" dirty="0">
                <a:latin typeface="Trebuchet MS"/>
                <a:cs typeface="Trebuchet MS"/>
              </a:rPr>
              <a:t>0	1	1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94583" y="5417711"/>
            <a:ext cx="36068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-915" dirty="0">
                <a:latin typeface="MingLiU_HKSCS-ExtB"/>
                <a:cs typeface="MingLiU_HKSCS-ExtB"/>
              </a:rPr>
              <a:t>◆</a:t>
            </a:r>
            <a:endParaRPr sz="3550">
              <a:latin typeface="MingLiU_HKSCS-ExtB"/>
              <a:cs typeface="MingLiU_HKSCS-ExtB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05743" y="6063141"/>
            <a:ext cx="15176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-310" dirty="0">
                <a:latin typeface="Trebuchet MS"/>
                <a:cs typeface="Trebuchet MS"/>
              </a:rPr>
              <a:t>,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38730" y="7338545"/>
            <a:ext cx="82550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b="1" spc="25" dirty="0">
                <a:latin typeface="Arial"/>
                <a:cs typeface="Arial"/>
              </a:rPr>
              <a:t>C</a:t>
            </a:r>
            <a:r>
              <a:rPr sz="3550" b="1" spc="-80" dirty="0">
                <a:latin typeface="Arial"/>
                <a:cs typeface="Arial"/>
              </a:rPr>
              <a:t> </a:t>
            </a:r>
            <a:r>
              <a:rPr sz="3550" spc="125" dirty="0">
                <a:latin typeface="Tahoma"/>
                <a:cs typeface="Tahoma"/>
              </a:rPr>
              <a:t>=</a:t>
            </a:r>
            <a:endParaRPr sz="355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65108" y="6693117"/>
            <a:ext cx="36068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-915" dirty="0">
                <a:latin typeface="MingLiU_HKSCS-ExtB"/>
                <a:cs typeface="MingLiU_HKSCS-ExtB"/>
              </a:rPr>
              <a:t>✓</a:t>
            </a:r>
            <a:endParaRPr sz="3550">
              <a:latin typeface="MingLiU_HKSCS-ExtB"/>
              <a:cs typeface="MingLiU_HKSCS-ExtB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00327" y="7057504"/>
            <a:ext cx="1964055" cy="1118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135"/>
              </a:spcBef>
              <a:tabLst>
                <a:tab pos="1040130" algn="l"/>
                <a:tab pos="1723389" algn="l"/>
              </a:tabLst>
            </a:pPr>
            <a:r>
              <a:rPr sz="3550" spc="-70" dirty="0">
                <a:latin typeface="Trebuchet MS"/>
                <a:cs typeface="Trebuchet MS"/>
              </a:rPr>
              <a:t>1	1	0</a:t>
            </a:r>
            <a:endParaRPr sz="3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  <a:tabLst>
                <a:tab pos="1040130" algn="l"/>
                <a:tab pos="1723389" algn="l"/>
              </a:tabLst>
            </a:pPr>
            <a:r>
              <a:rPr sz="3550" spc="-840" dirty="0">
                <a:latin typeface="SimSun"/>
                <a:cs typeface="SimSun"/>
              </a:rPr>
              <a:t>—</a:t>
            </a:r>
            <a:r>
              <a:rPr sz="3550" spc="-70" dirty="0">
                <a:latin typeface="Trebuchet MS"/>
                <a:cs typeface="Trebuchet MS"/>
              </a:rPr>
              <a:t>1	1	1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238901" y="6693117"/>
            <a:ext cx="36068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-915" dirty="0">
                <a:latin typeface="MingLiU_HKSCS-ExtB"/>
                <a:cs typeface="MingLiU_HKSCS-ExtB"/>
              </a:rPr>
              <a:t>◆</a:t>
            </a:r>
            <a:endParaRPr sz="3550">
              <a:latin typeface="MingLiU_HKSCS-ExtB"/>
              <a:cs typeface="MingLiU_HKSCS-ExtB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7865109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0610" algn="l"/>
                <a:tab pos="4199890" algn="l"/>
              </a:tabLst>
            </a:pPr>
            <a:r>
              <a:rPr spc="-75" dirty="0"/>
              <a:t>Tensor	</a:t>
            </a:r>
            <a:r>
              <a:rPr spc="-5" dirty="0"/>
              <a:t>Rank	Oddities</a:t>
            </a:r>
            <a:r>
              <a:rPr spc="-75" dirty="0"/>
              <a:t> </a:t>
            </a:r>
            <a:r>
              <a:rPr dirty="0"/>
              <a:t>#1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300" y="1259755"/>
            <a:ext cx="12485370" cy="27463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marR="899794" indent="-342900">
              <a:lnSpc>
                <a:spcPts val="5080"/>
              </a:lnSpc>
              <a:spcBef>
                <a:spcPts val="434"/>
              </a:spcBef>
              <a:buFont typeface="Arial MT"/>
              <a:buChar char="•"/>
              <a:tabLst>
                <a:tab pos="355600" algn="l"/>
                <a:tab pos="2496185" algn="l"/>
                <a:tab pos="3101340" algn="l"/>
                <a:tab pos="3628390" algn="l"/>
                <a:tab pos="5692140" algn="l"/>
                <a:tab pos="6513195" algn="l"/>
                <a:tab pos="8018780" algn="l"/>
              </a:tabLst>
            </a:pPr>
            <a:r>
              <a:rPr sz="4400" spc="-5" dirty="0">
                <a:latin typeface="Times New Roman"/>
                <a:cs typeface="Times New Roman"/>
              </a:rPr>
              <a:t>The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rank	</a:t>
            </a:r>
            <a:r>
              <a:rPr sz="4400" dirty="0">
                <a:latin typeface="Times New Roman"/>
                <a:cs typeface="Times New Roman"/>
              </a:rPr>
              <a:t>of	a</a:t>
            </a:r>
            <a:r>
              <a:rPr sz="4400" spc="1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(real-valued)	tensor	is </a:t>
            </a:r>
            <a:r>
              <a:rPr sz="4400" spc="-15" dirty="0">
                <a:latin typeface="Times New Roman"/>
                <a:cs typeface="Times New Roman"/>
              </a:rPr>
              <a:t>different </a:t>
            </a:r>
            <a:r>
              <a:rPr sz="4400" spc="-5" dirty="0">
                <a:latin typeface="Times New Roman"/>
                <a:cs typeface="Times New Roman"/>
              </a:rPr>
              <a:t>over </a:t>
            </a:r>
            <a:r>
              <a:rPr sz="4400" spc="-108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reals</a:t>
            </a:r>
            <a:r>
              <a:rPr sz="4400" spc="1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and	over	complex	numbers.</a:t>
            </a:r>
            <a:endParaRPr sz="4400">
              <a:latin typeface="Times New Roman"/>
              <a:cs typeface="Times New Roman"/>
            </a:endParaRPr>
          </a:p>
          <a:p>
            <a:pPr marL="819150" lvl="1" indent="-349250">
              <a:lnSpc>
                <a:spcPct val="100000"/>
              </a:lnSpc>
              <a:spcBef>
                <a:spcPts val="700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spc="-45" dirty="0">
                <a:latin typeface="Times New Roman"/>
                <a:cs typeface="Times New Roman"/>
              </a:rPr>
              <a:t>With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reals,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the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rank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can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be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i="1" spc="-30" dirty="0">
                <a:latin typeface="Times New Roman"/>
                <a:cs typeface="Times New Roman"/>
              </a:rPr>
              <a:t>larger</a:t>
            </a:r>
            <a:r>
              <a:rPr sz="3800" i="1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than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the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15" dirty="0">
                <a:latin typeface="Times New Roman"/>
                <a:cs typeface="Times New Roman"/>
              </a:rPr>
              <a:t>largest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dimension</a:t>
            </a:r>
            <a:endParaRPr sz="3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1585"/>
              </a:spcBef>
              <a:buFont typeface="Arial MT"/>
              <a:buChar char="•"/>
              <a:tabLst>
                <a:tab pos="1155700" algn="l"/>
              </a:tabLst>
            </a:pPr>
            <a:r>
              <a:rPr sz="3400" spc="5" dirty="0">
                <a:latin typeface="Times New Roman"/>
                <a:cs typeface="Times New Roman"/>
              </a:rPr>
              <a:t>rank(</a:t>
            </a:r>
            <a:r>
              <a:rPr sz="3400" i="1" spc="5" dirty="0">
                <a:latin typeface="Verdana"/>
                <a:cs typeface="Verdana"/>
              </a:rPr>
              <a:t>X</a:t>
            </a:r>
            <a:r>
              <a:rPr sz="3400" spc="5" dirty="0">
                <a:latin typeface="Times New Roman"/>
                <a:cs typeface="Times New Roman"/>
              </a:rPr>
              <a:t>)</a:t>
            </a:r>
            <a:r>
              <a:rPr sz="3400" spc="-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≤</a:t>
            </a:r>
            <a:r>
              <a:rPr sz="3400" spc="-1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min{</a:t>
            </a:r>
            <a:r>
              <a:rPr sz="3400" i="1" spc="-5" dirty="0">
                <a:latin typeface="Times New Roman"/>
                <a:cs typeface="Times New Roman"/>
              </a:rPr>
              <a:t>IJ,</a:t>
            </a:r>
            <a:r>
              <a:rPr sz="3400" i="1" dirty="0">
                <a:latin typeface="Times New Roman"/>
                <a:cs typeface="Times New Roman"/>
              </a:rPr>
              <a:t> </a:t>
            </a:r>
            <a:r>
              <a:rPr sz="3400" i="1" spc="-5" dirty="0">
                <a:latin typeface="Times New Roman"/>
                <a:cs typeface="Times New Roman"/>
              </a:rPr>
              <a:t>IK, JK</a:t>
            </a:r>
            <a:r>
              <a:rPr sz="3400" spc="-5" dirty="0">
                <a:latin typeface="Times New Roman"/>
                <a:cs typeface="Times New Roman"/>
              </a:rPr>
              <a:t>} for</a:t>
            </a:r>
            <a:r>
              <a:rPr sz="3400" dirty="0">
                <a:latin typeface="Times New Roman"/>
                <a:cs typeface="Times New Roman"/>
              </a:rPr>
              <a:t> </a:t>
            </a:r>
            <a:r>
              <a:rPr sz="3400" i="1" dirty="0">
                <a:latin typeface="Times New Roman"/>
                <a:cs typeface="Times New Roman"/>
              </a:rPr>
              <a:t>I</a:t>
            </a:r>
            <a:r>
              <a:rPr sz="3400" dirty="0">
                <a:latin typeface="Times New Roman"/>
                <a:cs typeface="Times New Roman"/>
              </a:rPr>
              <a:t>-by-</a:t>
            </a:r>
            <a:r>
              <a:rPr sz="3400" i="1" dirty="0">
                <a:latin typeface="Times New Roman"/>
                <a:cs typeface="Times New Roman"/>
              </a:rPr>
              <a:t>J</a:t>
            </a:r>
            <a:r>
              <a:rPr sz="3400" dirty="0">
                <a:latin typeface="Times New Roman"/>
                <a:cs typeface="Times New Roman"/>
              </a:rPr>
              <a:t>-by-</a:t>
            </a:r>
            <a:r>
              <a:rPr sz="3400" i="1" dirty="0">
                <a:latin typeface="Times New Roman"/>
                <a:cs typeface="Times New Roman"/>
              </a:rPr>
              <a:t>K</a:t>
            </a:r>
            <a:r>
              <a:rPr sz="3400" i="1" spc="-5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tensor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7641" y="5971842"/>
            <a:ext cx="865505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50" b="1" spc="950" dirty="0">
                <a:latin typeface="Calibri"/>
                <a:cs typeface="Calibri"/>
              </a:rPr>
              <a:t>X</a:t>
            </a:r>
            <a:r>
              <a:rPr sz="3550" b="1" spc="105" dirty="0">
                <a:latin typeface="Calibri"/>
                <a:cs typeface="Calibri"/>
              </a:rPr>
              <a:t> </a:t>
            </a:r>
            <a:r>
              <a:rPr sz="3550" spc="125" dirty="0">
                <a:latin typeface="Tahoma"/>
                <a:cs typeface="Tahoma"/>
              </a:rPr>
              <a:t>=</a:t>
            </a:r>
            <a:endParaRPr sz="35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4463" y="5691959"/>
            <a:ext cx="936625" cy="11144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95325" algn="l"/>
              </a:tabLst>
            </a:pPr>
            <a:r>
              <a:rPr sz="3550" spc="-70" dirty="0">
                <a:latin typeface="Trebuchet MS"/>
                <a:cs typeface="Trebuchet MS"/>
              </a:rPr>
              <a:t>1	0</a:t>
            </a:r>
            <a:endParaRPr sz="3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695325" algn="l"/>
              </a:tabLst>
            </a:pPr>
            <a:r>
              <a:rPr sz="3550" spc="-70" dirty="0">
                <a:latin typeface="Trebuchet MS"/>
                <a:cs typeface="Trebuchet MS"/>
              </a:rPr>
              <a:t>0	1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3979" y="5329072"/>
            <a:ext cx="2555875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593850" algn="l"/>
              </a:tabLst>
            </a:pPr>
            <a:r>
              <a:rPr sz="3550" spc="-915" dirty="0">
                <a:latin typeface="MingLiU_HKSCS-ExtB"/>
                <a:cs typeface="MingLiU_HKSCS-ExtB"/>
              </a:rPr>
              <a:t>✓✓	◆</a:t>
            </a:r>
            <a:r>
              <a:rPr sz="3550" spc="415" dirty="0">
                <a:latin typeface="MingLiU_HKSCS-ExtB"/>
                <a:cs typeface="MingLiU_HKSCS-ExtB"/>
              </a:rPr>
              <a:t> </a:t>
            </a:r>
            <a:r>
              <a:rPr sz="3550" spc="-915" dirty="0">
                <a:latin typeface="MingLiU_HKSCS-ExtB"/>
                <a:cs typeface="MingLiU_HKSCS-ExtB"/>
              </a:rPr>
              <a:t>✓</a:t>
            </a:r>
            <a:endParaRPr sz="3550">
              <a:latin typeface="MingLiU_HKSCS-ExtB"/>
              <a:cs typeface="MingLiU_HKSCS-ExtB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76639" y="5971842"/>
            <a:ext cx="151765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50" spc="-310" dirty="0">
                <a:latin typeface="Trebuchet MS"/>
                <a:cs typeface="Trebuchet MS"/>
              </a:rPr>
              <a:t>,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86488" y="5691959"/>
            <a:ext cx="1108710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68044" algn="l"/>
              </a:tabLst>
            </a:pPr>
            <a:r>
              <a:rPr sz="3550" spc="-70" dirty="0">
                <a:latin typeface="Trebuchet MS"/>
                <a:cs typeface="Trebuchet MS"/>
              </a:rPr>
              <a:t>0	1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4307" y="6236289"/>
            <a:ext cx="1280795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40130" algn="l"/>
              </a:tabLst>
            </a:pPr>
            <a:r>
              <a:rPr sz="3550" spc="-840" dirty="0">
                <a:latin typeface="SimSun"/>
                <a:cs typeface="SimSun"/>
              </a:rPr>
              <a:t>—</a:t>
            </a:r>
            <a:r>
              <a:rPr sz="3550" spc="-70" dirty="0">
                <a:latin typeface="Trebuchet MS"/>
                <a:cs typeface="Trebuchet MS"/>
              </a:rPr>
              <a:t>1	0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9640" y="5329072"/>
            <a:ext cx="360680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50" spc="-915" dirty="0">
                <a:latin typeface="MingLiU_HKSCS-ExtB"/>
                <a:cs typeface="MingLiU_HKSCS-ExtB"/>
              </a:rPr>
              <a:t>◆</a:t>
            </a:r>
            <a:endParaRPr sz="3550">
              <a:latin typeface="MingLiU_HKSCS-ExtB"/>
              <a:cs typeface="MingLiU_HKSCS-ExtB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23551" y="4787786"/>
            <a:ext cx="84074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b="1" spc="140" dirty="0">
                <a:latin typeface="Arial"/>
                <a:cs typeface="Arial"/>
              </a:rPr>
              <a:t>A</a:t>
            </a:r>
            <a:r>
              <a:rPr sz="3550" b="1" spc="-75" dirty="0">
                <a:latin typeface="Arial"/>
                <a:cs typeface="Arial"/>
              </a:rPr>
              <a:t> </a:t>
            </a:r>
            <a:r>
              <a:rPr sz="3550" spc="125" dirty="0">
                <a:latin typeface="Tahoma"/>
                <a:cs typeface="Tahoma"/>
              </a:rPr>
              <a:t>=</a:t>
            </a:r>
            <a:endParaRPr sz="35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65108" y="4142352"/>
            <a:ext cx="263461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86000" indent="-2273935">
              <a:lnSpc>
                <a:spcPct val="100000"/>
              </a:lnSpc>
              <a:spcBef>
                <a:spcPts val="135"/>
              </a:spcBef>
              <a:buChar char="✓"/>
              <a:tabLst>
                <a:tab pos="2286000" algn="l"/>
                <a:tab pos="2286635" algn="l"/>
              </a:tabLst>
            </a:pPr>
            <a:r>
              <a:rPr sz="3550" spc="-915" dirty="0">
                <a:latin typeface="MingLiU_HKSCS-ExtB"/>
                <a:cs typeface="MingLiU_HKSCS-ExtB"/>
              </a:rPr>
              <a:t>◆</a:t>
            </a:r>
            <a:endParaRPr sz="3550">
              <a:latin typeface="MingLiU_HKSCS-ExtB"/>
              <a:cs typeface="MingLiU_HKSCS-ExtB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50061" y="4787786"/>
            <a:ext cx="15176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-310" dirty="0">
                <a:latin typeface="Trebuchet MS"/>
                <a:cs typeface="Trebuchet MS"/>
              </a:rPr>
              <a:t>,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43804" y="6063145"/>
            <a:ext cx="820419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b="1" spc="-15" dirty="0">
                <a:latin typeface="Arial"/>
                <a:cs typeface="Arial"/>
              </a:rPr>
              <a:t>B</a:t>
            </a:r>
            <a:r>
              <a:rPr sz="3550" b="1" spc="-80" dirty="0">
                <a:latin typeface="Arial"/>
                <a:cs typeface="Arial"/>
              </a:rPr>
              <a:t> </a:t>
            </a:r>
            <a:r>
              <a:rPr sz="3550" spc="125" dirty="0">
                <a:latin typeface="Tahoma"/>
                <a:cs typeface="Tahoma"/>
              </a:rPr>
              <a:t>=</a:t>
            </a:r>
            <a:endParaRPr sz="35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65108" y="5417716"/>
            <a:ext cx="36068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-915" dirty="0">
                <a:latin typeface="MingLiU_HKSCS-ExtB"/>
                <a:cs typeface="MingLiU_HKSCS-ExtB"/>
              </a:rPr>
              <a:t>✓</a:t>
            </a:r>
            <a:endParaRPr sz="3550">
              <a:latin typeface="MingLiU_HKSCS-ExtB"/>
              <a:cs typeface="MingLiU_HKSCS-ExtB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00327" y="4506740"/>
            <a:ext cx="1964055" cy="23945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95325" algn="l"/>
                <a:tab pos="1550670" algn="l"/>
              </a:tabLst>
            </a:pPr>
            <a:r>
              <a:rPr sz="3550" spc="-70" dirty="0">
                <a:latin typeface="Trebuchet MS"/>
                <a:cs typeface="Trebuchet MS"/>
              </a:rPr>
              <a:t>1	0	1</a:t>
            </a:r>
            <a:endParaRPr sz="3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  <a:tabLst>
                <a:tab pos="695325" algn="l"/>
                <a:tab pos="1378585" algn="l"/>
              </a:tabLst>
            </a:pPr>
            <a:r>
              <a:rPr sz="3550" spc="-70" dirty="0">
                <a:latin typeface="Trebuchet MS"/>
                <a:cs typeface="Trebuchet MS"/>
              </a:rPr>
              <a:t>0	1	</a:t>
            </a:r>
            <a:r>
              <a:rPr sz="3550" spc="-840" dirty="0">
                <a:latin typeface="SimSun"/>
                <a:cs typeface="SimSun"/>
              </a:rPr>
              <a:t>—</a:t>
            </a:r>
            <a:r>
              <a:rPr sz="3550" spc="-70" dirty="0">
                <a:latin typeface="Trebuchet MS"/>
                <a:cs typeface="Trebuchet MS"/>
              </a:rPr>
              <a:t>1</a:t>
            </a:r>
            <a:endParaRPr sz="3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  <a:tabLst>
                <a:tab pos="695325" algn="l"/>
                <a:tab pos="1378585" algn="l"/>
              </a:tabLst>
            </a:pPr>
            <a:r>
              <a:rPr sz="3550" spc="-70" dirty="0">
                <a:latin typeface="Trebuchet MS"/>
                <a:cs typeface="Trebuchet MS"/>
              </a:rPr>
              <a:t>1	0	1</a:t>
            </a:r>
            <a:endParaRPr sz="3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  <a:tabLst>
                <a:tab pos="695325" algn="l"/>
                <a:tab pos="1378585" algn="l"/>
              </a:tabLst>
            </a:pPr>
            <a:r>
              <a:rPr sz="3550" spc="-70" dirty="0">
                <a:latin typeface="Trebuchet MS"/>
                <a:cs typeface="Trebuchet MS"/>
              </a:rPr>
              <a:t>0	1	1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94583" y="5417711"/>
            <a:ext cx="36068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-915" dirty="0">
                <a:latin typeface="MingLiU_HKSCS-ExtB"/>
                <a:cs typeface="MingLiU_HKSCS-ExtB"/>
              </a:rPr>
              <a:t>◆</a:t>
            </a:r>
            <a:endParaRPr sz="3550">
              <a:latin typeface="MingLiU_HKSCS-ExtB"/>
              <a:cs typeface="MingLiU_HKSCS-ExtB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305743" y="6063141"/>
            <a:ext cx="15176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-310" dirty="0">
                <a:latin typeface="Trebuchet MS"/>
                <a:cs typeface="Trebuchet MS"/>
              </a:rPr>
              <a:t>,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38730" y="7338545"/>
            <a:ext cx="82550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b="1" spc="25" dirty="0">
                <a:latin typeface="Arial"/>
                <a:cs typeface="Arial"/>
              </a:rPr>
              <a:t>C</a:t>
            </a:r>
            <a:r>
              <a:rPr sz="3550" b="1" spc="-80" dirty="0">
                <a:latin typeface="Arial"/>
                <a:cs typeface="Arial"/>
              </a:rPr>
              <a:t> </a:t>
            </a:r>
            <a:r>
              <a:rPr sz="3550" spc="125" dirty="0">
                <a:latin typeface="Tahoma"/>
                <a:cs typeface="Tahoma"/>
              </a:rPr>
              <a:t>=</a:t>
            </a:r>
            <a:endParaRPr sz="355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65108" y="6693117"/>
            <a:ext cx="36068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-915" dirty="0">
                <a:latin typeface="MingLiU_HKSCS-ExtB"/>
                <a:cs typeface="MingLiU_HKSCS-ExtB"/>
              </a:rPr>
              <a:t>✓</a:t>
            </a:r>
            <a:endParaRPr sz="3550">
              <a:latin typeface="MingLiU_HKSCS-ExtB"/>
              <a:cs typeface="MingLiU_HKSCS-ExtB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00327" y="7057504"/>
            <a:ext cx="1964055" cy="1118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135"/>
              </a:spcBef>
              <a:tabLst>
                <a:tab pos="1040130" algn="l"/>
                <a:tab pos="1723389" algn="l"/>
              </a:tabLst>
            </a:pPr>
            <a:r>
              <a:rPr sz="3550" spc="-70" dirty="0">
                <a:latin typeface="Trebuchet MS"/>
                <a:cs typeface="Trebuchet MS"/>
              </a:rPr>
              <a:t>1	1	0</a:t>
            </a:r>
            <a:endParaRPr sz="3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  <a:tabLst>
                <a:tab pos="1040130" algn="l"/>
                <a:tab pos="1723389" algn="l"/>
              </a:tabLst>
            </a:pPr>
            <a:r>
              <a:rPr sz="3550" spc="-840" dirty="0">
                <a:latin typeface="SimSun"/>
                <a:cs typeface="SimSun"/>
              </a:rPr>
              <a:t>—</a:t>
            </a:r>
            <a:r>
              <a:rPr sz="3550" spc="-70" dirty="0">
                <a:latin typeface="Trebuchet MS"/>
                <a:cs typeface="Trebuchet MS"/>
              </a:rPr>
              <a:t>1	1	1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238901" y="6693117"/>
            <a:ext cx="36068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-915" dirty="0">
                <a:latin typeface="MingLiU_HKSCS-ExtB"/>
                <a:cs typeface="MingLiU_HKSCS-ExtB"/>
              </a:rPr>
              <a:t>◆</a:t>
            </a:r>
            <a:endParaRPr sz="3550">
              <a:latin typeface="MingLiU_HKSCS-ExtB"/>
              <a:cs typeface="MingLiU_HKSCS-ExtB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7865109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0610" algn="l"/>
                <a:tab pos="4199890" algn="l"/>
              </a:tabLst>
            </a:pPr>
            <a:r>
              <a:rPr spc="-75" dirty="0"/>
              <a:t>Tensor	</a:t>
            </a:r>
            <a:r>
              <a:rPr spc="-5" dirty="0"/>
              <a:t>Rank	Oddities</a:t>
            </a:r>
            <a:r>
              <a:rPr spc="-75" dirty="0"/>
              <a:t> </a:t>
            </a:r>
            <a:r>
              <a:rPr dirty="0"/>
              <a:t>#2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300" y="1259755"/>
            <a:ext cx="12205970" cy="57080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55600" marR="5080" indent="-342900" algn="just">
              <a:lnSpc>
                <a:spcPct val="96400"/>
              </a:lnSpc>
              <a:spcBef>
                <a:spcPts val="290"/>
              </a:spcBef>
              <a:buFont typeface="Arial MT"/>
              <a:buChar char="•"/>
              <a:tabLst>
                <a:tab pos="355600" algn="l"/>
              </a:tabLst>
            </a:pPr>
            <a:r>
              <a:rPr sz="4400" spc="-5" dirty="0">
                <a:latin typeface="Times New Roman"/>
                <a:cs typeface="Times New Roman"/>
              </a:rPr>
              <a:t>There are tensors </a:t>
            </a:r>
            <a:r>
              <a:rPr sz="4400" dirty="0">
                <a:latin typeface="Times New Roman"/>
                <a:cs typeface="Times New Roman"/>
              </a:rPr>
              <a:t>of </a:t>
            </a:r>
            <a:r>
              <a:rPr sz="4400" spc="-5" dirty="0">
                <a:latin typeface="Times New Roman"/>
                <a:cs typeface="Times New Roman"/>
              </a:rPr>
              <a:t>rank </a:t>
            </a:r>
            <a:r>
              <a:rPr sz="4400" i="1" dirty="0">
                <a:latin typeface="Times New Roman"/>
                <a:cs typeface="Times New Roman"/>
              </a:rPr>
              <a:t>R </a:t>
            </a:r>
            <a:r>
              <a:rPr sz="4400" spc="-5" dirty="0">
                <a:latin typeface="Times New Roman"/>
                <a:cs typeface="Times New Roman"/>
              </a:rPr>
              <a:t>that can </a:t>
            </a:r>
            <a:r>
              <a:rPr sz="4400" dirty="0">
                <a:latin typeface="Times New Roman"/>
                <a:cs typeface="Times New Roman"/>
              </a:rPr>
              <a:t>be </a:t>
            </a:r>
            <a:r>
              <a:rPr sz="4400" spc="-5" dirty="0">
                <a:latin typeface="Times New Roman"/>
                <a:cs typeface="Times New Roman"/>
              </a:rPr>
              <a:t>approximated </a:t>
            </a:r>
            <a:r>
              <a:rPr sz="4400" spc="-108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arbitrarily</a:t>
            </a:r>
            <a:r>
              <a:rPr sz="440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well with</a:t>
            </a:r>
            <a:r>
              <a:rPr sz="440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tensors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of </a:t>
            </a:r>
            <a:r>
              <a:rPr sz="4400" spc="-5" dirty="0">
                <a:latin typeface="Times New Roman"/>
                <a:cs typeface="Times New Roman"/>
              </a:rPr>
              <a:t>rank</a:t>
            </a:r>
            <a:r>
              <a:rPr sz="4400" dirty="0">
                <a:latin typeface="Times New Roman"/>
                <a:cs typeface="Times New Roman"/>
              </a:rPr>
              <a:t> </a:t>
            </a:r>
            <a:r>
              <a:rPr sz="4400" i="1" spc="-5" dirty="0">
                <a:latin typeface="Times New Roman"/>
                <a:cs typeface="Times New Roman"/>
              </a:rPr>
              <a:t>R’</a:t>
            </a:r>
            <a:r>
              <a:rPr sz="4400" i="1" spc="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for</a:t>
            </a:r>
            <a:r>
              <a:rPr sz="440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some</a:t>
            </a:r>
            <a:r>
              <a:rPr sz="4400" dirty="0">
                <a:latin typeface="Times New Roman"/>
                <a:cs typeface="Times New Roman"/>
              </a:rPr>
              <a:t> </a:t>
            </a:r>
            <a:r>
              <a:rPr sz="4400" i="1" spc="-5" dirty="0">
                <a:latin typeface="Times New Roman"/>
                <a:cs typeface="Times New Roman"/>
              </a:rPr>
              <a:t>R’</a:t>
            </a:r>
            <a:r>
              <a:rPr sz="4400" i="1" spc="-490" dirty="0">
                <a:latin typeface="Times New Roman"/>
                <a:cs typeface="Times New Roman"/>
              </a:rPr>
              <a:t> </a:t>
            </a:r>
            <a:r>
              <a:rPr sz="4400" i="1" dirty="0">
                <a:latin typeface="Times New Roman"/>
                <a:cs typeface="Times New Roman"/>
              </a:rPr>
              <a:t>&lt; </a:t>
            </a:r>
            <a:r>
              <a:rPr sz="4400" i="1" spc="-1085" dirty="0">
                <a:latin typeface="Times New Roman"/>
                <a:cs typeface="Times New Roman"/>
              </a:rPr>
              <a:t> </a:t>
            </a:r>
            <a:r>
              <a:rPr sz="4400" i="1" dirty="0">
                <a:latin typeface="Times New Roman"/>
                <a:cs typeface="Times New Roman"/>
              </a:rPr>
              <a:t>R</a:t>
            </a:r>
            <a:r>
              <a:rPr sz="4400" dirty="0">
                <a:latin typeface="Times New Roman"/>
                <a:cs typeface="Times New Roman"/>
              </a:rPr>
              <a:t>.</a:t>
            </a:r>
            <a:endParaRPr sz="4400">
              <a:latin typeface="Times New Roman"/>
              <a:cs typeface="Times New Roman"/>
            </a:endParaRPr>
          </a:p>
          <a:p>
            <a:pPr marL="819150" marR="148590" lvl="1" indent="-349250">
              <a:lnSpc>
                <a:spcPts val="4380"/>
              </a:lnSpc>
              <a:spcBef>
                <a:spcPts val="1130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spc="-5" dirty="0">
                <a:latin typeface="Times New Roman"/>
                <a:cs typeface="Times New Roman"/>
              </a:rPr>
              <a:t>That is,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there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are</a:t>
            </a:r>
            <a:r>
              <a:rPr sz="3800" dirty="0">
                <a:latin typeface="Times New Roman"/>
                <a:cs typeface="Times New Roman"/>
              </a:rPr>
              <a:t> no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i="1" spc="-5" dirty="0">
                <a:latin typeface="Times New Roman"/>
                <a:cs typeface="Times New Roman"/>
              </a:rPr>
              <a:t>best</a:t>
            </a:r>
            <a:r>
              <a:rPr sz="3800" i="1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low-rank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approximation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for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such </a:t>
            </a:r>
            <a:r>
              <a:rPr sz="3800" spc="-93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tensors.</a:t>
            </a:r>
            <a:endParaRPr sz="3800">
              <a:latin typeface="Times New Roman"/>
              <a:cs typeface="Times New Roman"/>
            </a:endParaRPr>
          </a:p>
          <a:p>
            <a:pPr marL="819150" marR="1092835" lvl="1" indent="-349250">
              <a:lnSpc>
                <a:spcPts val="4380"/>
              </a:lnSpc>
              <a:spcBef>
                <a:spcPts val="1040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spc="-25" dirty="0">
                <a:latin typeface="Times New Roman"/>
                <a:cs typeface="Times New Roman"/>
              </a:rPr>
              <a:t>Eckart–Young-theorem</a:t>
            </a:r>
            <a:r>
              <a:rPr sz="3800" dirty="0">
                <a:latin typeface="Times New Roman"/>
                <a:cs typeface="Times New Roman"/>
              </a:rPr>
              <a:t> shows</a:t>
            </a:r>
            <a:r>
              <a:rPr sz="3800" spc="1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this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is</a:t>
            </a:r>
            <a:r>
              <a:rPr sz="3800" spc="1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impossible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with </a:t>
            </a:r>
            <a:r>
              <a:rPr sz="3800" spc="-93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matrices.</a:t>
            </a:r>
            <a:endParaRPr sz="3800">
              <a:latin typeface="Times New Roman"/>
              <a:cs typeface="Times New Roman"/>
            </a:endParaRPr>
          </a:p>
          <a:p>
            <a:pPr marL="819150" marR="1040765" lvl="1" indent="-349250">
              <a:lnSpc>
                <a:spcPts val="4380"/>
              </a:lnSpc>
              <a:spcBef>
                <a:spcPts val="930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spc="-5" dirty="0">
                <a:latin typeface="Times New Roman"/>
                <a:cs typeface="Times New Roman"/>
              </a:rPr>
              <a:t>The smallest such </a:t>
            </a:r>
            <a:r>
              <a:rPr sz="3800" i="1" spc="-5" dirty="0">
                <a:latin typeface="Times New Roman"/>
                <a:cs typeface="Times New Roman"/>
              </a:rPr>
              <a:t>R’ </a:t>
            </a:r>
            <a:r>
              <a:rPr sz="3800" spc="-5" dirty="0">
                <a:latin typeface="Times New Roman"/>
                <a:cs typeface="Times New Roman"/>
              </a:rPr>
              <a:t>is called the </a:t>
            </a:r>
            <a:r>
              <a:rPr sz="3800" b="1" spc="-5" dirty="0">
                <a:solidFill>
                  <a:srgbClr val="002F73"/>
                </a:solidFill>
                <a:latin typeface="Times New Roman"/>
                <a:cs typeface="Times New Roman"/>
              </a:rPr>
              <a:t>border rank </a:t>
            </a:r>
            <a:r>
              <a:rPr sz="3800" dirty="0">
                <a:latin typeface="Times New Roman"/>
                <a:cs typeface="Times New Roman"/>
              </a:rPr>
              <a:t>of </a:t>
            </a:r>
            <a:r>
              <a:rPr sz="3800" spc="-5" dirty="0">
                <a:latin typeface="Times New Roman"/>
                <a:cs typeface="Times New Roman"/>
              </a:rPr>
              <a:t>the </a:t>
            </a:r>
            <a:r>
              <a:rPr sz="3800" spc="-935" dirty="0">
                <a:latin typeface="Times New Roman"/>
                <a:cs typeface="Times New Roman"/>
              </a:rPr>
              <a:t> </a:t>
            </a:r>
            <a:r>
              <a:rPr sz="3800" spc="-35" dirty="0">
                <a:latin typeface="Times New Roman"/>
                <a:cs typeface="Times New Roman"/>
              </a:rPr>
              <a:t>tensor.</a:t>
            </a:r>
            <a:endParaRPr sz="3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7865109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0610" algn="l"/>
                <a:tab pos="4199890" algn="l"/>
              </a:tabLst>
            </a:pPr>
            <a:r>
              <a:rPr spc="-75" dirty="0"/>
              <a:t>Tensor	</a:t>
            </a:r>
            <a:r>
              <a:rPr spc="-5" dirty="0"/>
              <a:t>Rank	Oddities</a:t>
            </a:r>
            <a:r>
              <a:rPr spc="-75" dirty="0"/>
              <a:t> </a:t>
            </a:r>
            <a:r>
              <a:rPr dirty="0"/>
              <a:t>#3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300" y="1259755"/>
            <a:ext cx="11889105" cy="5060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518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023870" algn="l"/>
                <a:tab pos="7256145" algn="l"/>
                <a:tab pos="7861300" algn="l"/>
                <a:tab pos="9909175" algn="l"/>
                <a:tab pos="11414760" algn="l"/>
              </a:tabLst>
            </a:pPr>
            <a:r>
              <a:rPr sz="4400" spc="-5" dirty="0">
                <a:latin typeface="Times New Roman"/>
                <a:cs typeface="Times New Roman"/>
              </a:rPr>
              <a:t>The</a:t>
            </a:r>
            <a:r>
              <a:rPr sz="4400" spc="1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rank-</a:t>
            </a:r>
            <a:r>
              <a:rPr sz="4400" i="1" spc="-5" dirty="0">
                <a:latin typeface="Times New Roman"/>
                <a:cs typeface="Times New Roman"/>
              </a:rPr>
              <a:t>R	</a:t>
            </a:r>
            <a:r>
              <a:rPr sz="4400" dirty="0">
                <a:latin typeface="Times New Roman"/>
                <a:cs typeface="Times New Roman"/>
              </a:rPr>
              <a:t>CP</a:t>
            </a:r>
            <a:r>
              <a:rPr sz="4400" spc="-15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decomposition	</a:t>
            </a:r>
            <a:r>
              <a:rPr sz="4400" dirty="0">
                <a:latin typeface="Times New Roman"/>
                <a:cs typeface="Times New Roman"/>
              </a:rPr>
              <a:t>of	a</a:t>
            </a:r>
            <a:r>
              <a:rPr sz="4400" spc="1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rank-</a:t>
            </a:r>
            <a:r>
              <a:rPr sz="4400" i="1" spc="-5" dirty="0">
                <a:latin typeface="Times New Roman"/>
                <a:cs typeface="Times New Roman"/>
              </a:rPr>
              <a:t>R	</a:t>
            </a:r>
            <a:r>
              <a:rPr sz="4400" spc="-5" dirty="0">
                <a:latin typeface="Times New Roman"/>
                <a:cs typeface="Times New Roman"/>
              </a:rPr>
              <a:t>tensor	is</a:t>
            </a:r>
            <a:endParaRPr sz="4400">
              <a:latin typeface="Times New Roman"/>
              <a:cs typeface="Times New Roman"/>
            </a:endParaRPr>
          </a:p>
          <a:p>
            <a:pPr marL="355600">
              <a:lnSpc>
                <a:spcPts val="5180"/>
              </a:lnSpc>
              <a:tabLst>
                <a:tab pos="5926455" algn="l"/>
                <a:tab pos="7090409" algn="l"/>
              </a:tabLst>
            </a:pPr>
            <a:r>
              <a:rPr sz="4400" i="1" spc="-5" dirty="0">
                <a:latin typeface="Times New Roman"/>
                <a:cs typeface="Times New Roman"/>
              </a:rPr>
              <a:t>essentially</a:t>
            </a:r>
            <a:r>
              <a:rPr sz="4400" i="1" spc="15" dirty="0">
                <a:latin typeface="Times New Roman"/>
                <a:cs typeface="Times New Roman"/>
              </a:rPr>
              <a:t> </a:t>
            </a:r>
            <a:r>
              <a:rPr sz="4400" i="1" spc="-5" dirty="0">
                <a:latin typeface="Times New Roman"/>
                <a:cs typeface="Times New Roman"/>
              </a:rPr>
              <a:t>unique</a:t>
            </a:r>
            <a:r>
              <a:rPr sz="4400" i="1" spc="2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under	mild	conditions.</a:t>
            </a:r>
            <a:endParaRPr sz="4400">
              <a:latin typeface="Times New Roman"/>
              <a:cs typeface="Times New Roman"/>
            </a:endParaRPr>
          </a:p>
          <a:p>
            <a:pPr marL="819150" marR="1019810" lvl="1" indent="-349250">
              <a:lnSpc>
                <a:spcPts val="4380"/>
              </a:lnSpc>
              <a:spcBef>
                <a:spcPts val="1130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spc="-5" dirty="0">
                <a:latin typeface="Times New Roman"/>
                <a:cs typeface="Times New Roman"/>
              </a:rPr>
              <a:t>Essentially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unique</a:t>
            </a:r>
            <a:r>
              <a:rPr sz="3800" dirty="0">
                <a:latin typeface="Times New Roman"/>
                <a:cs typeface="Times New Roman"/>
              </a:rPr>
              <a:t> = </a:t>
            </a:r>
            <a:r>
              <a:rPr sz="3800" spc="-5" dirty="0">
                <a:latin typeface="Times New Roman"/>
                <a:cs typeface="Times New Roman"/>
              </a:rPr>
              <a:t>only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scaling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and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permuting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are </a:t>
            </a:r>
            <a:r>
              <a:rPr sz="3800" spc="-93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allowed.</a:t>
            </a:r>
            <a:endParaRPr sz="3800">
              <a:latin typeface="Times New Roman"/>
              <a:cs typeface="Times New Roman"/>
            </a:endParaRPr>
          </a:p>
          <a:p>
            <a:pPr marL="819150" marR="5080" lvl="1" indent="-349250">
              <a:lnSpc>
                <a:spcPts val="4380"/>
              </a:lnSpc>
              <a:spcBef>
                <a:spcPts val="1040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spc="-5" dirty="0">
                <a:latin typeface="Times New Roman"/>
                <a:cs typeface="Times New Roman"/>
              </a:rPr>
              <a:t>Does</a:t>
            </a:r>
            <a:r>
              <a:rPr sz="3800" dirty="0">
                <a:latin typeface="Times New Roman"/>
                <a:cs typeface="Times New Roman"/>
              </a:rPr>
              <a:t> not </a:t>
            </a:r>
            <a:r>
              <a:rPr sz="3800" spc="-5" dirty="0">
                <a:latin typeface="Times New Roman"/>
                <a:cs typeface="Times New Roman"/>
              </a:rPr>
              <a:t>contradict </a:t>
            </a:r>
            <a:r>
              <a:rPr sz="3800" dirty="0">
                <a:latin typeface="Times New Roman"/>
                <a:cs typeface="Times New Roman"/>
              </a:rPr>
              <a:t>#2,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as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this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is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the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rank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decomposition, </a:t>
            </a:r>
            <a:r>
              <a:rPr sz="3800" spc="-935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not</a:t>
            </a:r>
            <a:r>
              <a:rPr sz="3800" spc="-1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low-rank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decomposition.</a:t>
            </a:r>
            <a:endParaRPr sz="3800">
              <a:latin typeface="Times New Roman"/>
              <a:cs typeface="Times New Roman"/>
            </a:endParaRPr>
          </a:p>
          <a:p>
            <a:pPr marL="819150" marR="260350" lvl="1" indent="-349250">
              <a:lnSpc>
                <a:spcPts val="4380"/>
              </a:lnSpc>
              <a:spcBef>
                <a:spcPts val="930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spc="-5" dirty="0">
                <a:latin typeface="Times New Roman"/>
                <a:cs typeface="Times New Roman"/>
              </a:rPr>
              <a:t>Again,</a:t>
            </a:r>
            <a:r>
              <a:rPr sz="3800" dirty="0">
                <a:latin typeface="Times New Roman"/>
                <a:cs typeface="Times New Roman"/>
              </a:rPr>
              <a:t> not </a:t>
            </a:r>
            <a:r>
              <a:rPr sz="3800" spc="-5" dirty="0">
                <a:latin typeface="Times New Roman"/>
                <a:cs typeface="Times New Roman"/>
              </a:rPr>
              <a:t>true for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matrices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(unless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orthogonality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etc.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is </a:t>
            </a:r>
            <a:r>
              <a:rPr sz="3800" spc="-93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required).</a:t>
            </a:r>
            <a:endParaRPr sz="3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1095629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31560" algn="l"/>
              </a:tabLst>
            </a:pPr>
            <a:r>
              <a:rPr spc="-5" dirty="0"/>
              <a:t>The</a:t>
            </a:r>
            <a:r>
              <a:rPr spc="-110" dirty="0"/>
              <a:t> </a:t>
            </a:r>
            <a:r>
              <a:rPr spc="-40" dirty="0"/>
              <a:t>Tucker</a:t>
            </a:r>
            <a:r>
              <a:rPr spc="-105" dirty="0"/>
              <a:t> </a:t>
            </a:r>
            <a:r>
              <a:rPr spc="-75" dirty="0"/>
              <a:t>Tensor	</a:t>
            </a:r>
            <a:r>
              <a:rPr spc="-5" dirty="0"/>
              <a:t>Decomposition</a:t>
            </a:r>
          </a:p>
        </p:txBody>
      </p:sp>
      <p:sp>
        <p:nvSpPr>
          <p:cNvPr id="3" name="object 3"/>
          <p:cNvSpPr/>
          <p:nvPr/>
        </p:nvSpPr>
        <p:spPr>
          <a:xfrm>
            <a:off x="2488620" y="3223010"/>
            <a:ext cx="2574290" cy="2965450"/>
          </a:xfrm>
          <a:custGeom>
            <a:avLst/>
            <a:gdLst/>
            <a:ahLst/>
            <a:cxnLst/>
            <a:rect l="l" t="t" r="r" b="b"/>
            <a:pathLst>
              <a:path w="2574290" h="2965450">
                <a:moveTo>
                  <a:pt x="398965" y="0"/>
                </a:moveTo>
                <a:lnTo>
                  <a:pt x="2573935" y="0"/>
                </a:lnTo>
                <a:lnTo>
                  <a:pt x="2573935" y="2365899"/>
                </a:lnTo>
                <a:lnTo>
                  <a:pt x="398965" y="2365899"/>
                </a:lnTo>
                <a:lnTo>
                  <a:pt x="398965" y="0"/>
                </a:lnTo>
                <a:close/>
              </a:path>
              <a:path w="2574290" h="2965450">
                <a:moveTo>
                  <a:pt x="0" y="598993"/>
                </a:moveTo>
                <a:lnTo>
                  <a:pt x="0" y="2964995"/>
                </a:lnTo>
                <a:lnTo>
                  <a:pt x="398965" y="2365899"/>
                </a:lnTo>
                <a:lnTo>
                  <a:pt x="398965" y="0"/>
                </a:lnTo>
                <a:lnTo>
                  <a:pt x="0" y="598993"/>
                </a:lnTo>
                <a:close/>
              </a:path>
              <a:path w="2574290" h="2965450">
                <a:moveTo>
                  <a:pt x="0" y="2964995"/>
                </a:moveTo>
                <a:lnTo>
                  <a:pt x="2174949" y="2964995"/>
                </a:lnTo>
                <a:lnTo>
                  <a:pt x="2573935" y="2365899"/>
                </a:lnTo>
                <a:lnTo>
                  <a:pt x="398965" y="2365899"/>
                </a:lnTo>
                <a:lnTo>
                  <a:pt x="0" y="2964995"/>
                </a:lnTo>
                <a:close/>
              </a:path>
              <a:path w="2574290" h="2965450">
                <a:moveTo>
                  <a:pt x="0" y="598993"/>
                </a:moveTo>
                <a:lnTo>
                  <a:pt x="2174949" y="598993"/>
                </a:lnTo>
                <a:lnTo>
                  <a:pt x="2573935" y="0"/>
                </a:lnTo>
                <a:lnTo>
                  <a:pt x="398965" y="0"/>
                </a:lnTo>
                <a:lnTo>
                  <a:pt x="0" y="598993"/>
                </a:lnTo>
                <a:close/>
              </a:path>
              <a:path w="2574290" h="2965450">
                <a:moveTo>
                  <a:pt x="2174949" y="598993"/>
                </a:moveTo>
                <a:lnTo>
                  <a:pt x="2174949" y="2964995"/>
                </a:lnTo>
                <a:lnTo>
                  <a:pt x="2573935" y="2365899"/>
                </a:lnTo>
                <a:lnTo>
                  <a:pt x="2573935" y="0"/>
                </a:lnTo>
                <a:lnTo>
                  <a:pt x="2174949" y="598993"/>
                </a:lnTo>
                <a:close/>
              </a:path>
              <a:path w="2574290" h="2965450">
                <a:moveTo>
                  <a:pt x="0" y="598993"/>
                </a:moveTo>
                <a:lnTo>
                  <a:pt x="2174949" y="598993"/>
                </a:lnTo>
                <a:lnTo>
                  <a:pt x="2174949" y="2964995"/>
                </a:lnTo>
                <a:lnTo>
                  <a:pt x="0" y="2964995"/>
                </a:lnTo>
                <a:lnTo>
                  <a:pt x="0" y="598993"/>
                </a:lnTo>
                <a:close/>
              </a:path>
            </a:pathLst>
          </a:custGeom>
          <a:ln w="164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2344" y="3680449"/>
            <a:ext cx="1016635" cy="1753235"/>
          </a:xfrm>
          <a:custGeom>
            <a:avLst/>
            <a:gdLst/>
            <a:ahLst/>
            <a:cxnLst/>
            <a:rect l="l" t="t" r="r" b="b"/>
            <a:pathLst>
              <a:path w="1016634" h="1753235">
                <a:moveTo>
                  <a:pt x="157531" y="0"/>
                </a:moveTo>
                <a:lnTo>
                  <a:pt x="1016176" y="0"/>
                </a:lnTo>
                <a:lnTo>
                  <a:pt x="1016176" y="1398991"/>
                </a:lnTo>
                <a:lnTo>
                  <a:pt x="157531" y="1398991"/>
                </a:lnTo>
                <a:lnTo>
                  <a:pt x="157531" y="0"/>
                </a:lnTo>
                <a:close/>
              </a:path>
              <a:path w="1016634" h="1753235">
                <a:moveTo>
                  <a:pt x="0" y="354226"/>
                </a:moveTo>
                <a:lnTo>
                  <a:pt x="0" y="1753218"/>
                </a:lnTo>
                <a:lnTo>
                  <a:pt x="157531" y="1398991"/>
                </a:lnTo>
                <a:lnTo>
                  <a:pt x="157531" y="0"/>
                </a:lnTo>
                <a:lnTo>
                  <a:pt x="0" y="354226"/>
                </a:lnTo>
                <a:close/>
              </a:path>
              <a:path w="1016634" h="1753235">
                <a:moveTo>
                  <a:pt x="0" y="1753218"/>
                </a:moveTo>
                <a:lnTo>
                  <a:pt x="858704" y="1753218"/>
                </a:lnTo>
                <a:lnTo>
                  <a:pt x="1016176" y="1398991"/>
                </a:lnTo>
                <a:lnTo>
                  <a:pt x="157531" y="1398991"/>
                </a:lnTo>
                <a:lnTo>
                  <a:pt x="0" y="1753218"/>
                </a:lnTo>
                <a:close/>
              </a:path>
              <a:path w="1016634" h="1753235">
                <a:moveTo>
                  <a:pt x="0" y="354226"/>
                </a:moveTo>
                <a:lnTo>
                  <a:pt x="858704" y="354226"/>
                </a:lnTo>
                <a:lnTo>
                  <a:pt x="1016176" y="0"/>
                </a:lnTo>
                <a:lnTo>
                  <a:pt x="157531" y="0"/>
                </a:lnTo>
                <a:lnTo>
                  <a:pt x="0" y="354226"/>
                </a:lnTo>
                <a:close/>
              </a:path>
              <a:path w="1016634" h="1753235">
                <a:moveTo>
                  <a:pt x="858704" y="354226"/>
                </a:moveTo>
                <a:lnTo>
                  <a:pt x="858704" y="1753218"/>
                </a:lnTo>
                <a:lnTo>
                  <a:pt x="1016176" y="1398991"/>
                </a:lnTo>
                <a:lnTo>
                  <a:pt x="1016176" y="0"/>
                </a:lnTo>
                <a:lnTo>
                  <a:pt x="858704" y="354226"/>
                </a:lnTo>
                <a:close/>
              </a:path>
              <a:path w="1016634" h="1753235">
                <a:moveTo>
                  <a:pt x="0" y="354226"/>
                </a:moveTo>
                <a:lnTo>
                  <a:pt x="858704" y="354226"/>
                </a:lnTo>
                <a:lnTo>
                  <a:pt x="858704" y="1753218"/>
                </a:lnTo>
                <a:lnTo>
                  <a:pt x="0" y="1753218"/>
                </a:lnTo>
                <a:lnTo>
                  <a:pt x="0" y="354226"/>
                </a:lnTo>
                <a:close/>
              </a:path>
            </a:pathLst>
          </a:custGeom>
          <a:ln w="7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03592" y="2638577"/>
            <a:ext cx="1325245" cy="901700"/>
          </a:xfrm>
          <a:custGeom>
            <a:avLst/>
            <a:gdLst/>
            <a:ahLst/>
            <a:cxnLst/>
            <a:rect l="l" t="t" r="r" b="b"/>
            <a:pathLst>
              <a:path w="1325245" h="901700">
                <a:moveTo>
                  <a:pt x="624870" y="0"/>
                </a:moveTo>
                <a:lnTo>
                  <a:pt x="1325088" y="159"/>
                </a:lnTo>
                <a:lnTo>
                  <a:pt x="700222" y="901609"/>
                </a:lnTo>
                <a:lnTo>
                  <a:pt x="0" y="901365"/>
                </a:lnTo>
                <a:lnTo>
                  <a:pt x="624870" y="0"/>
                </a:lnTo>
                <a:close/>
              </a:path>
            </a:pathLst>
          </a:custGeom>
          <a:ln w="181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87586" y="3822003"/>
            <a:ext cx="1776095" cy="1767205"/>
          </a:xfrm>
          <a:prstGeom prst="rect">
            <a:avLst/>
          </a:prstGeom>
          <a:ln w="16488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650">
              <a:latin typeface="Times New Roman"/>
              <a:cs typeface="Times New Roman"/>
            </a:endParaRPr>
          </a:p>
          <a:p>
            <a:pPr marR="74295" algn="ctr">
              <a:lnSpc>
                <a:spcPct val="100000"/>
              </a:lnSpc>
            </a:pPr>
            <a:r>
              <a:rPr sz="3500" b="1" spc="98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19876" y="4034675"/>
            <a:ext cx="701675" cy="1045210"/>
          </a:xfrm>
          <a:prstGeom prst="rect">
            <a:avLst/>
          </a:prstGeom>
          <a:ln w="7966">
            <a:solidFill>
              <a:srgbClr val="000000"/>
            </a:solidFill>
          </a:ln>
        </p:spPr>
        <p:txBody>
          <a:bodyPr vert="horz" wrap="square" lIns="0" tIns="278765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2195"/>
              </a:spcBef>
            </a:pPr>
            <a:r>
              <a:rPr sz="3550" b="1" spc="65" dirty="0">
                <a:latin typeface="Trebuchet MS"/>
                <a:cs typeface="Trebuchet MS"/>
              </a:rPr>
              <a:t>G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9261" y="3766449"/>
            <a:ext cx="1367155" cy="2372995"/>
          </a:xfrm>
          <a:prstGeom prst="rect">
            <a:avLst/>
          </a:prstGeom>
          <a:ln w="18331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4050">
              <a:latin typeface="Times New Roman"/>
              <a:cs typeface="Times New Roman"/>
            </a:endParaRPr>
          </a:p>
          <a:p>
            <a:pPr marL="437515">
              <a:lnSpc>
                <a:spcPct val="100000"/>
              </a:lnSpc>
              <a:spcBef>
                <a:spcPts val="5"/>
              </a:spcBef>
            </a:pPr>
            <a:r>
              <a:rPr sz="3500" b="1" spc="490" dirty="0">
                <a:latin typeface="Trebuchet MS"/>
                <a:cs typeface="Trebuchet MS"/>
              </a:rPr>
              <a:t>A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20591" y="3699537"/>
            <a:ext cx="1748155" cy="692785"/>
          </a:xfrm>
          <a:prstGeom prst="rect">
            <a:avLst/>
          </a:prstGeom>
          <a:ln w="16490">
            <a:solidFill>
              <a:srgbClr val="000000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marR="121285" algn="ctr">
              <a:lnSpc>
                <a:spcPct val="100000"/>
              </a:lnSpc>
              <a:spcBef>
                <a:spcPts val="655"/>
              </a:spcBef>
            </a:pPr>
            <a:r>
              <a:rPr sz="3500" b="1" spc="465" dirty="0">
                <a:latin typeface="Trebuchet MS"/>
                <a:cs typeface="Trebuchet MS"/>
              </a:rPr>
              <a:t>B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04620" y="2739115"/>
            <a:ext cx="354330" cy="565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0" b="1" spc="445" dirty="0">
                <a:latin typeface="Trebuchet MS"/>
                <a:cs typeface="Trebuchet MS"/>
              </a:rPr>
              <a:t>C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59159" y="7538785"/>
            <a:ext cx="53340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555" dirty="0">
                <a:latin typeface="Calibri"/>
                <a:cs typeface="Calibri"/>
              </a:rPr>
              <a:t>ijk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9541" y="7334482"/>
            <a:ext cx="1276350" cy="570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09319" algn="l"/>
              </a:tabLst>
            </a:pPr>
            <a:r>
              <a:rPr sz="3550" spc="-295" dirty="0">
                <a:latin typeface="Lucida Sans Unicode"/>
                <a:cs typeface="Lucida Sans Unicode"/>
              </a:rPr>
              <a:t>x	</a:t>
            </a:r>
            <a:r>
              <a:rPr sz="3550" spc="-765" dirty="0">
                <a:latin typeface="SimSun-ExtB"/>
                <a:cs typeface="SimSun-ExtB"/>
              </a:rPr>
              <a:t>⇡</a:t>
            </a:r>
            <a:endParaRPr sz="3550">
              <a:latin typeface="SimSun-ExtB"/>
              <a:cs typeface="SimSun-ExtB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7267" y="7997856"/>
            <a:ext cx="221551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509" dirty="0">
                <a:latin typeface="Calibri"/>
                <a:cs typeface="Calibri"/>
              </a:rPr>
              <a:t>p</a:t>
            </a:r>
            <a:r>
              <a:rPr sz="2500" spc="150" dirty="0">
                <a:latin typeface="Verdana"/>
                <a:cs typeface="Verdana"/>
              </a:rPr>
              <a:t>=</a:t>
            </a:r>
            <a:r>
              <a:rPr sz="2500" spc="114" dirty="0">
                <a:latin typeface="Trebuchet MS"/>
                <a:cs typeface="Trebuchet MS"/>
              </a:rPr>
              <a:t>1</a:t>
            </a:r>
            <a:r>
              <a:rPr sz="2500" spc="-155" dirty="0">
                <a:latin typeface="Trebuchet MS"/>
                <a:cs typeface="Trebuchet MS"/>
              </a:rPr>
              <a:t> </a:t>
            </a:r>
            <a:r>
              <a:rPr sz="2500" spc="555" dirty="0">
                <a:latin typeface="Calibri"/>
                <a:cs typeface="Calibri"/>
              </a:rPr>
              <a:t>q</a:t>
            </a:r>
            <a:r>
              <a:rPr sz="2500" spc="150" dirty="0">
                <a:latin typeface="Verdana"/>
                <a:cs typeface="Verdana"/>
              </a:rPr>
              <a:t>=</a:t>
            </a:r>
            <a:r>
              <a:rPr sz="2500" spc="114" dirty="0">
                <a:latin typeface="Trebuchet MS"/>
                <a:cs typeface="Trebuchet MS"/>
              </a:rPr>
              <a:t>1</a:t>
            </a:r>
            <a:r>
              <a:rPr sz="2500" spc="-70" dirty="0">
                <a:latin typeface="Trebuchet MS"/>
                <a:cs typeface="Trebuchet MS"/>
              </a:rPr>
              <a:t> </a:t>
            </a:r>
            <a:r>
              <a:rPr sz="2500" spc="500" dirty="0">
                <a:latin typeface="Calibri"/>
                <a:cs typeface="Calibri"/>
              </a:rPr>
              <a:t>r</a:t>
            </a:r>
            <a:r>
              <a:rPr sz="2500" spc="150" dirty="0">
                <a:latin typeface="Verdana"/>
                <a:cs typeface="Verdana"/>
              </a:rPr>
              <a:t>=</a:t>
            </a:r>
            <a:r>
              <a:rPr sz="2500" spc="114" dirty="0">
                <a:latin typeface="Trebuchet MS"/>
                <a:cs typeface="Trebuchet MS"/>
              </a:rPr>
              <a:t>1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55924" y="6880275"/>
            <a:ext cx="34290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815" dirty="0">
                <a:latin typeface="Calibri"/>
                <a:cs typeface="Calibri"/>
              </a:rPr>
              <a:t>Q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25136" y="6899963"/>
            <a:ext cx="178879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6700" algn="l"/>
              </a:tabLst>
            </a:pPr>
            <a:r>
              <a:rPr sz="2500" spc="490" dirty="0">
                <a:latin typeface="Calibri"/>
                <a:cs typeface="Calibri"/>
              </a:rPr>
              <a:t>P	</a:t>
            </a:r>
            <a:r>
              <a:rPr sz="2500" spc="520" dirty="0">
                <a:latin typeface="Calibri"/>
                <a:cs typeface="Calibri"/>
              </a:rPr>
              <a:t>R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14733" y="6899923"/>
            <a:ext cx="2209165" cy="570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50" spc="2955" dirty="0">
                <a:latin typeface="Lucida Sans Unicode"/>
                <a:cs typeface="Lucida Sans Unicode"/>
              </a:rPr>
              <a:t>X</a:t>
            </a:r>
            <a:r>
              <a:rPr sz="3550" spc="-229" dirty="0">
                <a:latin typeface="Lucida Sans Unicode"/>
                <a:cs typeface="Lucida Sans Unicode"/>
              </a:rPr>
              <a:t> </a:t>
            </a:r>
            <a:r>
              <a:rPr sz="3550" spc="2955" dirty="0">
                <a:latin typeface="Lucida Sans Unicode"/>
                <a:cs typeface="Lucida Sans Unicode"/>
              </a:rPr>
              <a:t>X</a:t>
            </a:r>
            <a:r>
              <a:rPr sz="3550" spc="-370" dirty="0">
                <a:latin typeface="Lucida Sans Unicode"/>
                <a:cs typeface="Lucida Sans Unicode"/>
              </a:rPr>
              <a:t> </a:t>
            </a:r>
            <a:r>
              <a:rPr sz="3550" spc="2955" dirty="0">
                <a:latin typeface="Lucida Sans Unicode"/>
                <a:cs typeface="Lucida Sans Unicode"/>
              </a:rPr>
              <a:t>X</a:t>
            </a:r>
            <a:endParaRPr sz="355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73803" y="7334478"/>
            <a:ext cx="284480" cy="570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50" spc="-180" dirty="0">
                <a:latin typeface="Lucida Sans Unicode"/>
                <a:cs typeface="Lucida Sans Unicode"/>
              </a:rPr>
              <a:t>g</a:t>
            </a:r>
            <a:endParaRPr sz="355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07590" y="7402566"/>
            <a:ext cx="2709545" cy="570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500" spc="445" dirty="0">
                <a:latin typeface="Calibri"/>
                <a:cs typeface="Calibri"/>
              </a:rPr>
              <a:t>pqr</a:t>
            </a:r>
            <a:r>
              <a:rPr sz="5325" spc="667" baseline="8607" dirty="0">
                <a:latin typeface="Lucida Sans Unicode"/>
                <a:cs typeface="Lucida Sans Unicode"/>
              </a:rPr>
              <a:t>a</a:t>
            </a:r>
            <a:r>
              <a:rPr sz="2500" spc="445" dirty="0">
                <a:latin typeface="Calibri"/>
                <a:cs typeface="Calibri"/>
              </a:rPr>
              <a:t>ip</a:t>
            </a:r>
            <a:r>
              <a:rPr sz="5325" spc="667" baseline="8607" dirty="0">
                <a:latin typeface="Lucida Sans Unicode"/>
                <a:cs typeface="Lucida Sans Unicode"/>
              </a:rPr>
              <a:t>b</a:t>
            </a:r>
            <a:r>
              <a:rPr sz="2500" spc="445" dirty="0">
                <a:latin typeface="Calibri"/>
                <a:cs typeface="Calibri"/>
              </a:rPr>
              <a:t>jq</a:t>
            </a:r>
            <a:r>
              <a:rPr sz="5325" spc="667" baseline="8607" dirty="0">
                <a:latin typeface="Lucida Sans Unicode"/>
                <a:cs typeface="Lucida Sans Unicode"/>
              </a:rPr>
              <a:t>c</a:t>
            </a:r>
            <a:r>
              <a:rPr sz="2500" spc="445" dirty="0">
                <a:latin typeface="Calibri"/>
                <a:cs typeface="Calibri"/>
              </a:rPr>
              <a:t>kr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723519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0460" algn="l"/>
              </a:tabLst>
            </a:pPr>
            <a:r>
              <a:rPr spc="-40" dirty="0"/>
              <a:t>Tucker	</a:t>
            </a:r>
            <a:r>
              <a:rPr spc="-5" dirty="0"/>
              <a:t>Decomposition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259755"/>
            <a:ext cx="12073255" cy="66497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68300" marR="850900" indent="-342900">
              <a:lnSpc>
                <a:spcPts val="5080"/>
              </a:lnSpc>
              <a:spcBef>
                <a:spcPts val="434"/>
              </a:spcBef>
              <a:buFont typeface="Arial MT"/>
              <a:buChar char="•"/>
              <a:tabLst>
                <a:tab pos="368300" algn="l"/>
                <a:tab pos="1811020" algn="l"/>
                <a:tab pos="2369185" algn="l"/>
                <a:tab pos="2943225" algn="l"/>
                <a:tab pos="4262120" algn="l"/>
                <a:tab pos="8390255" algn="l"/>
                <a:tab pos="9042400" algn="l"/>
                <a:tab pos="10532110" algn="l"/>
              </a:tabLst>
            </a:pPr>
            <a:r>
              <a:rPr sz="4400" dirty="0">
                <a:latin typeface="Times New Roman"/>
                <a:cs typeface="Times New Roman"/>
              </a:rPr>
              <a:t>M</a:t>
            </a:r>
            <a:r>
              <a:rPr sz="4400" spc="-5" dirty="0">
                <a:latin typeface="Times New Roman"/>
                <a:cs typeface="Times New Roman"/>
              </a:rPr>
              <a:t>a</a:t>
            </a:r>
            <a:r>
              <a:rPr sz="4400" dirty="0">
                <a:latin typeface="Times New Roman"/>
                <a:cs typeface="Times New Roman"/>
              </a:rPr>
              <a:t>ny	d</a:t>
            </a:r>
            <a:r>
              <a:rPr sz="4400" spc="-5" dirty="0">
                <a:latin typeface="Times New Roman"/>
                <a:cs typeface="Times New Roman"/>
              </a:rPr>
              <a:t>e</a:t>
            </a:r>
            <a:r>
              <a:rPr sz="4400" dirty="0">
                <a:latin typeface="Times New Roman"/>
                <a:cs typeface="Times New Roman"/>
              </a:rPr>
              <a:t>gr</a:t>
            </a:r>
            <a:r>
              <a:rPr sz="4400" spc="-5" dirty="0">
                <a:latin typeface="Times New Roman"/>
                <a:cs typeface="Times New Roman"/>
              </a:rPr>
              <a:t>ee</a:t>
            </a:r>
            <a:r>
              <a:rPr sz="4400" dirty="0">
                <a:latin typeface="Times New Roman"/>
                <a:cs typeface="Times New Roman"/>
              </a:rPr>
              <a:t>s of	fr</a:t>
            </a:r>
            <a:r>
              <a:rPr sz="4400" spc="-5" dirty="0">
                <a:latin typeface="Times New Roman"/>
                <a:cs typeface="Times New Roman"/>
              </a:rPr>
              <a:t>ee</a:t>
            </a:r>
            <a:r>
              <a:rPr sz="4400" dirty="0">
                <a:latin typeface="Times New Roman"/>
                <a:cs typeface="Times New Roman"/>
              </a:rPr>
              <a:t>do</a:t>
            </a:r>
            <a:r>
              <a:rPr sz="4400" spc="-5" dirty="0">
                <a:latin typeface="Times New Roman"/>
                <a:cs typeface="Times New Roman"/>
              </a:rPr>
              <a:t>m</a:t>
            </a:r>
            <a:r>
              <a:rPr sz="4400" dirty="0">
                <a:latin typeface="Times New Roman"/>
                <a:cs typeface="Times New Roman"/>
              </a:rPr>
              <a:t>:</a:t>
            </a:r>
            <a:r>
              <a:rPr sz="4400" spc="-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of</a:t>
            </a:r>
            <a:r>
              <a:rPr sz="4400" spc="-5" dirty="0">
                <a:latin typeface="Times New Roman"/>
                <a:cs typeface="Times New Roman"/>
              </a:rPr>
              <a:t>te</a:t>
            </a:r>
            <a:r>
              <a:rPr sz="4400" dirty="0">
                <a:latin typeface="Times New Roman"/>
                <a:cs typeface="Times New Roman"/>
              </a:rPr>
              <a:t>n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A</a:t>
            </a:r>
            <a:r>
              <a:rPr sz="4400" dirty="0">
                <a:latin typeface="Times New Roman"/>
                <a:cs typeface="Times New Roman"/>
              </a:rPr>
              <a:t>,	</a:t>
            </a:r>
            <a:r>
              <a:rPr sz="4400" b="1" dirty="0">
                <a:latin typeface="Times New Roman"/>
                <a:cs typeface="Times New Roman"/>
              </a:rPr>
              <a:t>B</a:t>
            </a:r>
            <a:r>
              <a:rPr sz="4400" dirty="0">
                <a:latin typeface="Times New Roman"/>
                <a:cs typeface="Times New Roman"/>
              </a:rPr>
              <a:t>,	</a:t>
            </a:r>
            <a:r>
              <a:rPr sz="4400" spc="-5" dirty="0">
                <a:latin typeface="Times New Roman"/>
                <a:cs typeface="Times New Roman"/>
              </a:rPr>
              <a:t>a</a:t>
            </a:r>
            <a:r>
              <a:rPr sz="4400" dirty="0">
                <a:latin typeface="Times New Roman"/>
                <a:cs typeface="Times New Roman"/>
              </a:rPr>
              <a:t>nd </a:t>
            </a:r>
            <a:r>
              <a:rPr sz="4400" b="1" dirty="0">
                <a:latin typeface="Times New Roman"/>
                <a:cs typeface="Times New Roman"/>
              </a:rPr>
              <a:t>C	</a:t>
            </a:r>
            <a:r>
              <a:rPr sz="4400" spc="-5" dirty="0">
                <a:latin typeface="Times New Roman"/>
                <a:cs typeface="Times New Roman"/>
              </a:rPr>
              <a:t>a</a:t>
            </a:r>
            <a:r>
              <a:rPr sz="4400" dirty="0">
                <a:latin typeface="Times New Roman"/>
                <a:cs typeface="Times New Roman"/>
              </a:rPr>
              <a:t>re  </a:t>
            </a:r>
            <a:r>
              <a:rPr sz="4400" spc="-5" dirty="0">
                <a:latin typeface="Times New Roman"/>
                <a:cs typeface="Times New Roman"/>
              </a:rPr>
              <a:t>required	to	</a:t>
            </a:r>
            <a:r>
              <a:rPr sz="4400" dirty="0">
                <a:latin typeface="Times New Roman"/>
                <a:cs typeface="Times New Roman"/>
              </a:rPr>
              <a:t>be</a:t>
            </a:r>
            <a:r>
              <a:rPr sz="4400" spc="-1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orthogonal</a:t>
            </a:r>
            <a:endParaRPr sz="4400">
              <a:latin typeface="Times New Roman"/>
              <a:cs typeface="Times New Roman"/>
            </a:endParaRPr>
          </a:p>
          <a:p>
            <a:pPr marL="368300" marR="17780" indent="-342900">
              <a:lnSpc>
                <a:spcPct val="117400"/>
              </a:lnSpc>
              <a:spcBef>
                <a:spcPts val="765"/>
              </a:spcBef>
              <a:buFont typeface="Arial MT"/>
              <a:buChar char="•"/>
              <a:tabLst>
                <a:tab pos="368300" algn="l"/>
                <a:tab pos="880110" algn="l"/>
                <a:tab pos="2070100" algn="l"/>
                <a:tab pos="3806190" algn="l"/>
                <a:tab pos="5499735" algn="l"/>
                <a:tab pos="7920355" algn="l"/>
                <a:tab pos="11085195" algn="l"/>
              </a:tabLst>
            </a:pPr>
            <a:r>
              <a:rPr sz="4400" spc="-5" dirty="0">
                <a:latin typeface="Times New Roman"/>
                <a:cs typeface="Times New Roman"/>
              </a:rPr>
              <a:t>I</a:t>
            </a:r>
            <a:r>
              <a:rPr sz="4400" dirty="0">
                <a:latin typeface="Times New Roman"/>
                <a:cs typeface="Times New Roman"/>
              </a:rPr>
              <a:t>f	</a:t>
            </a:r>
            <a:r>
              <a:rPr sz="4400" i="1" dirty="0">
                <a:latin typeface="Times New Roman"/>
                <a:cs typeface="Times New Roman"/>
              </a:rPr>
              <a:t>P=Q=R</a:t>
            </a:r>
            <a:r>
              <a:rPr sz="4400" i="1" spc="-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</a:t>
            </a:r>
            <a:r>
              <a:rPr sz="4400" dirty="0">
                <a:latin typeface="Times New Roman"/>
                <a:cs typeface="Times New Roman"/>
              </a:rPr>
              <a:t>nd	</a:t>
            </a:r>
            <a:r>
              <a:rPr sz="4400" spc="-5" dirty="0">
                <a:latin typeface="Times New Roman"/>
                <a:cs typeface="Times New Roman"/>
              </a:rPr>
              <a:t>c</a:t>
            </a:r>
            <a:r>
              <a:rPr sz="4400" dirty="0">
                <a:latin typeface="Times New Roman"/>
                <a:cs typeface="Times New Roman"/>
              </a:rPr>
              <a:t>ore</a:t>
            </a:r>
            <a:r>
              <a:rPr sz="4400" spc="-5" dirty="0">
                <a:latin typeface="Times New Roman"/>
                <a:cs typeface="Times New Roman"/>
              </a:rPr>
              <a:t> te</a:t>
            </a:r>
            <a:r>
              <a:rPr sz="4400" dirty="0">
                <a:latin typeface="Times New Roman"/>
                <a:cs typeface="Times New Roman"/>
              </a:rPr>
              <a:t>nsor </a:t>
            </a:r>
            <a:r>
              <a:rPr sz="4400" i="1" spc="-500" dirty="0">
                <a:latin typeface="Verdana"/>
                <a:cs typeface="Verdana"/>
              </a:rPr>
              <a:t>G</a:t>
            </a:r>
            <a:r>
              <a:rPr sz="4400" i="1" spc="-450" dirty="0">
                <a:latin typeface="Verdana"/>
                <a:cs typeface="Verdana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i</a:t>
            </a:r>
            <a:r>
              <a:rPr sz="4400" dirty="0">
                <a:latin typeface="Times New Roman"/>
                <a:cs typeface="Times New Roman"/>
              </a:rPr>
              <a:t>s hyp</a:t>
            </a:r>
            <a:r>
              <a:rPr sz="4400" spc="-5" dirty="0">
                <a:latin typeface="Times New Roman"/>
                <a:cs typeface="Times New Roman"/>
              </a:rPr>
              <a:t>e</a:t>
            </a:r>
            <a:r>
              <a:rPr sz="4400" spc="-90" dirty="0">
                <a:latin typeface="Times New Roman"/>
                <a:cs typeface="Times New Roman"/>
              </a:rPr>
              <a:t>r</a:t>
            </a:r>
            <a:r>
              <a:rPr sz="4400" dirty="0">
                <a:latin typeface="Times New Roman"/>
                <a:cs typeface="Times New Roman"/>
              </a:rPr>
              <a:t>-d</a:t>
            </a:r>
            <a:r>
              <a:rPr sz="4400" spc="-5" dirty="0">
                <a:latin typeface="Times New Roman"/>
                <a:cs typeface="Times New Roman"/>
              </a:rPr>
              <a:t>ia</a:t>
            </a:r>
            <a:r>
              <a:rPr sz="4400" dirty="0">
                <a:latin typeface="Times New Roman"/>
                <a:cs typeface="Times New Roman"/>
              </a:rPr>
              <a:t>gon</a:t>
            </a:r>
            <a:r>
              <a:rPr sz="4400" spc="-5" dirty="0">
                <a:latin typeface="Times New Roman"/>
                <a:cs typeface="Times New Roman"/>
              </a:rPr>
              <a:t>al</a:t>
            </a:r>
            <a:r>
              <a:rPr sz="4400" dirty="0">
                <a:latin typeface="Times New Roman"/>
                <a:cs typeface="Times New Roman"/>
              </a:rPr>
              <a:t>,	</a:t>
            </a:r>
            <a:r>
              <a:rPr sz="4400" spc="-5" dirty="0">
                <a:latin typeface="Times New Roman"/>
                <a:cs typeface="Times New Roman"/>
              </a:rPr>
              <a:t>t</a:t>
            </a:r>
            <a:r>
              <a:rPr sz="4400" dirty="0">
                <a:latin typeface="Times New Roman"/>
                <a:cs typeface="Times New Roman"/>
              </a:rPr>
              <a:t>h</a:t>
            </a:r>
            <a:r>
              <a:rPr sz="4400" spc="-5" dirty="0">
                <a:latin typeface="Times New Roman"/>
                <a:cs typeface="Times New Roman"/>
              </a:rPr>
              <a:t>e</a:t>
            </a:r>
            <a:r>
              <a:rPr sz="4400" dirty="0">
                <a:latin typeface="Times New Roman"/>
                <a:cs typeface="Times New Roman"/>
              </a:rPr>
              <a:t>n  </a:t>
            </a:r>
            <a:r>
              <a:rPr sz="4400" spc="-30" dirty="0">
                <a:latin typeface="Times New Roman"/>
                <a:cs typeface="Times New Roman"/>
              </a:rPr>
              <a:t>Tucker	</a:t>
            </a:r>
            <a:r>
              <a:rPr sz="4400" spc="-5" dirty="0">
                <a:latin typeface="Times New Roman"/>
                <a:cs typeface="Times New Roman"/>
              </a:rPr>
              <a:t>decomposition	reduces</a:t>
            </a:r>
            <a:r>
              <a:rPr sz="4400" spc="1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to	</a:t>
            </a:r>
            <a:r>
              <a:rPr sz="4400" dirty="0">
                <a:latin typeface="Times New Roman"/>
                <a:cs typeface="Times New Roman"/>
              </a:rPr>
              <a:t>CP</a:t>
            </a:r>
            <a:r>
              <a:rPr sz="4400" spc="-21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decomposition</a:t>
            </a:r>
            <a:endParaRPr sz="44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940"/>
              </a:spcBef>
              <a:buFont typeface="Arial MT"/>
              <a:buChar char="•"/>
              <a:tabLst>
                <a:tab pos="368300" algn="l"/>
                <a:tab pos="7754620" algn="l"/>
              </a:tabLst>
            </a:pPr>
            <a:r>
              <a:rPr sz="4400" spc="-5" dirty="0">
                <a:latin typeface="Times New Roman"/>
                <a:cs typeface="Times New Roman"/>
              </a:rPr>
              <a:t>ALS-style</a:t>
            </a:r>
            <a:r>
              <a:rPr sz="4400" spc="1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methods</a:t>
            </a:r>
            <a:r>
              <a:rPr sz="4400" spc="2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are</a:t>
            </a:r>
            <a:r>
              <a:rPr sz="4400" spc="1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typically	used</a:t>
            </a:r>
            <a:endParaRPr sz="4400">
              <a:latin typeface="Times New Roman"/>
              <a:cs typeface="Times New Roman"/>
            </a:endParaRPr>
          </a:p>
          <a:p>
            <a:pPr marL="482600">
              <a:lnSpc>
                <a:spcPts val="4385"/>
              </a:lnSpc>
              <a:spcBef>
                <a:spcPts val="815"/>
              </a:spcBef>
            </a:pPr>
            <a:r>
              <a:rPr sz="3800" dirty="0">
                <a:latin typeface="Arial MT"/>
                <a:cs typeface="Arial MT"/>
              </a:rPr>
              <a:t>–</a:t>
            </a:r>
            <a:r>
              <a:rPr sz="3800" spc="-420" dirty="0">
                <a:latin typeface="Arial MT"/>
                <a:cs typeface="Arial MT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T</a:t>
            </a:r>
            <a:r>
              <a:rPr sz="3800" dirty="0">
                <a:latin typeface="Times New Roman"/>
                <a:cs typeface="Times New Roman"/>
              </a:rPr>
              <a:t>he</a:t>
            </a:r>
            <a:r>
              <a:rPr sz="3800" spc="-5" dirty="0">
                <a:latin typeface="Times New Roman"/>
                <a:cs typeface="Times New Roman"/>
              </a:rPr>
              <a:t> mat</a:t>
            </a:r>
            <a:r>
              <a:rPr sz="3800" dirty="0">
                <a:latin typeface="Times New Roman"/>
                <a:cs typeface="Times New Roman"/>
              </a:rPr>
              <a:t>r</a:t>
            </a:r>
            <a:r>
              <a:rPr sz="3800" spc="-5" dirty="0">
                <a:latin typeface="Times New Roman"/>
                <a:cs typeface="Times New Roman"/>
              </a:rPr>
              <a:t>icize</a:t>
            </a:r>
            <a:r>
              <a:rPr sz="3800" dirty="0">
                <a:latin typeface="Times New Roman"/>
                <a:cs typeface="Times New Roman"/>
              </a:rPr>
              <a:t>d for</a:t>
            </a:r>
            <a:r>
              <a:rPr sz="3800" spc="-5" dirty="0">
                <a:latin typeface="Times New Roman"/>
                <a:cs typeface="Times New Roman"/>
              </a:rPr>
              <a:t>m</a:t>
            </a:r>
            <a:r>
              <a:rPr sz="3800" dirty="0">
                <a:latin typeface="Times New Roman"/>
                <a:cs typeface="Times New Roman"/>
              </a:rPr>
              <a:t>s </a:t>
            </a:r>
            <a:r>
              <a:rPr sz="3800" spc="-5" dirty="0">
                <a:latin typeface="Times New Roman"/>
                <a:cs typeface="Times New Roman"/>
              </a:rPr>
              <a:t>a</a:t>
            </a:r>
            <a:r>
              <a:rPr sz="3800" dirty="0">
                <a:latin typeface="Times New Roman"/>
                <a:cs typeface="Times New Roman"/>
              </a:rPr>
              <a:t>re</a:t>
            </a:r>
            <a:endParaRPr sz="3800">
              <a:latin typeface="Times New Roman"/>
              <a:cs typeface="Times New Roman"/>
            </a:endParaRPr>
          </a:p>
          <a:p>
            <a:pPr marL="407034" algn="ctr">
              <a:lnSpc>
                <a:spcPts val="4325"/>
              </a:lnSpc>
            </a:pPr>
            <a:r>
              <a:rPr sz="3750" b="1" spc="665" dirty="0">
                <a:latin typeface="Calibri"/>
                <a:cs typeface="Calibri"/>
              </a:rPr>
              <a:t>X</a:t>
            </a:r>
            <a:r>
              <a:rPr sz="4200" spc="75" baseline="-14880" dirty="0">
                <a:latin typeface="Trebuchet MS"/>
                <a:cs typeface="Trebuchet MS"/>
              </a:rPr>
              <a:t>(</a:t>
            </a:r>
            <a:r>
              <a:rPr sz="4200" spc="-225" baseline="-14880" dirty="0">
                <a:latin typeface="Cambria"/>
                <a:cs typeface="Cambria"/>
              </a:rPr>
              <a:t>1</a:t>
            </a:r>
            <a:r>
              <a:rPr sz="4200" spc="82" baseline="-14880" dirty="0">
                <a:latin typeface="Trebuchet MS"/>
                <a:cs typeface="Trebuchet MS"/>
              </a:rPr>
              <a:t>)</a:t>
            </a:r>
            <a:r>
              <a:rPr sz="4200" spc="277" baseline="-14880" dirty="0">
                <a:latin typeface="Trebuchet MS"/>
                <a:cs typeface="Trebuchet MS"/>
              </a:rPr>
              <a:t> </a:t>
            </a:r>
            <a:r>
              <a:rPr sz="3750" spc="975" dirty="0">
                <a:latin typeface="Trebuchet MS"/>
                <a:cs typeface="Trebuchet MS"/>
              </a:rPr>
              <a:t>=</a:t>
            </a:r>
            <a:r>
              <a:rPr sz="3750" spc="-290" dirty="0">
                <a:latin typeface="Trebuchet MS"/>
                <a:cs typeface="Trebuchet MS"/>
              </a:rPr>
              <a:t> </a:t>
            </a:r>
            <a:r>
              <a:rPr sz="3750" b="1" spc="285" dirty="0">
                <a:latin typeface="Calibri"/>
                <a:cs typeface="Calibri"/>
              </a:rPr>
              <a:t>A</a:t>
            </a:r>
            <a:r>
              <a:rPr sz="3750" b="1" spc="520" dirty="0">
                <a:latin typeface="Calibri"/>
                <a:cs typeface="Calibri"/>
              </a:rPr>
              <a:t>G</a:t>
            </a:r>
            <a:r>
              <a:rPr sz="4200" spc="75" baseline="-14880" dirty="0">
                <a:latin typeface="Trebuchet MS"/>
                <a:cs typeface="Trebuchet MS"/>
              </a:rPr>
              <a:t>(</a:t>
            </a:r>
            <a:r>
              <a:rPr sz="4200" spc="-232" baseline="-14880" dirty="0">
                <a:latin typeface="Cambria"/>
                <a:cs typeface="Cambria"/>
              </a:rPr>
              <a:t>1</a:t>
            </a:r>
            <a:r>
              <a:rPr sz="4200" spc="359" baseline="-14880" dirty="0">
                <a:latin typeface="Trebuchet MS"/>
                <a:cs typeface="Trebuchet MS"/>
              </a:rPr>
              <a:t>)</a:t>
            </a:r>
            <a:r>
              <a:rPr sz="3750" spc="85" dirty="0">
                <a:latin typeface="Trebuchet MS"/>
                <a:cs typeface="Trebuchet MS"/>
              </a:rPr>
              <a:t>(</a:t>
            </a:r>
            <a:r>
              <a:rPr sz="3750" b="1" spc="745" dirty="0">
                <a:latin typeface="Calibri"/>
                <a:cs typeface="Calibri"/>
              </a:rPr>
              <a:t>C</a:t>
            </a:r>
            <a:r>
              <a:rPr sz="3750" b="1" spc="-325" dirty="0">
                <a:latin typeface="Calibri"/>
                <a:cs typeface="Calibri"/>
              </a:rPr>
              <a:t> </a:t>
            </a:r>
            <a:r>
              <a:rPr sz="3750" spc="-810" dirty="0">
                <a:latin typeface="SimSun-ExtB"/>
                <a:cs typeface="SimSun-ExtB"/>
              </a:rPr>
              <a:t>⌦</a:t>
            </a:r>
            <a:r>
              <a:rPr sz="3750" spc="-1350" dirty="0">
                <a:latin typeface="SimSun-ExtB"/>
                <a:cs typeface="SimSun-ExtB"/>
              </a:rPr>
              <a:t> </a:t>
            </a:r>
            <a:r>
              <a:rPr sz="3750" b="1" spc="415" dirty="0">
                <a:latin typeface="Calibri"/>
                <a:cs typeface="Calibri"/>
              </a:rPr>
              <a:t>B</a:t>
            </a:r>
            <a:r>
              <a:rPr sz="3750" spc="90" dirty="0">
                <a:latin typeface="Trebuchet MS"/>
                <a:cs typeface="Trebuchet MS"/>
              </a:rPr>
              <a:t>)</a:t>
            </a:r>
            <a:r>
              <a:rPr sz="4200" i="1" spc="-75" baseline="30753" dirty="0">
                <a:latin typeface="Cambria"/>
                <a:cs typeface="Cambria"/>
              </a:rPr>
              <a:t>T</a:t>
            </a:r>
            <a:endParaRPr sz="4200" baseline="30753">
              <a:latin typeface="Cambria"/>
              <a:cs typeface="Cambria"/>
            </a:endParaRPr>
          </a:p>
          <a:p>
            <a:pPr marL="433070" algn="ctr">
              <a:lnSpc>
                <a:spcPct val="100000"/>
              </a:lnSpc>
              <a:spcBef>
                <a:spcPts val="1875"/>
              </a:spcBef>
            </a:pPr>
            <a:r>
              <a:rPr sz="3750" b="1" spc="665" dirty="0">
                <a:latin typeface="Calibri"/>
                <a:cs typeface="Calibri"/>
              </a:rPr>
              <a:t>X</a:t>
            </a:r>
            <a:r>
              <a:rPr sz="4200" spc="75" baseline="-14880" dirty="0">
                <a:latin typeface="Trebuchet MS"/>
                <a:cs typeface="Trebuchet MS"/>
              </a:rPr>
              <a:t>(</a:t>
            </a:r>
            <a:r>
              <a:rPr sz="4200" spc="-225" baseline="-14880" dirty="0">
                <a:latin typeface="Cambria"/>
                <a:cs typeface="Cambria"/>
              </a:rPr>
              <a:t>2</a:t>
            </a:r>
            <a:r>
              <a:rPr sz="4200" spc="82" baseline="-14880" dirty="0">
                <a:latin typeface="Trebuchet MS"/>
                <a:cs typeface="Trebuchet MS"/>
              </a:rPr>
              <a:t>)</a:t>
            </a:r>
            <a:r>
              <a:rPr sz="4200" spc="277" baseline="-14880" dirty="0">
                <a:latin typeface="Trebuchet MS"/>
                <a:cs typeface="Trebuchet MS"/>
              </a:rPr>
              <a:t> </a:t>
            </a:r>
            <a:r>
              <a:rPr sz="3750" spc="975" dirty="0">
                <a:latin typeface="Trebuchet MS"/>
                <a:cs typeface="Trebuchet MS"/>
              </a:rPr>
              <a:t>=</a:t>
            </a:r>
            <a:r>
              <a:rPr sz="3750" spc="-290" dirty="0">
                <a:latin typeface="Trebuchet MS"/>
                <a:cs typeface="Trebuchet MS"/>
              </a:rPr>
              <a:t> </a:t>
            </a:r>
            <a:r>
              <a:rPr sz="3750" b="1" spc="484" dirty="0">
                <a:latin typeface="Calibri"/>
                <a:cs typeface="Calibri"/>
              </a:rPr>
              <a:t>BG</a:t>
            </a:r>
            <a:r>
              <a:rPr sz="4200" spc="75" baseline="-14880" dirty="0">
                <a:latin typeface="Trebuchet MS"/>
                <a:cs typeface="Trebuchet MS"/>
              </a:rPr>
              <a:t>(</a:t>
            </a:r>
            <a:r>
              <a:rPr sz="4200" spc="-232" baseline="-14880" dirty="0">
                <a:latin typeface="Cambria"/>
                <a:cs typeface="Cambria"/>
              </a:rPr>
              <a:t>2</a:t>
            </a:r>
            <a:r>
              <a:rPr sz="4200" spc="359" baseline="-14880" dirty="0">
                <a:latin typeface="Trebuchet MS"/>
                <a:cs typeface="Trebuchet MS"/>
              </a:rPr>
              <a:t>)</a:t>
            </a:r>
            <a:r>
              <a:rPr sz="3750" spc="85" dirty="0">
                <a:latin typeface="Trebuchet MS"/>
                <a:cs typeface="Trebuchet MS"/>
              </a:rPr>
              <a:t>(</a:t>
            </a:r>
            <a:r>
              <a:rPr sz="3750" b="1" spc="745" dirty="0">
                <a:latin typeface="Calibri"/>
                <a:cs typeface="Calibri"/>
              </a:rPr>
              <a:t>C</a:t>
            </a:r>
            <a:r>
              <a:rPr sz="3750" b="1" spc="-325" dirty="0">
                <a:latin typeface="Calibri"/>
                <a:cs typeface="Calibri"/>
              </a:rPr>
              <a:t> </a:t>
            </a:r>
            <a:r>
              <a:rPr sz="3750" spc="-810" dirty="0">
                <a:latin typeface="SimSun-ExtB"/>
                <a:cs typeface="SimSun-ExtB"/>
              </a:rPr>
              <a:t>⌦</a:t>
            </a:r>
            <a:r>
              <a:rPr sz="3750" spc="-1350" dirty="0">
                <a:latin typeface="SimSun-ExtB"/>
                <a:cs typeface="SimSun-ExtB"/>
              </a:rPr>
              <a:t> </a:t>
            </a:r>
            <a:r>
              <a:rPr sz="3750" b="1" spc="459" dirty="0">
                <a:latin typeface="Calibri"/>
                <a:cs typeface="Calibri"/>
              </a:rPr>
              <a:t>A</a:t>
            </a:r>
            <a:r>
              <a:rPr sz="3750" spc="90" dirty="0">
                <a:latin typeface="Trebuchet MS"/>
                <a:cs typeface="Trebuchet MS"/>
              </a:rPr>
              <a:t>)</a:t>
            </a:r>
            <a:r>
              <a:rPr sz="4200" i="1" spc="-75" baseline="30753" dirty="0">
                <a:latin typeface="Cambria"/>
                <a:cs typeface="Cambria"/>
              </a:rPr>
              <a:t>T</a:t>
            </a:r>
            <a:endParaRPr sz="4200" baseline="30753">
              <a:latin typeface="Cambria"/>
              <a:cs typeface="Cambria"/>
            </a:endParaRPr>
          </a:p>
          <a:p>
            <a:pPr marL="433070" algn="ctr">
              <a:lnSpc>
                <a:spcPct val="100000"/>
              </a:lnSpc>
              <a:spcBef>
                <a:spcPts val="1870"/>
              </a:spcBef>
            </a:pPr>
            <a:r>
              <a:rPr sz="3750" b="1" spc="665" dirty="0">
                <a:latin typeface="Calibri"/>
                <a:cs typeface="Calibri"/>
              </a:rPr>
              <a:t>X</a:t>
            </a:r>
            <a:r>
              <a:rPr sz="4200" spc="75" baseline="-14880" dirty="0">
                <a:latin typeface="Trebuchet MS"/>
                <a:cs typeface="Trebuchet MS"/>
              </a:rPr>
              <a:t>(</a:t>
            </a:r>
            <a:r>
              <a:rPr sz="4200" spc="-225" baseline="-14880" dirty="0">
                <a:latin typeface="Cambria"/>
                <a:cs typeface="Cambria"/>
              </a:rPr>
              <a:t>3</a:t>
            </a:r>
            <a:r>
              <a:rPr sz="4200" spc="82" baseline="-14880" dirty="0">
                <a:latin typeface="Trebuchet MS"/>
                <a:cs typeface="Trebuchet MS"/>
              </a:rPr>
              <a:t>)</a:t>
            </a:r>
            <a:r>
              <a:rPr sz="4200" spc="277" baseline="-14880" dirty="0">
                <a:latin typeface="Trebuchet MS"/>
                <a:cs typeface="Trebuchet MS"/>
              </a:rPr>
              <a:t> </a:t>
            </a:r>
            <a:r>
              <a:rPr sz="3750" spc="975" dirty="0">
                <a:latin typeface="Trebuchet MS"/>
                <a:cs typeface="Trebuchet MS"/>
              </a:rPr>
              <a:t>=</a:t>
            </a:r>
            <a:r>
              <a:rPr sz="3750" spc="-290" dirty="0">
                <a:latin typeface="Trebuchet MS"/>
                <a:cs typeface="Trebuchet MS"/>
              </a:rPr>
              <a:t> </a:t>
            </a:r>
            <a:r>
              <a:rPr sz="3750" b="1" spc="650" dirty="0">
                <a:latin typeface="Calibri"/>
                <a:cs typeface="Calibri"/>
              </a:rPr>
              <a:t>CG</a:t>
            </a:r>
            <a:r>
              <a:rPr sz="4200" spc="75" baseline="-14880" dirty="0">
                <a:latin typeface="Trebuchet MS"/>
                <a:cs typeface="Trebuchet MS"/>
              </a:rPr>
              <a:t>(</a:t>
            </a:r>
            <a:r>
              <a:rPr sz="4200" spc="-232" baseline="-14880" dirty="0">
                <a:latin typeface="Cambria"/>
                <a:cs typeface="Cambria"/>
              </a:rPr>
              <a:t>3</a:t>
            </a:r>
            <a:r>
              <a:rPr sz="4200" spc="359" baseline="-14880" dirty="0">
                <a:latin typeface="Trebuchet MS"/>
                <a:cs typeface="Trebuchet MS"/>
              </a:rPr>
              <a:t>)</a:t>
            </a:r>
            <a:r>
              <a:rPr sz="3750" spc="85" dirty="0">
                <a:latin typeface="Trebuchet MS"/>
                <a:cs typeface="Trebuchet MS"/>
              </a:rPr>
              <a:t>(</a:t>
            </a:r>
            <a:r>
              <a:rPr sz="3750" b="1" spc="420" dirty="0">
                <a:latin typeface="Calibri"/>
                <a:cs typeface="Calibri"/>
              </a:rPr>
              <a:t>B</a:t>
            </a:r>
            <a:r>
              <a:rPr sz="3750" b="1" spc="-325" dirty="0">
                <a:latin typeface="Calibri"/>
                <a:cs typeface="Calibri"/>
              </a:rPr>
              <a:t> </a:t>
            </a:r>
            <a:r>
              <a:rPr sz="3750" spc="-810" dirty="0">
                <a:latin typeface="SimSun-ExtB"/>
                <a:cs typeface="SimSun-ExtB"/>
              </a:rPr>
              <a:t>⌦</a:t>
            </a:r>
            <a:r>
              <a:rPr sz="3750" spc="-1350" dirty="0">
                <a:latin typeface="SimSun-ExtB"/>
                <a:cs typeface="SimSun-ExtB"/>
              </a:rPr>
              <a:t> </a:t>
            </a:r>
            <a:r>
              <a:rPr sz="3750" b="1" spc="459" dirty="0">
                <a:latin typeface="Calibri"/>
                <a:cs typeface="Calibri"/>
              </a:rPr>
              <a:t>A</a:t>
            </a:r>
            <a:r>
              <a:rPr sz="3750" spc="90" dirty="0">
                <a:latin typeface="Trebuchet MS"/>
                <a:cs typeface="Trebuchet MS"/>
              </a:rPr>
              <a:t>)</a:t>
            </a:r>
            <a:r>
              <a:rPr sz="4200" i="1" spc="-75" baseline="30753" dirty="0">
                <a:latin typeface="Cambria"/>
                <a:cs typeface="Cambria"/>
              </a:rPr>
              <a:t>T</a:t>
            </a:r>
            <a:endParaRPr sz="4200" baseline="30753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950087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78020" algn="l"/>
              </a:tabLst>
            </a:pPr>
            <a:r>
              <a:rPr spc="-15" dirty="0"/>
              <a:t>Higher-Order	</a:t>
            </a:r>
            <a:r>
              <a:rPr dirty="0"/>
              <a:t>SVD</a:t>
            </a:r>
            <a:r>
              <a:rPr spc="-95" dirty="0"/>
              <a:t> </a:t>
            </a:r>
            <a:r>
              <a:rPr dirty="0"/>
              <a:t>(HOSVD)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139560"/>
            <a:ext cx="11722735" cy="367474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45"/>
              </a:spcBef>
              <a:buFont typeface="Arial MT"/>
              <a:buChar char="•"/>
              <a:tabLst>
                <a:tab pos="368300" algn="l"/>
                <a:tab pos="3254375" algn="l"/>
                <a:tab pos="3828415" algn="l"/>
                <a:tab pos="8406130" algn="l"/>
              </a:tabLst>
            </a:pPr>
            <a:r>
              <a:rPr sz="4400" dirty="0">
                <a:latin typeface="Times New Roman"/>
                <a:cs typeface="Times New Roman"/>
              </a:rPr>
              <a:t>One </a:t>
            </a:r>
            <a:r>
              <a:rPr sz="4400" spc="-5" dirty="0">
                <a:latin typeface="Times New Roman"/>
                <a:cs typeface="Times New Roman"/>
              </a:rPr>
              <a:t>method	to	compute</a:t>
            </a:r>
            <a:r>
              <a:rPr sz="4400" spc="1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the</a:t>
            </a:r>
            <a:r>
              <a:rPr sz="4400" spc="-70" dirty="0">
                <a:latin typeface="Times New Roman"/>
                <a:cs typeface="Times New Roman"/>
              </a:rPr>
              <a:t> </a:t>
            </a:r>
            <a:r>
              <a:rPr sz="4400" spc="-30" dirty="0">
                <a:latin typeface="Times New Roman"/>
                <a:cs typeface="Times New Roman"/>
              </a:rPr>
              <a:t>Tucker	</a:t>
            </a:r>
            <a:r>
              <a:rPr sz="4400" spc="-5" dirty="0">
                <a:latin typeface="Times New Roman"/>
                <a:cs typeface="Times New Roman"/>
              </a:rPr>
              <a:t>decomposition</a:t>
            </a:r>
            <a:endParaRPr sz="4400">
              <a:latin typeface="Times New Roman"/>
              <a:cs typeface="Times New Roman"/>
            </a:endParaRPr>
          </a:p>
          <a:p>
            <a:pPr marL="831850" lvl="1" indent="-349250">
              <a:lnSpc>
                <a:spcPct val="100000"/>
              </a:lnSpc>
              <a:spcBef>
                <a:spcPts val="815"/>
              </a:spcBef>
              <a:buFont typeface="Arial MT"/>
              <a:buChar char="–"/>
              <a:tabLst>
                <a:tab pos="831850" algn="l"/>
              </a:tabLst>
            </a:pPr>
            <a:r>
              <a:rPr sz="3800" spc="-5" dirty="0">
                <a:latin typeface="Times New Roman"/>
                <a:cs typeface="Times New Roman"/>
              </a:rPr>
              <a:t>Set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b="1" dirty="0">
                <a:latin typeface="Times New Roman"/>
                <a:cs typeface="Times New Roman"/>
              </a:rPr>
              <a:t>A </a:t>
            </a:r>
            <a:r>
              <a:rPr sz="3800" spc="-5" dirty="0">
                <a:latin typeface="Times New Roman"/>
                <a:cs typeface="Times New Roman"/>
              </a:rPr>
              <a:t>as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the leading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i="1" dirty="0">
                <a:latin typeface="Times New Roman"/>
                <a:cs typeface="Times New Roman"/>
              </a:rPr>
              <a:t>P </a:t>
            </a:r>
            <a:r>
              <a:rPr sz="3800" spc="-5" dirty="0">
                <a:latin typeface="Times New Roman"/>
                <a:cs typeface="Times New Roman"/>
              </a:rPr>
              <a:t>left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singular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vectors</a:t>
            </a:r>
            <a:r>
              <a:rPr sz="3800" dirty="0">
                <a:latin typeface="Times New Roman"/>
                <a:cs typeface="Times New Roman"/>
              </a:rPr>
              <a:t> of </a:t>
            </a:r>
            <a:r>
              <a:rPr sz="3800" b="1" spc="5" dirty="0">
                <a:latin typeface="Times New Roman"/>
                <a:cs typeface="Times New Roman"/>
              </a:rPr>
              <a:t>X</a:t>
            </a:r>
            <a:r>
              <a:rPr sz="3750" spc="7" baseline="-5555" dirty="0">
                <a:latin typeface="Times New Roman"/>
                <a:cs typeface="Times New Roman"/>
              </a:rPr>
              <a:t>(1)</a:t>
            </a:r>
            <a:endParaRPr sz="3750" baseline="-5555">
              <a:latin typeface="Times New Roman"/>
              <a:cs typeface="Times New Roman"/>
            </a:endParaRPr>
          </a:p>
          <a:p>
            <a:pPr marL="831850" lvl="1" indent="-349250">
              <a:lnSpc>
                <a:spcPct val="100000"/>
              </a:lnSpc>
              <a:spcBef>
                <a:spcPts val="840"/>
              </a:spcBef>
              <a:buFont typeface="Arial MT"/>
              <a:buChar char="–"/>
              <a:tabLst>
                <a:tab pos="831850" algn="l"/>
              </a:tabLst>
            </a:pPr>
            <a:r>
              <a:rPr sz="3800" spc="-5" dirty="0">
                <a:latin typeface="Times New Roman"/>
                <a:cs typeface="Times New Roman"/>
              </a:rPr>
              <a:t>Set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b="1" dirty="0">
                <a:latin typeface="Times New Roman"/>
                <a:cs typeface="Times New Roman"/>
              </a:rPr>
              <a:t>B </a:t>
            </a:r>
            <a:r>
              <a:rPr sz="3800" spc="-5" dirty="0">
                <a:latin typeface="Times New Roman"/>
                <a:cs typeface="Times New Roman"/>
              </a:rPr>
              <a:t>as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the leading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i="1" dirty="0">
                <a:latin typeface="Times New Roman"/>
                <a:cs typeface="Times New Roman"/>
              </a:rPr>
              <a:t>Q </a:t>
            </a:r>
            <a:r>
              <a:rPr sz="3800" spc="-5" dirty="0">
                <a:latin typeface="Times New Roman"/>
                <a:cs typeface="Times New Roman"/>
              </a:rPr>
              <a:t>left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singular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vectors</a:t>
            </a:r>
            <a:r>
              <a:rPr sz="3800" dirty="0">
                <a:latin typeface="Times New Roman"/>
                <a:cs typeface="Times New Roman"/>
              </a:rPr>
              <a:t> of </a:t>
            </a:r>
            <a:r>
              <a:rPr sz="3800" b="1" spc="5" dirty="0">
                <a:latin typeface="Times New Roman"/>
                <a:cs typeface="Times New Roman"/>
              </a:rPr>
              <a:t>X</a:t>
            </a:r>
            <a:r>
              <a:rPr sz="3750" spc="7" baseline="-5555" dirty="0">
                <a:latin typeface="Times New Roman"/>
                <a:cs typeface="Times New Roman"/>
              </a:rPr>
              <a:t>(2)</a:t>
            </a:r>
            <a:endParaRPr sz="3750" baseline="-5555">
              <a:latin typeface="Times New Roman"/>
              <a:cs typeface="Times New Roman"/>
            </a:endParaRPr>
          </a:p>
          <a:p>
            <a:pPr marL="831850" lvl="1" indent="-349250">
              <a:lnSpc>
                <a:spcPct val="100000"/>
              </a:lnSpc>
              <a:spcBef>
                <a:spcPts val="740"/>
              </a:spcBef>
              <a:buFont typeface="Arial MT"/>
              <a:buChar char="–"/>
              <a:tabLst>
                <a:tab pos="831850" algn="l"/>
              </a:tabLst>
            </a:pPr>
            <a:r>
              <a:rPr sz="3800" spc="-5" dirty="0">
                <a:latin typeface="Times New Roman"/>
                <a:cs typeface="Times New Roman"/>
              </a:rPr>
              <a:t>Set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b="1" dirty="0">
                <a:latin typeface="Times New Roman"/>
                <a:cs typeface="Times New Roman"/>
              </a:rPr>
              <a:t>C </a:t>
            </a:r>
            <a:r>
              <a:rPr sz="3800" spc="-5" dirty="0">
                <a:latin typeface="Times New Roman"/>
                <a:cs typeface="Times New Roman"/>
              </a:rPr>
              <a:t>as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the leading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i="1" dirty="0">
                <a:latin typeface="Times New Roman"/>
                <a:cs typeface="Times New Roman"/>
              </a:rPr>
              <a:t>R </a:t>
            </a:r>
            <a:r>
              <a:rPr sz="3800" spc="-5" dirty="0">
                <a:latin typeface="Times New Roman"/>
                <a:cs typeface="Times New Roman"/>
              </a:rPr>
              <a:t>left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singular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vectors</a:t>
            </a:r>
            <a:r>
              <a:rPr sz="3800" dirty="0">
                <a:latin typeface="Times New Roman"/>
                <a:cs typeface="Times New Roman"/>
              </a:rPr>
              <a:t> of </a:t>
            </a:r>
            <a:r>
              <a:rPr sz="3800" b="1" spc="5" dirty="0">
                <a:latin typeface="Times New Roman"/>
                <a:cs typeface="Times New Roman"/>
              </a:rPr>
              <a:t>X</a:t>
            </a:r>
            <a:r>
              <a:rPr sz="3750" spc="7" baseline="-5555" dirty="0">
                <a:latin typeface="Times New Roman"/>
                <a:cs typeface="Times New Roman"/>
              </a:rPr>
              <a:t>(3)</a:t>
            </a:r>
            <a:endParaRPr sz="3750" baseline="-5555">
              <a:latin typeface="Times New Roman"/>
              <a:cs typeface="Times New Roman"/>
            </a:endParaRPr>
          </a:p>
          <a:p>
            <a:pPr marL="831850" lvl="1" indent="-349250">
              <a:lnSpc>
                <a:spcPct val="100000"/>
              </a:lnSpc>
              <a:spcBef>
                <a:spcPts val="1385"/>
              </a:spcBef>
              <a:buFont typeface="Arial MT"/>
              <a:buChar char="–"/>
              <a:tabLst>
                <a:tab pos="831850" algn="l"/>
                <a:tab pos="5610860" algn="l"/>
                <a:tab pos="6907530" algn="l"/>
              </a:tabLst>
            </a:pPr>
            <a:r>
              <a:rPr sz="3800" dirty="0">
                <a:latin typeface="Times New Roman"/>
                <a:cs typeface="Times New Roman"/>
              </a:rPr>
              <a:t>S</a:t>
            </a:r>
            <a:r>
              <a:rPr sz="3800" spc="-5" dirty="0">
                <a:latin typeface="Times New Roman"/>
                <a:cs typeface="Times New Roman"/>
              </a:rPr>
              <a:t>e</a:t>
            </a:r>
            <a:r>
              <a:rPr sz="3800" dirty="0">
                <a:latin typeface="Times New Roman"/>
                <a:cs typeface="Times New Roman"/>
              </a:rPr>
              <a:t>t</a:t>
            </a:r>
            <a:r>
              <a:rPr sz="3800" spc="-5" dirty="0">
                <a:latin typeface="Times New Roman"/>
                <a:cs typeface="Times New Roman"/>
              </a:rPr>
              <a:t> te</a:t>
            </a:r>
            <a:r>
              <a:rPr sz="3800" dirty="0">
                <a:latin typeface="Times New Roman"/>
                <a:cs typeface="Times New Roman"/>
              </a:rPr>
              <a:t>nsor</a:t>
            </a:r>
            <a:r>
              <a:rPr sz="3800" spc="-5" dirty="0">
                <a:latin typeface="Times New Roman"/>
                <a:cs typeface="Times New Roman"/>
              </a:rPr>
              <a:t> </a:t>
            </a:r>
            <a:r>
              <a:rPr sz="3800" i="1" spc="-434" dirty="0">
                <a:latin typeface="Verdana"/>
                <a:cs typeface="Verdana"/>
              </a:rPr>
              <a:t>G</a:t>
            </a:r>
            <a:r>
              <a:rPr sz="3800" i="1" spc="-390" dirty="0">
                <a:latin typeface="Verdana"/>
                <a:cs typeface="Verdana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a</a:t>
            </a:r>
            <a:r>
              <a:rPr sz="3800" dirty="0">
                <a:latin typeface="Times New Roman"/>
                <a:cs typeface="Times New Roman"/>
              </a:rPr>
              <a:t>s</a:t>
            </a:r>
            <a:r>
              <a:rPr sz="3800" spc="90" dirty="0">
                <a:latin typeface="Times New Roman"/>
                <a:cs typeface="Times New Roman"/>
              </a:rPr>
              <a:t> </a:t>
            </a:r>
            <a:r>
              <a:rPr sz="6300" i="1" spc="67" baseline="1322" dirty="0">
                <a:latin typeface="Trebuchet MS"/>
                <a:cs typeface="Trebuchet MS"/>
              </a:rPr>
              <a:t>X</a:t>
            </a:r>
            <a:r>
              <a:rPr sz="6300" i="1" spc="-232" baseline="1322" dirty="0">
                <a:latin typeface="Trebuchet MS"/>
                <a:cs typeface="Trebuchet MS"/>
              </a:rPr>
              <a:t> </a:t>
            </a:r>
            <a:r>
              <a:rPr sz="5625" spc="-1214" baseline="1481" dirty="0">
                <a:latin typeface="SimSun-ExtB"/>
                <a:cs typeface="SimSun-ExtB"/>
              </a:rPr>
              <a:t>⇥</a:t>
            </a:r>
            <a:r>
              <a:rPr sz="4125" spc="-187" baseline="-9090" dirty="0">
                <a:latin typeface="Cambria"/>
                <a:cs typeface="Cambria"/>
              </a:rPr>
              <a:t>1</a:t>
            </a:r>
            <a:r>
              <a:rPr sz="4125" spc="157" baseline="-9090" dirty="0">
                <a:latin typeface="Cambria"/>
                <a:cs typeface="Cambria"/>
              </a:rPr>
              <a:t> </a:t>
            </a:r>
            <a:r>
              <a:rPr sz="5625" b="1" spc="690" baseline="1481" dirty="0">
                <a:latin typeface="Calibri"/>
                <a:cs typeface="Calibri"/>
              </a:rPr>
              <a:t>A</a:t>
            </a:r>
            <a:r>
              <a:rPr sz="4125" i="1" spc="-37" baseline="30303" dirty="0">
                <a:latin typeface="Cambria"/>
                <a:cs typeface="Cambria"/>
              </a:rPr>
              <a:t>T</a:t>
            </a:r>
            <a:r>
              <a:rPr sz="4125" i="1" baseline="30303" dirty="0">
                <a:latin typeface="Cambria"/>
                <a:cs typeface="Cambria"/>
              </a:rPr>
              <a:t>	</a:t>
            </a:r>
            <a:r>
              <a:rPr sz="5625" spc="-1214" baseline="1481" dirty="0">
                <a:latin typeface="SimSun-ExtB"/>
                <a:cs typeface="SimSun-ExtB"/>
              </a:rPr>
              <a:t>⇥</a:t>
            </a:r>
            <a:r>
              <a:rPr sz="4125" spc="-187" baseline="-9090" dirty="0">
                <a:latin typeface="Cambria"/>
                <a:cs typeface="Cambria"/>
              </a:rPr>
              <a:t>2</a:t>
            </a:r>
            <a:r>
              <a:rPr sz="4125" spc="157" baseline="-9090" dirty="0">
                <a:latin typeface="Cambria"/>
                <a:cs typeface="Cambria"/>
              </a:rPr>
              <a:t> </a:t>
            </a:r>
            <a:r>
              <a:rPr sz="5625" b="1" spc="630" baseline="1481" dirty="0">
                <a:latin typeface="Calibri"/>
                <a:cs typeface="Calibri"/>
              </a:rPr>
              <a:t>B</a:t>
            </a:r>
            <a:r>
              <a:rPr sz="4125" i="1" spc="-37" baseline="30303" dirty="0">
                <a:latin typeface="Cambria"/>
                <a:cs typeface="Cambria"/>
              </a:rPr>
              <a:t>T</a:t>
            </a:r>
            <a:r>
              <a:rPr sz="4125" i="1" baseline="30303" dirty="0">
                <a:latin typeface="Cambria"/>
                <a:cs typeface="Cambria"/>
              </a:rPr>
              <a:t>	</a:t>
            </a:r>
            <a:r>
              <a:rPr sz="5625" spc="-1214" baseline="1481" dirty="0">
                <a:latin typeface="SimSun-ExtB"/>
                <a:cs typeface="SimSun-ExtB"/>
              </a:rPr>
              <a:t>⇥</a:t>
            </a:r>
            <a:r>
              <a:rPr sz="4125" spc="-187" baseline="-9090" dirty="0">
                <a:latin typeface="Cambria"/>
                <a:cs typeface="Cambria"/>
              </a:rPr>
              <a:t>3</a:t>
            </a:r>
            <a:r>
              <a:rPr sz="4125" spc="157" baseline="-9090" dirty="0">
                <a:latin typeface="Cambria"/>
                <a:cs typeface="Cambria"/>
              </a:rPr>
              <a:t> </a:t>
            </a:r>
            <a:r>
              <a:rPr sz="5625" b="1" spc="1117" baseline="1481" dirty="0">
                <a:latin typeface="Calibri"/>
                <a:cs typeface="Calibri"/>
              </a:rPr>
              <a:t>C</a:t>
            </a:r>
            <a:r>
              <a:rPr sz="4125" i="1" spc="-37" baseline="30303" dirty="0">
                <a:latin typeface="Cambria"/>
                <a:cs typeface="Cambria"/>
              </a:rPr>
              <a:t>T</a:t>
            </a:r>
            <a:endParaRPr sz="4125" baseline="30303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900" y="114300"/>
            <a:ext cx="12573000" cy="977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279209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W</a:t>
            </a:r>
            <a:r>
              <a:rPr dirty="0"/>
              <a:t>r</a:t>
            </a:r>
            <a:r>
              <a:rPr spc="-5" dirty="0"/>
              <a:t>a</a:t>
            </a:r>
            <a:r>
              <a:rPr dirty="0"/>
              <a:t>p-up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Min.</a:t>
            </a:r>
            <a:r>
              <a:rPr spc="-15" dirty="0"/>
              <a:t> </a:t>
            </a:r>
            <a:r>
              <a:rPr dirty="0"/>
              <a:t>&amp;</a:t>
            </a:r>
            <a:r>
              <a:rPr spc="-15" dirty="0"/>
              <a:t> Matr., </a:t>
            </a:r>
            <a:r>
              <a:rPr dirty="0"/>
              <a:t>SS</a:t>
            </a:r>
            <a:r>
              <a:rPr spc="-15" dirty="0"/>
              <a:t> </a:t>
            </a:r>
            <a:r>
              <a:rPr dirty="0"/>
              <a:t>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19</a:t>
            </a:r>
            <a:r>
              <a:rPr spc="-45" dirty="0"/>
              <a:t> </a:t>
            </a:r>
            <a:r>
              <a:rPr dirty="0"/>
              <a:t>June</a:t>
            </a:r>
            <a:r>
              <a:rPr spc="-50" dirty="0"/>
              <a:t> </a:t>
            </a:r>
            <a:r>
              <a:rPr dirty="0"/>
              <a:t>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09</a:t>
            </a:r>
            <a:r>
              <a:rPr spc="-5" dirty="0"/>
              <a:t> </a:t>
            </a:r>
            <a:r>
              <a:rPr dirty="0"/>
              <a:t>– </a:t>
            </a:r>
            <a:r>
              <a:rPr spc="-5" dirty="0"/>
              <a:t>Introduction</a:t>
            </a:r>
            <a:r>
              <a:rPr dirty="0"/>
              <a:t> to</a:t>
            </a:r>
            <a:r>
              <a:rPr spc="-30" dirty="0"/>
              <a:t> </a:t>
            </a:r>
            <a:r>
              <a:rPr spc="-5" dirty="0"/>
              <a:t>Tensors-31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1300" y="1142914"/>
            <a:ext cx="11976735" cy="507746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355600" algn="l"/>
              </a:tabLst>
            </a:pPr>
            <a:r>
              <a:rPr sz="4400" spc="-45" dirty="0">
                <a:latin typeface="Times New Roman"/>
                <a:cs typeface="Times New Roman"/>
              </a:rPr>
              <a:t>Tensors</a:t>
            </a:r>
            <a:r>
              <a:rPr sz="4400" spc="-2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generalize</a:t>
            </a:r>
            <a:r>
              <a:rPr sz="4400" spc="-2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matrices</a:t>
            </a:r>
            <a:endParaRPr sz="4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19"/>
              </a:spcBef>
              <a:buFont typeface="Arial MT"/>
              <a:buChar char="•"/>
              <a:tabLst>
                <a:tab pos="355600" algn="l"/>
                <a:tab pos="1798320" algn="l"/>
                <a:tab pos="3396615" algn="l"/>
              </a:tabLst>
            </a:pPr>
            <a:r>
              <a:rPr sz="4400" spc="-5" dirty="0">
                <a:latin typeface="Times New Roman"/>
                <a:cs typeface="Times New Roman"/>
              </a:rPr>
              <a:t>Many	matrix	concepts</a:t>
            </a:r>
            <a:r>
              <a:rPr sz="4400" spc="-1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generalize</a:t>
            </a:r>
            <a:r>
              <a:rPr sz="4400" spc="-1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as</a:t>
            </a:r>
            <a:r>
              <a:rPr sz="4400" spc="-1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well</a:t>
            </a:r>
            <a:endParaRPr sz="4400">
              <a:latin typeface="Times New Roman"/>
              <a:cs typeface="Times New Roman"/>
            </a:endParaRPr>
          </a:p>
          <a:p>
            <a:pPr marL="819150" lvl="1" indent="-349250">
              <a:lnSpc>
                <a:spcPct val="100000"/>
              </a:lnSpc>
              <a:spcBef>
                <a:spcPts val="815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dirty="0">
                <a:latin typeface="Times New Roman"/>
                <a:cs typeface="Times New Roman"/>
              </a:rPr>
              <a:t>But</a:t>
            </a:r>
            <a:r>
              <a:rPr sz="3800" spc="-3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some</a:t>
            </a:r>
            <a:r>
              <a:rPr sz="3800" spc="-30" dirty="0">
                <a:latin typeface="Times New Roman"/>
                <a:cs typeface="Times New Roman"/>
              </a:rPr>
              <a:t> </a:t>
            </a:r>
            <a:r>
              <a:rPr sz="3800" spc="-15" dirty="0">
                <a:latin typeface="Times New Roman"/>
                <a:cs typeface="Times New Roman"/>
              </a:rPr>
              <a:t>don’t</a:t>
            </a:r>
            <a:endParaRPr sz="3800">
              <a:latin typeface="Times New Roman"/>
              <a:cs typeface="Times New Roman"/>
            </a:endParaRPr>
          </a:p>
          <a:p>
            <a:pPr marL="819150" lvl="1" indent="-349250">
              <a:lnSpc>
                <a:spcPct val="100000"/>
              </a:lnSpc>
              <a:spcBef>
                <a:spcPts val="840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dirty="0">
                <a:latin typeface="Times New Roman"/>
                <a:cs typeface="Times New Roman"/>
              </a:rPr>
              <a:t>And</a:t>
            </a:r>
            <a:r>
              <a:rPr sz="3800" spc="-1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some</a:t>
            </a:r>
            <a:r>
              <a:rPr sz="3800" spc="-1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behave</a:t>
            </a:r>
            <a:r>
              <a:rPr sz="3800" spc="-1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very </a:t>
            </a:r>
            <a:r>
              <a:rPr sz="3800" spc="-10" dirty="0">
                <a:latin typeface="Times New Roman"/>
                <a:cs typeface="Times New Roman"/>
              </a:rPr>
              <a:t>differently</a:t>
            </a:r>
            <a:endParaRPr sz="38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5080"/>
              </a:lnSpc>
              <a:spcBef>
                <a:spcPts val="1180"/>
              </a:spcBef>
              <a:buFont typeface="Arial MT"/>
              <a:buChar char="•"/>
              <a:tabLst>
                <a:tab pos="355600" algn="l"/>
                <a:tab pos="2822575" algn="l"/>
                <a:tab pos="3396615" algn="l"/>
                <a:tab pos="4281170" algn="l"/>
                <a:tab pos="4994910" algn="l"/>
                <a:tab pos="5444490" algn="l"/>
                <a:tab pos="8424545" algn="l"/>
                <a:tab pos="10597515" algn="l"/>
              </a:tabLst>
            </a:pPr>
            <a:r>
              <a:rPr sz="4400" dirty="0">
                <a:latin typeface="Times New Roman"/>
                <a:cs typeface="Times New Roman"/>
              </a:rPr>
              <a:t>Co</a:t>
            </a:r>
            <a:r>
              <a:rPr sz="4400" spc="-5" dirty="0">
                <a:latin typeface="Times New Roman"/>
                <a:cs typeface="Times New Roman"/>
              </a:rPr>
              <a:t>m</a:t>
            </a:r>
            <a:r>
              <a:rPr sz="4400" dirty="0">
                <a:latin typeface="Times New Roman"/>
                <a:cs typeface="Times New Roman"/>
              </a:rPr>
              <a:t>p</a:t>
            </a:r>
            <a:r>
              <a:rPr sz="4400" spc="-5" dirty="0">
                <a:latin typeface="Times New Roman"/>
                <a:cs typeface="Times New Roman"/>
              </a:rPr>
              <a:t>a</a:t>
            </a:r>
            <a:r>
              <a:rPr sz="4400" dirty="0">
                <a:latin typeface="Times New Roman"/>
                <a:cs typeface="Times New Roman"/>
              </a:rPr>
              <a:t>r</a:t>
            </a:r>
            <a:r>
              <a:rPr sz="4400" spc="-5" dirty="0">
                <a:latin typeface="Times New Roman"/>
                <a:cs typeface="Times New Roman"/>
              </a:rPr>
              <a:t>e</a:t>
            </a:r>
            <a:r>
              <a:rPr sz="4400" dirty="0">
                <a:latin typeface="Times New Roman"/>
                <a:cs typeface="Times New Roman"/>
              </a:rPr>
              <a:t>d	</a:t>
            </a:r>
            <a:r>
              <a:rPr sz="4400" spc="-5" dirty="0">
                <a:latin typeface="Times New Roman"/>
                <a:cs typeface="Times New Roman"/>
              </a:rPr>
              <a:t>t</a:t>
            </a:r>
            <a:r>
              <a:rPr sz="4400" dirty="0">
                <a:latin typeface="Times New Roman"/>
                <a:cs typeface="Times New Roman"/>
              </a:rPr>
              <a:t>o	</a:t>
            </a:r>
            <a:r>
              <a:rPr sz="4400" spc="-5" dirty="0">
                <a:latin typeface="Times New Roman"/>
                <a:cs typeface="Times New Roman"/>
              </a:rPr>
              <a:t>mat</a:t>
            </a:r>
            <a:r>
              <a:rPr sz="4400" dirty="0">
                <a:latin typeface="Times New Roman"/>
                <a:cs typeface="Times New Roman"/>
              </a:rPr>
              <a:t>r</a:t>
            </a:r>
            <a:r>
              <a:rPr sz="4400" spc="-5" dirty="0">
                <a:latin typeface="Times New Roman"/>
                <a:cs typeface="Times New Roman"/>
              </a:rPr>
              <a:t>i</a:t>
            </a:r>
            <a:r>
              <a:rPr sz="4400" dirty="0">
                <a:latin typeface="Times New Roman"/>
                <a:cs typeface="Times New Roman"/>
              </a:rPr>
              <a:t>x	d</a:t>
            </a:r>
            <a:r>
              <a:rPr sz="4400" spc="-5" dirty="0">
                <a:latin typeface="Times New Roman"/>
                <a:cs typeface="Times New Roman"/>
              </a:rPr>
              <a:t>ec</a:t>
            </a:r>
            <a:r>
              <a:rPr sz="4400" dirty="0">
                <a:latin typeface="Times New Roman"/>
                <a:cs typeface="Times New Roman"/>
              </a:rPr>
              <a:t>o</a:t>
            </a:r>
            <a:r>
              <a:rPr sz="4400" spc="-5" dirty="0">
                <a:latin typeface="Times New Roman"/>
                <a:cs typeface="Times New Roman"/>
              </a:rPr>
              <a:t>m</a:t>
            </a:r>
            <a:r>
              <a:rPr sz="4400" dirty="0">
                <a:latin typeface="Times New Roman"/>
                <a:cs typeface="Times New Roman"/>
              </a:rPr>
              <a:t>pos</a:t>
            </a:r>
            <a:r>
              <a:rPr sz="4400" spc="-5" dirty="0">
                <a:latin typeface="Times New Roman"/>
                <a:cs typeface="Times New Roman"/>
              </a:rPr>
              <a:t>iti</a:t>
            </a:r>
            <a:r>
              <a:rPr sz="4400" dirty="0">
                <a:latin typeface="Times New Roman"/>
                <a:cs typeface="Times New Roman"/>
              </a:rPr>
              <a:t>on	</a:t>
            </a:r>
            <a:r>
              <a:rPr sz="4400" spc="-5" dirty="0">
                <a:latin typeface="Times New Roman"/>
                <a:cs typeface="Times New Roman"/>
              </a:rPr>
              <a:t>met</a:t>
            </a:r>
            <a:r>
              <a:rPr sz="4400" dirty="0">
                <a:latin typeface="Times New Roman"/>
                <a:cs typeface="Times New Roman"/>
              </a:rPr>
              <a:t>hods,	</a:t>
            </a:r>
            <a:r>
              <a:rPr sz="4400" spc="-5" dirty="0">
                <a:latin typeface="Times New Roman"/>
                <a:cs typeface="Times New Roman"/>
              </a:rPr>
              <a:t>te</a:t>
            </a:r>
            <a:r>
              <a:rPr sz="4400" dirty="0">
                <a:latin typeface="Times New Roman"/>
                <a:cs typeface="Times New Roman"/>
              </a:rPr>
              <a:t>nsor  </a:t>
            </a:r>
            <a:r>
              <a:rPr sz="4400" spc="-5" dirty="0">
                <a:latin typeface="Times New Roman"/>
                <a:cs typeface="Times New Roman"/>
              </a:rPr>
              <a:t>algorithms</a:t>
            </a:r>
            <a:r>
              <a:rPr sz="4400" spc="1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are</a:t>
            </a:r>
            <a:r>
              <a:rPr sz="4400" spc="1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in	their	youth</a:t>
            </a:r>
            <a:endParaRPr sz="4400">
              <a:latin typeface="Times New Roman"/>
              <a:cs typeface="Times New Roman"/>
            </a:endParaRPr>
          </a:p>
          <a:p>
            <a:pPr marL="819150" lvl="1" indent="-349250">
              <a:lnSpc>
                <a:spcPct val="100000"/>
              </a:lnSpc>
              <a:spcBef>
                <a:spcPts val="700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spc="-5" dirty="0">
                <a:latin typeface="Times New Roman"/>
                <a:cs typeface="Times New Roman"/>
              </a:rPr>
              <a:t>Notwithstanding that</a:t>
            </a:r>
            <a:r>
              <a:rPr sz="3800" spc="-70" dirty="0">
                <a:latin typeface="Times New Roman"/>
                <a:cs typeface="Times New Roman"/>
              </a:rPr>
              <a:t> </a:t>
            </a:r>
            <a:r>
              <a:rPr sz="3800" spc="-25" dirty="0">
                <a:latin typeface="Times New Roman"/>
                <a:cs typeface="Times New Roman"/>
              </a:rPr>
              <a:t>Tucker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did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his</a:t>
            </a:r>
            <a:r>
              <a:rPr sz="3800" dirty="0">
                <a:latin typeface="Times New Roman"/>
                <a:cs typeface="Times New Roman"/>
              </a:rPr>
              <a:t> work </a:t>
            </a:r>
            <a:r>
              <a:rPr sz="3800" spc="-5" dirty="0">
                <a:latin typeface="Times New Roman"/>
                <a:cs typeface="Times New Roman"/>
              </a:rPr>
              <a:t>in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5" dirty="0">
                <a:latin typeface="Times New Roman"/>
                <a:cs typeface="Times New Roman"/>
              </a:rPr>
              <a:t>60’s</a:t>
            </a:r>
            <a:endParaRPr sz="3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900" y="114300"/>
            <a:ext cx="12573000" cy="977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608266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46145" algn="l"/>
              </a:tabLst>
            </a:pPr>
            <a:r>
              <a:rPr dirty="0"/>
              <a:t>Sugg</a:t>
            </a:r>
            <a:r>
              <a:rPr spc="-5" dirty="0"/>
              <a:t>e</a:t>
            </a:r>
            <a:r>
              <a:rPr dirty="0"/>
              <a:t>s</a:t>
            </a:r>
            <a:r>
              <a:rPr spc="-5" dirty="0"/>
              <a:t>te</a:t>
            </a:r>
            <a:r>
              <a:rPr dirty="0"/>
              <a:t>d	R</a:t>
            </a:r>
            <a:r>
              <a:rPr spc="-5" dirty="0"/>
              <a:t>ea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1300" y="1142914"/>
            <a:ext cx="12280265" cy="4135754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355600" algn="l"/>
                <a:tab pos="2870200" algn="l"/>
                <a:tab pos="3801745" algn="l"/>
              </a:tabLst>
            </a:pPr>
            <a:r>
              <a:rPr sz="4400" spc="-5" dirty="0">
                <a:latin typeface="Times New Roman"/>
                <a:cs typeface="Times New Roman"/>
              </a:rPr>
              <a:t>Skillikorn,	</a:t>
            </a:r>
            <a:r>
              <a:rPr sz="4400" dirty="0">
                <a:latin typeface="Times New Roman"/>
                <a:cs typeface="Times New Roman"/>
              </a:rPr>
              <a:t>Ch.	9</a:t>
            </a:r>
            <a:endParaRPr sz="4400">
              <a:latin typeface="Times New Roman"/>
              <a:cs typeface="Times New Roman"/>
            </a:endParaRPr>
          </a:p>
          <a:p>
            <a:pPr marL="355600" marR="995680" indent="-342900">
              <a:lnSpc>
                <a:spcPct val="96400"/>
              </a:lnSpc>
              <a:spcBef>
                <a:spcPts val="1110"/>
              </a:spcBef>
              <a:buFont typeface="Arial MT"/>
              <a:buChar char="•"/>
              <a:tabLst>
                <a:tab pos="355600" algn="l"/>
                <a:tab pos="1845310" algn="l"/>
                <a:tab pos="2683510" algn="l"/>
                <a:tab pos="3112770" algn="l"/>
                <a:tab pos="4949190" algn="l"/>
                <a:tab pos="5278120" algn="l"/>
                <a:tab pos="6685280" algn="l"/>
              </a:tabLst>
            </a:pPr>
            <a:r>
              <a:rPr sz="4400" spc="-5" dirty="0">
                <a:latin typeface="Times New Roman"/>
                <a:cs typeface="Times New Roman"/>
              </a:rPr>
              <a:t>Kolda,</a:t>
            </a:r>
            <a:r>
              <a:rPr sz="4400" spc="-70" dirty="0">
                <a:latin typeface="Times New Roman"/>
                <a:cs typeface="Times New Roman"/>
              </a:rPr>
              <a:t> </a:t>
            </a:r>
            <a:r>
              <a:rPr sz="4400" spc="-85" dirty="0">
                <a:latin typeface="Times New Roman"/>
                <a:cs typeface="Times New Roman"/>
              </a:rPr>
              <a:t>T.G.	</a:t>
            </a:r>
            <a:r>
              <a:rPr sz="4400" dirty="0">
                <a:latin typeface="Times New Roman"/>
                <a:cs typeface="Times New Roman"/>
              </a:rPr>
              <a:t>&amp;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spc="-35" dirty="0">
                <a:latin typeface="Times New Roman"/>
                <a:cs typeface="Times New Roman"/>
              </a:rPr>
              <a:t>Bader,	</a:t>
            </a:r>
            <a:r>
              <a:rPr sz="4400" spc="-85" dirty="0">
                <a:latin typeface="Times New Roman"/>
                <a:cs typeface="Times New Roman"/>
              </a:rPr>
              <a:t>B.W.,	</a:t>
            </a:r>
            <a:r>
              <a:rPr sz="4400" dirty="0">
                <a:latin typeface="Times New Roman"/>
                <a:cs typeface="Times New Roman"/>
              </a:rPr>
              <a:t>2009. </a:t>
            </a:r>
            <a:r>
              <a:rPr sz="4400" spc="-55" dirty="0">
                <a:latin typeface="Times New Roman"/>
                <a:cs typeface="Times New Roman"/>
              </a:rPr>
              <a:t>Tensor </a:t>
            </a:r>
            <a:r>
              <a:rPr sz="4400" spc="-5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decompositions</a:t>
            </a:r>
            <a:r>
              <a:rPr sz="4400" spc="2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and	applications. </a:t>
            </a:r>
            <a:r>
              <a:rPr sz="4400" dirty="0">
                <a:latin typeface="Times New Roman"/>
                <a:cs typeface="Times New Roman"/>
              </a:rPr>
              <a:t>SIAM </a:t>
            </a:r>
            <a:r>
              <a:rPr sz="4400" spc="-45" dirty="0">
                <a:latin typeface="Times New Roman"/>
                <a:cs typeface="Times New Roman"/>
              </a:rPr>
              <a:t>Review, </a:t>
            </a:r>
            <a:r>
              <a:rPr sz="4400" spc="-108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51(3),	pp.	455–500.</a:t>
            </a:r>
            <a:endParaRPr sz="4400">
              <a:latin typeface="Times New Roman"/>
              <a:cs typeface="Times New Roman"/>
            </a:endParaRPr>
          </a:p>
          <a:p>
            <a:pPr marL="819150" marR="5080" indent="-349250">
              <a:lnSpc>
                <a:spcPts val="4380"/>
              </a:lnSpc>
              <a:spcBef>
                <a:spcPts val="1120"/>
              </a:spcBef>
            </a:pPr>
            <a:r>
              <a:rPr sz="3800" dirty="0">
                <a:latin typeface="Arial MT"/>
                <a:cs typeface="Arial MT"/>
              </a:rPr>
              <a:t>–</a:t>
            </a:r>
            <a:r>
              <a:rPr sz="3800" spc="-420" dirty="0">
                <a:latin typeface="Arial MT"/>
                <a:cs typeface="Arial MT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Great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survey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article</a:t>
            </a:r>
            <a:r>
              <a:rPr sz="3800" dirty="0">
                <a:latin typeface="Times New Roman"/>
                <a:cs typeface="Times New Roman"/>
              </a:rPr>
              <a:t> on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spc="-10" dirty="0">
                <a:latin typeface="Times New Roman"/>
                <a:cs typeface="Times New Roman"/>
              </a:rPr>
              <a:t>different</a:t>
            </a:r>
            <a:r>
              <a:rPr sz="3800" spc="-5" dirty="0">
                <a:latin typeface="Times New Roman"/>
                <a:cs typeface="Times New Roman"/>
              </a:rPr>
              <a:t> tensor</a:t>
            </a:r>
            <a:r>
              <a:rPr sz="3800" spc="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decompositions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and </a:t>
            </a:r>
            <a:r>
              <a:rPr sz="3800" spc="-935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on</a:t>
            </a:r>
            <a:r>
              <a:rPr sz="3800" spc="-5" dirty="0">
                <a:latin typeface="Times New Roman"/>
                <a:cs typeface="Times New Roman"/>
              </a:rPr>
              <a:t> their</a:t>
            </a:r>
            <a:r>
              <a:rPr sz="3800" dirty="0">
                <a:latin typeface="Times New Roman"/>
                <a:cs typeface="Times New Roman"/>
              </a:rPr>
              <a:t> use</a:t>
            </a:r>
            <a:r>
              <a:rPr sz="3800" spc="-5" dirty="0">
                <a:latin typeface="Times New Roman"/>
                <a:cs typeface="Times New Roman"/>
              </a:rPr>
              <a:t> in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data analysis</a:t>
            </a:r>
            <a:endParaRPr sz="3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900" y="114300"/>
            <a:ext cx="12573000" cy="977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645414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66870" algn="l"/>
              </a:tabLst>
            </a:pPr>
            <a:r>
              <a:rPr spc="-5" dirty="0"/>
              <a:t>What is</a:t>
            </a:r>
            <a:r>
              <a:rPr spc="5" dirty="0"/>
              <a:t> </a:t>
            </a:r>
            <a:r>
              <a:rPr dirty="0"/>
              <a:t>a …	</a:t>
            </a:r>
            <a:r>
              <a:rPr spc="-5" dirty="0"/>
              <a:t>tensor?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1300" y="1139560"/>
            <a:ext cx="10579735" cy="362077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5"/>
              </a:spcBef>
              <a:buFont typeface="Arial MT"/>
              <a:buChar char="•"/>
              <a:tabLst>
                <a:tab pos="355600" algn="l"/>
                <a:tab pos="5833745" algn="l"/>
                <a:tab pos="8114665" algn="l"/>
                <a:tab pos="8719820" algn="l"/>
              </a:tabLst>
            </a:pPr>
            <a:r>
              <a:rPr sz="4400" dirty="0">
                <a:latin typeface="Times New Roman"/>
                <a:cs typeface="Times New Roman"/>
              </a:rPr>
              <a:t>A</a:t>
            </a:r>
            <a:r>
              <a:rPr sz="4400" spc="-24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002F73"/>
                </a:solidFill>
                <a:latin typeface="Times New Roman"/>
                <a:cs typeface="Times New Roman"/>
              </a:rPr>
              <a:t>tensor</a:t>
            </a:r>
            <a:r>
              <a:rPr sz="4400" b="1" spc="10" dirty="0">
                <a:solidFill>
                  <a:srgbClr val="002F73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is</a:t>
            </a:r>
            <a:r>
              <a:rPr sz="4400" spc="1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a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multi-way	extension	</a:t>
            </a:r>
            <a:r>
              <a:rPr sz="4400" dirty="0">
                <a:latin typeface="Times New Roman"/>
                <a:cs typeface="Times New Roman"/>
              </a:rPr>
              <a:t>of	a</a:t>
            </a:r>
            <a:r>
              <a:rPr sz="4400" spc="-8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matrix</a:t>
            </a:r>
            <a:endParaRPr sz="4400">
              <a:latin typeface="Times New Roman"/>
              <a:cs typeface="Times New Roman"/>
            </a:endParaRPr>
          </a:p>
          <a:p>
            <a:pPr marL="819150" lvl="1" indent="-349250">
              <a:lnSpc>
                <a:spcPct val="100000"/>
              </a:lnSpc>
              <a:spcBef>
                <a:spcPts val="815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dirty="0">
                <a:latin typeface="Times New Roman"/>
                <a:cs typeface="Times New Roman"/>
              </a:rPr>
              <a:t>A</a:t>
            </a:r>
            <a:r>
              <a:rPr sz="3800" spc="-22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multi-dimensional</a:t>
            </a:r>
            <a:r>
              <a:rPr sz="3800" spc="-2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array</a:t>
            </a:r>
            <a:endParaRPr sz="3800">
              <a:latin typeface="Times New Roman"/>
              <a:cs typeface="Times New Roman"/>
            </a:endParaRPr>
          </a:p>
          <a:p>
            <a:pPr marL="819150" lvl="1" indent="-349250">
              <a:lnSpc>
                <a:spcPct val="100000"/>
              </a:lnSpc>
              <a:spcBef>
                <a:spcPts val="840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dirty="0">
                <a:latin typeface="Times New Roman"/>
                <a:cs typeface="Times New Roman"/>
              </a:rPr>
              <a:t>A</a:t>
            </a:r>
            <a:r>
              <a:rPr sz="3800" spc="-229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multi-linear</a:t>
            </a:r>
            <a:r>
              <a:rPr sz="3800" spc="-2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map</a:t>
            </a:r>
            <a:endParaRPr sz="3800">
              <a:latin typeface="Times New Roman"/>
              <a:cs typeface="Times New Roman"/>
            </a:endParaRPr>
          </a:p>
          <a:p>
            <a:pPr marL="355600" marR="4218305" indent="-342900">
              <a:lnSpc>
                <a:spcPts val="5080"/>
              </a:lnSpc>
              <a:spcBef>
                <a:spcPts val="1245"/>
              </a:spcBef>
              <a:buFont typeface="Arial MT"/>
              <a:buChar char="•"/>
              <a:tabLst>
                <a:tab pos="355600" algn="l"/>
                <a:tab pos="960119" algn="l"/>
                <a:tab pos="3357879" algn="l"/>
              </a:tabLst>
            </a:pPr>
            <a:r>
              <a:rPr sz="4400" spc="-5" dirty="0">
                <a:latin typeface="Times New Roman"/>
                <a:cs typeface="Times New Roman"/>
              </a:rPr>
              <a:t>In	</a:t>
            </a:r>
            <a:r>
              <a:rPr sz="4400" spc="-20" dirty="0">
                <a:latin typeface="Times New Roman"/>
                <a:cs typeface="Times New Roman"/>
              </a:rPr>
              <a:t>particular,	</a:t>
            </a:r>
            <a:r>
              <a:rPr sz="4400" spc="-5" dirty="0">
                <a:latin typeface="Times New Roman"/>
                <a:cs typeface="Times New Roman"/>
              </a:rPr>
              <a:t>the</a:t>
            </a:r>
            <a:r>
              <a:rPr sz="4400" spc="-6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following </a:t>
            </a:r>
            <a:r>
              <a:rPr sz="4400" spc="-108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are</a:t>
            </a:r>
            <a:r>
              <a:rPr sz="4400" spc="-1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all</a:t>
            </a:r>
            <a:r>
              <a:rPr sz="4400" spc="-1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tensors: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8500" y="4828120"/>
            <a:ext cx="176847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>
                <a:latin typeface="Arial MT"/>
                <a:cs typeface="Arial MT"/>
              </a:rPr>
              <a:t>–</a:t>
            </a:r>
            <a:r>
              <a:rPr sz="3800" spc="-420" dirty="0">
                <a:latin typeface="Arial MT"/>
                <a:cs typeface="Arial MT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S</a:t>
            </a:r>
            <a:r>
              <a:rPr sz="3800" spc="-5" dirty="0">
                <a:latin typeface="Times New Roman"/>
                <a:cs typeface="Times New Roman"/>
              </a:rPr>
              <a:t>cala</a:t>
            </a:r>
            <a:r>
              <a:rPr sz="3800" dirty="0">
                <a:latin typeface="Times New Roman"/>
                <a:cs typeface="Times New Roman"/>
              </a:rPr>
              <a:t>rs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25362" y="4630237"/>
            <a:ext cx="1235710" cy="1477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0" spc="10" dirty="0">
                <a:latin typeface="SimSun"/>
                <a:cs typeface="SimSun"/>
              </a:rPr>
              <a:t>13</a:t>
            </a:r>
            <a:endParaRPr sz="95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900" y="114300"/>
            <a:ext cx="12573000" cy="977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645414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66870" algn="l"/>
              </a:tabLst>
            </a:pPr>
            <a:r>
              <a:rPr spc="-5" dirty="0"/>
              <a:t>What is</a:t>
            </a:r>
            <a:r>
              <a:rPr spc="5" dirty="0"/>
              <a:t> </a:t>
            </a:r>
            <a:r>
              <a:rPr dirty="0"/>
              <a:t>a …	</a:t>
            </a:r>
            <a:r>
              <a:rPr spc="-5" dirty="0"/>
              <a:t>tensor?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1300" y="1139560"/>
            <a:ext cx="10579735" cy="429323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5"/>
              </a:spcBef>
              <a:buFont typeface="Arial MT"/>
              <a:buChar char="•"/>
              <a:tabLst>
                <a:tab pos="355600" algn="l"/>
                <a:tab pos="5833745" algn="l"/>
                <a:tab pos="8114665" algn="l"/>
                <a:tab pos="8719820" algn="l"/>
              </a:tabLst>
            </a:pPr>
            <a:r>
              <a:rPr sz="4400" dirty="0">
                <a:latin typeface="Times New Roman"/>
                <a:cs typeface="Times New Roman"/>
              </a:rPr>
              <a:t>A</a:t>
            </a:r>
            <a:r>
              <a:rPr sz="4400" spc="-24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002F73"/>
                </a:solidFill>
                <a:latin typeface="Times New Roman"/>
                <a:cs typeface="Times New Roman"/>
              </a:rPr>
              <a:t>tensor</a:t>
            </a:r>
            <a:r>
              <a:rPr sz="4400" b="1" spc="10" dirty="0">
                <a:solidFill>
                  <a:srgbClr val="002F73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is</a:t>
            </a:r>
            <a:r>
              <a:rPr sz="4400" spc="1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a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multi-way	extension	</a:t>
            </a:r>
            <a:r>
              <a:rPr sz="4400" dirty="0">
                <a:latin typeface="Times New Roman"/>
                <a:cs typeface="Times New Roman"/>
              </a:rPr>
              <a:t>of	a</a:t>
            </a:r>
            <a:r>
              <a:rPr sz="4400" spc="-8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matrix</a:t>
            </a:r>
            <a:endParaRPr sz="4400">
              <a:latin typeface="Times New Roman"/>
              <a:cs typeface="Times New Roman"/>
            </a:endParaRPr>
          </a:p>
          <a:p>
            <a:pPr marL="819150" lvl="1" indent="-349250">
              <a:lnSpc>
                <a:spcPct val="100000"/>
              </a:lnSpc>
              <a:spcBef>
                <a:spcPts val="815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dirty="0">
                <a:latin typeface="Times New Roman"/>
                <a:cs typeface="Times New Roman"/>
              </a:rPr>
              <a:t>A</a:t>
            </a:r>
            <a:r>
              <a:rPr sz="3800" spc="-22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multi-dimensional</a:t>
            </a:r>
            <a:r>
              <a:rPr sz="3800" spc="-2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array</a:t>
            </a:r>
            <a:endParaRPr sz="3800">
              <a:latin typeface="Times New Roman"/>
              <a:cs typeface="Times New Roman"/>
            </a:endParaRPr>
          </a:p>
          <a:p>
            <a:pPr marL="819150" lvl="1" indent="-349250">
              <a:lnSpc>
                <a:spcPct val="100000"/>
              </a:lnSpc>
              <a:spcBef>
                <a:spcPts val="840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dirty="0">
                <a:latin typeface="Times New Roman"/>
                <a:cs typeface="Times New Roman"/>
              </a:rPr>
              <a:t>A</a:t>
            </a:r>
            <a:r>
              <a:rPr sz="3800" spc="-229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multi-linear</a:t>
            </a:r>
            <a:r>
              <a:rPr sz="3800" spc="-2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map</a:t>
            </a:r>
            <a:endParaRPr sz="3800">
              <a:latin typeface="Times New Roman"/>
              <a:cs typeface="Times New Roman"/>
            </a:endParaRPr>
          </a:p>
          <a:p>
            <a:pPr marL="355600" marR="4218305" indent="-342900">
              <a:lnSpc>
                <a:spcPts val="5080"/>
              </a:lnSpc>
              <a:spcBef>
                <a:spcPts val="1280"/>
              </a:spcBef>
              <a:buFont typeface="Arial MT"/>
              <a:buChar char="•"/>
              <a:tabLst>
                <a:tab pos="355600" algn="l"/>
                <a:tab pos="960119" algn="l"/>
                <a:tab pos="3357879" algn="l"/>
              </a:tabLst>
            </a:pPr>
            <a:r>
              <a:rPr sz="4400" spc="-5" dirty="0">
                <a:latin typeface="Times New Roman"/>
                <a:cs typeface="Times New Roman"/>
              </a:rPr>
              <a:t>In	</a:t>
            </a:r>
            <a:r>
              <a:rPr sz="4400" spc="-20" dirty="0">
                <a:latin typeface="Times New Roman"/>
                <a:cs typeface="Times New Roman"/>
              </a:rPr>
              <a:t>particular,	</a:t>
            </a:r>
            <a:r>
              <a:rPr sz="4400" spc="-5" dirty="0">
                <a:latin typeface="Times New Roman"/>
                <a:cs typeface="Times New Roman"/>
              </a:rPr>
              <a:t>the</a:t>
            </a:r>
            <a:r>
              <a:rPr sz="4400" spc="-6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following </a:t>
            </a:r>
            <a:r>
              <a:rPr sz="4400" spc="-108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are</a:t>
            </a:r>
            <a:r>
              <a:rPr sz="4400" spc="-1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all</a:t>
            </a:r>
            <a:r>
              <a:rPr sz="4400" spc="-1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tensors:</a:t>
            </a:r>
            <a:endParaRPr sz="4400">
              <a:latin typeface="Times New Roman"/>
              <a:cs typeface="Times New Roman"/>
            </a:endParaRPr>
          </a:p>
          <a:p>
            <a:pPr marL="819150" lvl="1" indent="-34925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spc="-5" dirty="0">
                <a:latin typeface="Times New Roman"/>
                <a:cs typeface="Times New Roman"/>
              </a:rPr>
              <a:t>Scalars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8500" y="5513920"/>
            <a:ext cx="182245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>
                <a:latin typeface="Arial MT"/>
                <a:cs typeface="Arial MT"/>
              </a:rPr>
              <a:t>–</a:t>
            </a:r>
            <a:r>
              <a:rPr sz="3800" spc="-420" dirty="0">
                <a:latin typeface="Arial MT"/>
                <a:cs typeface="Arial MT"/>
              </a:rPr>
              <a:t> </a:t>
            </a:r>
            <a:r>
              <a:rPr sz="3800" spc="-425" dirty="0">
                <a:latin typeface="Times New Roman"/>
                <a:cs typeface="Times New Roman"/>
              </a:rPr>
              <a:t>V</a:t>
            </a:r>
            <a:r>
              <a:rPr sz="3800" spc="-5" dirty="0">
                <a:latin typeface="Times New Roman"/>
                <a:cs typeface="Times New Roman"/>
              </a:rPr>
              <a:t>ect</a:t>
            </a:r>
            <a:r>
              <a:rPr sz="3800" dirty="0">
                <a:latin typeface="Times New Roman"/>
                <a:cs typeface="Times New Roman"/>
              </a:rPr>
              <a:t>ors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00329" y="4814306"/>
            <a:ext cx="4964430" cy="1075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850" spc="150" dirty="0">
                <a:latin typeface="Trebuchet MS"/>
                <a:cs typeface="Trebuchet MS"/>
              </a:rPr>
              <a:t>(</a:t>
            </a:r>
            <a:r>
              <a:rPr sz="6850" spc="35" dirty="0">
                <a:latin typeface="Calibri"/>
                <a:cs typeface="Calibri"/>
              </a:rPr>
              <a:t>13,</a:t>
            </a:r>
            <a:r>
              <a:rPr sz="6850" spc="-400" dirty="0">
                <a:latin typeface="Calibri"/>
                <a:cs typeface="Calibri"/>
              </a:rPr>
              <a:t> </a:t>
            </a:r>
            <a:r>
              <a:rPr sz="6850" spc="35" dirty="0">
                <a:latin typeface="Calibri"/>
                <a:cs typeface="Calibri"/>
              </a:rPr>
              <a:t>42,</a:t>
            </a:r>
            <a:r>
              <a:rPr sz="6850" spc="-405" dirty="0">
                <a:latin typeface="Calibri"/>
                <a:cs typeface="Calibri"/>
              </a:rPr>
              <a:t> </a:t>
            </a:r>
            <a:r>
              <a:rPr sz="6850" spc="-40" dirty="0">
                <a:latin typeface="Calibri"/>
                <a:cs typeface="Calibri"/>
              </a:rPr>
              <a:t>2011</a:t>
            </a:r>
            <a:r>
              <a:rPr sz="6850" spc="145" dirty="0">
                <a:latin typeface="Trebuchet MS"/>
                <a:cs typeface="Trebuchet MS"/>
              </a:rPr>
              <a:t>)</a:t>
            </a:r>
            <a:endParaRPr sz="6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900" y="114300"/>
            <a:ext cx="12573000" cy="977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645414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66870" algn="l"/>
              </a:tabLst>
            </a:pPr>
            <a:r>
              <a:rPr spc="-5" dirty="0"/>
              <a:t>What is</a:t>
            </a:r>
            <a:r>
              <a:rPr spc="5" dirty="0"/>
              <a:t> </a:t>
            </a:r>
            <a:r>
              <a:rPr dirty="0"/>
              <a:t>a …	</a:t>
            </a:r>
            <a:r>
              <a:rPr spc="-5" dirty="0"/>
              <a:t>tensor?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1300" y="1139560"/>
            <a:ext cx="10579735" cy="218503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5"/>
              </a:spcBef>
              <a:buFont typeface="Arial MT"/>
              <a:buChar char="•"/>
              <a:tabLst>
                <a:tab pos="355600" algn="l"/>
                <a:tab pos="5833745" algn="l"/>
                <a:tab pos="8114665" algn="l"/>
                <a:tab pos="8719820" algn="l"/>
              </a:tabLst>
            </a:pPr>
            <a:r>
              <a:rPr sz="4400" dirty="0">
                <a:latin typeface="Times New Roman"/>
                <a:cs typeface="Times New Roman"/>
              </a:rPr>
              <a:t>A</a:t>
            </a:r>
            <a:r>
              <a:rPr sz="4400" spc="-24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002F73"/>
                </a:solidFill>
                <a:latin typeface="Times New Roman"/>
                <a:cs typeface="Times New Roman"/>
              </a:rPr>
              <a:t>tensor</a:t>
            </a:r>
            <a:r>
              <a:rPr sz="4400" b="1" spc="10" dirty="0">
                <a:solidFill>
                  <a:srgbClr val="002F73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is</a:t>
            </a:r>
            <a:r>
              <a:rPr sz="4400" spc="1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a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multi-way	extension	</a:t>
            </a:r>
            <a:r>
              <a:rPr sz="4400" dirty="0">
                <a:latin typeface="Times New Roman"/>
                <a:cs typeface="Times New Roman"/>
              </a:rPr>
              <a:t>of	a</a:t>
            </a:r>
            <a:r>
              <a:rPr sz="4400" spc="-8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matrix</a:t>
            </a:r>
            <a:endParaRPr sz="4400">
              <a:latin typeface="Times New Roman"/>
              <a:cs typeface="Times New Roman"/>
            </a:endParaRPr>
          </a:p>
          <a:p>
            <a:pPr marL="819150" lvl="1" indent="-349250">
              <a:lnSpc>
                <a:spcPct val="100000"/>
              </a:lnSpc>
              <a:spcBef>
                <a:spcPts val="815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dirty="0">
                <a:latin typeface="Times New Roman"/>
                <a:cs typeface="Times New Roman"/>
              </a:rPr>
              <a:t>A</a:t>
            </a:r>
            <a:r>
              <a:rPr sz="3800" spc="-22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multi-dimensional</a:t>
            </a:r>
            <a:r>
              <a:rPr sz="3800" spc="-2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array</a:t>
            </a:r>
            <a:endParaRPr sz="3800">
              <a:latin typeface="Times New Roman"/>
              <a:cs typeface="Times New Roman"/>
            </a:endParaRPr>
          </a:p>
          <a:p>
            <a:pPr marL="819150" lvl="1" indent="-349250">
              <a:lnSpc>
                <a:spcPct val="100000"/>
              </a:lnSpc>
              <a:spcBef>
                <a:spcPts val="840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dirty="0">
                <a:latin typeface="Times New Roman"/>
                <a:cs typeface="Times New Roman"/>
              </a:rPr>
              <a:t>A</a:t>
            </a:r>
            <a:r>
              <a:rPr sz="3800" spc="-229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multi-linear</a:t>
            </a:r>
            <a:r>
              <a:rPr sz="3800" spc="-2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map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300" y="3418756"/>
            <a:ext cx="6366510" cy="33731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marR="5080" indent="-342900">
              <a:lnSpc>
                <a:spcPts val="5080"/>
              </a:lnSpc>
              <a:spcBef>
                <a:spcPts val="434"/>
              </a:spcBef>
              <a:buFont typeface="Arial MT"/>
              <a:buChar char="•"/>
              <a:tabLst>
                <a:tab pos="355600" algn="l"/>
                <a:tab pos="960119" algn="l"/>
                <a:tab pos="3357879" algn="l"/>
              </a:tabLst>
            </a:pPr>
            <a:r>
              <a:rPr sz="4400" spc="-5" dirty="0">
                <a:latin typeface="Times New Roman"/>
                <a:cs typeface="Times New Roman"/>
              </a:rPr>
              <a:t>In	</a:t>
            </a:r>
            <a:r>
              <a:rPr sz="4400" spc="-20" dirty="0">
                <a:latin typeface="Times New Roman"/>
                <a:cs typeface="Times New Roman"/>
              </a:rPr>
              <a:t>particular,	</a:t>
            </a:r>
            <a:r>
              <a:rPr sz="4400" spc="-5" dirty="0">
                <a:latin typeface="Times New Roman"/>
                <a:cs typeface="Times New Roman"/>
              </a:rPr>
              <a:t>the</a:t>
            </a:r>
            <a:r>
              <a:rPr sz="4400" spc="-6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following </a:t>
            </a:r>
            <a:r>
              <a:rPr sz="4400" spc="-108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are</a:t>
            </a:r>
            <a:r>
              <a:rPr sz="4400" spc="-1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all</a:t>
            </a:r>
            <a:r>
              <a:rPr sz="4400" spc="-1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tensors:</a:t>
            </a:r>
            <a:endParaRPr sz="4400">
              <a:latin typeface="Times New Roman"/>
              <a:cs typeface="Times New Roman"/>
            </a:endParaRPr>
          </a:p>
          <a:p>
            <a:pPr marL="819150" lvl="1" indent="-34925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spc="-5" dirty="0">
                <a:latin typeface="Times New Roman"/>
                <a:cs typeface="Times New Roman"/>
              </a:rPr>
              <a:t>Scalars</a:t>
            </a:r>
            <a:endParaRPr sz="3800">
              <a:latin typeface="Times New Roman"/>
              <a:cs typeface="Times New Roman"/>
            </a:endParaRPr>
          </a:p>
          <a:p>
            <a:pPr marL="819150" lvl="1" indent="-349250">
              <a:lnSpc>
                <a:spcPct val="100000"/>
              </a:lnSpc>
              <a:spcBef>
                <a:spcPts val="840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spc="-65" dirty="0">
                <a:latin typeface="Times New Roman"/>
                <a:cs typeface="Times New Roman"/>
              </a:rPr>
              <a:t>Vectors</a:t>
            </a:r>
            <a:endParaRPr sz="3800">
              <a:latin typeface="Times New Roman"/>
              <a:cs typeface="Times New Roman"/>
            </a:endParaRPr>
          </a:p>
          <a:p>
            <a:pPr marL="819150" lvl="1" indent="-349250">
              <a:lnSpc>
                <a:spcPct val="100000"/>
              </a:lnSpc>
              <a:spcBef>
                <a:spcPts val="740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spc="-5" dirty="0">
                <a:latin typeface="Times New Roman"/>
                <a:cs typeface="Times New Roman"/>
              </a:rPr>
              <a:t>Matrices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64331" y="3210955"/>
            <a:ext cx="732790" cy="994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350" spc="2390" dirty="0">
                <a:latin typeface="MS UI Gothic"/>
                <a:cs typeface="MS UI Gothic"/>
              </a:rPr>
              <a:t>0</a:t>
            </a:r>
            <a:endParaRPr sz="635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71349" y="3856658"/>
            <a:ext cx="2853690" cy="2931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24280" algn="l"/>
                <a:tab pos="2436495" algn="l"/>
              </a:tabLst>
            </a:pPr>
            <a:r>
              <a:rPr sz="6350" spc="5" dirty="0">
                <a:latin typeface="SimSun"/>
                <a:cs typeface="SimSun"/>
              </a:rPr>
              <a:t>8	1	6</a:t>
            </a:r>
            <a:endParaRPr sz="63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224280" algn="l"/>
                <a:tab pos="2436495" algn="l"/>
              </a:tabLst>
            </a:pPr>
            <a:r>
              <a:rPr sz="6350" spc="5" dirty="0">
                <a:latin typeface="SimSun"/>
                <a:cs typeface="SimSun"/>
              </a:rPr>
              <a:t>3	5	7</a:t>
            </a:r>
            <a:endParaRPr sz="63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224280" algn="l"/>
                <a:tab pos="2436495" algn="l"/>
              </a:tabLst>
            </a:pPr>
            <a:r>
              <a:rPr sz="6350" spc="5" dirty="0">
                <a:latin typeface="SimSun"/>
                <a:cs typeface="SimSun"/>
              </a:rPr>
              <a:t>4	9	2</a:t>
            </a:r>
            <a:endParaRPr sz="635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99175" y="3210955"/>
            <a:ext cx="732790" cy="994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350" spc="2390" dirty="0">
                <a:latin typeface="MS UI Gothic"/>
                <a:cs typeface="MS UI Gothic"/>
              </a:rPr>
              <a:t>1</a:t>
            </a:r>
            <a:endParaRPr sz="635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900" y="114300"/>
            <a:ext cx="12573000" cy="977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645414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66870" algn="l"/>
              </a:tabLst>
            </a:pPr>
            <a:r>
              <a:rPr spc="-5" dirty="0"/>
              <a:t>What is</a:t>
            </a:r>
            <a:r>
              <a:rPr spc="5" dirty="0"/>
              <a:t> </a:t>
            </a:r>
            <a:r>
              <a:rPr dirty="0"/>
              <a:t>a …	</a:t>
            </a:r>
            <a:r>
              <a:rPr spc="-5" dirty="0"/>
              <a:t>tensor?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1300" y="1139560"/>
            <a:ext cx="10579735" cy="565213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5"/>
              </a:spcBef>
              <a:buFont typeface="Arial MT"/>
              <a:buChar char="•"/>
              <a:tabLst>
                <a:tab pos="355600" algn="l"/>
                <a:tab pos="5833745" algn="l"/>
                <a:tab pos="8114665" algn="l"/>
                <a:tab pos="8719820" algn="l"/>
              </a:tabLst>
            </a:pPr>
            <a:r>
              <a:rPr sz="4400" dirty="0">
                <a:latin typeface="Times New Roman"/>
                <a:cs typeface="Times New Roman"/>
              </a:rPr>
              <a:t>A</a:t>
            </a:r>
            <a:r>
              <a:rPr sz="4400" spc="-24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002F73"/>
                </a:solidFill>
                <a:latin typeface="Times New Roman"/>
                <a:cs typeface="Times New Roman"/>
              </a:rPr>
              <a:t>tensor</a:t>
            </a:r>
            <a:r>
              <a:rPr sz="4400" b="1" spc="10" dirty="0">
                <a:solidFill>
                  <a:srgbClr val="002F73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is</a:t>
            </a:r>
            <a:r>
              <a:rPr sz="4400" spc="1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a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multi-way	extension	</a:t>
            </a:r>
            <a:r>
              <a:rPr sz="4400" dirty="0">
                <a:latin typeface="Times New Roman"/>
                <a:cs typeface="Times New Roman"/>
              </a:rPr>
              <a:t>of	a</a:t>
            </a:r>
            <a:r>
              <a:rPr sz="4400" spc="-8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matrix</a:t>
            </a:r>
            <a:endParaRPr sz="4400">
              <a:latin typeface="Times New Roman"/>
              <a:cs typeface="Times New Roman"/>
            </a:endParaRPr>
          </a:p>
          <a:p>
            <a:pPr marL="819150" lvl="1" indent="-349250">
              <a:lnSpc>
                <a:spcPct val="100000"/>
              </a:lnSpc>
              <a:spcBef>
                <a:spcPts val="815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dirty="0">
                <a:latin typeface="Times New Roman"/>
                <a:cs typeface="Times New Roman"/>
              </a:rPr>
              <a:t>A</a:t>
            </a:r>
            <a:r>
              <a:rPr sz="3800" spc="-22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multi-dimensional</a:t>
            </a:r>
            <a:r>
              <a:rPr sz="3800" spc="-2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array</a:t>
            </a:r>
            <a:endParaRPr sz="3800">
              <a:latin typeface="Times New Roman"/>
              <a:cs typeface="Times New Roman"/>
            </a:endParaRPr>
          </a:p>
          <a:p>
            <a:pPr marL="819150" lvl="1" indent="-349250">
              <a:lnSpc>
                <a:spcPct val="100000"/>
              </a:lnSpc>
              <a:spcBef>
                <a:spcPts val="840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dirty="0">
                <a:latin typeface="Times New Roman"/>
                <a:cs typeface="Times New Roman"/>
              </a:rPr>
              <a:t>A</a:t>
            </a:r>
            <a:r>
              <a:rPr sz="3800" spc="-229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multi-linear</a:t>
            </a:r>
            <a:r>
              <a:rPr sz="3800" spc="-2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map</a:t>
            </a:r>
            <a:endParaRPr sz="3800">
              <a:latin typeface="Times New Roman"/>
              <a:cs typeface="Times New Roman"/>
            </a:endParaRPr>
          </a:p>
          <a:p>
            <a:pPr marL="355600" marR="4218305" indent="-342900">
              <a:lnSpc>
                <a:spcPts val="5080"/>
              </a:lnSpc>
              <a:spcBef>
                <a:spcPts val="1280"/>
              </a:spcBef>
              <a:buFont typeface="Arial MT"/>
              <a:buChar char="•"/>
              <a:tabLst>
                <a:tab pos="355600" algn="l"/>
                <a:tab pos="960119" algn="l"/>
                <a:tab pos="3357879" algn="l"/>
              </a:tabLst>
            </a:pPr>
            <a:r>
              <a:rPr sz="4400" spc="-5" dirty="0">
                <a:latin typeface="Times New Roman"/>
                <a:cs typeface="Times New Roman"/>
              </a:rPr>
              <a:t>In	</a:t>
            </a:r>
            <a:r>
              <a:rPr sz="4400" spc="-20" dirty="0">
                <a:latin typeface="Times New Roman"/>
                <a:cs typeface="Times New Roman"/>
              </a:rPr>
              <a:t>particular,	</a:t>
            </a:r>
            <a:r>
              <a:rPr sz="4400" spc="-5" dirty="0">
                <a:latin typeface="Times New Roman"/>
                <a:cs typeface="Times New Roman"/>
              </a:rPr>
              <a:t>the</a:t>
            </a:r>
            <a:r>
              <a:rPr sz="4400" spc="-6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following </a:t>
            </a:r>
            <a:r>
              <a:rPr sz="4400" spc="-108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are</a:t>
            </a:r>
            <a:r>
              <a:rPr sz="4400" spc="-1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all</a:t>
            </a:r>
            <a:r>
              <a:rPr sz="4400" spc="-1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tensors:</a:t>
            </a:r>
            <a:endParaRPr sz="4400">
              <a:latin typeface="Times New Roman"/>
              <a:cs typeface="Times New Roman"/>
            </a:endParaRPr>
          </a:p>
          <a:p>
            <a:pPr marL="819150" lvl="1" indent="-34925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spc="-5" dirty="0">
                <a:latin typeface="Times New Roman"/>
                <a:cs typeface="Times New Roman"/>
              </a:rPr>
              <a:t>Scalars</a:t>
            </a:r>
            <a:endParaRPr sz="3800">
              <a:latin typeface="Times New Roman"/>
              <a:cs typeface="Times New Roman"/>
            </a:endParaRPr>
          </a:p>
          <a:p>
            <a:pPr marL="819150" lvl="1" indent="-349250">
              <a:lnSpc>
                <a:spcPct val="100000"/>
              </a:lnSpc>
              <a:spcBef>
                <a:spcPts val="840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spc="-65" dirty="0">
                <a:latin typeface="Times New Roman"/>
                <a:cs typeface="Times New Roman"/>
              </a:rPr>
              <a:t>Vectors</a:t>
            </a:r>
            <a:endParaRPr sz="3800">
              <a:latin typeface="Times New Roman"/>
              <a:cs typeface="Times New Roman"/>
            </a:endParaRPr>
          </a:p>
          <a:p>
            <a:pPr marL="819150" lvl="1" indent="-349250">
              <a:lnSpc>
                <a:spcPct val="100000"/>
              </a:lnSpc>
              <a:spcBef>
                <a:spcPts val="740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spc="-5" dirty="0">
                <a:latin typeface="Times New Roman"/>
                <a:cs typeface="Times New Roman"/>
              </a:rPr>
              <a:t>Matrices</a:t>
            </a:r>
            <a:endParaRPr sz="3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57998" y="4059268"/>
            <a:ext cx="3467735" cy="2656840"/>
            <a:chOff x="7757998" y="4059268"/>
            <a:chExt cx="3467735" cy="2656840"/>
          </a:xfrm>
        </p:grpSpPr>
        <p:sp>
          <p:nvSpPr>
            <p:cNvPr id="6" name="object 6"/>
            <p:cNvSpPr/>
            <p:nvPr/>
          </p:nvSpPr>
          <p:spPr>
            <a:xfrm>
              <a:off x="8295433" y="4059268"/>
              <a:ext cx="2930525" cy="2120265"/>
            </a:xfrm>
            <a:custGeom>
              <a:avLst/>
              <a:gdLst/>
              <a:ahLst/>
              <a:cxnLst/>
              <a:rect l="l" t="t" r="r" b="b"/>
              <a:pathLst>
                <a:path w="2930525" h="2120265">
                  <a:moveTo>
                    <a:pt x="0" y="0"/>
                  </a:moveTo>
                  <a:lnTo>
                    <a:pt x="2930016" y="0"/>
                  </a:lnTo>
                  <a:lnTo>
                    <a:pt x="2930016" y="2119736"/>
                  </a:lnTo>
                  <a:lnTo>
                    <a:pt x="0" y="21197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57998" y="4059268"/>
              <a:ext cx="537845" cy="2656840"/>
            </a:xfrm>
            <a:custGeom>
              <a:avLst/>
              <a:gdLst/>
              <a:ahLst/>
              <a:cxnLst/>
              <a:rect l="l" t="t" r="r" b="b"/>
              <a:pathLst>
                <a:path w="537845" h="2656840">
                  <a:moveTo>
                    <a:pt x="537434" y="0"/>
                  </a:moveTo>
                  <a:lnTo>
                    <a:pt x="0" y="536700"/>
                  </a:lnTo>
                  <a:lnTo>
                    <a:pt x="0" y="2656437"/>
                  </a:lnTo>
                  <a:lnTo>
                    <a:pt x="537434" y="2119736"/>
                  </a:lnTo>
                  <a:lnTo>
                    <a:pt x="537434" y="0"/>
                  </a:lnTo>
                  <a:close/>
                </a:path>
              </a:pathLst>
            </a:custGeom>
            <a:solidFill>
              <a:srgbClr val="3535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57998" y="6179004"/>
              <a:ext cx="3467735" cy="537210"/>
            </a:xfrm>
            <a:custGeom>
              <a:avLst/>
              <a:gdLst/>
              <a:ahLst/>
              <a:cxnLst/>
              <a:rect l="l" t="t" r="r" b="b"/>
              <a:pathLst>
                <a:path w="3467734" h="537209">
                  <a:moveTo>
                    <a:pt x="3467451" y="0"/>
                  </a:moveTo>
                  <a:lnTo>
                    <a:pt x="537434" y="0"/>
                  </a:lnTo>
                  <a:lnTo>
                    <a:pt x="0" y="536700"/>
                  </a:lnTo>
                  <a:lnTo>
                    <a:pt x="2929977" y="536700"/>
                  </a:lnTo>
                  <a:lnTo>
                    <a:pt x="3467451" y="0"/>
                  </a:lnTo>
                  <a:close/>
                </a:path>
              </a:pathLst>
            </a:custGeom>
            <a:solidFill>
              <a:srgbClr val="AFAF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57998" y="4059268"/>
              <a:ext cx="3467735" cy="537210"/>
            </a:xfrm>
            <a:custGeom>
              <a:avLst/>
              <a:gdLst/>
              <a:ahLst/>
              <a:cxnLst/>
              <a:rect l="l" t="t" r="r" b="b"/>
              <a:pathLst>
                <a:path w="3467734" h="537210">
                  <a:moveTo>
                    <a:pt x="3467451" y="0"/>
                  </a:moveTo>
                  <a:lnTo>
                    <a:pt x="537434" y="0"/>
                  </a:lnTo>
                  <a:lnTo>
                    <a:pt x="0" y="536700"/>
                  </a:lnTo>
                  <a:lnTo>
                    <a:pt x="2929977" y="536700"/>
                  </a:lnTo>
                  <a:lnTo>
                    <a:pt x="3467451" y="0"/>
                  </a:lnTo>
                  <a:close/>
                </a:path>
              </a:pathLst>
            </a:custGeom>
            <a:solidFill>
              <a:srgbClr val="4D4D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87976" y="4059268"/>
              <a:ext cx="537845" cy="2656840"/>
            </a:xfrm>
            <a:custGeom>
              <a:avLst/>
              <a:gdLst/>
              <a:ahLst/>
              <a:cxnLst/>
              <a:rect l="l" t="t" r="r" b="b"/>
              <a:pathLst>
                <a:path w="537845" h="2656840">
                  <a:moveTo>
                    <a:pt x="537474" y="0"/>
                  </a:moveTo>
                  <a:lnTo>
                    <a:pt x="0" y="536700"/>
                  </a:lnTo>
                  <a:lnTo>
                    <a:pt x="0" y="2656437"/>
                  </a:lnTo>
                  <a:lnTo>
                    <a:pt x="537474" y="2119736"/>
                  </a:lnTo>
                  <a:lnTo>
                    <a:pt x="537474" y="0"/>
                  </a:lnTo>
                  <a:close/>
                </a:path>
              </a:pathLst>
            </a:custGeom>
            <a:solidFill>
              <a:srgbClr val="D7D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57998" y="4595968"/>
              <a:ext cx="2930525" cy="2120265"/>
            </a:xfrm>
            <a:custGeom>
              <a:avLst/>
              <a:gdLst/>
              <a:ahLst/>
              <a:cxnLst/>
              <a:rect l="l" t="t" r="r" b="b"/>
              <a:pathLst>
                <a:path w="2930525" h="2120265">
                  <a:moveTo>
                    <a:pt x="0" y="0"/>
                  </a:moveTo>
                  <a:lnTo>
                    <a:pt x="2929977" y="0"/>
                  </a:lnTo>
                  <a:lnTo>
                    <a:pt x="2929977" y="2119736"/>
                  </a:lnTo>
                  <a:lnTo>
                    <a:pt x="0" y="21197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900" y="114300"/>
            <a:ext cx="12573000" cy="977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300" y="76200"/>
            <a:ext cx="645414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66870" algn="l"/>
              </a:tabLst>
            </a:pPr>
            <a:r>
              <a:rPr spc="-5" dirty="0"/>
              <a:t>What is</a:t>
            </a:r>
            <a:r>
              <a:rPr spc="5" dirty="0"/>
              <a:t> </a:t>
            </a:r>
            <a:r>
              <a:rPr dirty="0"/>
              <a:t>a …	</a:t>
            </a:r>
            <a:r>
              <a:rPr spc="-5" dirty="0"/>
              <a:t>tensor?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1300" y="1139560"/>
            <a:ext cx="10579735" cy="565213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5"/>
              </a:spcBef>
              <a:buFont typeface="Arial MT"/>
              <a:buChar char="•"/>
              <a:tabLst>
                <a:tab pos="355600" algn="l"/>
                <a:tab pos="5833745" algn="l"/>
                <a:tab pos="8114665" algn="l"/>
                <a:tab pos="8719820" algn="l"/>
              </a:tabLst>
            </a:pPr>
            <a:r>
              <a:rPr sz="4400" dirty="0">
                <a:latin typeface="Times New Roman"/>
                <a:cs typeface="Times New Roman"/>
              </a:rPr>
              <a:t>A</a:t>
            </a:r>
            <a:r>
              <a:rPr sz="4400" spc="-24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002F73"/>
                </a:solidFill>
                <a:latin typeface="Times New Roman"/>
                <a:cs typeface="Times New Roman"/>
              </a:rPr>
              <a:t>tensor</a:t>
            </a:r>
            <a:r>
              <a:rPr sz="4400" b="1" spc="10" dirty="0">
                <a:solidFill>
                  <a:srgbClr val="002F73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is</a:t>
            </a:r>
            <a:r>
              <a:rPr sz="4400" spc="1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a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multi-way	extension	</a:t>
            </a:r>
            <a:r>
              <a:rPr sz="4400" dirty="0">
                <a:latin typeface="Times New Roman"/>
                <a:cs typeface="Times New Roman"/>
              </a:rPr>
              <a:t>of	a</a:t>
            </a:r>
            <a:r>
              <a:rPr sz="4400" spc="-8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matrix</a:t>
            </a:r>
            <a:endParaRPr sz="4400">
              <a:latin typeface="Times New Roman"/>
              <a:cs typeface="Times New Roman"/>
            </a:endParaRPr>
          </a:p>
          <a:p>
            <a:pPr marL="819150" lvl="1" indent="-349250">
              <a:lnSpc>
                <a:spcPct val="100000"/>
              </a:lnSpc>
              <a:spcBef>
                <a:spcPts val="815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dirty="0">
                <a:latin typeface="Times New Roman"/>
                <a:cs typeface="Times New Roman"/>
              </a:rPr>
              <a:t>A</a:t>
            </a:r>
            <a:r>
              <a:rPr sz="3800" spc="-22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multi-dimensional</a:t>
            </a:r>
            <a:r>
              <a:rPr sz="3800" spc="-2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array</a:t>
            </a:r>
            <a:endParaRPr sz="3800">
              <a:latin typeface="Times New Roman"/>
              <a:cs typeface="Times New Roman"/>
            </a:endParaRPr>
          </a:p>
          <a:p>
            <a:pPr marL="819150" lvl="1" indent="-349250">
              <a:lnSpc>
                <a:spcPct val="100000"/>
              </a:lnSpc>
              <a:spcBef>
                <a:spcPts val="840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dirty="0">
                <a:latin typeface="Times New Roman"/>
                <a:cs typeface="Times New Roman"/>
              </a:rPr>
              <a:t>A</a:t>
            </a:r>
            <a:r>
              <a:rPr sz="3800" spc="-229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multi-linear</a:t>
            </a:r>
            <a:r>
              <a:rPr sz="3800" spc="-2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map</a:t>
            </a:r>
            <a:endParaRPr sz="3800">
              <a:latin typeface="Times New Roman"/>
              <a:cs typeface="Times New Roman"/>
            </a:endParaRPr>
          </a:p>
          <a:p>
            <a:pPr marL="355600" marR="4218305" indent="-342900">
              <a:lnSpc>
                <a:spcPts val="5080"/>
              </a:lnSpc>
              <a:spcBef>
                <a:spcPts val="1280"/>
              </a:spcBef>
              <a:buFont typeface="Arial MT"/>
              <a:buChar char="•"/>
              <a:tabLst>
                <a:tab pos="355600" algn="l"/>
                <a:tab pos="960119" algn="l"/>
                <a:tab pos="3357879" algn="l"/>
              </a:tabLst>
            </a:pPr>
            <a:r>
              <a:rPr sz="4400" spc="-5" dirty="0">
                <a:latin typeface="Times New Roman"/>
                <a:cs typeface="Times New Roman"/>
              </a:rPr>
              <a:t>In	</a:t>
            </a:r>
            <a:r>
              <a:rPr sz="4400" spc="-20" dirty="0">
                <a:latin typeface="Times New Roman"/>
                <a:cs typeface="Times New Roman"/>
              </a:rPr>
              <a:t>particular,	</a:t>
            </a:r>
            <a:r>
              <a:rPr sz="4400" spc="-5" dirty="0">
                <a:latin typeface="Times New Roman"/>
                <a:cs typeface="Times New Roman"/>
              </a:rPr>
              <a:t>the</a:t>
            </a:r>
            <a:r>
              <a:rPr sz="4400" spc="-6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following </a:t>
            </a:r>
            <a:r>
              <a:rPr sz="4400" spc="-108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are</a:t>
            </a:r>
            <a:r>
              <a:rPr sz="4400" spc="-1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all</a:t>
            </a:r>
            <a:r>
              <a:rPr sz="4400" spc="-1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tensors:</a:t>
            </a:r>
            <a:endParaRPr sz="4400">
              <a:latin typeface="Times New Roman"/>
              <a:cs typeface="Times New Roman"/>
            </a:endParaRPr>
          </a:p>
          <a:p>
            <a:pPr marL="819150" lvl="1" indent="-34925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spc="-5" dirty="0">
                <a:latin typeface="Times New Roman"/>
                <a:cs typeface="Times New Roman"/>
              </a:rPr>
              <a:t>Scalars</a:t>
            </a:r>
            <a:endParaRPr sz="3800">
              <a:latin typeface="Times New Roman"/>
              <a:cs typeface="Times New Roman"/>
            </a:endParaRPr>
          </a:p>
          <a:p>
            <a:pPr marL="819150" lvl="1" indent="-349250">
              <a:lnSpc>
                <a:spcPct val="100000"/>
              </a:lnSpc>
              <a:spcBef>
                <a:spcPts val="840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spc="-65" dirty="0">
                <a:latin typeface="Times New Roman"/>
                <a:cs typeface="Times New Roman"/>
              </a:rPr>
              <a:t>Vectors</a:t>
            </a:r>
            <a:endParaRPr sz="3800">
              <a:latin typeface="Times New Roman"/>
              <a:cs typeface="Times New Roman"/>
            </a:endParaRPr>
          </a:p>
          <a:p>
            <a:pPr marL="819150" lvl="1" indent="-349250">
              <a:lnSpc>
                <a:spcPct val="100000"/>
              </a:lnSpc>
              <a:spcBef>
                <a:spcPts val="740"/>
              </a:spcBef>
              <a:buFont typeface="Arial MT"/>
              <a:buChar char="–"/>
              <a:tabLst>
                <a:tab pos="819150" algn="l"/>
              </a:tabLst>
            </a:pPr>
            <a:r>
              <a:rPr sz="3800" spc="-5" dirty="0">
                <a:latin typeface="Times New Roman"/>
                <a:cs typeface="Times New Roman"/>
              </a:rPr>
              <a:t>Matrices</a:t>
            </a:r>
            <a:endParaRPr sz="3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86487" y="4105205"/>
            <a:ext cx="3404235" cy="2597785"/>
            <a:chOff x="7786487" y="4105205"/>
            <a:chExt cx="3404235" cy="2597785"/>
          </a:xfrm>
        </p:grpSpPr>
        <p:sp>
          <p:nvSpPr>
            <p:cNvPr id="6" name="object 6"/>
            <p:cNvSpPr/>
            <p:nvPr/>
          </p:nvSpPr>
          <p:spPr>
            <a:xfrm>
              <a:off x="9816595" y="5454242"/>
              <a:ext cx="1374140" cy="993140"/>
            </a:xfrm>
            <a:custGeom>
              <a:avLst/>
              <a:gdLst/>
              <a:ahLst/>
              <a:cxnLst/>
              <a:rect l="l" t="t" r="r" b="b"/>
              <a:pathLst>
                <a:path w="1374140" h="993139">
                  <a:moveTo>
                    <a:pt x="0" y="0"/>
                  </a:moveTo>
                  <a:lnTo>
                    <a:pt x="1373967" y="0"/>
                  </a:lnTo>
                  <a:lnTo>
                    <a:pt x="1373967" y="992793"/>
                  </a:lnTo>
                  <a:lnTo>
                    <a:pt x="0" y="992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64569" y="5454242"/>
              <a:ext cx="252095" cy="1244600"/>
            </a:xfrm>
            <a:custGeom>
              <a:avLst/>
              <a:gdLst/>
              <a:ahLst/>
              <a:cxnLst/>
              <a:rect l="l" t="t" r="r" b="b"/>
              <a:pathLst>
                <a:path w="252095" h="1244600">
                  <a:moveTo>
                    <a:pt x="252026" y="0"/>
                  </a:moveTo>
                  <a:lnTo>
                    <a:pt x="0" y="251423"/>
                  </a:lnTo>
                  <a:lnTo>
                    <a:pt x="0" y="1244174"/>
                  </a:lnTo>
                  <a:lnTo>
                    <a:pt x="252026" y="992793"/>
                  </a:lnTo>
                  <a:lnTo>
                    <a:pt x="252026" y="0"/>
                  </a:lnTo>
                  <a:close/>
                </a:path>
              </a:pathLst>
            </a:custGeom>
            <a:solidFill>
              <a:srgbClr val="3535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564569" y="6447035"/>
              <a:ext cx="1626235" cy="251460"/>
            </a:xfrm>
            <a:custGeom>
              <a:avLst/>
              <a:gdLst/>
              <a:ahLst/>
              <a:cxnLst/>
              <a:rect l="l" t="t" r="r" b="b"/>
              <a:pathLst>
                <a:path w="1626234" h="251459">
                  <a:moveTo>
                    <a:pt x="1625993" y="0"/>
                  </a:moveTo>
                  <a:lnTo>
                    <a:pt x="252026" y="0"/>
                  </a:lnTo>
                  <a:lnTo>
                    <a:pt x="0" y="251381"/>
                  </a:lnTo>
                  <a:lnTo>
                    <a:pt x="1373968" y="251381"/>
                  </a:lnTo>
                  <a:lnTo>
                    <a:pt x="1625993" y="0"/>
                  </a:lnTo>
                  <a:close/>
                </a:path>
              </a:pathLst>
            </a:custGeom>
            <a:solidFill>
              <a:srgbClr val="AFAF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64569" y="5454242"/>
              <a:ext cx="1626235" cy="251460"/>
            </a:xfrm>
            <a:custGeom>
              <a:avLst/>
              <a:gdLst/>
              <a:ahLst/>
              <a:cxnLst/>
              <a:rect l="l" t="t" r="r" b="b"/>
              <a:pathLst>
                <a:path w="1626234" h="251460">
                  <a:moveTo>
                    <a:pt x="1625993" y="0"/>
                  </a:moveTo>
                  <a:lnTo>
                    <a:pt x="252026" y="0"/>
                  </a:lnTo>
                  <a:lnTo>
                    <a:pt x="0" y="251423"/>
                  </a:lnTo>
                  <a:lnTo>
                    <a:pt x="1373968" y="251423"/>
                  </a:lnTo>
                  <a:lnTo>
                    <a:pt x="1625993" y="0"/>
                  </a:lnTo>
                  <a:close/>
                </a:path>
              </a:pathLst>
            </a:custGeom>
            <a:solidFill>
              <a:srgbClr val="4D4D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8537" y="5454242"/>
              <a:ext cx="252095" cy="1244600"/>
            </a:xfrm>
            <a:custGeom>
              <a:avLst/>
              <a:gdLst/>
              <a:ahLst/>
              <a:cxnLst/>
              <a:rect l="l" t="t" r="r" b="b"/>
              <a:pathLst>
                <a:path w="252095" h="1244600">
                  <a:moveTo>
                    <a:pt x="252025" y="0"/>
                  </a:moveTo>
                  <a:lnTo>
                    <a:pt x="0" y="251423"/>
                  </a:lnTo>
                  <a:lnTo>
                    <a:pt x="0" y="1244174"/>
                  </a:lnTo>
                  <a:lnTo>
                    <a:pt x="252025" y="992793"/>
                  </a:lnTo>
                  <a:lnTo>
                    <a:pt x="252025" y="0"/>
                  </a:lnTo>
                  <a:close/>
                </a:path>
              </a:pathLst>
            </a:custGeom>
            <a:solidFill>
              <a:srgbClr val="D7D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64569" y="5705665"/>
              <a:ext cx="1374140" cy="993140"/>
            </a:xfrm>
            <a:custGeom>
              <a:avLst/>
              <a:gdLst/>
              <a:ahLst/>
              <a:cxnLst/>
              <a:rect l="l" t="t" r="r" b="b"/>
              <a:pathLst>
                <a:path w="1374140" h="993140">
                  <a:moveTo>
                    <a:pt x="0" y="0"/>
                  </a:moveTo>
                  <a:lnTo>
                    <a:pt x="1373968" y="0"/>
                  </a:lnTo>
                  <a:lnTo>
                    <a:pt x="1373968" y="992751"/>
                  </a:lnTo>
                  <a:lnTo>
                    <a:pt x="0" y="992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71930" y="4105205"/>
              <a:ext cx="1374140" cy="993140"/>
            </a:xfrm>
            <a:custGeom>
              <a:avLst/>
              <a:gdLst/>
              <a:ahLst/>
              <a:cxnLst/>
              <a:rect l="l" t="t" r="r" b="b"/>
              <a:pathLst>
                <a:path w="1374140" h="993139">
                  <a:moveTo>
                    <a:pt x="0" y="0"/>
                  </a:moveTo>
                  <a:lnTo>
                    <a:pt x="1373968" y="0"/>
                  </a:lnTo>
                  <a:lnTo>
                    <a:pt x="1373968" y="992807"/>
                  </a:lnTo>
                  <a:lnTo>
                    <a:pt x="0" y="992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19904" y="4105205"/>
              <a:ext cx="252095" cy="1244600"/>
            </a:xfrm>
            <a:custGeom>
              <a:avLst/>
              <a:gdLst/>
              <a:ahLst/>
              <a:cxnLst/>
              <a:rect l="l" t="t" r="r" b="b"/>
              <a:pathLst>
                <a:path w="252095" h="1244600">
                  <a:moveTo>
                    <a:pt x="252026" y="0"/>
                  </a:moveTo>
                  <a:lnTo>
                    <a:pt x="0" y="251367"/>
                  </a:lnTo>
                  <a:lnTo>
                    <a:pt x="0" y="1244177"/>
                  </a:lnTo>
                  <a:lnTo>
                    <a:pt x="252026" y="992807"/>
                  </a:lnTo>
                  <a:lnTo>
                    <a:pt x="252026" y="0"/>
                  </a:lnTo>
                  <a:close/>
                </a:path>
              </a:pathLst>
            </a:custGeom>
            <a:solidFill>
              <a:srgbClr val="3535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19904" y="5098012"/>
              <a:ext cx="1626235" cy="251460"/>
            </a:xfrm>
            <a:custGeom>
              <a:avLst/>
              <a:gdLst/>
              <a:ahLst/>
              <a:cxnLst/>
              <a:rect l="l" t="t" r="r" b="b"/>
              <a:pathLst>
                <a:path w="1626234" h="251460">
                  <a:moveTo>
                    <a:pt x="1625994" y="0"/>
                  </a:moveTo>
                  <a:lnTo>
                    <a:pt x="252026" y="0"/>
                  </a:lnTo>
                  <a:lnTo>
                    <a:pt x="0" y="251369"/>
                  </a:lnTo>
                  <a:lnTo>
                    <a:pt x="1373969" y="251369"/>
                  </a:lnTo>
                  <a:lnTo>
                    <a:pt x="1625994" y="0"/>
                  </a:lnTo>
                  <a:close/>
                </a:path>
              </a:pathLst>
            </a:custGeom>
            <a:solidFill>
              <a:srgbClr val="AFAF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19904" y="4105205"/>
              <a:ext cx="1626235" cy="251460"/>
            </a:xfrm>
            <a:custGeom>
              <a:avLst/>
              <a:gdLst/>
              <a:ahLst/>
              <a:cxnLst/>
              <a:rect l="l" t="t" r="r" b="b"/>
              <a:pathLst>
                <a:path w="1626234" h="251460">
                  <a:moveTo>
                    <a:pt x="1625994" y="0"/>
                  </a:moveTo>
                  <a:lnTo>
                    <a:pt x="252026" y="0"/>
                  </a:lnTo>
                  <a:lnTo>
                    <a:pt x="0" y="251367"/>
                  </a:lnTo>
                  <a:lnTo>
                    <a:pt x="1373969" y="251367"/>
                  </a:lnTo>
                  <a:lnTo>
                    <a:pt x="1625994" y="0"/>
                  </a:lnTo>
                  <a:close/>
                </a:path>
              </a:pathLst>
            </a:custGeom>
            <a:solidFill>
              <a:srgbClr val="4D4D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93874" y="4105205"/>
              <a:ext cx="252095" cy="1244600"/>
            </a:xfrm>
            <a:custGeom>
              <a:avLst/>
              <a:gdLst/>
              <a:ahLst/>
              <a:cxnLst/>
              <a:rect l="l" t="t" r="r" b="b"/>
              <a:pathLst>
                <a:path w="252095" h="1244600">
                  <a:moveTo>
                    <a:pt x="252025" y="0"/>
                  </a:moveTo>
                  <a:lnTo>
                    <a:pt x="0" y="251367"/>
                  </a:lnTo>
                  <a:lnTo>
                    <a:pt x="0" y="1244177"/>
                  </a:lnTo>
                  <a:lnTo>
                    <a:pt x="252025" y="992807"/>
                  </a:lnTo>
                  <a:lnTo>
                    <a:pt x="252025" y="0"/>
                  </a:lnTo>
                  <a:close/>
                </a:path>
              </a:pathLst>
            </a:custGeom>
            <a:solidFill>
              <a:srgbClr val="D7D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19904" y="4356572"/>
              <a:ext cx="1374140" cy="993140"/>
            </a:xfrm>
            <a:custGeom>
              <a:avLst/>
              <a:gdLst/>
              <a:ahLst/>
              <a:cxnLst/>
              <a:rect l="l" t="t" r="r" b="b"/>
              <a:pathLst>
                <a:path w="1374140" h="993139">
                  <a:moveTo>
                    <a:pt x="0" y="0"/>
                  </a:moveTo>
                  <a:lnTo>
                    <a:pt x="1373969" y="0"/>
                  </a:lnTo>
                  <a:lnTo>
                    <a:pt x="1373969" y="992809"/>
                  </a:lnTo>
                  <a:lnTo>
                    <a:pt x="0" y="9928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816595" y="4105757"/>
              <a:ext cx="1374140" cy="993140"/>
            </a:xfrm>
            <a:custGeom>
              <a:avLst/>
              <a:gdLst/>
              <a:ahLst/>
              <a:cxnLst/>
              <a:rect l="l" t="t" r="r" b="b"/>
              <a:pathLst>
                <a:path w="1374140" h="993139">
                  <a:moveTo>
                    <a:pt x="0" y="0"/>
                  </a:moveTo>
                  <a:lnTo>
                    <a:pt x="1373967" y="0"/>
                  </a:lnTo>
                  <a:lnTo>
                    <a:pt x="1373967" y="992807"/>
                  </a:lnTo>
                  <a:lnTo>
                    <a:pt x="0" y="992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564569" y="4105757"/>
              <a:ext cx="252095" cy="1244600"/>
            </a:xfrm>
            <a:custGeom>
              <a:avLst/>
              <a:gdLst/>
              <a:ahLst/>
              <a:cxnLst/>
              <a:rect l="l" t="t" r="r" b="b"/>
              <a:pathLst>
                <a:path w="252095" h="1244600">
                  <a:moveTo>
                    <a:pt x="252026" y="0"/>
                  </a:moveTo>
                  <a:lnTo>
                    <a:pt x="0" y="251367"/>
                  </a:lnTo>
                  <a:lnTo>
                    <a:pt x="0" y="1244174"/>
                  </a:lnTo>
                  <a:lnTo>
                    <a:pt x="252026" y="992807"/>
                  </a:lnTo>
                  <a:lnTo>
                    <a:pt x="252026" y="0"/>
                  </a:lnTo>
                  <a:close/>
                </a:path>
              </a:pathLst>
            </a:custGeom>
            <a:solidFill>
              <a:srgbClr val="3535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564569" y="5098564"/>
              <a:ext cx="1626235" cy="251460"/>
            </a:xfrm>
            <a:custGeom>
              <a:avLst/>
              <a:gdLst/>
              <a:ahLst/>
              <a:cxnLst/>
              <a:rect l="l" t="t" r="r" b="b"/>
              <a:pathLst>
                <a:path w="1626234" h="251460">
                  <a:moveTo>
                    <a:pt x="1625993" y="0"/>
                  </a:moveTo>
                  <a:lnTo>
                    <a:pt x="252026" y="0"/>
                  </a:lnTo>
                  <a:lnTo>
                    <a:pt x="0" y="251367"/>
                  </a:lnTo>
                  <a:lnTo>
                    <a:pt x="1373968" y="251367"/>
                  </a:lnTo>
                  <a:lnTo>
                    <a:pt x="1625993" y="0"/>
                  </a:lnTo>
                  <a:close/>
                </a:path>
              </a:pathLst>
            </a:custGeom>
            <a:solidFill>
              <a:srgbClr val="AFAF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564569" y="4105757"/>
              <a:ext cx="1626235" cy="251460"/>
            </a:xfrm>
            <a:custGeom>
              <a:avLst/>
              <a:gdLst/>
              <a:ahLst/>
              <a:cxnLst/>
              <a:rect l="l" t="t" r="r" b="b"/>
              <a:pathLst>
                <a:path w="1626234" h="251460">
                  <a:moveTo>
                    <a:pt x="1625993" y="0"/>
                  </a:moveTo>
                  <a:lnTo>
                    <a:pt x="252026" y="0"/>
                  </a:lnTo>
                  <a:lnTo>
                    <a:pt x="0" y="251367"/>
                  </a:lnTo>
                  <a:lnTo>
                    <a:pt x="1373968" y="251367"/>
                  </a:lnTo>
                  <a:lnTo>
                    <a:pt x="1625993" y="0"/>
                  </a:lnTo>
                  <a:close/>
                </a:path>
              </a:pathLst>
            </a:custGeom>
            <a:solidFill>
              <a:srgbClr val="4D4D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938537" y="4105757"/>
              <a:ext cx="252095" cy="1244600"/>
            </a:xfrm>
            <a:custGeom>
              <a:avLst/>
              <a:gdLst/>
              <a:ahLst/>
              <a:cxnLst/>
              <a:rect l="l" t="t" r="r" b="b"/>
              <a:pathLst>
                <a:path w="252095" h="1244600">
                  <a:moveTo>
                    <a:pt x="252025" y="0"/>
                  </a:moveTo>
                  <a:lnTo>
                    <a:pt x="0" y="251367"/>
                  </a:lnTo>
                  <a:lnTo>
                    <a:pt x="0" y="1244174"/>
                  </a:lnTo>
                  <a:lnTo>
                    <a:pt x="252025" y="992807"/>
                  </a:lnTo>
                  <a:lnTo>
                    <a:pt x="252025" y="0"/>
                  </a:lnTo>
                  <a:close/>
                </a:path>
              </a:pathLst>
            </a:custGeom>
            <a:solidFill>
              <a:srgbClr val="D7D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564569" y="4357124"/>
              <a:ext cx="1374140" cy="993140"/>
            </a:xfrm>
            <a:custGeom>
              <a:avLst/>
              <a:gdLst/>
              <a:ahLst/>
              <a:cxnLst/>
              <a:rect l="l" t="t" r="r" b="b"/>
              <a:pathLst>
                <a:path w="1374140" h="993139">
                  <a:moveTo>
                    <a:pt x="0" y="0"/>
                  </a:moveTo>
                  <a:lnTo>
                    <a:pt x="1373968" y="0"/>
                  </a:lnTo>
                  <a:lnTo>
                    <a:pt x="1373968" y="992807"/>
                  </a:lnTo>
                  <a:lnTo>
                    <a:pt x="0" y="992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55570" y="5454242"/>
              <a:ext cx="1374140" cy="993140"/>
            </a:xfrm>
            <a:custGeom>
              <a:avLst/>
              <a:gdLst/>
              <a:ahLst/>
              <a:cxnLst/>
              <a:rect l="l" t="t" r="r" b="b"/>
              <a:pathLst>
                <a:path w="1374140" h="993139">
                  <a:moveTo>
                    <a:pt x="0" y="0"/>
                  </a:moveTo>
                  <a:lnTo>
                    <a:pt x="1373968" y="0"/>
                  </a:lnTo>
                  <a:lnTo>
                    <a:pt x="1373968" y="992793"/>
                  </a:lnTo>
                  <a:lnTo>
                    <a:pt x="0" y="992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803544" y="5454242"/>
              <a:ext cx="252095" cy="1244600"/>
            </a:xfrm>
            <a:custGeom>
              <a:avLst/>
              <a:gdLst/>
              <a:ahLst/>
              <a:cxnLst/>
              <a:rect l="l" t="t" r="r" b="b"/>
              <a:pathLst>
                <a:path w="252095" h="1244600">
                  <a:moveTo>
                    <a:pt x="252026" y="0"/>
                  </a:moveTo>
                  <a:lnTo>
                    <a:pt x="0" y="251423"/>
                  </a:lnTo>
                  <a:lnTo>
                    <a:pt x="0" y="1244174"/>
                  </a:lnTo>
                  <a:lnTo>
                    <a:pt x="252026" y="992793"/>
                  </a:lnTo>
                  <a:lnTo>
                    <a:pt x="252026" y="0"/>
                  </a:lnTo>
                  <a:close/>
                </a:path>
              </a:pathLst>
            </a:custGeom>
            <a:solidFill>
              <a:srgbClr val="3535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03544" y="6447035"/>
              <a:ext cx="1626235" cy="251460"/>
            </a:xfrm>
            <a:custGeom>
              <a:avLst/>
              <a:gdLst/>
              <a:ahLst/>
              <a:cxnLst/>
              <a:rect l="l" t="t" r="r" b="b"/>
              <a:pathLst>
                <a:path w="1626234" h="251459">
                  <a:moveTo>
                    <a:pt x="1625994" y="0"/>
                  </a:moveTo>
                  <a:lnTo>
                    <a:pt x="252026" y="0"/>
                  </a:lnTo>
                  <a:lnTo>
                    <a:pt x="0" y="251381"/>
                  </a:lnTo>
                  <a:lnTo>
                    <a:pt x="1373969" y="251381"/>
                  </a:lnTo>
                  <a:lnTo>
                    <a:pt x="1625994" y="0"/>
                  </a:lnTo>
                  <a:close/>
                </a:path>
              </a:pathLst>
            </a:custGeom>
            <a:solidFill>
              <a:srgbClr val="AFAF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03544" y="5454242"/>
              <a:ext cx="1626235" cy="251460"/>
            </a:xfrm>
            <a:custGeom>
              <a:avLst/>
              <a:gdLst/>
              <a:ahLst/>
              <a:cxnLst/>
              <a:rect l="l" t="t" r="r" b="b"/>
              <a:pathLst>
                <a:path w="1626234" h="251460">
                  <a:moveTo>
                    <a:pt x="1625994" y="0"/>
                  </a:moveTo>
                  <a:lnTo>
                    <a:pt x="252026" y="0"/>
                  </a:lnTo>
                  <a:lnTo>
                    <a:pt x="0" y="251423"/>
                  </a:lnTo>
                  <a:lnTo>
                    <a:pt x="1373969" y="251423"/>
                  </a:lnTo>
                  <a:lnTo>
                    <a:pt x="1625994" y="0"/>
                  </a:lnTo>
                  <a:close/>
                </a:path>
              </a:pathLst>
            </a:custGeom>
            <a:solidFill>
              <a:srgbClr val="4D4D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177514" y="5454242"/>
              <a:ext cx="252095" cy="1244600"/>
            </a:xfrm>
            <a:custGeom>
              <a:avLst/>
              <a:gdLst/>
              <a:ahLst/>
              <a:cxnLst/>
              <a:rect l="l" t="t" r="r" b="b"/>
              <a:pathLst>
                <a:path w="252095" h="1244600">
                  <a:moveTo>
                    <a:pt x="252025" y="0"/>
                  </a:moveTo>
                  <a:lnTo>
                    <a:pt x="0" y="251423"/>
                  </a:lnTo>
                  <a:lnTo>
                    <a:pt x="0" y="1244174"/>
                  </a:lnTo>
                  <a:lnTo>
                    <a:pt x="252025" y="992793"/>
                  </a:lnTo>
                  <a:lnTo>
                    <a:pt x="252025" y="0"/>
                  </a:lnTo>
                  <a:close/>
                </a:path>
              </a:pathLst>
            </a:custGeom>
            <a:solidFill>
              <a:srgbClr val="D7D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803544" y="5705665"/>
              <a:ext cx="1374140" cy="993140"/>
            </a:xfrm>
            <a:custGeom>
              <a:avLst/>
              <a:gdLst/>
              <a:ahLst/>
              <a:cxnLst/>
              <a:rect l="l" t="t" r="r" b="b"/>
              <a:pathLst>
                <a:path w="1374140" h="993140">
                  <a:moveTo>
                    <a:pt x="0" y="0"/>
                  </a:moveTo>
                  <a:lnTo>
                    <a:pt x="1373969" y="0"/>
                  </a:lnTo>
                  <a:lnTo>
                    <a:pt x="1373969" y="992751"/>
                  </a:lnTo>
                  <a:lnTo>
                    <a:pt x="0" y="992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90947" y="4328856"/>
              <a:ext cx="3161030" cy="2369820"/>
            </a:xfrm>
            <a:custGeom>
              <a:avLst/>
              <a:gdLst/>
              <a:ahLst/>
              <a:cxnLst/>
              <a:rect l="l" t="t" r="r" b="b"/>
              <a:pathLst>
                <a:path w="3161029" h="2369820">
                  <a:moveTo>
                    <a:pt x="0" y="0"/>
                  </a:moveTo>
                  <a:lnTo>
                    <a:pt x="3160897" y="0"/>
                  </a:lnTo>
                  <a:lnTo>
                    <a:pt x="3160897" y="2369394"/>
                  </a:lnTo>
                  <a:lnTo>
                    <a:pt x="0" y="2369394"/>
                  </a:lnTo>
                  <a:lnTo>
                    <a:pt x="0" y="0"/>
                  </a:lnTo>
                  <a:close/>
                </a:path>
              </a:pathLst>
            </a:custGeom>
            <a:ln w="89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1088</Words>
  <Application>Microsoft Office PowerPoint</Application>
  <PresentationFormat>Custom</PresentationFormat>
  <Paragraphs>680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Introduction to Tensors</vt:lpstr>
      <vt:lpstr>Tensors</vt:lpstr>
      <vt:lpstr>I admire the elegance of your method of computation; it must  be nice to ride through these fields upon the horse of true  mathematics while the like of us have to make our way  laboriously on foot.</vt:lpstr>
      <vt:lpstr>What is a … tensor?</vt:lpstr>
      <vt:lpstr>What is a … tensor?</vt:lpstr>
      <vt:lpstr>What is a … tensor?</vt:lpstr>
      <vt:lpstr>What is a … tensor?</vt:lpstr>
      <vt:lpstr>What is a … tensor?</vt:lpstr>
      <vt:lpstr>What is a … tensor?</vt:lpstr>
      <vt:lpstr>Why Tensors?</vt:lpstr>
      <vt:lpstr>Terminology</vt:lpstr>
      <vt:lpstr>Fibres and Slices</vt:lpstr>
      <vt:lpstr>Basic Operations</vt:lpstr>
      <vt:lpstr>Tensor Matricization</vt:lpstr>
      <vt:lpstr>Matricization Example</vt:lpstr>
      <vt:lpstr>Matricization Example</vt:lpstr>
      <vt:lpstr>Matricization Example</vt:lpstr>
      <vt:lpstr>Matricization Example</vt:lpstr>
      <vt:lpstr>Another matricization example</vt:lpstr>
      <vt:lpstr>Tensor Multiplication</vt:lpstr>
      <vt:lpstr>Kronecker Matrix Product</vt:lpstr>
      <vt:lpstr>Khatri–Rao Matrix Product</vt:lpstr>
      <vt:lpstr>Hadamard Matrix Product</vt:lpstr>
      <vt:lpstr>Some identities</vt:lpstr>
      <vt:lpstr>Tensor Decompositions and Rank</vt:lpstr>
      <vt:lpstr>Tensor Decompositions and Rank</vt:lpstr>
      <vt:lpstr>Rank-1 Tensors</vt:lpstr>
      <vt:lpstr>Rank-1 Tensors</vt:lpstr>
      <vt:lpstr>The CP Tensor Decomposition</vt:lpstr>
      <vt:lpstr>More on CP</vt:lpstr>
      <vt:lpstr>CANDECOM, PARAFAC, ...</vt:lpstr>
      <vt:lpstr>Another View on the CP</vt:lpstr>
      <vt:lpstr>Solving CP: The ALS Approach</vt:lpstr>
      <vt:lpstr>Solving CP: The ALS Approach</vt:lpstr>
      <vt:lpstr>Solving CP: The ALS Approach</vt:lpstr>
      <vt:lpstr>Solving CP: The ALS Approach</vt:lpstr>
      <vt:lpstr>Solving CP: The ALS Approach</vt:lpstr>
      <vt:lpstr>Tensor Rank</vt:lpstr>
      <vt:lpstr>Tensor Rank Oddities #1</vt:lpstr>
      <vt:lpstr>Tensor Rank Oddities #1</vt:lpstr>
      <vt:lpstr>Tensor Rank Oddities #1</vt:lpstr>
      <vt:lpstr>Tensor Rank Oddities #1</vt:lpstr>
      <vt:lpstr>Tensor Rank Oddities #2</vt:lpstr>
      <vt:lpstr>Tensor Rank Oddities #3</vt:lpstr>
      <vt:lpstr>The Tucker Tensor Decomposition</vt:lpstr>
      <vt:lpstr>Tucker Decomposition</vt:lpstr>
      <vt:lpstr>Higher-Order SVD (HOSVD)</vt:lpstr>
      <vt:lpstr>Wrap-up</vt:lpstr>
      <vt:lpstr>Suggested Reading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Tensors</dc:title>
  <dc:creator>Dr Bhawana Rudra</dc:creator>
  <cp:lastModifiedBy>Dr Bhawana Rudra</cp:lastModifiedBy>
  <cp:revision>3</cp:revision>
  <dcterms:created xsi:type="dcterms:W3CDTF">2023-03-02T05:51:55Z</dcterms:created>
  <dcterms:modified xsi:type="dcterms:W3CDTF">2023-03-02T06:48:10Z</dcterms:modified>
</cp:coreProperties>
</file>