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41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78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4">3401-770 66 0,'0'0'159'0,"0"0"-10"16,0 0-11-16,0 0-12 0,0 0-16 0,27 98-8 16,-5-66-20-16,3-5-22 0,3 2-24 0,21 6-34 15,1-2-33-15,-14-16-16 0,2-4-20 0,-5 2-81 16,-33-15-160-16,69 24 71 0</inkml:trace>
          <inkml:trace contextRef="#ctx0" brushRef="#br0" timeOffset="476.2221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3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28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5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19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9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2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35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2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7">3897 932 154 0,'0'0'132'0,"0"0"-24"0,0 0-28 0,0 0-23 16,0 0-25-16,0 0-46 0,72 84-78 0,-48-59-99 16,-2-4 44-16</inkml:trace>
          <inkml:trace contextRef="#ctx0" brushRef="#br0" timeOffset="983.794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9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7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1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7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08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7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1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6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5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3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3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07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7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4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3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89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2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2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6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09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09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5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9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6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3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28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8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5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2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5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8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5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9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89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2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03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7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6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5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8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4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5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7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1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7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4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4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7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1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6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7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19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1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04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1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1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7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6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7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06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1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5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4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1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07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7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1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1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7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6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2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2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2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5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04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6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9">26757 1884 202 0,'0'0'314'0,"0"0"-2"0,0 0-5 0,0 0-13 16,0 0-23-16,0 0-19 0,0 0-34 0,0 0-26 16,0 0-28-16,0 0-44 0,0 0-58 0,0 0-62 0,0 0-76 15,0 0-83-15,0 0-254 0,0 0-446 16,0 0 198-16</inkml:trace>
  <inkml:trace contextRef="#ctx0" brushRef="#br0" timeOffset="204080.226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2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3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1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9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224020.62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232746.0008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238722.4144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260034.2033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260554.6489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260965.663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261277.4425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261505.8715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261663.6616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262048.801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263085.7813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263352.7203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263482.2097">14548 6698 59 0,'0'0'157'0,"0"0"-19"0,0 0-9 0,0 0-21 15,0 0-2-15,0 0-15 0,0 0-8 0,0 0-7 16,0 0-7-16,0 0-10 0,0 0-14 0,0 0-25 16,15 91-42-16,-15-91-16 0,23 41-59 15,-9-15-68-15,3-5-177 0,-1 1 80 0</inkml:trace>
  <inkml:trace contextRef="#ctx0" brushRef="#br0" timeOffset="264098.6365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264570.8865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264816.9054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295830.276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296216.6826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296590.2084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296736.7761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296911.1266">6340 7898 163 0,'0'0'380'0,"0"0"-22"15,0 0 2-15,0 0-16 0,0 0-26 0,0 0-33 16,0 0-27-16,0 0-38 0,0 0-54 0,0 0-66 16,0 0-59-16,0 0-62 0,0 0-73 0,0 0-68 0,0 0-62 15,0 0-192-15,0 0-449 0,0 0 198 16</inkml:trace>
  <inkml:trace contextRef="#ctx0" brushRef="#br0" timeOffset="297272.8336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297503.7276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297860.8166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298200.7575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298404.29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299234.3797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299431.241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299862.0396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300346.229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300783.2505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301070.916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301784.3995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302150.4426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304116.2642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305062.3802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305897.3741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306163.5826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306372.5908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306544.6826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308603.5594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308906.6395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309222.2592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309513.913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309866.1332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310196.3078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310347.8784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310774.6203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311070.6862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311528.6746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311832.363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312144.7492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320784.4658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330472.0512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330728.2538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330982.6585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331196.5435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331413.7886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331606.9115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352694.7108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353595.9594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353872.9851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354386.2304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354727.8854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355039.2536">15328 2745 28 0,'0'0'67'0,"0"0"-27"15,0 0-19-15,0 0-25 0,0 0-22 0,0 0-27 0,0 0 12 16</inkml:trace>
  <inkml:trace contextRef="#ctx0" brushRef="#br0" timeOffset="355668.3066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355914.0466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356158.0885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356491.8942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366465.7804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366767.8039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397160.4929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397512.8826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397914.7642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564760.4804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566038.59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566235.1089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566376.6719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566822.54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567086.2148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567435.0105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567942.56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568242.9802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568456.1788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568599.9789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568993.999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569539.4156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569830.0789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571411.9894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571817.0806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572636.4227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581134.5008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581497.1263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582082.5246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582259.0974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582518.48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582732.6946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7T15:00:1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4513 134 0,'0'0'147'0,"0"0"-6"16,0 0 1-16,0 0 11 0,9-48-2 0,-9 48 5 0,0 0 8 16,0 0 4-16,0 0-7 0,0 0-3 0,0 0-16 15,0 0-18-15,0 0-10 0,0 0-18 16,0 0-14-16,0 0-12 0,0 0-1 0,0 0-7 0,0 0-8 15,0 0-5-15,0 0-1 0,13 108-6 0,-8-64-5 16,4-2-1-16,-4 2 4 0,4-2-12 0,5-1-3 16,-5-1-2-16,0-12 0 0,3-2-4 0,-2-1 1 15,-10-25-1-15,21 38-5 0,-11-23-1 0,-10-15 1 16,23 23-4-16,-23-23 9 0,0 0-10 0,31 11 3 16,-31-11-2-16,0 0 2 0,0 0-6 0,62-48 4 15,-38 14-1-15,-7-7-3 0,1-2 0 0,-4 2 2 16,-3-2-3-16,1-4 2 0,-3 0-5 0,0 4 3 15,-3-1 3-15,-5 15-2 0,-1 29-2 0,-1-54 0 16,1 54 2-16,0-35 14 0,0 35-4 0,0 0 4 16,-6-40 1-16,6 40 0 0,0 0-3 0,0 0 4 15,0 0-13-15,0 0-1 0,-7-23-14 0,7 23-10 16,0 0-13-16,0 0-23 0,0 0-36 0,0 0-39 16,0 0-39-16,0 0-41 0,0 0-221 0,-26 87-464 0,26-87 206 15</inkml:trace>
  <inkml:trace contextRef="#ctx0" brushRef="#br0" timeOffset="355.758">24151 4585 78 0,'0'0'269'0,"0"0"-4"0,-16-55-13 15,16 55-15-15,0 0-27 0,-16-19-21 0,16 19-26 16,0 0-17-16,0 0-13 0,0 0-14 0,0 0-13 16,0 0-12-16,0 0-9 0,0 0-4 0,-65 47-10 15,57-25-7-15,8-22-2 0,-3 35-15 0,3-35-10 16,4 41-2-16,-4-41-8 0,16 50 1 0,-3-29-3 16,0 2-2-16,-13-23-4 0,31 40-3 0,-12-20-2 15,-3 0 4-15,2-5-8 0,-18-15 4 0,26 32-3 16,-26-32 3-16,18 25-6 0,-18-25 3 0,0 0 3 15,2 31 6-15,-2-31 3 0,0 0 7 0,0 0-1 16,-34 44 4-16,11-33-3 0,23-11 1 0,-55 6-2 16,27-6-4-16,28 0-1 0,-54-10-13 15,30-5-22-15,2-3-28 0,0-1-48 0,5-3-52 0,17 22-54 16,-15-47-46-16,11 24-190 0,4 23-465 0,0 0 206 16</inkml:trace>
  <inkml:trace contextRef="#ctx0" brushRef="#br0" timeOffset="886.0114">24281 4720 116 0,'0'0'213'0,"0"0"-8"0,47 10-8 16,-47-10-16-16,0 0-11 0,0 0-14 15,55-15-7-15,-55 15-15 0,28-17-5 0,-28 17-9 0,18-22-12 16,-18 22-9-16,20-29-9 0,-20 29-9 0,0 0-3 15,11-31-4-15,-11 31-6 0,0 0-8 0,4-31-2 16,-4 31-5-16,0 0-2 0,0 0-9 0,0 0-8 16,0 0-3-16,0 0-2 0,0 0-6 0,-34-27-2 15,34 27-4-15,0 0-3 0,0 0 0 0,0 0 1 16,0 0-2-16,-71 47-2 0,71-47-1 0,-23 35-1 16,13-12-3-16,10-23 3 0,-15 32-1 15,15-32 1-15,-9 38-8 0,9-38 1 0,-2 33 0 16,2-33 3-16,0 0 0 0,21 42 0 0,-21-42 0 0,25 22-2 15,-2-12 3-15,-23-10-1 0,36 9 0 0,-36-9 8 16,57 1-1-16,-57-1 4 0,56-10 1 0,-28-2 8 16,1 3 1-16,-5-6 6 0,-2-1 0 0,0 1-2 15,-22 15-2-15,34-40-1 0,-23 16-4 0,-1 0 0 16,-10 24-5-16,5-53-1 0,-7 27-4 0,2 26 2 16,-3-53-4-16,3 53 0 0,-8-40-9 0,8 40 2 0,-5-27-1 15,5 27 0-15,0 0 0 0,-9-27 8 0,9 27-19 16,0 0-23-16,0 0-17 0,0 0 4 15,0 0 6-15,0 0 5 0,0 0-1 0,0 0 5 0,0 0 3 16,0 0 7-16,0 0-1 0,35 97 4 16,-26-75 9-16,2 1 7 0,-11-23 8 0,24 41 9 0,-10-22-3 15,7-2 18-15,-21-17-12 0,31 29 1 0,-10-13-5 16,-2-2 9-16,-19-14-10 0,30 19-11 0,-30-19-17 16,33 17-29-16,-33-17-41 0,30 5-53 0,-30-5-74 15,0 0-241-15,58-5-486 0,-58 5 215 0</inkml:trace>
  <inkml:trace contextRef="#ctx0" brushRef="#br0" timeOffset="1454.212">25372 4375 82 0,'0'0'244'0,"0"0"-15"0,0 0-8 16,0 0-19-16,0 0-15 0,-58-32-21 0,58 32-6 16,0 0-16-16,-64 10-3 0,64-10-3 0,-58 17-5 15,14-2-1-15,18-4-8 0,0 2-12 0,5 1-10 16,21-14-8-16,-35 22-11 0,35-22-6 0,-13 18-3 15,13-18-11-15,0 0-4 0,0 0-5 0,0 0-1 16,0 0-7-16,43 60-3 0,-18-45-8 16,18 0-1-16,0-4-3 0,-14 1-5 15,21-1 0-15,-1 2-5 0,-6 0-5 0,-12-6 6 0,17 6-14 0,-19-3 2 16,-3 3-10-16,-26-13-1 0,37 22-9 0,-37-22 2 16,19 25-4-16,-19-25 3 0,8 26 2 0,-8-26-4 15,0 0 5-15,-16 49 0 0,16-49 1 0,-30 30 4 16,9-13-1-16,0-4 3 0,21-13-3 0,-43 18 4 15,43-18-3-15,-34 4-2 0,34-4-10 0,-33 2-19 16,33-2-23-16,0 0-26 0,0 0-42 0,0 0-35 16,-36-26-32-16,36 26-37 0,0 0-179 0,-1-31-439 15,1 31 195-15</inkml:trace>
  <inkml:trace contextRef="#ctx0" brushRef="#br0" timeOffset="2014.3346">25684 4630 98 0,'0'0'209'0,"0"0"-1"16,0 0-8-16,0 0-10 0,0 0-10 0,0 0-15 0,0 0-2 16,0 0-9-16,0 0-10 0,0 0-8 0,0 0-18 15,0 0-8-15,0 0-10 0,76-20-9 0,-76 20-9 16,18-15-9-16,-18 15-5 0,0 0-4 0,16-23-11 15,-16 23-6-15,0 0-6 0,0 0-4 0,11-30-3 16,-11 30-4-16,0 0-7 0,0 0 0 16,0 0-1-16,0 0-6 0,0 0-4 0,0 0 0 0,0 0-4 15,0 0 0-15,0 0-3 0,0 0 1 0,-81 4-1 16,81-4 3-16,0 0-6 0,-38 43 3 0,23-22-2 16,15-21 4-16,-20 39 0 0,20-39-1 0,-7 29-2 15,7-29 3-15,-2 30-2 0,2-30 10 0,0 0-9 16,11 41 7-16,-11-41-2 0,22 19 6 0,-22-19-4 0,31 20 7 15,-31-20 5-15,36 12 7 0,-36-12 1 16,45 1 3-16,-45-1 20 0,58-7-10 0,-58 7 2 16,42-16 6-16,-42 16-8 0,35-17 4 0,-35 17 1 0,27-20-6 15,-27 20-2-15,20-29-12 0,-16 7 4 16,-4 22-9-16,3-50-3 0,-3 50 0 0,-9-53-9 16,2 27 5-16,7 26-6 0,-18-38-9 0,18 38-1 15,-13-25 6-15,13 25-14 0,0 0-3 0,-16-20-12 0,16 20-9 16,0 0-7-16,0 0 4 0,0 0-2 0,0 0 3 15,0 0-1-15,0 0 5 0,0 0-1 0,0 0 7 16,0 0 0-16,0 0 10 0,0 0-5 0,0 0 1 16,0 0 0-16,0 0 1 0,49 82 8 0,-49-82-1 15,30 22 0-15,-30-22 4 0,29 21-2 0,-29-21 0 16,27 20 1-16,-27-20-3 0,17 15-5 0,-17-15-21 16,0 0-28-16,0 0-42 0,17 23-43 0,-17-23-47 15,0 0-51-15,0 0-193 0,0 0-472 0,0 0 209 16</inkml:trace>
  <inkml:trace contextRef="#ctx0" brushRef="#br0" timeOffset="2299.6585">26205 4476 50 0,'0'0'301'0,"0"0"-11"0,0 0-14 16,0 0-23-16,0 0-21 0,0 0-23 0,0 0-14 15,0 0-25-15,0 0-7 0,0 0-13 0,0 0-10 16,0 0-13-16,63 41-11 0,-63-41-15 0,25 36-2 15,-16-22-15-15,-9-14-5 0,24 36-11 0,-24-36-7 0,20 27-4 16,-20-27-3-16,18 21-7 0,-18-21-11 16,0 0 5-16,17 17 6 0,-17-17-9 0,0 0 2 15,0 0 0-15,0 0-10 0,0 0 1 0,0 0-4 16,48-35-4-16,-48 35 4 0,21-49-9 0,-12 23-2 16,-7-5 1-16,-2 31 9 0,6-53-10 0,-5 27-5 0,-1 26-11 15,3-38-8-15,-3 38-9 0,0 0-10 16,0 0-12-16,-4-42-24 0,4 42-39 0,0 0-36 0,0 0-42 15,0 0-29-15,0 0-27 0,0 0-229 16,0 0-503-16,0 0 222 0</inkml:trace>
  <inkml:trace contextRef="#ctx0" brushRef="#br0" timeOffset="2500.1109">26562 4355 78 0,'0'0'233'15,"0"0"-26"-15,0 0-18 0,0 0-10 0,0 0-14 16,0 0-3-16,0 0-11 0,27 49-7 0,-27-49-11 16,10 52-6-16,-4-25-14 0,-6-27-9 0,4 56-7 15,-1-30-6-15,3 4-17 0,-6-30-5 0,4 54-16 16,0-29-15-16,-4-25-27 0,4 33-35 0,-4-33-39 16,0 0-53-16,4 32-47 0,-4-32-179 0,0 0-371 0,0 0 164 15</inkml:trace>
  <inkml:trace contextRef="#ctx0" brushRef="#br0" timeOffset="2643.0441">26546 4189 124 0,'0'0'152'16,"0"0"-15"-16,0 0-16 0,0 0-13 0,-29 51-30 0,29-51-35 15,5 47-28-15,-5-47-45 0,18 51-95 0,-7-26-136 16,5 2 61-16</inkml:trace>
  <inkml:trace contextRef="#ctx0" brushRef="#br0" timeOffset="3016.1596">26897 4450 97 0,'0'0'233'0,"0"0"-21"0,0 0-21 0,0 0-17 0,0 0-17 16,0 0-11-16,0 0-9 0,0 0-17 0,0 0-6 15,0 0-14-15,-59 41-4 0,50-14-9 0,9-27-8 16,-15 52-11-16,15-29-1 0,0-23-8 0,0 43-3 16,0-43-7-16,11 32-2 0,-11-32-3 15,21 30-2-15,-21-30-6 0,29 18-4 0,-29-18-5 0,33 9-3 16,-33-9 0-16,59-6-4 0,-59 6-5 0,49-21 1 16,-22 4-3-16,-2 3 2 0,-1-5-4 0,4-13 2 15,-13 11-6-15,-6-2 0 0,-9 23-2 0,12-56-3 16,-10 30 2-16,-2 26-1 0,-7-41-1 0,7 41-1 15,-12-30 5-15,12 30-2 0,0 0-7 0,-25-21 1 16,25 21 3-16,0 0 1 0,0 0 4 0,0 0 3 16,0 0 5-16,-57 45 0 0,57-45-4 0,-8 43 8 15,8-43-3-15,5 52 4 0,-5-52-4 0,22 51 3 16,-8-30-4-16,4-3 1 0,6 0 0 0,1-2 2 0,3-5-19 16,14 4-17-16,-13-5-37 0,0-3-35 15,-29-7-41-15,63 4-43 0,-33-3-223 0,-30-1-430 16,0 0 190-16</inkml:trace>
  <inkml:trace contextRef="#ctx0" brushRef="#br0" timeOffset="3787.6636">23017 4098 188 0,'0'0'197'0,"0"0"-9"0,-61 6 3 16,61-6-5-16,0 0-4 0,0 0-5 0,0 0-7 15,0 0 6-15,0 0-15 0,0 0-6 0,-34 3-7 16,34-3-9-16,0 0-7 0,0 0-22 0,0 0-9 16,0 0-9-16,146-27-13 0,-80 21-8 0,15-5-7 15,10 1-5-15,11-1-4 0,10 0-9 0,10-4 0 16,10-3-4-16,12 3-8 0,7 0 1 0,13 2-10 15,0 1 9-15,6 2-10 0,13-3 2 16,-4 2-9-16,3 1 1 0,-5 0 2 0,-3 1 5 0,-8 3-12 16,0 0 2-16,-16 3 20 0,-10-9-6 0,-12 6 11 15,-9 2 2-15,-12-5 9 0,-7 5 8 0,-12-1-3 16,-17 4-5-16,-13 1 2 0,-15-9-5 0,-16 9-6 0,-27 0 0 16,0 0-11-16,0 0-2 0,0 0-12 0,0 0-6 15,0 0-10-15,0 0-41 0,0 0-42 16,-121 10-52-16,53-3-62 0,-6-2-67 0,-7 1-43 15,-8-1-204-15,-1 0-552 0,-11-5 245 0</inkml:trace>
  <inkml:trace contextRef="#ctx0" brushRef="#br0" timeOffset="4657.3029">22854 4089 91 0,'0'0'198'0,"0"0"-16"0,0 0-12 16,0 0-7-16,0 0-15 0,0 0-5 0,-26 81-13 15,28-36-11-15,7 0-11 0,-3 5-9 0,1-1-6 16,6 7-9-16,2 11-6 0,-7 1-5 0,1 3-8 15,1 0-2-15,-1 5-5 0,-3 2-3 0,4-5 1 16,-1-1 6-16,0-2 5 0,1-7-4 0,-2 5-6 16,2-12 1-16,-1 4-8 0,0-3-1 0,-4-8-7 15,0-2-1-15,-1-7-3 0,0 0 0 0,-2-11-4 16,-2-29-4-16,6 51 0 0,-4-26 0 0,-2-25 5 16,6 40-9-16,-6-40 4 0,0 0-4 0,8 30-5 15,-8-30 3-15,0 0 2 0,0 0 4 0,0 0 15 16,0 0 3-16,0 0 9 0,4 28 2 0,-4-28 0 15,0 0-1-15,0 0-1 0,0 0-4 0,0 0-4 16,0 0-2-16,0 0-6 0,0 0-2 0,0 0-1 16,0 0-4-16,0 0 11 0,0 0-15 0,0 0 9 15,0 0-22-15,64-13 4 0,-64 13-1 0,0 0-3 16,46-12-1-16,-46 12-6 0,51-5 1 0,-19 1 5 0,-32 4-2 16,85-5 3-16,-36 4-11 0,8-2 16 0,2-2 8 15,13-2 2-15,3 5 3 0,6-1 5 16,15-5-3-16,4 5-2 0,17-5-18 0,2-2 10 15,8 6-1-15,12-2-9 0,6 1-3 0,3-1 6 0,7 0-5 16,0-1 0-16,-2 0 0 0,-4-1 3 0,-3-2-2 16,2 2 15-16,-4-2 8 0,-7 6 4 0,-5-4-1 15,-8 0 1-15,-7 2 1 0,-10 0-1 0,-5-1-13 16,-10 5 0-16,-7-2-7 0,-15-1 2 0,-9 0 5 16,-15 5-23-16,-17-5-23 0,-29 5-16 0,34-4-23 15,-34 4-19-15,0 0-36 0,0 0-45 0,0 0-50 16,0 0-67-16,0 0-70 0,0 0-266 0,0 0-659 15,0 0 292-15</inkml:trace>
  <inkml:trace contextRef="#ctx0" brushRef="#br0" timeOffset="5696.0536">26641 3710 100 0,'0'0'188'0,"0"0"-6"0,0 0-20 0,0 0 0 15,0 0-16-15,0 0-2 0,0 0-6 0,0 0 0 16,0 0-12-16,0 0-2 0,0 0-4 0,0 0-1 15,0 0-3-15,0 0-8 0,0 0-11 0,0 0-6 16,0 0-13-16,110-2-5 0,-65 4-10 0,5-2-2 16,1 0-10-16,0-4-1 0,1 8-6 0,0 1-5 15,2-2 0-15,-4 1-5 0,0-3-5 0,0 3 4 16,-6 2-3-16,2 0 7 0,-15-2-1 0,-31-4 1 16,55 9 7-16,-30-5-13 0,-25-4-2 0,35 11-2 0,-35-11-2 15,0 0 2-15,36 10-1 0,-36-10-5 0,0 0 3 16,21 13 1-16,-21-13 0 0,0 0 3 15,13 23-6-15,-13-23 0 0,0 0 5 0,4 30-7 16,-4-30 2-16,0 0 1 0,7 38-1 0,-7-38 7 0,4 29-7 16,-4-29-1-16,0 0-2 0,5 43 3 0,-5-43-8 15,5 29 35-15,-5-29-2 0,4 34-8 0,-4-34 9 16,2 34-8-16,-2-34-2 0,-2 49 3 16,2-49 1-16,2 51 3 0,1-23-4 0,-3-28 4 0,-5 73 7 15,3-31-7-15,4-1 3 0,-4 0-1 0,0 4 1 16,1 3-14-16,1 4 15 0,1 2-4 15,1 2 1-15,-2-2-5 0,0-2 0 0,0 2-12 0,4 0 7 16,-4 0 5-16,3-4-9 0,-6-4-7 0,6-1 2 16,-2 0-2-16,-1-5-11 0,0-11 18 0,-1 12-8 15,1-41-6-15,-7 57-3 0,5-28 5 0,1 15 0 16,-3-19 0-16,4-25-4 0,-2 53 6 0,-3-30-9 16,5-23-5-16,-2 48 10 0,2-48-9 0,-5 35 8 15,5-35-15-15,-4 29 7 0,4-29 1 0,0 0 0 16,0 0-3-16,-2 38 4 0,2-38 2 0,0 0-8 15,0 0 5-15,0 0-4 0,0 0-1 0,0 0 1 16,0 0 1-16,-5 31 0 0,5-31 4 0,0 0-2 16,0 0-1-16,0 0-3 0,0 0 4 0,0 0 2 15,0 0-3-15,0 0-1 0,0 0-15 0,0 0 16 16,0 0 3-16,0 0-6 0,0 0-1 0,0 0-1 16,0 0 2-16,0 0 4 0,-8 26-1 0,8-26 0 15,0 0-7-15,0 0 4 0,0 0 3 0,0 0-2 16,0 0-12-16,-46 9 12 0,46-9-3 0,-40 3 5 0,40-3-5 15,-75 0 4-15,27 0-2 0,-9-2-27 16,-6 1-30-16,-8-8-70 0,-8 5-107 0,-9-1-131 0,-6-5-399 16,-17 3-823-16,-3-5 364 0</inkml:trace>
  <inkml:trace contextRef="#ctx0" brushRef="#br0" timeOffset="8351.7721">24058 8171 98 0,'-13'-55'294'0,"13"55"6"0,-6-35-10 0,6 35-14 0,-1-30-13 16,1 30-15-16,0 0-21 0,0 0-25 0,0 0-24 15,0 0-15-15,0 0-13 0,0 0-4 0,0 0-8 16,0 0-9-16,34 99-15 0,-25-52 3 0,-2 5-15 16,-2 6-11-16,-1 1-8 0,-1 8-5 0,1-2-3 15,-4-3-3-15,-1-1-18 0,3-4-7 0,0-3 5 0,0-10-5 16,2 1-10-16,-4-17-1 0,0-28-11 0,3 43-7 16,-3-43-20-16,0 31-7 0,0-31-12 15,0 0-8-15,0 0 5 0,0 0-1 0,0 0-9 0,0 0-20 16,0 0-10-16,0 0-1 0,0 0-7 0,0 0 5 15,0 0-2-15,-16-132 4 0,13 105 1 0,3 27 10 16,-2-47 1-16,2 47 5 0,0-39 5 0,0 39 5 16,7-30 0-16,-7 30 7 0,0 0 2 0,15-30 1 15,-15 30 4-15,22-15 0 0,-22 15-11 0,33-14-15 16,-9 5-9-16,-24 9-5 0,58-14-18 0,-26 5-6 16,11-2 8-16,-15 3 3 0,-2-2-2 0,-26 10 1 15,51-20-15-15,-35 10 17 0,-16 10 5 0,25-18 6 16,-25 18 4-16,19-25 9 0,-19 25 13 0,9-29 18 15,-9 29 9-15,2-34 12 0,-2 34 6 0,0 0 3 0,-12-57 18 16,12 57-3-16,-9-52 11 0,5 29 1 0,4 23 2 16,-6-40 13-16,6 40 5 0,-4-35 6 0,4 35 7 15,0 0 10-15,-3-42 10 0,3 42-1 0,0 0-9 16,0 0-5-16,0 0-9 0,0 0-7 0,0 0-9 16,0 0-1-16,0 0 0 0,0 0 6 0,0 0 2 15,0 0 2-15,0 0-6 0,25 96 4 0,-25-96-2 16,9 72-7-16,-5-42-4 0,0 14-6 0,1-1 1 15,0-1-3-15,-2-16 1 0,2 3-10 0,-5-29 0 16,12 59-2-16,-5-32-4 0,3-2-9 0,0 0-31 16,-10-25-27-16,13 38-29 0,-13-38-48 0,19 23-31 0,-19-23-29 15,0 0-24-15,0 0-20 0,30 6-209 0,-30-6-471 16,0 0 209-16</inkml:trace>
  <inkml:trace contextRef="#ctx0" brushRef="#br0" timeOffset="8599.0587">24701 8574 28 0,'12'-38'107'0,"-12"38"2"0,5-30 34 16,-5 30 10-16,0 0 2 0,0 0 5 0,2-37 0 15,-2 37-13-15,0 0-2 0,0 0 3 0,0 0 8 16,0 0 3-16,0 0-1 0,0 0-6 0,0 0-14 16,-37 80-8-16,37-80-6 0,-9 47-12 0,8-19-13 15,1-28 2-15,1 40-7 0,-1-40-7 0,9 40-9 16,-9-40-6-16,13 32-7 0,-13-32-10 0,23 21 1 16,-23-21-9-16,29 16 1 0,-29-16-7 0,36-2 0 15,-36 2-4-15,0 0-3 0,56-25-4 0,-56 25-1 16,26-26-7-16,-15 11 1 0,-11 15 0 0,8-41-9 15,-8 41-3-15,-8-45 0 0,8 45 0 0,-16-31-1 16,16 31 0-16,-28-33-8 0,28 33-7 0,-23-23-9 0,23 23-7 16,-24-16-14-16,24 16-21 0,0 0-29 0,-29-5-34 15,29 5-47-15,0 0-44 0,0 0-40 16,0 0-213-16,0 0-501 0,0 0 222 0</inkml:trace>
  <inkml:trace contextRef="#ctx0" brushRef="#br0" timeOffset="8853.8697">25071 8155 25 0,'0'0'276'0,"0"0"2"0,16-44-8 16,-16 44-19-16,0 0-28 0,0 0-24 0,0 0-15 15,0 0-19-15,0 0-18 0,0 0-13 0,0 0-7 16,0 0-9-16,0 0-15 0,20 92-7 0,-18-48-9 15,2-4-6-15,-1-13-10 0,-3 16-1 0,3-3-8 16,-3-40-3-16,3 53-10 0,2-27 0 0,-5-26-7 0,7 50-4 16,-3-25-18-16,-4-25-22 0,5 33-25 0,-5-33-36 15,0 0-42-15,9 36-46 0,-9-36-34 16,0 0-53-16,0 0-172 0,0 0-442 0,0 0 196 0</inkml:trace>
  <inkml:trace contextRef="#ctx0" brushRef="#br0" timeOffset="9399.9772">24995 8511 225 0,'0'0'227'0,"0"0"-7"16,0 0-13-16,53 23-16 0,-53-23-18 0,33 4-15 16,-33-4-19-16,0 0-10 0,68-7-14 0,-68 7-10 15,45-6-10-15,-20-3-12 0,-25 9-8 0,42-13-15 16,-19 2-5-16,-23 11-11 0,42-28-5 0,-28 18 0 15,-14 10-10-15,27-32-2 0,-27 32-6 0,20-29-2 16,-20 29-5-16,16-29-4 0,-16 29 4 0,11-26-4 0,-11 26 0 16,0 0 0-16,0 0-4 0,2-30 1 0,-2 30-1 15,0 0-3-15,0 0 0 0,0 0-1 16,0 0-2-16,0 0 4 0,0 0-2 0,0 0 0 0,-69 49-1 16,69-49 2-16,-22 43-2 0,13-17 2 0,4-1 0 15,5-25-2-15,-9 42 2 0,9-42 1 0,3 41-4 16,-3-41-1-16,6 37 3 0,-6-37 3 0,16 25-1 15,-16-25 1-15,25 18 1 0,-25-18-6 0,35 9 9 16,-35-9-6-16,44 1 2 0,-44-1-2 0,71-17 8 0,-28 0 2 16,-1-2 1-16,-16 5-1 0,1 0-2 15,-3-5 0-15,0-2-4 0,10-10 3 0,-16 9-6 16,7-13 3-16,-16 8-1 0,0-15 1 0,-3 2-12 0,-6-2-5 16,2 3-2-16,-1 9 4 0,-1 30-3 15,-3-56 4-15,1 32 3 0,2 24 8 0,-13-39 0 16,13 39 7-16,-14-28 3 0,14 28-3 0,-22-19-1 15,22 19-1-15,0 0-1 0,-34-8 0 0,34 8-2 0,0 0 4 16,0 0-6-16,-60 32 0 0,44-13-2 0,-2 4-1 16,6 1 2-16,1 2 1 0,11-26-1 0,-12 56 2 15,11-14-2-15,-1-14 2 0,5 15-4 0,-3-43 2 16,10 51 1-16,-1-23 2 0,0-1-3 16,5-2 3-16,-3 1-1 0,7-3-11 0,0-2-17 0,0 0-21 15,3-4-28-15,2-2-31 0,0-1-31 0,-23-14-36 16,56 11-214-16,-24-11-415 0,-32 0 184 0</inkml:trace>
  <inkml:trace contextRef="#ctx0" brushRef="#br0" timeOffset="9813.5648">26364 8192 111 0,'0'0'197'0,"27"-47"-7"0,-18 25-5 0,-9 22-12 16,12-28-3-16,-12 28 0 0,0 0 1 15,0-38-15-15,0 38-4 0,0 0-5 0,0 0-5 0,0 0-19 16,-23-27-8-16,23 27-11 0,0 0-5 0,0 0-6 16,0 0-9-16,-65 18-8 0,65-18-3 0,-35 26-11 15,16-9-5-15,1 2-7 0,18-19-4 0,-29 41-8 16,18-20 2-16,2 0-4 0,9-21 1 0,-7 33-9 15,7-33 1-15,5 40-5 0,-5-40 1 0,13 38-6 0,-13-38-1 16,21 32-1-16,1-15-5 0,-2 1-1 16,-20-18-7-16,36 23-11 0,-10-10-9 0,-3 2-10 15,-23-15-12-15,40 20-6 0,-19-6 1 0,-21-14-10 16,25 15 1-16,-25-15-1 0,23 17-1 0,-23-17 3 0,0 0 3 16,0 0 3-16,0 0 5 0,4 32 6 15,-4-32 2-15,0 0 3 0,0 0 2 0,-56 27 6 0,56-27-2 16,-34 7 3-16,34-7 0 0,-39 3-21 0,39-3-8 15,0 0-1-15,-57-8-24 0,57 8-9 0,-30-13-18 16,30 13-17-16,0 0-25 0,-27-18-166 0,27 18-333 16,0 0 147-16</inkml:trace>
  <inkml:trace contextRef="#ctx0" brushRef="#br0" timeOffset="10355.6301">26530 8348 19 0,'0'0'211'0,"0"0"-13"15,0 0-9-15,0 0-15 0,57 5-16 0,-57-5-12 16,0 0-19-16,0 0-6 0,45-7-16 0,-45 7-8 0,0 0-9 16,31-13-13-16,-31 13-4 0,0 0-1 0,0 0-8 15,25-20-4-15,-25 20-5 0,0 0-6 16,0 0-5-16,0 0-2 0,0 0 2 0,3-28-5 0,-3 28-4 15,0 0-5-15,0 0-1 0,0 0-5 0,0 0 3 16,0 0-4-16,0 0-6 0,0 0 0 16,0 0-4-16,0 0 1 0,0 0-2 0,-102 36-3 0,102-36 4 15,-18 30 1-15,18-30-4 0,-18 30-1 0,9-8-1 16,9-22 3-16,-8 28-4 0,8-28 1 0,-6 30 2 16,6-30 1-16,0 0 0 0,14 45 1 0,-14-45 7 15,15 28 5-15,-15-28 2 0,23 22 9 0,-23-22-2 16,29 18 6-16,-29-18 2 0,30 15 1 0,-30-15-1 15,25 7-4-15,-25-7-4 0,0 0-1 0,0 0 1 16,56-8-5-16,-56 8-4 0,0 0 3 0,31-20-6 16,-31 20 0-16,11-22-7 0,-11 22-3 0,9-31-5 15,-9 31-8-15,0-47-10 0,0 47-6 0,-4-51-9 16,4 51-15-16,0-47-7 0,0 47 3 0,4-32 5 16,-4 32 5-16,0 0 1 0,4-28 6 0,-4 28-1 15,0 0 3-15,0 0 3 0,0 0 3 0,0 0 1 0,0 0 0 16,25-14 6-16,-25 14 7 0,0 0 2 0,0 0 13 15,0 0-2-15,65 49 12 0,-46-28-1 0,1-1 8 16,-7 0 0-16,3 2 0 0,-2 1-5 0,-14-23-2 16,24 38 1-16,-11-19-4 0,2 3-2 15,-15-22-20-15,17 25-18 0,-17-25-39 0,16 23-45 0,-16-23-52 16,0 0-40-16,0 0-158 0,18 17-390 0,-18-17 173 16</inkml:trace>
  <inkml:trace contextRef="#ctx0" brushRef="#br0" timeOffset="10721.3738">27095 8308 18 0,'0'0'252'0,"0"0"0"0,0 0-9 16,0 0-10-16,0 0-7 0,0 0-12 0,0 0-10 15,0 0-12-15,0 0-25 0,0 0-14 0,27-30-15 16,-27 30-17-16,0 0-9 0,0 0-7 0,0 0-12 16,0 0-6-16,0 0-9 0,0 0-11 0,33 68-7 15,-33-68-4-15,9 34-2 0,-9-34-8 0,11 33-2 16,-11-33-4-16,12 28-3 0,-12-28-3 0,13 25-3 0,-13-25-3 16,0 0-4-16,25 23 7 0,-25-23-8 15,0 0-4-15,0 0-1 0,33 6-3 0,-33-6-4 16,0 0 2-16,0 0-3 0,54-29 4 0,-54 29-3 0,23-27 0 15,-14 4 2-15,-9 23-2 0,13-40-9 0,-13 40 7 16,0-48-3-16,0 48-11 0,-4-51-21 16,4 51-23-16,-11-38-29 0,11 38-31 0,0 0-24 0,-7-32-39 15,7 32-43-15,0 0-59 0,-18-22-154 0,18 22-463 16,0 0 205-16</inkml:trace>
  <inkml:trace contextRef="#ctx0" brushRef="#br0" timeOffset="10947.2219">27391 8177 145 0,'0'0'214'16,"0"0"-13"-16,0 0-1 0,0 0-6 0,0 0-5 16,16 51-18-16,-16-51-12 0,9 35-6 0,-9-35-9 15,11 51-19-15,-7-26-10 0,-1 2-9 0,-3-27-9 16,8 54-12-16,-5-32-6 0,-3-22-5 0,6 40-10 0,-6-40-7 15,6 31-8-15,-6-31-15 0,0 0-29 0,4 31-41 16,-4-31-46-16,0 0-31 0,0 0-53 16,0 0-49-16,0 0-127 0,0 0-370 0,0 0 164 0</inkml:trace>
  <inkml:trace contextRef="#ctx0" brushRef="#br0" timeOffset="11122.295">27380 8066 69 0,'0'0'141'0,"0"0"-17"0,0 0-6 15,0 0-27-15,0 0-13 0,33 84-43 0,-17-66-30 16,0 4-15-16,2 1-25 0,-18-23-68 0,31 28-111 16,-16-16 48-16</inkml:trace>
  <inkml:trace contextRef="#ctx0" brushRef="#br0" timeOffset="11443.9364">27714 8300 61 0,'0'0'104'15,"34"-25"13"-15,-34 25 12 0,0 0 8 0,19-26 14 16,-19 26 12-16,0 0 5 0,0 0 7 16,4-29-6-16,-4 29-9 0,0 0-9 0,0 0-6 0,0 0-2 15,0 0-2-15,0 0-6 0,0 0-9 0,0 0-7 16,0 0-9-16,-96 55-2 0,82-32-8 0,4 0-9 16,10-23 6-16,-13 49-18 0,11-25-13 0,2-24 7 15,2 36-18-15,-2-36-3 0,14 38-2 0,-14-38-6 16,20 25-9-16,-20-25-2 0,26 18-9 0,-26-18-3 15,46 5-4-15,-46-5-10 0,58-8-4 0,-29-2-1 16,1-4-1-16,-1 3 0 0,-3-4 2 0,1-3-5 16,-4 0 2-16,-7-3-6 0,-16 21-4 15,21-44-6-15,-12 20 2 0,-9 24 0 0,4-32-2 0,-4 32 1 16,0 0 2-16,10-31-1 0,-10 31-3 0,0 0 5 16,0 0-1-16,0 0 1 0,0 0 0 0,0 0 5 15,0 0-2-15,0 0 4 0,0 0-2 0,0 0 5 16,0 0-2-16,25 81 1 0,-25-81-9 0,24 25-8 15,-5-7-16-15,-19-18-2 0,49 19-11 0,-20-9-17 0,1-6-32 16,-30-4-49-16,51 1-33 0,-51-1-76 16,0 0-152-16,47-14-440 0,-47 14 196 0</inkml:trace>
  <inkml:trace contextRef="#ctx0" brushRef="#br0" timeOffset="11947.0735">24534 7725 133 0,'-61'-5'168'0,"61"5"-7"0,-56-4-6 0,56 4-5 0,-38 0-13 15,38 0-6-15,0 0-4 0,-47 2-13 0,47-2-4 16,0 0-1-16,0 0 2 0,0 0-13 0,0 0-4 15,0 0-8-15,0 0-4 0,0 0-9 0,0 0-9 16,0 0 4-16,177-11-4 0,-105 6-7 0,13-1 3 16,8-7-8-16,9 3 0 0,11 1-4 0,7-1-5 15,7-4-6-15,8 10 3 0,15-7-6 0,8 6-5 16,8-3-4-16,0 3-6 0,8-4 3 0,0 7-2 16,6-2-7-16,2-1 2 0,-7 1-4 0,1-2 1 15,-15 3 2-15,-10-1 1 0,-17 1 11 0,-17 1 6 16,-22 4-7-16,-17-2 1 0,-17 0-6 0,-31 5-2 0,-30-5-28 15,23 6-3-15,-23-6-11 0,0 0-25 16,0 0-31-16,0 0-30 0,0 0-38 0,-127 43-22 16,66-32-28-16,-8-6-169 0,-4 6-397 0,2-1 176 0</inkml:trace>
  <inkml:trace contextRef="#ctx0" brushRef="#br0" timeOffset="12833.9255">24477 7721 106 0,'0'0'150'0,"-96"5"-5"0,51-3-16 15,14 3-12-15,-17 6 2 0,-1-8-10 0,-2 12-3 16,1-6-4-16,-4 7-5 0,0-3-6 0,-1 1-2 15,2 1 0-15,-3 1-6 0,0-4-2 0,-4 1-3 16,6 0-5-16,6-2 4 0,2 1-6 0,17-5-8 16,3 0 0-16,26-7-5 0,-47 11-6 0,47-11-2 15,-29 8-4-15,29-8 2 0,0 0-7 0,0 0 1 16,0 0-2-16,-26 9-3 0,26-9 1 0,0 0-2 16,0 0-3-16,0 0-2 0,0 0-2 0,0 0 1 0,0 0 10 15,-7 40 5-15,7-40-6 0,-3 31 0 16,3-31 4-16,-4 46-3 0,1-16-2 0,0 13-3 15,-1-13 0-15,1 18 0 0,2-1 0 0,4 9-3 0,1 3 2 16,-1 3-7-16,4 4 2 0,-1 3-3 0,2-1-1 16,1 2-2-16,-1-3-4 0,2 0-2 0,2-7 2 15,-2-4-5-15,0-1 1 0,3 0-2 0,2 1 0 16,-3-1-2-16,-1-8 0 0,5-2-3 0,-1 0 4 16,-3-2-4-16,-2-2 3 0,4-2 2 0,-3-10-3 15,-1-2-4-15,0 0 1 0,0-1-2 0,3-1 2 16,-13-25-2-16,24 47 3 0,-10-28-3 0,-14-19-1 15,22 29 6-15,-22-29-5 0,27 21-1 0,-27-21 0 16,40 20 1-16,-21-16-2 0,-19-4 1 16,74 7 1-16,-27-5-1 0,1-3-2 0,8-1 5 0,5-1-9 15,7-3-3-15,3 0 6 0,14-2-4 0,6 2 0 16,9-2 5-16,11-3-1 0,10-1-2 0,9 1 3 16,6-5-7-16,2 2 0 0,5 3 3 0,-1-4 2 15,0-1-1-15,-3 1 1 0,-4 0-1 0,-3 3 4 0,-4-1-5 16,-6-2 5-16,1 4 1 0,-1-1-2 15,-5 1 2-15,-5 2-3 0,-7 0-1 0,-2 2-5 0,-6 1-10 16,-9-1-17-16,-9 2-20 0,-4-1-33 0,-6 3-34 16,-6-3-44-16,-8-2-36 0,-1 1-50 0,-27 1-191 15,5 2-476-15,-32 4 211 0</inkml:trace>
  <inkml:trace contextRef="#ctx0" brushRef="#br0" timeOffset="13592.0333">27589 7533 208 0,'0'0'195'0,"0"0"-20"0,0 0-16 0,0 0-18 0,0 0-13 16,0 0-13-16,56-35-9 0,-25 28-15 0,16 3-10 15,-1-1-6-15,-15 3-9 0,20 0-6 0,3-1-1 16,-4-1-4-16,-4 4-6 0,5 2 6 0,-5 1 5 16,-13-1 3-16,13 2 6 0,-16 1-7 0,-30-5-2 15,51 15-5-15,-51-15-6 0,32 16-2 0,-32-16 1 16,24 32 0-16,-12-17 0 0,-12-15 2 0,15 50 5 16,-10-21 3-16,3 14 1 0,-8 3-8 0,0 1-2 15,0 1-2-15,0 4-5 0,-1 0 1 0,3 6-6 16,2 3-8-16,-1-1-1 0,5 0-3 0,8-1 3 15,-3 4-7-15,-1 2 1 0,3 2-2 0,2-2 0 0,-5-4 0 16,1 1-3-16,2-3-5 0,-11-3 4 16,6-2-3-16,-1-5-1 0,-3-3-1 0,2-4 11 15,-3 0-1-15,0-18 7 0,-5-24-1 0,6 55 1 0,-3-27 1 16,-3-28 2-16,-2 51 0 0,0-21 14 0,2-30 3 16,-10 46 0-16,10-46 0 0,-10 34 1 15,-3-13 2-15,13-21-4 0,-23 42 4 0,4-26-8 0,1 2 5 16,-7 2-7-16,-13 5 8 0,-4-2-3 0,0-5-6 15,-10 1-1-15,5-2 4 0,-10-2-15 0,-13 2 8 16,4-4-1-16,-18 2-8 0,-3-4-5 0,-16 1-7 16,-6-4-41-16,1-1-40 0,-4-2-60 0,0 1-86 15,1-9-96-15,4-1-291 0,10-4-648 0,7-5 287 16</inkml:trace>
  <inkml:trace contextRef="#ctx0" brushRef="#br0" timeOffset="16754.1018">24327 12150 233 0,'0'-15'271'0,"-1"6"-7"16,0-1-22-16,1 5-11 0,0 5-33 0,0 0-18 15,0 0-20-15,0 0-15 0,0 0-12 0,0 0-10 16,0 0-17-16,13 43-10 0,-3-1-6 0,-1 1-10 16,-3 3-11-16,-1 5-1 0,-3 4-5 15,2 2-3-15,2-2-7 0,-4 6-5 0,0-3-8 0,-3-7-1 16,1 1-2-16,2-8 3 0,-2-16-1 0,0-1-3 15,3-2-7-15,-6-9 5 0,3 0-8 0,0-3-5 0,0-4 2 16,1-4 4-16,-1-5-2 0,0 0-2 16,0 0-2-16,0 0-1 0,-6-40 2 0,1 0-5 0,1-4-7 15,-1-4 5-15,2-5-6 0,-1-8-9 0,2-5-19 16,0-3-11-16,0 0-4 0,2 1-2 0,3 3-1 16,2 2 1-16,5 7 5 0,2 11 3 0,6 6 0 15,-7 13 1-15,0 4 6 0,3 2 1 0,-4 5 0 16,1 2 4-16,1 4 2 0,-2 3 0 0,-1 3 0 15,0 3 2-15,-9 0-2 0,21 11 6 0,-12 0-5 16,2 3 7-16,-3 13 1 0,-5 2-8 0,3 12-5 16,-8-1-6-16,-4 2-3 0,-10 1 0 0,4-15-1 0,-3 18-4 15,1-19 2-15,4 0 2 0,-2 0 7 16,-2-2-1-16,3-2 4 0,-3-3 1 0,4-5-2 16,3-8-7-16,0 1-3 0,2-2 0 0,3-3 5 0,2-3 2 15,-4 9-3-15,4-9 4 0,0 0 4 16,0 0 3-16,0 0 1 0,9 13 9 0,-1-8 7 15,-1 0 2-15,5 3-2 0,1 0 11 0,0-1 1 16,2 5-3-16,-1-1 3 0,7 4 1 0,1 1-2 0,1-2 1 16,0-3-3-16,3 1-1 0,-2 1 1 0,2-3-2 15,2-2 0-15,-7-3-6 0,-3-3-4 16,8-1-12-16,-7-3-10 0,-2 0-17 0,1-2 0 16,6-7-12-16,-10 3-1 0,0-2-3 0,-2 0 2 0,0-5 6 15,-4 1 4-15,-2 1 1 0,1-3 6 0,-3 4 1 16,-2-1 7-16,-4 4 1 0,1-1 22 0,-2 2 6 15,-2 2-3-15,5 6 1 0,-7-7 1 0,2 4 6 16,5 3 13-16,-18 1 1 0,6 4 1 0,0 4 4 0,0-1-3 16,1 5-2-16,1 2-1 0,-7 8-2 0,5 1-5 15,3 0 6-15,1 3-1 0,1-1-4 0,2 0 0 16,-1-9-1-16,8 6-6 0,2-8 5 0,1 0-2 16,2-2-1-16,2-3-3 0,-2-2 4 0,1-4 2 15,1-1 4-15,-1-2 9 0,7-6 13 0,-3 0 3 16,0-2 8-16,-1-4-2 0,1-3 2 0,2-8 0 15,-2-2-6-15,-1-4-2 0,1 0-5 0,-6 1 0 16,-3 0-2-16,2 1-8 0,1 1-1 0,0 2-4 16,-3 7 2-16,0 2-4 0,-1-1 2 0,0 7-4 15,0-1-2-15,0 2-5 0,1 3 0 0,-3 4-4 16,0 0-1-16,0 0 3 0,0 0-3 0,0 0 0 16,8 14 1-16,-2 0 0 0,-2 3-4 0,1 1 0 15,0-2-5-15,5 6-1 0,-3-7 4 0,3 1-5 16,-3-4 5-16,0-3-5 0,5-1 0 0,-1-1-1 15,3-4 6-15,-5-3-3 0,-1-3 7 0,6-2-7 0,-1-5 6 16,5-7-2-16,-7 2 9 0,3-8 0 0,1-3 2 16,-5-1-2-16,5-17 4 0,-6 5-4 15,-5 9 3-15,1-17 0 0,-3-2-3 0,-4-7 0 16,2 8 2-16,0-1-5 0,-3 3 0 0,1 4-1 0,0 16 0 16,4 3 7-16,-2 7 13 0,-1 1 3 0,0 4 6 15,1 3 6-15,0 1-7 0,0 7-7 0,0 0 1 16,0 0-5-16,0 0 0 0,0 0-3 0,-8 31-5 15,10-6-1-15,0 3 2 0,3 14-2 0,3 7-3 16,2 1-1-16,0 0 7 0,2 1-6 0,-3-3-2 16,2-2-17-16,0 2-11 0,5-3-21 0,-7-4-14 15,-5-13-6-15,1-1-16 0,0-1-14 0,-3-11-10 16,-2 10-18-16,-2-11-15 0,-1-3-23 0,1-3-10 16,-5-4-21-16,2-2 4 0,5-2-25 0,-15-2-111 15,2-5-344-15,-1-2 152 0</inkml:trace>
  <inkml:trace contextRef="#ctx0" brushRef="#br0" timeOffset="17026.0196">25113 12431 31 0,'7'-6'130'0,"4"-3"7"0,0 1 0 0,5 3 4 15,0-4-8-15,11-1 5 0,0-1-6 0,0-1 1 16,2-1 3-16,-2 1-2 0,15-6 0 0,-13 6-1 16,-4 3 0-16,0-5-12 0,-2-1-7 0,-10 5-1 15,0 0-10-15,-1 2 1 0,-5 1-6 0,-3 2-2 16,0-2 0-16,-1 5-7 0,-3 2-3 0,5-5-7 15,-5 5-9-15,0 0-4 0,5-6 0 0,-5 6-13 16,0 0-6-16,0 0-9 0,0 0 1 0,8 14-5 16,-4 2 0-16,-4 0-10 0,2 8 2 15,3 1-1-15,0-2-7 0,-2 1 1 0,1-1-4 0,2 1 0 16,-1 0-2-16,1-4 0 0,-3-1-15 0,0-3-18 16,1-1-15-16,0-1-28 0,-2-1-32 0,1-5-38 0,1 0-38 15,-2-4-32-15,-2-4-51 0,0 0-166 16,0 0-455-16,0 0 201 0</inkml:trace>
  <inkml:trace contextRef="#ctx0" brushRef="#br0" timeOffset="17174.9686">25482 12050 104 0,'0'0'304'0,"-2"-10"-20"0,2 10-25 15,-3-5-30-15,3 5-18 0,0 0-25 0,0 0-17 16,0 0-21-16,0 0-39 0,0 0-51 0,0 0-57 15,0 30-62-15,2-22-63 0,-2 4-190 0,1 1-338 16,0 0 150-16</inkml:trace>
  <inkml:trace contextRef="#ctx0" brushRef="#br0" timeOffset="18327.3618">25837 12146 90 0,'-5'-3'237'0,"5"3"-16"15,0 0-22-15,-6-3-16 0,6 3-8 0,0 0-9 16,0 0-10-16,-6 22-10 0,5-9-8 0,6 14-8 15,-1-1-7-15,0 2-7 0,3 12-11 0,-1-14-13 16,1 0-4-16,0 0-9 0,0-2-9 0,2 0-4 16,-5-2 3-16,0-6-8 0,2-1 4 0,-4-3-2 15,0-2-6-15,-2-3-5 0,2-3-1 0,-2-4 3 16,0 0 8-16,2 7-9 0,-2-7-5 16,0 0-4-16,11-24-5 0,-8 9-1 0,6-8-4 0,-2-5-5 15,2-12 2-15,-1 15-10 0,-3-3-3 0,2-1-3 0,0 2-10 16,-1 2-6-16,-2 7-4 0,2 4-2 15,-2-1 0-15,-2 6 5 0,0 3-5 0,0 2-4 16,-2 4 0-16,0 0-1 0,0 0 2 0,0 0 1 16,18 23 1-16,-11-7 4 0,0 9 1 0,2 1-2 0,1 0 0 15,0-2 1-15,1-4-3 0,1 5-4 0,-1-10-3 16,2 6-6-16,7-3 2 0,-7-9-2 16,1-1-4-16,-1 0-6 0,4-3 0 0,-2-4-6 15,-1-2 6-15,3-4 5 0,8-4-1 0,-9-3 5 16,-2 0 4-16,6-7-3 0,-5 0 3 0,1-5 1 0,-3-1 2 15,-6-3-1-15,1 4 0 0,-2-1 5 0,-4-3 2 16,-4 11 7-16,0 0 2 0,-2 0 5 0,-4 4 9 16,2 4 6-16,-1 3-7 0,0 1-1 0,-1 1-1 15,-2 3 1-15,-1 2-3 0,-3 7 0 0,1 1-1 16,2 3 1-16,-1 2-6 0,-1 10 3 0,5 4-1 16,0-2-2-16,4-3-1 0,2 3-11 0,0 0-9 15,6-3-4-15,-2-6 4 0,3-2-3 0,2-1-1 16,-3-3 6-16,0-1-1 0,8-3 2 0,-1-5 9 15,-2-3-6-15,4-3 10 0,-3-1 13 0,1-8 13 16,-1 0 6-16,2-10 9 0,-1 1-1 0,0-2 0 16,-3-1-3-16,2 0 1 0,-1 2 0 0,-5 8-5 0,6-8 1 15,-6 10-5-15,1-1 1 0,1 7-4 0,-1-2-4 16,-2 4-3-16,1 1-3 0,-4 4-2 0,0 0-2 16,0 0 0-16,15 14-3 0,-8 9 4 0,0 2-6 15,2 18-1-15,-2-1 0 0,1-2 0 0,2 3 0 16,-6 4-5-16,1 2-5 0,-3 2-10 15,0 3-8-15,2 0-7 0,-8-3-5 0,-4-1-2 0,-1-6 0 16,-3-3 1-16,3-14 1 0,-2 2 6 0,-7-4-2 16,2-4 7-16,-4-6 3 0,-2-3 3 0,-1-2 3 15,7-8 3-15,-4-2 9 0,3-5 6 0,0-1 1 16,-10-12 6-16,3-2 3 0,-6-15-2 0,15 11 2 16,2-3-2-16,3-2 3 0,1-13-1 0,5 13 2 15,6 0-2-15,1-16-1 0,1 17 0 0,4 2-1 16,4 0-4-16,-3 1-1 0,18-11-4 0,-12 14-3 15,13-11-4-15,5 3 1 0,1 3-1 0,-9 9-1 16,12-4 1-16,2-1-18 0,-17 13-38 0,-6 5-53 16,1-1-60-16,-4 0-37 0,-5 3-232 0,-1 4-481 15,3-1 213-15</inkml:trace>
  <inkml:trace contextRef="#ctx0" brushRef="#br0" timeOffset="19290.8843">26993 11825 95 0,'-9'-14'228'0,"-2"-1"-11"0,-3 4-8 16,1 1-13-16,0 2-15 0,-1 2-17 0,1 2-13 15,-1 2-14-15,3 3-14 0,-5 1-8 0,1 5-3 16,1 0-8-16,-1 4-8 0,1 2-6 15,3 2-4-15,0 9-8 0,1 2-2 0,4-3-12 0,-1 3-7 16,1 3-5-16,8 0-3 0,0-1-7 0,2-1-3 16,3 0-3-16,3-3-4 0,0-1-1 15,9-2-6-15,0-3-7 0,6-3-5 0,-2-3-3 0,2-3 1 16,-1-1-4-16,-4-5 0 0,-1-3 4 0,9 0-5 16,-8-1 2-16,-1-2-2 0,-2-2 0 0,1 1-4 15,-4 2 4-15,4-1-5 0,-9 3-1 0,3-1 0 16,3 4-3-16,-9 0-4 0,2 6 4 0,-2 2-5 15,-1 0 2-15,-5 3-7 0,0 3 1 0,-7 5-1 16,-2 2 1-16,2-2 2 0,-2-7-4 0,-5 5 1 16,5-7 5-16,-1 0 2 0,-2 1 3 0,1-4-6 15,0-2 4-15,-5 0-2 0,3-2 6 0,-1-3-2 16,-2-1 0-16,0-4 3 0,-1-2 1 0,-1-4-5 16,2 0 10-16,-2-3-6 0,3-7 0 0,-4-5-17 0,5 4-17 15,1-3-22-15,0 1-15 0,6 5-13 16,4 3-26-16,-3-2-10 0,2-1-21 0,6 3-15 0,-2 3-17 15,2 2-141-15,2-2-339 0,-1 1 151 0</inkml:trace>
  <inkml:trace contextRef="#ctx0" brushRef="#br0" timeOffset="19854.1869">27254 12135 52 0,'6'1'255'16,"-6"-1"-10"-16,0 0-4 0,0 0-20 0,0 0-17 15,13-1-18-15,-13 1-19 0,10-2-17 0,-5 0-12 16,3-1-17-16,-3-2-11 0,4-1-4 0,-4 0-13 16,3-1-10-16,-3-1-9 0,2 1-9 0,-2-1-7 0,-1-3-5 15,0 3-5-15,-2 1-4 0,-1-1-8 16,-1 8-4-16,-3-10-2 0,3 10-6 0,-4-11 0 15,-2 8-7-15,6 3 0 0,-17-3-5 0,8 4 0 0,-2 1 3 16,-2 1-6-16,0 4-3 0,-2 1-3 0,3 2 0 16,0 0-3-16,3 4-4 0,-2-3-2 0,-1 2 1 15,4 1 3-15,-1 2-4 0,7 0 2 0,-3 7-5 16,7-8 0-16,-1 0 2 0,3-2 1 0,0 1 2 16,3 0 4-16,3-1 1 0,2-4 6 0,2-2 2 15,0 0 9-15,0-1 3 0,3-2 3 0,-2-2-6 16,5-2-3-16,-4-2 0 0,2 0 0 0,0-1-3 15,-2-1 4-15,0 0-4 0,-3-3-3 0,3-1-1 16,-7-5-4-16,0 0-2 0,-3 1-8 16,-2-3-10-16,0 0-6 0,-4-1-4 0,-5-1-4 0,0 1 2 15,-4-6 0-15,3 8 8 0,-1-1-4 0,-2-1 2 16,0 3 3-16,2 3 3 0,-4 0-1 0,6 4 0 16,1 3-9-16,2-2-13 0,2 5-9 0,0 0-17 15,-4-7-2-15,4 7 3 0,0 0 4 0,0 0 11 0,0 0-2 16,28 4 9-16,-14 3 4 0,4-1 4 15,5 5 3-15,3-3 3 0,3 2-3 0,-4 1 8 0,0 2 7 16,2 0-4-16,-2 2-4 0,-1 0-6 0,-6 1-12 16,-4-4-8-16,-3-1-7 0,-2 3-12 0,-2-3-13 15,-2-3-3-15,-3-2-11 0,0 3-17 0,0-5-25 16,-2-4-78-16,0 0-232 0,0 0 104 0</inkml:trace>
  <inkml:trace contextRef="#ctx0" brushRef="#br0" timeOffset="20135.6371">27699 12019 78 0,'0'0'201'16,"0"0"-13"-16,-5-5-2 0,5 5 8 0,0 0 1 15,0 0 7-15,0 0-17 0,14 23-12 0,-8-14-10 16,5 3-5-16,3 0-5 0,0-2-13 0,6 5-7 16,1 2-13-16,-6-6-5 0,-2-3-12 0,3 2-9 0,0 2-10 15,2-5-8-15,-5 1-9 0,-4-4-2 16,4 2-9-16,0-2-2 0,-5-4-7 0,1-1-3 15,0-5-5-15,4 1 0 0,-6-1-7 0,4-7 2 16,0-1-7-16,-2-10-4 0,0-1-1 0,-1-2-1 0,0 2-6 16,-5-5 1-16,0 2 0 0,0 2-6 0,-1 9 0 15,-2 0 1-15,2 1-6 0,-2 2-8 16,-4 1-10-16,1 6-18 0,1 2-28 0,2 5-33 0,-8-5-27 16,8 5-39-16,-17 0-47 0,17 0-25 0,-15 8-27 15,4 0-148-15,4 1-438 0,3-1 193 0</inkml:trace>
  <inkml:trace contextRef="#ctx0" brushRef="#br0" timeOffset="20347.9627">28157 11833 27 0,'4'-6'253'0,"-4"6"-15"15,0 0-8-15,0 0-10 0,0 0-7 0,16 13-13 0,-10-3-17 16,3 6-17-16,-1-1-16 0,-1 1-15 15,1 6-13-15,-1 0-13 0,2 1-7 0,-3-8-14 16,2 8-9-16,-2-7-12 0,3-1-17 0,-4-1-20 16,2-1-30-16,-3 1-30 0,1-5-35 0,-2-3-34 0,1-2-40 15,-4-4-14-15,0 0-16 0,0 0-166 16,0 0-362-16,0 0 160 0</inkml:trace>
  <inkml:trace contextRef="#ctx0" brushRef="#br0" timeOffset="20526.0178">28031 11676 42 0,'0'0'189'0,"0"0"-20"0,0 0-10 0,11 24-23 0,0-11-10 16,2-1-24-16,6 6-34 0,1 1-39 0,0 2-28 15,14 7-20-15,-13-12-18 0,5 0-14 0,1 0-7 16,12 3-85-16,-12-9-155 0,0 0 69 0</inkml:trace>
  <inkml:trace contextRef="#ctx0" brushRef="#br0" timeOffset="20871.758">28592 11780 180 0,'-4'-14'191'16,"3"4"0"-16,-6 1 4 0,-1 2-6 0,-5 0-3 16,1 3-5-16,-5 0-10 0,-1 6-3 0,-1 3-11 15,-8 6-10-15,1 6-9 0,3-1-2 0,-10 14-7 16,14-6 0-16,0 0-4 0,-1 12-8 0,8-10-9 0,6 0-10 15,5-3-8-15,3 3-10 0,8-3-4 0,4-3-7 16,5-4-12-16,5 0-12 0,2-6-22 16,5-1-23-16,15-6-17 0,-16 0-23 0,16-8-4 0,-15-2 1 15,10-7 11-15,-15 3-3 0,-3-3 1 0,0-5 6 16,-8-1 13-16,-4-2 1 0,-4-1 9 0,-5-6-2 16,-4 0 10-16,0 0 0 0,-9-10 0 0,0 13 6 15,1 1 3-15,-1 3 10 0,3 12 1 0,0-2-5 16,3 4-3-16,-3 3 0 0,3 5 0 0,5 0-5 15,-15 7 2-15,8 3-2 0,0 4 2 0,3 9-4 16,3 0-3-16,3 5 3 0,6-1-3 0,3 1-3 16,11 8-10-16,-9-14-9 0,8-1-23 0,2-2-10 15,1-1-16-15,3-3-18 0,0-6-9 0,2 1-20 16,-2-6-2-16,-1-1-2 0,-7-5-11 0,11-2-10 16,-2-4-34-16,-3-3-184 0,-9 1-385 0,-3-1 171 15</inkml:trace>
  <inkml:trace contextRef="#ctx0" brushRef="#br0" timeOffset="21627.7464">24092 11535 13 0,'-58'-2'170'0,"9"-1"4"0,-2 2 3 15,19 2 7-15,4-2-2 0,-3 1 3 0,3 0-6 0,1-2 2 16,10 0-6-16,7 2-5 0,-5-2-7 0,7 2-10 15,8 0-14-15,-8-1-15 0,8 1-12 0,0 0-9 16,0 0-10-16,0 0-6 0,52 7-13 0,1-4-7 16,7-5-4-16,8-5-6 0,12 2 3 0,8-1-14 15,10-2-7-15,9-3-2 0,11-2-3 0,12-6 0 16,13 4-7-16,10-6-2 0,8 6-6 0,15-2-1 16,8-3 4-16,13 8-3 0,4-3 0 0,5 4-7 15,9 1 2-15,1 1-8 0,-3-1 3 0,-8 4-1 16,-6-2 2-16,-14 1-1 0,-12-5 0 0,-20 5 4 15,-14 0-6-15,-23 2 2 0,-21 0-3 0,-18 0 3 16,-14 0-1-16,-19 0-5 0,-17 4 2 0,-12 1 1 0,-7-1 0 16,-3 1-5-16,-5 0-2 0,0 0 1 15,0 0-6-15,0 0-2 0,-57-1-8 0,25 3-11 16,-24-1-21-16,-2 4-15 0,-2 1-31 0,-6-2-30 0,1 1-37 16,-7 4-36-16,-6-2-35 0,-5-1-202 0,2 6-468 15,-7 0 208-15</inkml:trace>
  <inkml:trace contextRef="#ctx0" brushRef="#br0" timeOffset="22459.8654">23622 11544 95 0,'0'0'162'0,"-8"16"-13"0,9-4 0 15,4 4-6-15,2 11-17 0,9 12 6 0,-3 4-8 16,0-2-8-16,4 10-8 0,6 4-10 0,-1 1-5 16,-5 1-3-16,1 5-9 0,0-1 7 0,3 4-8 15,-3 2-3-15,-3 3-7 0,-3 1 1 0,-1-2-4 16,-1 0 1-16,0 0-4 0,0-2-4 0,-1-1-6 0,4-6-2 15,-3-4-5-15,4 1-3 0,-2 0-6 16,2-2 6-16,0-3-12 0,1-3 7 0,-2-2-8 16,-3-3 2-16,-4-16-2 0,6 11 9 15,-3-10-6-15,-4-4 8 0,2 0-3 0,-1-1 1 0,-4-10 2 16,0 1-3-16,1-2 0 0,0-5-2 0,1 1 5 0,0-4 1 16,0-1-5-16,0 2 5 0,2-3 2 0,2 1 0 15,-1-3 3-15,4 0-2 0,5-1 2 0,0-1-1 16,3-1 0-16,7-2 2 0,-2 0-5 0,6-3 0 15,2 1 8-15,-1-3-7 0,20 2-2 0,-2-4 0 16,3 3-1-16,2-3-5 0,7-2 3 0,4-3-8 16,11 1-7-16,7 2 4 0,4-4-7 0,9 1 3 15,14 1-7-15,3-2-2 0,7-5-1 0,9 4-1 16,7-1-1-16,4-2-13 0,5-2 8 0,1 6-9 16,0-1 1-16,3-3-10 0,-4 3 2 0,-5 2 3 15,-1-1 10-15,-11 4-6 0,-9-2-1 0,-11 5 5 16,-9-5-8-16,-5 4 2 0,-4 4-6 0,-7-7-8 0,-11 1 2 15,-5 3-5-15,-4-2-14 0,-3 2-6 16,-14-2-15-16,-12 7-20 0,-3-4-19 0,1 2-23 16,-8 2-35-16,-6-2-43 0,-2 0-47 0,2 1-60 0,-2-1-175 15,-8 2-517-15,-1-1 228 0</inkml:trace>
  <inkml:trace contextRef="#ctx0" brushRef="#br0" timeOffset="23227.3391">27948 11279 76 0,'-5'-3'219'0,"5"3"0"0,-9-6-7 0,9 6-9 16,-6-3-13-16,6 3-17 0,0 0-12 0,0 0-16 15,0 0-15-15,27-7-17 0,-7 6-6 0,9-3-13 0,19 4-6 16,-2 0-7-16,6-5-8 15,-2 2-11-15,5 0-1 0,4-4-8 0,4 3 1 0,-1 0-3 0,3 1-3 16,2 2-3-16,-3-2 0 0,-1-1-9 0,3 4 9 16,-1 2 3-16,-8 0 4 0,-4-2 6 0,-20 1-7 15,-2 4 10-15,-3 2-10 0,-10 0 0 0,-1-3-7 16,-4 4 1-16,1 2 0 0,-3 2 2 0,-4 4-5 16,3-4 4-16,-4 5-3 0,-1 6 0 0,1 1 7 15,-1 17-3-15,-4-17-5 0,1 16 3 0,-1 4-3 16,3-1 9-16,-4 0-9 0,2 2-2 0,0 7-2 15,-1 4-7-15,4-1 2 0,-2-2-4 0,1 1-6 16,0-1-1-16,2 0 0 0,-1-1 4 0,1-1-7 16,0 0 4-16,0 0-3 0,0-2-6 0,3-2 3 15,-4-7-1-15,-3-13 2 0,1 2-5 0,-2-2-3 16,3 14-3-16,-4-14 5 0,-1-3 3 0,-1 1 2 16,0-9 7-16,-2 2 3 0,-1-1 1 0,-3-1 7 15,0-1 6-15,-2-4-5 0,-3 1 1 0,0-1-1 0,-11 4 3 16,-1-2-1-16,0 0-9 0,-19 1-1 0,13-7 6 15,-24 4-3-15,6-1 8 0,-9-6-15 16,-6 0 4-16,-5 3-6 0,-10-3-3 0,-4 1 4 0,-8 0-3 16,-2 2-5-16,-4-3-3 0,-3 3-11 0,-2-4-33 15,3-1-62-15,6 2-52 0,7-3-62 0,-2-3-92 16,4-2-398-16,11-2-754 0,8-2 334 0</inkml:trace>
  <inkml:trace contextRef="#ctx0" brushRef="#br0" timeOffset="33239.539">15610 6830 27 0,'0'0'136'0,"0"0"5"0,0 0-9 0,0 0-5 0,33-31-6 16,-33 31-10-16,0 0 6 0,26-15-5 0,-26 15 2 16,0 0 1-16,0 0-6 0,25-15-3 0,-25 15 2 15,0 0-5-15,0 0 3 0,0 0 9 0,0 0-4 16,0 0 4-16,17-22 14 0,-17 22-2 0,0 0-9 16,0 0-11-16,0 0-3 0,0 0-4 0,0 0-6 15,-42-44-4-15,42 44-7 0,-35-13 1 0,35 13-6 16,-54-6-9-16,25 6-2 0,29 0-5 0,-61 6 1 15,29 1-10-15,1 3-9 0,3 3 1 0,-14 6-7 16,4 6 3-16,20-2-13 0,1-3 0 0,0 2-8 0,17-22 4 16,-22 47-8-16,17-22 3 0,5-25 1 0,5 68 1 15,3-43-2-15,6-1-7 0,3-2 1 0,4 2-5 16,2-3 0-16,14 7-13 0,-9-13 2 0,15 7-16 16,3-2 4-16,-16-9-6 0,11 8-5 0,-15-5 3 15,-1-1-3-15,-1 2 1 0,-3 1-1 0,-21-16 6 16,28 25-2-16,-28-25 3 0,19 27 2 15,-19-27 3-15,7 28 4 0,-7-28-5 0,0 0 5 0,0 0-2 16,-36 56 5-16,12-42 3 0,-1 1 0 0,0-5-1 16,25-10 3-16,-52 15 0 0,25-11 8 0,27-4-6 15,-39 1-10-15,39-1-17 0,0 0-36 0,-52-10-35 16,52 10-47-16,-30-20-52 0,30 20-44 0,-17-28-232 16,17 28-510-16,-6-31 226 0</inkml:trace>
  <inkml:trace contextRef="#ctx0" brushRef="#br0" timeOffset="33875.4372">15850 7060 188 0,'0'0'209'0,"0"0"-15"0,0 0-8 16,0 0-13-16,0 0-14 0,0 0-11 0,0 0-11 15,0 0-8-15,0 0-10 0,-1 54-7 0,1-54-9 16,0 0-8-16,0 0-7 0,21 24-3 0,-21-24 1 16,0 0-5-16,0 0 2 0,0 0 7 0,35 1-10 15,-35-1-1-15,0 0-6 0,0 0-8 0,38-31-7 16,-38 31-4-16,19-24-7 0,-19 24-4 0,9-25-6 15,-9 25-1-15,0 0-7 0,3-38-1 0,-3 38-1 16,0 0-6-16,0 0 0 0,0 0 0 0,0 0-6 16,0 0-3-16,0 0 2 0,-28-32-6 0,28 32 1 15,0 0-3-15,0 0 3 0,0 0-5 0,-59 43-1 16,59-43 1-16,-21 39-2 0,10-16 3 0,0 5-2 16,5 0 2-16,0 12 0 0,6-40-4 0,-2 50 2 15,2-50 2-15,2 34 0 0,-2-34 7 0,11 33 5 0,-11-33 5 16,19 26 14-16,-19-26 10 0,29 19 3 0,-29-19 12 15,37 6-2-15,-37-6-9 0,48-4 3 0,-48 4-6 16,53-17-5-16,-28 5-1 0,-1-5-6 16,-3-1-2-16,-3-3 4 0,-4-2-9 0,-14 23 3 0,20-43-9 15,-13 21-7-15,-7 22-2 0,-3-44 2 0,3 44-1 16,-13-49-4-16,13 49-4 0,-13-29-4 0,13 29 0 16,-15-20 3-16,15 20-7 0,0 0 3 0,-24-20-3 15,24 20-6-15,0 0-1 0,0 0 5 0,0 0-9 16,-36 0 5-16,36 0-7 0,0 0-4 0,0 0-5 15,0 0 2-15,0 0-1 0,0 0 2 0,0 0-1 16,-11 52 5-16,11-52 2 0,0 0-4 0,0 0 9 16,50 32 0-16,-50-32 0 0,31 15 0 0,-31-15 4 15,32 14 0-15,-32-14-13 0,25 15-20 0,-25-15-26 16,20 16-35-16,-20-16-27 0,0 0-27 0,0 0-36 16,0 0-27-16,0 0-42 0,0 0-182 0,0 0-476 15,0 0 210-15</inkml:trace>
  <inkml:trace contextRef="#ctx0" brushRef="#br0" timeOffset="34299.9581">16154 7070 69 0,'0'0'182'0,"0"0"-11"0,0 0-12 0,0 0-8 16,0 0-18-16,0 0-10 0,0 0-12 0,0 0-6 15,0 0 0-15,0 0-1 0,0 0-6 0,0 0-2 16,0 0 2-16,0 0-3 0,0 0-1 0,0 0 3 16,0 0-8-16,0 0-4 0,0 0-4 0,60-15-3 15,-60 15-1-15,43-14-1 0,-43 14 1 0,41-19 4 16,-23 12-2-16,-18 7-10 0,33-17-5 0,-33 17-6 15,0 0-6-15,29-9-5 0,-29 9-5 0,0 0-6 0,0 0-1 16,0 0-4-16,0 0-2 0,0 0-1 16,40 27-1-16,-40-27 3 0,11 26-7 0,-11-26-5 15,10 28 3-15,-10-28-7 0,8 30-1 0,-8-30 0 0,13 31 1 16,-13-31 1-16,13 48-2 0,-6-25-5 0,-7-23 4 16,13 37 0-16,-13-37-2 0,6 28-1 0,-6-28 0 15,0 0-2-15,7 33-4 0,-7-33-14 16,0 0-16-16,0 0-15 0,0 0-6 0,0 0-28 0,0 0-37 15,0 0-56-15,0 0-49 0,0 0-244 0,0 0-501 16,0 0 221-16</inkml:trace>
  <inkml:trace contextRef="#ctx0" brushRef="#br0" timeOffset="34619.8716">16573 6969 244 0,'0'0'291'0,"0"0"-11"16,0 0-26-16,0 0-18 0,0 0-27 0,0 0-17 16,0 0-19-16,0 0-14 0,0 0-10 0,0 0-11 15,0 0-5-15,50 51-11 0,-35-28-13 0,0-2-8 16,-15-21-11-16,34 42-5 0,-19-21-9 0,2-2-3 16,-3 1-11-16,-14-20-7 0,20 31-3 0,-20-31-4 15,21 23-9-15,-21-23-5 0,13 18 2 0,-13-18 0 16,0 0 21-16,0 0 19 0,0 0-2 0,0 0-6 15,0 0 0-15,0 0-10 0,0 0-2 0,31-67 0 0,-31 67-8 16,-3-57-12-16,-1 28 19 0,-5-15-27 0,1 15 1 16,8 29-5-16,-13-50-11 0,13 50-10 0,-14-30-16 15,14 30-12-15,-12-25-18 0,12 25-19 0,0 0-28 16,0 0-38-16,-13-21-51 0,13 21-56 0,0 0-39 16,0 0-256-16,0 0-573 0,0 0 253 0</inkml:trace>
  <inkml:trace contextRef="#ctx0" brushRef="#br0" timeOffset="34835.4903">16940 6827 98 0,'0'0'239'0,"0"0"-16"0,0 0-6 16,0 0 11-16,0 0-14 0,12 69-9 0,-4-46-13 0,-8-23-14 15,8 51-10-15,-3-25-15 0,-5-26-13 0,4 53-12 16,-1-24-12-16,-3-29-3 0,6 51-20 15,-6-51-8-15,8 39-9 0,-8-39-6 0,5 31-9 16,-5-31-24-16,0 0-28 0,2 29-29 0,-2-29-23 0,0 0-32 16,0 0-38-16,0 0-52 0,0 0-40 0,0 0-199 15,0 0-438-15,0 0 195 0</inkml:trace>
  <inkml:trace contextRef="#ctx0" brushRef="#br0" timeOffset="34977.419">16843 6772 152 0,'0'0'188'0,"0"0"-5"0,0 0-22 0,0 0-17 0,0 0-16 16,0 0-12-16,0 0-9 0,0 0-10 0,0 0-16 16,0 0-14-16,0 0-27 0,0 0-20 0,0 0-20 15,48 81-31-15,-28-62-21 0,-1 1-22 0,-1-2-23 16,2 0-108-16,-20-18-223 0,34 27 99 0</inkml:trace>
  <inkml:trace contextRef="#ctx0" brushRef="#br0" timeOffset="35309.8874">17298 6863 172 0,'0'0'239'0,"7"-41"3"0,-7 41 0 16,0 0-7-16,0 0-13 0,0 0-20 0,0 0-16 0,0 0-22 15,0 0-10-15,0 0-14 0,0 0-10 16,0 0-14-16,0 0-5 0,-93 59-10 0,77-36-7 16,-1 17-8-16,2 0-9 0,6-13-6 0,3-1-11 0,6-26 3 15,-5 53-12-15,5-53-4 0,5 49-5 0,-5-49-3 16,8 30-5-16,-8-30 0 0,22 21-5 0,-22-21-10 15,31 9-5-15,-31-9-4 0,56-13-2 0,-56 13-10 16,68-33-1-16,-42 15-3 0,6-12 2 0,-14 8 2 16,1-2 0-16,-7 1-2 0,-1-2 0 0,-4-4 4 15,-7 29 3-15,0-55-1 0,0 55 9 0,-7-30-2 16,7 30 2-16,0 0-5 0,-21-29 3 0,21 29-5 16,0 0 2-16,0 0 0 0,0 0-1 0,0 0 1 15,-58 42 1-15,58-42-2 0,-13 40 0 0,13-40-2 16,-4 39-8-16,4-39-19 0,4 42-30 0,-4-42-36 15,12 28-37-15,-12-28-35 0,25 19-32 0,-25-19-14 16,45 10-23-16,-45-10-171 0,47 1-435 0,-47-1 192 16</inkml:trace>
  <inkml:trace contextRef="#ctx0" brushRef="#br0" timeOffset="36627.6508">17806 6378 219 0,'0'0'272'0,"0"0"-10"16,0 0-12-16,0 0-24 0,0 0-25 0,0 0-15 15,0 0-28-15,0 0-11 0,0 0-15 0,0 0-9 16,0 0-11-16,42 77-5 0,-30-35-12 0,-3 3-4 0,-5 0-13 15,5 4-10-15,-4-3-3 0,-3 2-5 16,3-1-6-16,-1 3 2 0,2-4-6 0,-2-5-5 16,1-17-10-16,-5-24 2 0,8 52-9 0,-5-28 0 0,-3-24-3 15,0 0 0-15,6 37-7 0,-6-37 0 0,0 0 3 16,0 0-3-16,0 0 1 0,0 0-1 16,0 0-6-16,0 0 4 0,0 0-2 0,0 0-8 0,-35-82 1 15,20 35 1-15,4 5-4 0,-3-4 4 0,3 0-7 16,1-3 1-16,1 2-4 0,6 4 0 15,0-2 2-15,5 19-3 0,-1-17 6 0,-1 43-6 0,9-45 3 16,-9 45 0-16,14-38-3 0,-3 23-1 0,-11 15 4 16,21-23-3-16,-21 23 1 0,29-15 4 0,-29 15-6 15,0 0 7-15,43 2 0 0,-43-2-3 0,0 0 3 16,38 45-1-16,-27-21 1 0,0 3-3 0,-11-27-3 16,2 68 0-16,-3-39-5 0,-6 13 2 0,-2-14-4 15,-2-2 1-15,-10 12 1 0,8-16 0 0,-1-1-1 16,0 1 0-16,14-22 1 0,-24 28 2 0,24-28 4 15,-22 13-1-15,22-13 1 0,0 0 0 0,0 0 1 16,0 0-2-16,0 0 3 0,0 0-2 0,0 0-1 16,0 0 0-16,0 0 2 0,0 0 3 0,0 0 3 0,0 0 1 15,0 0-1-15,0 0 3 0,0 0 2 0,0 0 4 16,0 0 0-16,0 0 2 0,0 0 4 16,0 0-3-16,0 0 6 0,0 0 5 0,61 49-6 0,-47-36 2 15,7 4-2-15,-21-17-2 0,35 26-3 0,-15-13-4 16,-20-13 3-16,32 15-1 0,-32-15 6 0,37 7-8 15,-37-7-2-15,0 0-6 0,47-9-4 16,-47 9 0-16,29-18 1 0,-29 18-4 0,22-23 1 0,-22 23-7 16,14-37 2-16,-9 14-5 0,-5 23-6 0,3-34 5 15,-3 34 2-15,0 0 0 0,-7-44 2 0,7 44-2 16,0 0 0-16,0 0 0 0,-20-27 1 0,20 27-2 16,0 0-1-16,0 0 3 0,0 0 4 0,0 0 3 15,0 0-2-15,-66 47 2 0,55-25 1 0,11-22-1 16,-12 47-1-16,12-47-10 0,0 30-14 0,0-30-17 15,0 0-21-15,21 40-17 0,-21-40-15 0,26 16-3 16,-26-16-5-16,46 8-10 0,-46-8 0 0,74-13-17 16,-44 2-7-16,20-6-2 0,-8 3 12 0,1-5 11 15,-15 5 11-15,-1-2 16 0,10-9 9 0,-12 9 5 16,-4-2-3-16,-21 18 1 0,25-34 4 0,-25 34 12 16,11-30 25-16,-11 30 25 0,2-28 30 0,-2 28 13 15,0 0 16-15,-22-35 14 0,22 35 24 0,-26-14 19 0,26 14 12 16,0 0 3-16,-49-1-5 0,49 1-3 0,0 0 0 15,-56 26-1-15,38-11-5 0,0 5-11 16,4 2-6-16,14-22-3 0,-25 46-11 0,16-20-7 0,3-1-4 16,6-25-6-16,-3 41-7 0,3-41 0 0,0 0-9 15,8 49-2-15,-8-49-2 0,14 21-3 0,-14-21-5 16,0 0 3-16,22 17-4 0,-22-17-5 0,0 0-3 16,0 0 0-16,0 0-4 0,0 0 4 0,69-35-2 15,-69 35 3-15,21-28 5 0,-11 6 1 0,-10 22 2 16,23-35 0-16,-23 35-3 0,17-27 3 0,-17 27 7 15,14-19 0-15,-14 19-7 0,0 0-5 0,0 0 0 16,15-21-3-16,-15 21-6 0,0 0 1 0,0 0-1 16,0 0 2-16,0 0 1 0,0 0-9 0,25 58 5 15,-25-58-3-15,5 53-2 0,-3-24-2 0,-2-29 1 16,3 70 0-16,-3-41-2 0,1 12 1 0,-1-41 5 16,-4 58-12-16,0-29-9 0,4-29-4 0,-5 51 1 15,5-51 3-15,-7 32-7 0,7-32-5 0,-10 22-1 16,10-22 5-16,0 0-3 0,0 0 7 0,0 0-1 0,0 0-2 15,0 0 0-15,0 0 0 0,0 0-4 0,0 0-5 16,-42-74-7-16,42 33-4 0,0 41-5 0,6-71 5 16,0 43-9-16,5 1-1 0,2-15 4 0,-4 14 4 15,4 1 6-15,4-11 2 0,-1 0 5 0,-5 11 3 16,-4 3 10-16,-7 24 11 0,16-43 10 0,-16 43 5 16,9-34 13-16,-9 34 11 0,8-33 11 0,-8 33 18 15,6-26 4-15,-6 26 4 0,0 0 13 0,0 0 9 16,0 0-8-16,0 0-14 0,3-33-10 0,-3 33-4 15,0 0-7-15,0 0-6 0,0 0 9 0,0 0-21 16,0 0 1-16,0 0-9 0,13 110 4 0,-10-81-6 16,2 15 0-16,-1-2-1 0,-2-12 2 0,4-3-8 15,-6-27 5-15,9 54-5 0,-3-29-24 0,-6-25-14 16,11 32-32-16,-11-32-27 0,6 26-33 0,-6-26-39 16,0 0-35-16,0 0-52 0,0 0-47 0,0 0-276 15,0 0-606-15,0 0 269 0</inkml:trace>
  <inkml:trace contextRef="#ctx0" brushRef="#br0" timeOffset="36766.8313">18610 6423 88 0,'0'0'185'0,"0"0"-15"0,0 0-22 0,0 0-10 16,0 0-17-16,-46 36-33 0,46-36-41 0,0 0-44 15,14 63-39-15,-14-63-43 0,20 48-67 0,-10-26-158 16,5 0 70-16</inkml:trace>
  <inkml:trace contextRef="#ctx0" brushRef="#br0" timeOffset="37078.0542">18914 6648 253 0,'0'0'254'0,"-30"-39"-11"0,30 39-16 15,-25-20-20-15,25 20-22 0,0 0-10 0,-33-10-24 16,33 10-15-16,0 0-12 0,0 0-10 0,0 0-13 0,0 0-13 15,-53 26-7-15,53-26-12 0,0 0-13 0,0 0-12 16,3 39-8-16,-3-39-13 0,0 0-10 16,34 36-4-16,-34-36-6 0,34 25-11 0,-12-11-3 0,-22-14-6 15,46 26-3-15,-22-17-18 0,0 7-18 0,-2-2-7 16,-2 1 6-16,-20-15 0 16,31 31 11-16,-31-31 3 0,17 29 6 0,-17-29-1 0,-5 31 17 0,5-31 2 15,0 0 5-15,-36 45-1 0,22-34 6 0,14-11-1 16,-40 21 7-16,16-14 3 0,24-7 6 0,0 0-5 15,-49-3-2-15,49 3-13 0,-29-22-9 0,29 22-35 16,-27-42-33-16,19 19-24 0,8 23-43 0,-2-50-102 16,2 50-281-16,4-49 125 0</inkml:trace>
  <inkml:trace contextRef="#ctx0" brushRef="#br0" timeOffset="37507.4969">18992 6403 122 0,'0'0'240'0,"0"0"-10"0,0 0 0 16,0 0 3-16,0 0-2 0,0 0-11 16,0 0-12-16,42 54-15 0,-32-28-11 0,-2 2-10 15,1 0-20-15,0 0-11 0,8 12-13 0,-11-13-12 0,2 1-10 16,-8-28-11-16,20 53-11 0,-12-26-10 0,-3-2-4 16,-5-25-14-16,13 48-17 0,-13-48-16 15,8 33-27-15,-8-33-30 0,0 0-30 0,-5 37-31 16,5-37-38-16,0 0-30 0,0 0-24 0,0 0-15 0,0 0 2 15,0 0 3-15,0 0 4 0,0 0 16 0,0 0-106 16,-73-57 243-16,62 31-97 0,3 1 24 0,8 25 43 16,-9-52 36-16,7 25 20 0,2 27 17 0,3-41 16 15,-3 41 21-15,0 0 8 0,11-44 22 0,-11 44 9 16,0 0 7-16,17-24-2 0,-17 24 7 0,0 0 5 16,29-10 1-16,-29 10 3 0,0 0 0 0,0 0-3 15,59 18-6-15,-59-18-6 0,29 22-6 0,-29-22-7 16,31 32-3-16,-18-21-2 0,-13-11-4 0,28 33-3 15,-28-33-3-15,15 27-1 0,-15-27-6 0,0 0-2 0,9 27-2 16,-9-27-2-16,0 0 3 0,0 0 8 16,0 0-1-16,0 0-10 0,0 0 2 0,0 0-7 15,0 0-5-15,0 0-6 0,0 0-21 0,0 0-8 16,-9-113-19-16,9 86-31 0,0 27-17 0,7-56-17 0,-1 32-27 16,-6 24-32-16,9-40-40 0,-9 40-41 15,7-29-170-15,-7 29-427 0,0 0 189 0</inkml:trace>
  <inkml:trace contextRef="#ctx0" brushRef="#br0" timeOffset="37966.2406">19384 6425 3 0,'0'0'306'0,"0"0"13"0,0 0-9 0,0 0-11 16,-2 69-16-16,2-69-16 0,3 41-17 15,-3-41-16-15,7 43-14 0,-7-43-25 0,12 31-24 0,-12-31-11 16,18 31-24-16,-18-31-12 0,22 25-5 0,-22-25-13 15,28 17-8-15,-28-17-21 0,29 6-10 0,-29-6-22 16,0 0-8-16,48-10-6 0,-48 10-8 0,27-21-2 16,-27 21 7-16,18-30-10 0,-18 30-8 0,15-42 1 15,-11 18 1-15,-4 24-3 0,4-50-5 0,-4 50 1 16,-2-33 4-16,2 33 4 0,0 0 6 0,0 0 7 0,-4-37 2 16,4 37-13-16,0 0 0 0,0 0-1 0,0 0 6 15,0 0-5-15,0 0 0 0,0 0 5 16,0 0 13-16,0 0-13 0,0 0 5 0,-2 109-5 15,2-109 4-15,7 53-3 0,-3-23-1 0,4 13-4 0,-2-16 0 16,1 17-3-16,1 0 7 0,3-1-4 16,2 0-1-16,-4-5-14 0,0-9-4 0,-2 1-10 0,-4-1-18 15,-2 14-5-15,-1-43-3 0,-4 51-1 0,-6-26 8 16,10-25-3-16,-26 33 2 0,8-16 10 0,18-17 0 16,-31 18 2-16,31-18 4 0,-32 4 4 0,32-4 6 15,0 0 0-15,-52-19 0 0,39-3 2 0,13 22-6 16,-14-50 5-16,17 10 0 0,-3 40-2 0,20-68 2 15,-8 40-5-15,9-7 3 0,4 0 1 0,-4 11-11 16,-4 1-8-16,1 1-13 0,2 1-10 0,0 3-15 0,-20 18-18 16,31-32-36-16,-31 32-45 0,22-22-43 15,-22 22-58-15,14-20-235 0,-14 20-540 0,0 0 240 16</inkml:trace>
  <inkml:trace contextRef="#ctx0" brushRef="#br0" timeOffset="38743.8303">14533 6410 137 0,'0'0'183'0,"0"0"-10"0,0 0-20 0,0 0-9 16,0 0-12-16,0 0-11 0,0 0-3 0,0 0 2 0,0 0 4 16,0 0 2-16,78-3-9 0,-24 5-4 0,4-7-6 15,9 1-2-15,12-2-7 0,10-7-9 0,15-1-3 16,15-9-5-16,13 4-6 0,18-4-6 16,13 3-6-16,12-3-8 0,10 3-3 0,8 0-4 0,8 2-9 15,7 4 3-15,-1-2-7 0,4 2 0 0,3-1-9 16,-19 1-2-16,2-1 2 0,-10 1 3 0,-10-1 2 15,-14 3 8-15,-13 0 1 0,-16 5-1 0,-17-5 0 16,-13 2-4-16,-16 5-4 0,-13-1-3 0,-13 5-6 16,-17-1-1-16,-22 4-7 0,-23-2-10 0,0 0-9 15,0 0-15-15,0 0-5 0,0 0-8 0,0 0-19 16,0 0-21-16,0 0-32 0,0 0-54 0,0 0-42 16,-122 35-236-16,73-27-471 0,-4 0 209 0</inkml:trace>
  <inkml:trace contextRef="#ctx0" brushRef="#br0" timeOffset="39550.6196">14631 6441 16 0,'0'0'121'0,"0"0"2"0,0 0 5 16,0 0 4-16,0 0-3 0,9 85 7 0,1-43-1 16,0 4-3-16,1 2-3 0,5 10-4 0,2 6-8 15,1 12-9-15,-1 2-9 0,-1 3-8 0,3 9-11 16,-5 0-6-16,-2-1-9 0,0 1-4 0,1-6-8 15,-2 4-2-15,-1-6-2 0,3-7-4 0,-6-3-2 16,-2-6-5-16,6-5-4 0,-3-9-3 0,-1-1 0 16,0-8-1-16,0-2 1 0,-5-17-1 0,-3-24 1 0,4 43-4 15,-4-43-3-15,4 23-3 0,-4-23 2 16,0 0 2-16,0 0-1 0,0 0 11 0,0 0 8 16,9 32 7-16,-9-32 3 0,0 0 6 0,0 0-1 15,0 0 0-15,0 0 3 0,0 0-9 0,0 0-1 0,0 0-4 16,0 0-2-16,0 0-2 0,0 0-1 0,43-2-5 15,-43 2 3-15,0 0-7 0,71-23 7 16,-22 8 4-16,1 1 8 0,10-2 6 0,5-4 0 0,12 0-4 16,10 0-3-16,12-1 0 0,5-1-6 0,11-5-11 15,11 3 8-15,7 0-7 0,12 3 1 0,13-4-3 16,6 6-13-16,10 2 4 0,-1-3-1 16,9 2 6-16,6-1-16 0,-14 0-3 0,-1 5 3 15,-11-6-2-15,-7 2-2 0,-14 1-11 0,-11 4-3 0,-21 1-27 16,-5 3-13-16,-14-2-11 0,-12-1-26 0,-15 1-30 15,-13 0-38-15,-5-1-51 0,-18-1-66 0,-11 6-280 16,-16 7-594-16,20-21 263 0</inkml:trace>
  <inkml:trace contextRef="#ctx0" brushRef="#br0" timeOffset="40353.4755">18571 6054 27 0,'0'0'211'15,"0"0"-8"-15,0 0-8 0,0 0-9 0,-40-12-14 16,40 12-4-16,0 0-7 0,0 0-10 0,0 0-1 16,0 0-10-16,0 0-8 0,0 0-10 0,0 0-9 15,0 0-13-15,0 0-9 0,0 0-3 0,0 0-11 16,0 0-8-16,77-37-4 0,-32 33-5 0,3-5-6 0,7 4-4 16,-2-1-9-16,9-1 6 0,4 0-3 0,3 3-3 15,-3-3-4-15,6-1-1 0,0 2-3 16,-9-1 0-16,-1 7-2 0,-2 0 2 0,-3-3-8 0,-8 5 1 15,-18 0 0-15,-31-2-4 0,50 7-4 16,-50-7-3-16,36 9 3 0,-36-9 4 0,26 15-1 0,-26-15 6 16,22 24 5-16,-22-24 4 0,12 35 0 15,-12-35 4-15,6 45-3 0,-8-19 2 0,2-26 0 0,-2 73 1 16,-1-44-5-16,6 14 2 0,-5 0-2 0,2 1 2 16,4 4-4-16,-2-2-2 0,6 5 0 0,-8 1-6 15,3 1-2-15,5 3-3 0,-1 1 1 0,-2 5 0 16,2-2 0-16,1 1-6 0,-3-1 2 0,-1-3 3 15,5 1-1-15,0-2-7 0,-2-5 4 0,0-4-1 16,-2-1 4-16,-4-6-11 0,1 2 11 0,-1-14-6 16,-1-28 7-16,-2 59 6 0,-7-20-8 0,3-12 3 15,-5-2-1-15,-4-2-3 0,-1 2-4 0,-6-4 4 16,-1-2-1-16,-12 8 0 0,-3-2-3 0,10-8-4 16,-16-2 16-16,-1-2-21 0,0-2 12 0,-5-5-6 15,-6 0 11-15,-6-1 1 0,-3-1 19 0,-5 1 0 16,-11-6 10-16,-5 9 5 0,-1-5 5 0,-5 0-9 15,-1-1-2-15,0-1 1 0,9 4-8 0,6-1-2 0,9-3-8 16,12-1 1-16,10 4-5 0,22-6-1 0,25 2-22 16,0 0-17-16,-41 0-23 0,41 0-31 0,0 0-39 15,0 0-30-15,0 0-52 0,0 0-69 0,0 0-80 16,-3-39-335-16,3 39-727 0,0 0 322 0</inkml:trace>
  <inkml:trace contextRef="#ctx0" brushRef="#br0" timeOffset="49895.6938">25327 5824 73 0,'0'0'151'15,"0"0"-12"-15,0 0-7 0,-9-48-16 0,9 48-1 16,0 0-11-16,0 0-10 0,0 0-10 0,-9-24-6 16,9 24-14-16,0 0-3 0,0 0-7 0,0 0-1 15,0 0-8-15,0 0-4 0,0 0-8 0,0 0 2 16,0 0-7-16,0 0 6 0,0 0-10 0,-16-23-2 16,16 23 8-16,0 0 3 0,0 0 14 0,0 0-10 15,0 0 7-15,0 0 9 0,0 0 11 0,-7-37 7 16,7 37 7-16,0 0 5 0,0 0 1 0,0 0-4 0,-4-32 2 15,4 32 4-15,0 0-4 0,0 0-1 16,0 0-1-16,0 0-10 0,0 0-12 0,0 0-8 16,0 0-4-16,0 0-3 0,0 0-6 0,0 0-1 0,0 0-3 15,0 0-4-15,0 0-4 0,-7 106 0 0,7-62 1 16,4 0-5-16,-1-1-4 0,1 6 0 0,3 4-1 16,-3 4-3-16,-3 1 5 0,8 7-2 0,0 6 2 15,-5-1-2-15,1 2 6 0,2 0-5 0,-3-6 0 16,-2 1-3-16,7-3 0 0,-4-2 0 0,3 1 0 15,-4-6-1-15,4 1 0 0,-4-5 1 0,-4-4 3 16,5-1-9-16,1-5 1 0,-4-12-3 0,2 9 5 16,-3-9-6-16,-1-31 4 0,0 54-3 15,0-54 2-15,-1 38-5 0,1-38-1 0,0 0-6 0,0 33-6 16,0-33-9-16,0 0-2 0,0 0 2 0,0 0-13 16,0 0-19-16,0 0-15 0,0 0-20 0,0 0-30 15,0 0-25-15,0 0-45 0,0 0-34 0,0 0-212 16,0 0-468-16,0 0 207 0</inkml:trace>
  <inkml:trace contextRef="#ctx0" brushRef="#br0" timeOffset="50755.24">26115 9653 14 0,'0'0'214'0,"2"-52"1"16,-2 52-2-16,0 0-5 0,0 0-8 0,5-32-7 16,-5 32-3-16,0 0-21 0,0 0-15 0,0 0-18 15,0 0-14-15,0 0-13 0,0 0-1 0,0 0-5 0,0 0 2 16,0 0-5-16,25 84-1 0,-19-37-2 16,4 3-6-16,1 10 0 0,-5 8-6 0,3-1-5 15,1 10-13-15,1 1 3 0,7 8-2 0,-9 3-10 0,1-3-5 16,0 0-2-16,-3-4-9 0,3-2 0 0,-1-5-4 15,3-2-3-15,-3-8-2 0,-3-5-3 16,2-3-3-16,-4-4-7 0,1-9 3 0,-3-16-4 0,0 12-2 16,-2-19-2-16,-2-7 0 0,4 0-2 0,-2-6-10 15,0-2-5-15,0-6-4 0,0 0-13 0,-5 6-15 16,5-6-22-16,0 0-29 0,0 0-25 0,-16-12-31 16,8 3-37-16,-1-5-33 0,-3 0-45 0,-1 3-201 15,4-4-493-15,-7-3 218 0</inkml:trace>
  <inkml:trace contextRef="#ctx0" brushRef="#br0" timeOffset="51694.487">20022 6407 87 0,'0'0'203'0,"-56"4"-1"0,56-4-10 16,0 0-2-16,0 0-9 0,0 0-13 0,-40 3-17 16,40-3-14-16,0 0-11 0,0 0-9 0,0 0-15 15,0 0-7-15,0 0-5 0,0 0-1 0,0 0-1 16,0 0-3-16,0 0-6 0,0 0-12 0,154-7-2 15,-93-5-5-15,2 1-7 0,12-9-6 0,7-2-2 16,13-3-10-16,16-5-2 0,5 2-5 0,9-4 0 16,3-3 0-16,6 0 4 0,9 6-4 0,1-3-2 15,-3 3 1-15,-2 0 1 0,-12 1 6 0,-7 3 6 16,-9 1 6-16,-8-1 0 0,-16 6 0 0,-8 3-1 16,-13 2 0-16,-13 1-1 0,-23 8-2 0,-5 0-4 15,-25 5 1-15,0 0-5 0,0 0-1 0,28-9-12 16,-28 9-3-16,0 0 1 0,0 0-8 0,0 0-20 0,0 0-21 15,-111 38-25-15,66-23-35 0,1 4-44 0,0-2-37 16,-4 1-62-16,4-2-51 0,-1 2-151 16,5 0-470-16,-2 1 207 0</inkml:trace>
  <inkml:trace contextRef="#ctx0" brushRef="#br0" timeOffset="52411.9091">20155 6965 95 0,'0'0'198'0,"-27"-27"-4"0,27 27-1 15,0 0 2-15,-16-21-3 0,16 21-1 0,0 0-11 16,0 0-14-16,0 0-17 0,0 0-11 0,0 0-19 15,0 0-9-15,0 0-11 0,0 0-3 0,0 0-9 16,0 0-8-16,0 0-8 0,82 50-2 0,-43-20-7 16,0-3-3-16,4 2-4 0,1 0-5 0,1 3-6 15,3-1-3-15,4 3-3 0,4 2 6 0,4 0-4 16,5 1-3-16,2-2 0 0,4 7-1 0,7-1-2 16,-3 0 3-16,3 4-3 0,4-2 2 0,-2 4-2 15,-2 2-2-15,5 1 5 0,1-2 2 0,3 3-3 0,-2-3 3 16,2 3-10-16,-6-2 1 0,7 1 1 15,-2-1-3-15,-1-3 8 0,3 1-8 0,3-3 4 16,2 3-1-16,1-3 3 0,0 7-5 0,-8-6-2 16,4 4-1-16,-8 0-3 0,-4-1 1 0,-4-1-4 0,-7-2 0 15,-7 2-6-15,-1-5 5 0,-5 2-4 16,-6-5 0-16,-4-3 0 0,-6-1 0 0,-4-4-4 16,-3 1-8-16,-12-11 4 0,2-1-2 0,-3 0-6 0,-3-2-16 15,-15-18-28-15,23 22-25 0,-23-22-34 0,0 0-37 16,0 0-27-16,15 22-50 0,-15-22-48 0,0 0-245 15,0 0-551-15,0 0 244 0</inkml:trace>
  <inkml:trace contextRef="#ctx0" brushRef="#br0" timeOffset="53466.8821">19988 7415 149 0,'0'0'194'0,"0"0"-3"0,0 0-13 16,0 0-20-16,0 0-18 0,0 0-21 0,0 0 1 15,0 0-9-15,0 0-10 0,0 0 1 0,0 0-1 0,0 0-6 16,57 42-7-16,-43-18-5 0,8 13-3 0,-2 1-4 16,-5-12-3-16,9 19 1 0,0 2-7 15,-5 2 5-15,2-1-7 0,8 2-4 0,-4 2-3 0,6 3-1 16,-3 2 5-16,5-3-5 0,2 5-5 0,-3-2 3 15,1 3-4-15,3 1-5 0,0 2-5 0,0 2 2 16,-2 0-7-16,2-2-4 0,1 2 2 0,1 4-1 16,3-2-2-16,-1-3 1 0,0 3 1 0,4 0 1 15,3-2-3-15,1 2-1 0,0 1 5 0,2-1-4 16,1 1 8-16,3-3-10 0,-3 4 7 0,3-2 1 16,-1-1-4-16,1 1-8 0,3-4-1 0,-3-1 0 15,-2-3-1-15,-1 2 0 0,2 1-2 0,0-1 0 16,-5-2 2-16,-2-2-4 0,0 0 5 0,5 2-1 0,-5-2 4 15,0-4 6-15,1-2-7 0,0-1-5 16,-6 2 2-16,5-3 3 0,1-3 3 0,0 0 1 16,0 1-7-16,-1 1-3 0,1-1 7 0,-1-4-9 0,-4 2 5 15,-1 2 9-15,0-2 0 0,-2-4-11 0,0 1 1 16,-4 0 8-16,4 0-1 0,-6-5-4 0,-1 2 3 16,1-5 9-16,0-1-14 0,-12-10 1 0,-1-2 3 15,13 9-8-15,-1-1-1 0,-7-9 4 16,6 9 0-16,-9-8 1 0,0-5-4 0,-3 3-1 0,2 0 3 15,1 1-10-15,-3-3 8 0,2 1 0 0,-2-1 2 16,-6-5-4-16,0 1-2 0,1-2 1 0,-1 1-1 16,0 2 0-16,-3-5-5 0,1 1 3 0,-2-3-8 15,-2-2 7-15,-2 2-5 0,-1-3 12 0,-4-4-16 16,6 6 5-16,-6-6 6 0,6 4-10 0,-6-4 0 16,0 0-1-16,7 4 4 0,-7-4-1 0,0 0-4 15,0 0 6-15,0 0 2 0,0 0-10 0,7 1 6 0,-7-1-5 16,0 0 0-16,0 0-1 0,0 0 2 0,0 0-1 15,0 0-11-15,0 0 4 0,0 0-2 16,0 0-16-16,0 0-11 0,0 0-19 0,0 0-24 0,0 0-24 16,0 0-27-16,0 0-41 0,0 0-46 0,0 0-65 15,0 0-63-15,-20-15-239 0,14 9-629 0,0-2 279 16</inkml:trace>
  <inkml:trace contextRef="#ctx0" brushRef="#br0" timeOffset="57452.0181">16196 10574 151 0,'0'0'248'0,"0"0"-16"0,0 0-18 16,0 0-20-16,0 0-23 0,0 0-18 16,0 0-16-16,0 0-10 0,0 0-14 0,-9-2-8 15,12 25-8-15,-2 23 2 0,3 0-9 31,-4 4 2-31,2 6-3 0,1 5-8 0,-1-2-8 0,-5 3-3 0,1-1-9 0,4-4-3 0,-5-3-6 0,-1-3-3 0,2-1-7 16,-3-24-1-16,3 0-3 0,2 0 3 0,0-12-7 16,4 1-3-16,-2-7-2 0,1 2-1 15,0-4 5-15,-3-6 11 0,2 6 16 0,-2-6 0 0,0 0-10 16,9-16-7-16,-7 2-3 0,2-11-3 0,0-1 0 16,-2-21-7-16,1 1-1 0,-8-6-4 0,-3-5-7 15,2 1 0-15,-1-3-1 0,0 1-3 0,0-4-3 16,3 6 3-16,5 7-4 0,-5 4 3 0,6 21-5 0,-2 24 1 15,3-55-1-15,0 34-1 0,-3 21-1 16,5-33-5-16,-5 33 4 0,0 0 3 0,11-35-7 16,-11 35-6-16,0 0 8 0,23-20-3 0,-23 20-3 15,0 0 7-15,0 0-5 0,0 0 2 0,75 44-2 16,-45-12 1-16,0 2 0 0,-2 6 2 0,-1 3 2 16,-2-3-2-16,-3 0 2 0,-3 6-2 0,-2 0 0 15,-4-2 2-15,4 0 1 0,-6-5 0 0,1 0-1 0,-4-13-2 16,0 3-1-16,-1-1 1 0,-1 1-2 15,-2-6-3-15,2 2-7 0,-5-2-13 0,-2-8-22 16,-3-3-29-16,0 2-33 0,-2-6-36 0,-3 0-38 0,0-3-34 16,-3-5-31-16,-3 2-202 0,-4-4-485 0,-7-6 215 15</inkml:trace>
  <inkml:trace contextRef="#ctx0" brushRef="#br0" timeOffset="57610.8849">16212 11193 95 0,'0'0'205'0,"0"0"-3"15,0 0 9-15,0 0-4 0,0 0-12 0,0 0-10 16,0 0-12-16,35-1-8 0,-18-3-21 0,2-1-6 16,0 1-20-16,9-3-11 0,0-1-11 0,0-1-9 0,0 1-11 15,-2-2-3-15,0 2-35 0,-3-2-48 0,-5 2-62 16,8-6-64-16,-10 8-92 0,2-3-118 16,0 2-373-16,-3-1 166 0</inkml:trace>
  <inkml:trace contextRef="#ctx0" brushRef="#br0" timeOffset="58252.8019">16737 10586 123 0,'0'0'172'0,"0"0"-6"0,0 0-11 16,0 0-8-16,0 0-22 0,0 0-11 0,0 0-13 16,0 0-9-16,0 0-13 0,0 0-2 0,0 0-10 15,0 0 1-15,8 31 3 0,-1-6 6 0,0 15 0 16,1 2-2-16,-1 3-11 0,0-3-3 0,-2 3 5 16,-3-2-5-16,6-2-1 0,1 1-10 0,-5-16-6 15,1 3-2-15,0-5-2 0,-1 1-3 0,0-7-4 16,3-3-4-16,-5 0-4 0,1-4 2 0,0-2-6 15,-2-4 5-15,-1-5 27 0,2 8 29 0,-2-8 4 16,0 0-12-16,0 0-6 0,0 0-9 0,-8-33-3 16,-3 6-13-16,-4-17 2 0,-1 2-9 0,0 0-2 15,1-10-3-15,0 0 0 0,-1-1-10 0,6-4 0 16,1 2 4-16,3 9-9 0,8-1-1 16,-2 20-4-16,0 27 1 0,11-50-1 0,-3 28-4 0,-8 22 3 0,18-29-4 15,-18 29 1-15,25-23-3 0,-25 23-1 0,27-11-3 16,-27 11 5-16,0 0-2 0,0 0-1 0,71 32-2 15,-61-8 2-15,6-1-2 0,-7 4 2 0,-1 1 1 16,-3 14-2-16,-2-1 0 0,-5 1 2 0,0-13-1 16,-1 0 0-16,-6-2 0 0,-3-2 1 0,-1 0-1 15,2-2 2-15,-2-2-1 0,5-7-9 0,-1-3-20 16,4-1-23-16,-3-5-21 0,3-4-40 0,5-1-46 16,0 0-49-16,-12-12-51 0,7-1-162 15,5-1-451-15,-2-3 200 0</inkml:trace>
  <inkml:trace contextRef="#ctx0" brushRef="#br0" timeOffset="58547.3865">17079 10462 34 0,'0'0'261'0,"0"0"0"0,0 0-7 0,0 0-13 0,0 0-11 15,10-43-19-15,-10 43-25 0,0 0-22 0,0 0-10 16,0 0-19-16,0 0-12 0,0 0-10 0,0 0-11 16,0 0-6-16,23 83 0 0,-19-53-1 0,4 11-4 15,-2 1-16-15,1 3-7 0,3-6 1 0,1 2-9 16,1 0-6-16,-9-12-3 0,5 10 2 0,-3-12-11 16,1 1-5-16,0-3-9 0,-2 2 0 0,2-4-2 15,-3-5 1-15,0-3-5 0,1 0-4 0,-2-3-15 0,1-4-25 16,-2-5-18-16,-1-3-31 0,0 0-57 15,0 0-70-15,0 0-61 0,13-25-206 0,-8 9-504 16,3-7 223-16</inkml:trace>
  <inkml:trace contextRef="#ctx0" brushRef="#br0" timeOffset="59039.0318">17644 10431 15 0,'0'0'187'0,"0"0"7"0,7-49-3 0,-7 49-8 16,0 0-8-16,-1-39 0 0,1 39-3 0,0 0-12 15,0 0-6-15,-17-33-9 0,17 33-12 0,0 0-12 16,0 0-8-16,-41-3-12 0,41 3-7 0,0 0-11 15,-49 42-3-15,32-19-8 0,3 4-2 0,-5 11-11 16,6 5-2-16,4-2-4 0,0 1-7 0,5 7-7 16,7-8 2-16,1-12-8 0,3-2 0 0,5-1-4 0,7 12-8 15,-7-16 1-15,3-5 1 0,3 1-6 16,1-3-1-16,-1-7-1 0,8-2-2 0,-10-2-3 16,3-3 1-16,-2-4 0 0,6-5-4 0,-7-2 0 0,3-4 4 15,0-3-2-15,-3-6-1 0,-5 1-2 0,1 2 4 16,-3-5-4-16,-9 25 1 0,11-50-3 0,-11 50 2 15,5-40-3-15,-5 40-1 0,4-33 3 0,-4 33 1 16,0 0-5-16,3-28 5 0,-3 28-5 0,0 0 1 16,0 0-5-16,0 0 3 0,0 0-1 15,0 0 0-15,0 0 2 0,0 0-1 0,-9 66 0 0,11-37 2 16,-5 12 0-16,4-12 1 0,-1 0-1 0,4 13-1 16,-2-15 0-16,2 1 1 0,-1 2-3 0,3-4 4 15,-2 1-7-15,-2-10 0 0,3 6-13 0,-2-8-27 16,1-1-36-16,0-2-39 0,3-3-41 0,-3-5-38 15,1-1-246-15,-5-3-480 0,11 1 213 0</inkml:trace>
  <inkml:trace contextRef="#ctx0" brushRef="#br0" timeOffset="59620.6179">18033 10582 216 0,'0'0'222'0,"0"0"-19"16,0 0-14-16,-61-2-17 0,61 2-26 0,0 0-13 16,-37 25-9-16,25-13-13 0,3 1-8 0,-3 8-12 15,6-8-11-15,4 3-6 0,-3 1-4 0,2 1-8 16,2-3-3-16,0 2-9 0,5-2-1 0,2-2-9 16,-1-6-2-16,2 4-1 0,1-4-5 0,-1-2-2 0,1 1-2 15,3-5 13-15,-5-1 3 0,-6 0-3 0,19-8 7 16,-7 0-4-16,0-4-2 0,-4-3-3 15,1 3-3-15,0-3-5 0,-2-10-1 0,0 8-3 0,-7 17-2 16,0 0-3-16,18-49-1 0,-18 49-6 0,7-34 2 16,-7 34 3-16,0 0 13 0,6-27-5 0,-6 27-3 15,0 0-6-15,0 0-1 0,0 0-3 0,0 0-1 16,0 0 1-16,5 15-3 0,-5-15-2 0,1 32 1 16,4-5-1-16,3-4 3 0,-1 0-6 0,4-1 5 15,-3-7-6-15,0 2 0 0,7 2-3 0,-6-7 1 16,3-3 3-16,0-2-5 0,-3-3 1 0,-1-2 0 15,3-2 1-15,-1-1-2 0,-2-3 0 0,5-6 2 16,-3 0-2-16,-2-7 4 0,2-5 1 16,-1-4-3-16,-9 26-1 0,13-59 0 0,-8 16 3 0,-1-2 1 15,-4 2-3-15,1 1-1 0,-5-3-4 0,2 2 4 16,-2-7-4-16,-1 4 0 0,1-1 4 0,0 5-1 0,1 20-6 16,3 22 8-16,0 0 10 0,-3-37 3 0,3 37 8 15,0 0-1-15,0 0-6 0,0 0-6 16,0 0 4-16,0 0 2 0,0 0 0 0,0 0 0 0,11 124 2 15,-2-78-5-15,1-3 2 0,0 5-6 0,3-6 0 16,-3 4 0-16,0-5-2 0,0 0 2 0,3-1-4 16,-6-12 4-16,5 13-4 0,-6-17-5 0,0-1-2 15,0-6-23-15,-2-2-18 0,-2 0-20 0,0-1-31 16,-2-8-34-16,0-1-26 0,0-5-31 0,0 0-25 16,0 0-20-16,0 0-179 0,-28-17-440 0,17 6 195 15</inkml:trace>
  <inkml:trace contextRef="#ctx0" brushRef="#br0" timeOffset="59767.215">18066 10574 66 0,'0'0'117'0,"0"0"-7"16,0 0-9-16,6 30-7 0,-6-30-10 0,24 9-6 0,-7-5-16 16,-17-4 3-16,0 0-6 0,55 1-17 15,-55-1-18-15,46-7-21 0,-46 7-41 0,51-12-107 16,-26 4-157-16,-25 8 71 0</inkml:trace>
  <inkml:trace contextRef="#ctx0" brushRef="#br0" timeOffset="60563.8923">18522 10486 121 0,'0'0'247'15,"-39"66"-12"-15,39-66-8 0,0 0-15 0,0 0-11 16,-4 30-14-16,4-30-19 0,0 0-14 0,0 0-14 15,0 0-12-15,0 0-11 0,39 22-12 0,-39-22-5 16,0 0-13-16,0 0-3 0,0 0-12 0,0 0-3 16,62-34-6-16,-62 34-5 0,15-25-5 0,-15 25-4 15,12-30-2-15,-12 30-4 0,0 0-8 0,-7-55 1 16,7 55-3-16,-11-42-6 0,11 42-3 0,-15-29-3 0,15 29-3 16,-17-21 1-16,17 21-5 0,0 0 2 15,-22-14-5-15,22 14-2 0,0 0-2 0,0 0-2 16,0 0 2-16,-49 37-1 0,49-37 0 0,-20 46-2 0,13-20 1 15,7-26-1-15,-4 51-2 0,4-23 5 0,5-1-2 16,1-1-5-16,-1-11 4 0,4 7 4 0,-2-6-7 16,8 4-1-16,-5-9-1 0,2-1 1 0,2 0 0 15,-1-4 1-15,2-2-2 0,1-2-8 0,-1-1-12 16,-5-2-9-16,5-2-20 0,-3-3-21 0,0-3-22 16,0 2-26-16,-2-4-16 0,-10 11-13 0,0 0-4 15,29-49-2-15,-21 25-5 0,2-1 2 0,-10 25 15 16,13-47 0-16,-6 21 17 0,-7 26 10 0,12-45 14 15,-12 45 19-15,7-32 25 0,-7 32 28 0,5-27 33 0,-5 27-4 16,0 0 21-16,0 0 28 0,4-35 17 16,-4 35 29-16,0 0 11 0,0 0 6 0,0 0 2 15,0 0-1-15,0 0-6 0,0 0 2 0,0 0-1 0,0 0 0 16,0 0 4-16,0 0 3 0,0 0-6 0,0 0-4 16,0 0-4-16,0 0-2 0,0 0-9 15,0 0-8-15,-38 80-4 0,38-80-11 0,0 0-1 0,11 52-7 16,-11-52-9-16,13 32 0 0,-13-32-7 0,15 28-6 15,-15-28-6-15,15 20 0 0,-15-20-11 0,17 22 2 16,-17-22-3-16,0 0 0 0,0 0-1 0,0 0-1 16,33 6-11-16,-33-6-3 0,0 0-3 0,0 0-3 15,0 0 1-15,39-41 4 0,-39 41-1 16,12-37 1-16,-4 14 0 0,-8 23-4 0,9-32 3 0,-9 32-3 16,3-31-8-16,-3 31 10 0,0 0-1 0,0 0 5 15,3-37-2-15,-3 37-3 0,0 0 3 0,0 0-6 16,0 0 2-16,0 0-1 0,0 0 8 0,0 0-9 0,0 0 3 15,0 0 0-15,0 0-1 0,0 0 2 16,0 0-1-16,4 96-1 0,-4-96 3 0,14 24-3 0,-14-24 2 16,25 19-5-16,-25-19 2 0,35 10 6 0,-35-10-3 15,0 0 8-15,52-3-5 0,-52 3-3 16,0 0 3-16,45-20 0 0,-45 20 5 0,25-23-4 16,-25 23-2-16,14-30 7 0,-14 30-3 0,4-40-2 0,-4 40-9 15,-7-41 6-15,7 41-2 0,-17-42 3 0,7 18-4 16,10 24-12-16,-19-35-22 0,19 35-15 0,-11-27-23 15,11 27-24-15,0 0-34 0,0 0-19 0,-19-18-22 16,19 18-27-16,0 0-23 0,0 0-217 0,0 0-476 16,0 0 211-16</inkml:trace>
  <inkml:trace contextRef="#ctx0" brushRef="#br0" timeOffset="61339.563">19250 10334 97 0,'0'0'209'0,"0"0"7"0,25-35-11 0,-25 35-14 15,0 0-10-15,3-41-1 0,-3 41-2 0,0 0-11 16,0 0-20-16,0 0-9 0,0 0-13 0,-19-44-12 16,19 44-14-16,0 0-8 0,0 0-11 0,0 0 0 15,0 0-12-15,0 0-4 0,-69 45-9 0,69-45-4 16,-26 45-6-16,12-23-1 0,14-22-9 0,-14 38-2 16,8-15-7-16,6-23-2 0,0 0-2 0,-2 39-2 15,2-39-3-15,0 0-4 0,0 0 0 0,16 38-3 16,-16-38 0-16,0 0 1 0,0 0 0 0,36 4-1 15,-36-4-1-15,0 0-1 0,0 0-2 0,54-36-3 16,-54 36 2-16,26-29 2 0,-26 29-2 0,24-36 3 16,-15 20-4-16,-9 16 1 0,17-38 1 0,-17 38-2 0,16-24-4 15,-16 24 3-15,0 0-6 0,0 0 7 16,10-25-4-16,-10 25 0 0,0 0-1 0,0 0 2 16,0 0 1-16,0 0 2 0,0 0-1 0,0 0-1 0,0 0-4 15,8 86 4-15,-8-86-2 0,4 32 1 0,-4-32-1 16,0 0 0-16,7 42 1 0,-7-42-1 0,0 0 1 15,12 19 2-15,-12-19-2 0,0 0-2 16,0 0 0-16,40 6-1 0,-40-6-1 0,0 0 6 16,0 0-3-16,62-33 0 0,-62 33 3 0,26-26 1 0,-26 26-1 15,21-36-2-15,-16 20-2 0,-5 16 3 0,10-30 0 16,-10 30 1-16,0 0-3 0,7-29 3 0,-7 29-4 16,0 0-1-16,0 0 4 0,0 0-3 0,0 0-2 15,0 0 0-15,0 0 3 0,0 0-1 0,0 0 2 16,0 0 1-16,0 0-5 0,-7 106 5 0,7-106-2 15,6 30 2-15,-6-30-5 0,0 0 2 0,18 26 3 16,-18-26-1-16,0 0 0 0,27 9-1 0,-27-9-1 16,0 0 2-16,0 0-2 0,56-27 4 0,-56 27 5 0,35-36 3 15,-20 17 21-15,-1-1 5 0,-14 20 7 16,16-48-2-16,-9 23 8 0,-7 25-7 0,8-53-6 16,-6 28 2-16,-2 25-10 0,0 0 10 0,0-38 1 15,0 38-3-15,0 0-7 0,0 0 1 0,0 0-5 16,0 0-3-16,0 0-3 0,0 0 1 0,0 0-4 0,0 0-6 15,0 0-2-15,5 119 7 0,-4-78-2 0,4 1-7 16,-2 1-3-16,3 0 6 0,1-3-2 0,-6-9-2 16,-1 12-4-16,-4 4-11 0,-4-4-19 0,-5 1-5 15,-4 1-11-15,-1-4-7 0,-4-4 0 0,6-12 4 16,-15 6-3-16,6-12 9 0,0 0 2 0,2-4 7 16,7-6 4-16,-3-1 8 0,0-5 4 0,1-2 7 15,1-4 3-15,4-5 2 0,4-4 4 0,2-3 0 16,2-10-4-16,9-2 1 0,8-13 0 0,3-1 3 15,5 3-3-15,7 2 4 0,-1-2-4 0,2 1 3 16,3 1-11-16,6 0-7 0,-1 4-12 0,-12 10-19 0,11-3-12 16,-15 7-24-16,1 3-44 0,-21 15-27 0,30-21-51 15,-30 21-236-15,0 0-481 0,15-18 213 0</inkml:trace>
  <inkml:trace contextRef="#ctx0" brushRef="#br0" timeOffset="62020.2686">15464 10100 154 0,'0'0'197'0,"0"0"-4"0,0 0-5 0,-58-5-7 16,58 5-7-16,0 0-11 0,0 0-13 0,0 0-14 16,0 0-15-16,0 0-11 0,0 0-15 0,0 0-3 0,0 0-11 15,0 0-9-15,0 0-9 0,130 7-3 16,-66-10-9-16,7-3 1 0,9-2-6 0,15 0-4 16,4 0-4-16,8-10 1 0,18-2-4 0,13 0 2 0,11-1 2 15,6-3 0-15,14-5 5 0,13 6-6 0,4-2-3 16,15 4-6-16,-1-1 1 0,9 0-2 15,2 2-6-15,-5 3-2 0,-9-1 2 0,-6 1-2 0,-9 1-3 16,-17 2 0-16,-10 1 5 0,-19 1 18 0,-14 2-2 16,-14 0 0-16,-17 5-6 0,-17 2-3 0,-19-2-3 15,-22 4 3-15,-33 1-7 0,32-1-1 0,-32 1-3 16,0 0 2-16,0 0-3 0,0 0-4 0,0 0-18 16,-113 24-17-16,51-14-32 0,-12 0-27 0,-2 1-41 15,-3 0-42-15,-2-4-32 0,-4 4-54 0,-8-1-158 0,0 0-440 16,-5 2 196-16</inkml:trace>
  <inkml:trace contextRef="#ctx0" brushRef="#br0" timeOffset="62983.2015">15278 10131 107 0,'0'0'166'0,"0"0"-8"16,14-52-7-16,-14 52 1 0,0 0 0 0,0 0-1 15,5-33-4-15,-5 33-4 0,0 0-6 0,0 0-10 16,0 0 2-16,0 0-16 0,0 0-6 0,2-38-17 16,-2 38-6-16,0 0-11 0,0 0-4 0,0 0-8 15,0 0-8-15,0 0 0 0,0 0-5 0,41 110-5 16,-26-68-1-16,1 8-1 0,2 4-3 0,-2 8-4 0,-3 2 6 15,0 1-1-15,6 2-2 0,-3 5-5 0,6 1 1 16,-5 4-5-16,-1-3-5 0,-2 4 0 0,3-4 0 16,1 1-2-16,-2-7-8 0,-2-5 3 0,-2-2 2 15,1-4-7-15,2-8 6 0,-4-6-10 0,0 6 4 16,3-7 0-16,-2-4-1 0,-3-11-1 0,2 0-1 16,-3 1 5-16,4-7-6 0,0 4 1 0,-4-9 0 15,3-2 3-15,-1-1-4 0,-2 2-1 0,0-2 3 16,-1-2-4-16,-4-3 2 0,2-1 3 0,-1-3-6 15,-1 2-1-15,-3-6 1 0,4 5 0 0,-4-5 0 0,5 5 4 16,-5-5 1-16,4 5 0 0,-4-5 3 16,0 0-2-16,0 0-1 0,0 0 1 0,4 6-4 15,-4-6 3-15,0 0-2 0,5 5 6 0,-5-5-6 16,0 0-5-16,4 4 2 0,-4-4 1 0,0 0 1 0,5 6-3 16,-5-6 0-16,0 0 1 0,6 3 2 0,-6-3 2 15,7 3-4-15,-7-3-1 0,7 3 1 16,-7-3 0-16,0 0 5 0,10 2 6 0,-10-2 8 0,7 2 5 15,-7-2 12-15,0 0 1 0,12 1 3 0,-12-1-2 16,7 0-7-16,-7 0 1 0,16-2-1 0,-16 2-8 16,13-1 4-16,-4-1-8 0,3 1 3 0,6-1-7 15,9 0 1-15,2-1-3 0,-1-1 9 0,3 0-14 16,19-2-3-16,2 0 6 0,3-4-4 0,9 1 1 16,3-4-3-16,9 3-4 0,8-5 3 0,8-2 3 15,11 1-10-15,10-1 6 0,7 1-5 0,14 1 1 16,2-2-1-16,8 2 0 0,4-3-2 0,3 5 6 15,1-2-7-15,-6 0 0 0,-3 2 0 0,-9-2 9 16,-8 0-5-16,-11 1 3 0,-13 2-4 0,-9-1 2 0,-12 2-1 16,-5-2-13-16,-14 3-17 0,-10-3-25 15,-7-3-26-15,-20 10-34 0,-9 0-42 0,-5-1-46 16,0-1-35-16,-5 2-32 0,-4 1-219 0,-2 5-526 0,0-9 233 16</inkml:trace>
  <inkml:trace contextRef="#ctx0" brushRef="#br0" timeOffset="63904.912">19679 9661 167 0,'0'0'178'0,"0"0"0"0,0 0 1 16,0 0-1-16,0 0-2 0,0 0-8 0,-36-21-10 16,36 21-11-16,0 0-12 0,0 0-12 0,0 0-16 15,0 0-6-15,0 0-14 0,0 0-7 0,0 0-5 16,0 0-9-16,76-22-7 0,-76 22-5 0,59-7-4 15,-27 7-1-15,-32 0-5 0,79-2 0 0,-46 4-2 16,0-1-1-16,-33-1-2 0,60 7 1 0,-34-1-3 16,-26-6 2-16,41 19-7 0,-23-3 7 0,-1 0-9 15,-17-16 4-15,22 37-3 0,-11-13 5 0,-2 3 0 0,1 12-4 16,-2 1 2-16,-3 0-7 0,2 1 1 16,-6 2-4-16,2 0-2 0,2 3 9 0,1 1-14 15,0 4 4-15,6-1-4 0,-5 2 7 0,6 2 3 0,2 0 1 16,0-1-4-16,0 0 3 0,-5-2-6 0,5 2 2 15,-5-2-3-15,2-2 4 0,1-10 8 16,-6 8 2-16,-3-3-5 0,2-3-6 0,0 0-4 0,-7-13 8 16,3-2-4-16,1 1 6 0,-3-1-5 0,-3 2-4 15,1-2 16-15,0-9-5 0,1 8-3 0,1-8-3 16,-4 7 18-16,4-6-8 0,0-2-1 0,-1 0-14 16,-2 1 9-16,2-1 17 0,-2 0-25 15,-2 0 2-15,2-2 2 0,-5 0-6 0,2-1 2 0,-2 1 0 16,0-3-5-16,-3 0 5 0,-3 1-3 15,-2-1-3-15,-7 4 0 0,-2-2 3 0,-4 0-4 0,0 0-3 16,-16 3 6-16,0-6 5 0,-3 3 7 0,-5-4 0 16,-6 1 6-16,-7 0 8 0,-6-2-8 0,-5-4-9 0,-7 2 9 15,-7 1-11-15,0-7 4 0,10 3-9 0,-2 0 0 16,8-1-11-16,10 3-3 0,11-5-24 16,19 5-11-16,2-6-25 0,5 3-21 0,11-1-9 0,0 0-25 15,2-2-25-15,6 2-37 0,-3-3-52 0,4 1-49 16,8 1-73-16,-8-6-195 0,2 0-586 0,3-2 260 15</inkml:trace>
  <inkml:trace contextRef="#ctx0" brushRef="#br0" timeOffset="66759.8674">3362 11399 119 0,'-6'-9'153'0,"6"9"-12"0,-4-9 4 0,4 9 0 0,-3-4-14 0,3 4-5 16,-3-7-11-16,3 7-11 0,0 0-12 0,0 0-11 15,0 0-9-15,0 0-6 0,0 0-5 16,0 0-8-16,0 0-7 0,30 19 3 0,-17-8-4 0,8 5-2 15,2 2-11-15,2 0 2 0,2-3 1 16,16 9 3-16,1-4-1 0,-2-5-3 0,2-6-1 16,-12-2-2-16,0-3 4 0,14 1-10 0,0-4 4 0,-17-2 3 15,17-2 1-15,-16 0 8 0,1-6-9 0,14-4-2 16,-18 7-1-16,18-13-2 0,-4 1-3 0,-13 3-4 16,11-8 3-16,-17 6-4 0,2-1 0 0,0-3-2 15,9-7-5-15,-11 12-2 0,0-2-3 0,1 5 1 16,0 0 1-16,1 2-3 0,0 4 2 0,-5 6 0 15,8-3-4-15,-3 8 1 0,6-1-3 0,-5 3 2 16,2 6 1-16,2-2 0 0,13 10-1 0,-14-6 3 16,15 4 2-16,-1 1 3 0,2-4 10 0,-1 0 3 15,5-6 4-15,10 0 2 0,-3-6 0 0,4 1 5 16,7-2 3-16,-1-5-4 0,5 0-5 0,1-6 2 16,0 4-4-16,-1-2-5 0,2-4 0 0,2 1-5 0,-4-1 2 15,3-1 3-15,0-5-8 0,1 6-2 16,-5-2-2-16,1-2 1 0,1 2-4 0,-3 3 0 15,-1 7-2-15,-3-3 2 0,-1 6-1 0,0 3-3 0,-5 2-1 16,2 3 0-16,6 3 3 0,-1 4 0 0,-1 0-1 16,1-1 1-16,5-2 0 0,0-1-2 0,1-2 0 15,0 1-1-15,-3-3 0 0,-3 0-1 16,2-6 1-16,-1-3-3 0,-1 0 0 0,4-6 1 0,-4-1-2 16,-1 0 1-16,1-6 6 0,-2 0-3 0,-3 2-2 15,2-1-1-15,-5 0 0 0,-3 2 2 0,-1 6-2 16,-4 2 0-16,-2 2 0 0,1 0-1 0,-2 1 0 15,1 4 2-15,0 3-2 0,2 4 3 0,-2 4-2 16,-1 6 1-16,3 2 0 0,-3-4-2 0,5 3 3 16,-3 3 0-16,5-6-2 0,3 0 3 0,-3 6-3 15,2-3 0-15,1-4-1 0,1-5 5 0,3-3-5 16,-1-3 2-16,0-6 1 0,1-4 2 16,0-4-2-16,-2 0-2 0,3-6 2 0,-3 4-2 0,-2-2 0 15,-3-6-2-15,0 5 2 0,-2 0-3 0,-1 0 7 16,-5 3-4-16,0 1-4 0,-12 6 4 0,15 0-2 15,-1 6 2-15,-18 0-1 0,17 5 1 0,0 1-2 16,-17 0 3-16,15 10-2 0,-2 0 1 0,2-2 1 0,-1 3 1 16,3 1-2-16,2-1 0 0,3-5-1 0,2-2 4 15,3 3-2-15,-1-7-2 0,2 2 1 0,3-5 0 16,-2-7 3-16,4 1 0 0,-1-5 0 16,2-3-1-16,-3 3 5 0,1-5-8 0,2-3-1 0,-2 2 4 15,-5 3-4-15,5-4 4 0,-7-2-5 0,2 2 4 16,-5 4-2-16,0 3-4 0,-4-1 2 0,-1 1 4 15,4 2-2-15,-16 5 0 0,12 2 1 0,-14 2 1 16,20 3 0-16,-8 2 4 0,2-4-5 0,0 1 1 16,0 2-5-16,1-3 9 0,1 1-5 0,4-4-2 15,0 3 1-15,0-4 1 0,0-2-3 0,-1-1 2 16,2-4 2-16,-2 0-5 0,4-3 2 0,0 2 3 16,1-1-4-16,-6-5 6 0,-1-2-4 0,0-2 1 15,1 8 1-15,-7-4-1 0,1-1 2 0,-1 1 5 16,-11 5-9-16,14-7 7 0,-14 8-7 0,15-5 1 15,-17 9-2-15,1-3 2 0,14 1-1 0,-14 4 0 16,15-1 1-16,-17 4 3 0,4 0-1 0,12 5 0 16,2-5 1-16,-2-1-1 0,3 0 2 0,-15-1 1 15,19 4-3-15,1-2 2 0,-1-3 3 0,2-7 4 16,1 1-7-16,-5-2 0 0,2-3-3 0,0-1 2 0,1 1 1 16,-4 0 1-16,2-3 0 0,2 4 4 15,-5-3 3-15,9 4 5 0,-4 1 1 0,-1 0 3 0,-2 3 1 16,-2 2-4-16,2 1-4 0,4 1 4 0,-5 0-4 15,3-1-1-15,-3-3-4 0,-2 4 2 0,-1-3-1 16,-13 2-1-16,14-1 0 0,-18 2-1 16,2-3-2-16,-1 0 2 0,2-4-1 0,-2 4 5 0,-2-2-6 15,1 1-2-15,-9 2 5 0,-4-3-5 0,1 4-3 16,-2-2 1-16,-1 0 0 0,-9 0-21 0,-5 3-36 16,0 0-41-16,0 0-41 0,0 0-44 0,0 0-45 15,-22-17-247-15,4 12-513 0,4-1 228 0</inkml:trace>
  <inkml:trace contextRef="#ctx0" brushRef="#br0" timeOffset="67114.8095">14881 11002 55 0,'-7'-3'288'0,"0"1"-10"15,-1-3-15-15,8 5-16 0,-6-4-21 0,6 4-18 0,0 0-22 16,0 0-23-16,0 0-13 0,0 0-15 16,21-4-14-16,-2 8-13 0,7 1-8 0,3 5-11 15,14 4-7-15,-18-2-10 0,19 7-4 0,-14-5-10 0,9 8-5 16,-14-5-5-16,0 2-5 0,7 11-3 0,-12-11-4 16,-3 2-6-16,0 4 6 0,-3 0-11 15,-4-2 1-15,-2 0-5 0,-8 2 1 0,-2 2 9 16,-4-2 8-16,-2 1 14 0,-3-3 18 0,-5 1 0 0,-4-2 8 15,-1 0 23-15,-13 3-5 0,9-8-5 0,2-2 5 16,0-1-8-16,1-1-9 0,0 2-10 0,8-6-2 16,0 0-7-16,2-2-9 0,4-1-13 0,2 1-24 15,2-3-41-15,4-4-30 0,-6 4-36 0,6-4-50 16,0 0-62-16,0 0-91 0,0 0-317 0,0 0-662 16,0 0 293-16</inkml:trace>
  <inkml:trace contextRef="#ctx0" brushRef="#br0" timeOffset="70391.0521">7976 9934 79 0,'0'0'205'0,"0"0"2"0,-10-60-1 15,10 60-10-15,0 0-10 0,-1-29-12 0,1 29-11 0,0 0-22 16,0 0-11-16,0 0-16 0,0 0 11 0,0 0-12 15,0 0-2-15,0 0-9 0,37 84-3 16,-21-32-9-16,-5 2-6 0,1 4-8 0,-1 4-3 16,2 0-8-16,-1 3-8 0,-3-4-2 0,3-2-4 0,-1 0-8 15,0-4-2-15,0-12-9 0,0 0 1 0,-6-16-4 16,1-5-3-16,-2-6-4 0,0-1 0 0,0-7-1 16,-1 1 3-16,-1-5 16 0,-2-4 14 0,0 0-6 15,0 0-3-15,0 0-5 0,0 0 4 0,0 0-1 16,0 0-4-16,-14-117-3 0,3 74-2 0,6-1-2 15,-7 0-5-15,1-2-6 0,0-3-2 0,2-6-3 16,-1 0-5-16,-4 1 3 0,7 7-3 0,-1-2-7 16,2 5 4-16,3 2-2 0,3 42 0 0,8-46 4 15,-8 46-9-15,11-33 4 0,-11 33-5 0,17-29-1 0,-17 29 4 16,24-17-6-16,-24 17 4 0,0 0-3 16,47 7 0-16,-47-7-2 0,44 32 1 0,-18 0-4 0,-8-6 6 15,-6-2-2-15,6 20 0 0,-6-4-6 0,-4-10 4 16,-4 11-2-16,-1-11 3 0,-3-30-2 0,-5 57-2 15,2-33 2-15,3-24 0 0,-9 51 1 0,1-29-1 16,8-22 0-16,-15 26 3 0,15-26 1 0,0 0 3 16,-21 25-5-16,21-25 4 0,0 0-1 0,0 0-2 15,-35 1 4-15,35-1 1 0,0 0-3 0,0 0 0 16,0 0 7-16,0 0-12 0,-42-40 5 0,42 40 2 16,0 0-7-16,-12-18 5 0,12 18-6 0,0 0 0 15,0 0 5-15,0 0-3 0,0 0 1 0,0 0 0 16,0 0-1-16,0 0 2 0,0 0 1 0,0 0 0 15,0 0-1-15,64 65 2 0,-64-65-3 0,28 24 0 16,-8-11-1-16,-20-13 6 0,30 22-4 0,-30-22 3 0,43 15 0 16,-19-9-1-16,-24-6 1 0,37 5 3 0,-37-5-5 15,42-3-1-15,-42 3-10 0,36-8 0 0,-36 8-4 16,29-20-5-16,-29 20 0 0,29-32-2 0,-22 16-6 16,-7 16 1-16,14-49-4 0,-11 27 7 0,-3 22-4 15,1-41 3-15,-1 41 0 0,0 0 3 0,-11-43 1 16,11 43 6-16,0 0 1 0,-16-22 0 0,16 22 5 15,0 0 0-15,0 0 2 0,0 0 1 0,0 0 1 16,0 0 4-16,0 0-1 0,0 0 4 0,0 0 0 16,-48 58 1-16,48-58 1 0,6 40 0 15,-6-40-3-15,0 0 1 0,17 49 5 0,-17-49-7 0,24 24 7 16,-24-24-1-16,39 19-3 0,-10-16 3 0,-29-3-1 16,63-5 1-16,-15-5-1 0,-2-3 0 0,-19 2-3 0,13-10-1 15,-14 7 0-15,-1-3 3 0,-4-2-1 16,-4 1-2-16,-17 18 0 0,30-40 2 0,-19 19-2 15,-11 21-1-15,5-31 1 0,-5 31 2 0,0 0-2 0,-5-47 3 16,5 47 2-16,0 0-1 0,-18-37 11 16,18 37 2-16,0 0-1 0,-17-15-2 0,17 15-1 15,0 0-1-15,0 0-3 0,0 0-1 0,0 0 0 0,-67 33 0 16,67-33-1-16,-23 37-3 0,13-14 5 0,1 2 0 16,9-25-2-16,-10 47 0 0,7-23-2 0,3-24-1 15,0 0 9-15,2 48-2 0,-2-48 0 0,0 0-2 16,11 32 1-16,-11-32 0 0,0 0 2 0,0 0-2 15,0 0 1-15,31 5 1 0,-31-5-5 0,0 0 6 16,0 0-4-16,42-50-1 0,-31 29-3 0,-11 21 5 16,18-44-1-16,-18 44-2 0,14-39 0 0,-8 22 9 15,-6 17 1-15,7-31 0 0,-7 31-2 0,0 0 4 16,7-36 3-16,-7 36-1 0,0 0-7 0,0 0-2 0,0 0 0 16,0 0 0-16,0 0 0 0,0 0 0 15,0 0-5-15,0 0 3 0,0 0 1 0,30 93-4 16,-25-64-1-16,-2 13 1 0,0-14-5 0,3 17 5 15,0-1-2-15,-2-4 3 0,0-13-4 0,7 12 2 0,-7-12-5 16,1-1 2-16,1-2 5 0,-1-6-2 0,2-1-3 16,-2-1-5-16,1-4-3 0,-1-1 0 0,-1-6-5 15,-2-2 4-15,-2-3-1 0,0 0 2 0,0 0-1 16,14-8 0-16,-14 8 3 0,0 0-1 0,0 0 1 16,12-80-3-16,-10 50 4 0,-2-11-3 15,-2-4 0-15,-5 2-1 0,5 2-2 0,0 0 7 0,0 13-2 16,2 28-1-16,-1-55-4 0,-1 29 6 0,2 26 1 15,0-41 1-15,0 41 5 0,0 0 8 0,-2-37 2 16,2 37-1-16,0 0 2 0,0 0-3 0,0 0-1 16,0 0-4-16,0 0 2 0,0 0-6 0,0 0 2 15,0 0 2-15,0 0-3 0,0 0-1 0,0 0 2 16,18 95-3-16,-18-95 2 0,12 47-1 0,-7-23 4 0,-5-24-2 16,18 43-3-16,-18-43-3 0,14 26 5 15,-14-26-4-15,13 24 2 0,-13-24 2 0,0 0-8 16,21 14-1-16,-21-14 5 0,0 0 1 0,0 0-8 0,0 0 7 15,0 0-5-15,55-29-2 0,-55 29 6 0,13-30-1 16,-13 30 3-16,10-45-4 0,-4 17 1 0,-6 28-4 16,6-50 0-16,-5 24 4 0,-1 26-3 0,0-49 1 15,0 49 0-15,-1-33 0 0,1 33-3 0,0 0 5 16,-1-38 4-16,1 38-5 0,0 0 7 0,0 0-8 16,0 0-2-16,0 0 7 0,0 0-6 15,0 0 1-15,0 0 2 0,0 0-3 0,0 0 5 0,0 0 5 16,0 0-5-16,0 0-1 0,0 0-3 0,0 0 2 15,24 103 5-15,-24-103-4 0,11 39-1 0,-11-39 4 16,19 40-1-16,-12-26-1 0,-7-14-2 0,21 28-1 16,-21-28 5-16,26 24-1 0,-26-24 0 0,33 15 2 15,-33-15 3-15,45 6-3 0,-45-6-7 0,37-5 5 16,-37 5-5-16,50-18-4 0,-29 3 0 0,1-2-1 0,-22 17 3 16,34-37 2-16,-26 20-4 0,-8 17 1 15,18-48-2-15,-14 18-3 0,-4 1 2 0,0 29 0 16,-7-57 0-16,1 30 0 0,6 27 3 0,-14-52 6 0,7 29-3 15,7 23 5-15,-11-37 7 0,11 37 9 0,-12-19 3 16,12 19-2-16,0 0-2 0,0 0-2 0,0 0-6 16,-26-18 6-16,26 18-8 0,0 0 0 0,0 0 3 15,0 0-2-15,-34 61 0 0,34-61 0 0,-7 51-2 16,8-23-2-16,-1-28 3 0,8 50-1 0,-8-50-4 16,12 45 3-16,-2-22-2 0,0-1-1 0,-10-22-3 15,27 33 4-15,-27-33-7 0,26 23 2 0,-26-23 2 16,30 17-2-16,-30-17 2 0,30 7-3 0,-30-7 1 15,0 0 4-15,60-15-1 0,-33 2-2 0,-3-4 1 0,-4 1-1 16,1-5 2-16,-1 0-3 0,-6-4 1 16,8-12 2-16,-11 11-3 0,-3-2 2 0,3-17-2 15,-10 4 7-15,0 15-5 0,-1 26 3 0,3-46-4 0,-3 46-1 16,-6-41 2-16,6 41 4 0,0 0 0 16,-5-27 3-16,5 27-1 0,0 0-1 0,0 0-7 15,0 0 5-15,0 0-4 0,0 0 2 0,0 0-2 16,0 0 1-16,0 0 1 0,0 0 7 0,0 0-9 0,48 110-6 15,-34-85-1-15,-3 2-7 0,7 12-4 0,-8-17-5 16,4 1-6-16,-14-23-2 0,21 43 2 0,-13-20 4 16,-8-23 2-16,10 32-2 0,-10-32 3 0,0 0 10 15,-2 38-6-15,2-38 4 0,0 0 4 0,0 0-2 16,0 0 1-16,-16 32 4 0,16-32-2 0,0 0 8 16,0 0 2-16,0 0 9 0,0 0 2 0,0 0 0 15,0 0-5-15,0 0 3 0,0 0-1 0,0 0 0 16,0 0 0-16,0 0-2 0,0 0 2 0,0 0-8 15,0 0 2-15,0 0 4 0,55-91 1 0,-39 68-8 0,9-13 3 16,-8 11-2-16,4-11 1 0,-8 10-1 16,7-12-1-16,-8 11 4 0,-3 1-1 0,0 1 1 15,-9 25-1-15,14-53 1 0,-9 25 3 0,1-1-3 0,-6 29 4 16,2-52 0-16,-2 52 1 0,-8-52 0 0,1 29 0 16,7 23 5-16,-11-32-8 0,11 32 5 0,-10-24-3 15,10 24-1-15,0 0-8 0,0 0 1 0,0 0 0 16,0 0 0-16,0 0 1 0,0 0 3 15,-32 70-2-15,33-26 4 0,6-1-3 0,1-3-1 0,3 2 4 16,1 0-1-16,5 0-1 0,-2-3 5 0,-1-15-1 16,-1 1 2-16,5 0-2 0,-1-4 1 0,4-3-5 15,3 0 3-15,-24-18 2 0,49 19-1 0,-24-13-1 16,-25-6 1-16,46 0 0 0,-46 0-4 0,48-18-21 16,-26 3-24-16,5-2-30 0,-4-2-41 0,-5-3-40 15,-3-3-51-15,-3-2-50 0,-12 27-206 0,0-54-500 16,0 54 221-16</inkml:trace>
  <inkml:trace contextRef="#ctx0" brushRef="#br0" timeOffset="70595.0089">10043 9811 132 0,'0'0'317'0,"0"0"-4"0,0 0-7 0,0 0-24 16,77-28-12-16,-34 12-28 0,2 5-21 0,-1-2-24 15,1 0-11-15,2 3-26 0,1 1-17 0,0-2-12 16,-3 2-11-16,-11 4-15 0,10 0-2 0,-44 5-24 16,44-4-33-16,-44 4-52 0,0 0-50 0,44 5-67 15,-44-5-74-15,0 0-66 0,0 0-189 0,0 0-488 16,22 14 216-16</inkml:trace>
  <inkml:trace contextRef="#ctx0" brushRef="#br0" timeOffset="74338.981">20394 9932 217 0,'0'0'210'0,"0"0"-10"0,0 0-19 0,0 0-27 16,0 0-15-16,0 0-17 0,0 0-25 0,0 0-31 16,0 0-36-16,0 0-43 0,0 0-30 0,0 0-42 15,0 0-128-15,70-38-230 0,-70 38 101 0</inkml:trace>
  <inkml:trace contextRef="#ctx0" brushRef="#br0" timeOffset="74514.3927">20629 9832 91 0,'0'0'217'0,"0"0"-9"0,0 0-14 0,0 0-14 16,0 0-13-16,0 0-13 0,0 0-16 0,0 0-12 16,0 0-13-16,0 0-15 0,0 0-3 15,0 0-14-15,0 0-8 0,0 0-7 0,0 0-8 0,0 0-29 16,0 0-21-16,0 0-26 0,66 10-33 0,-66-10-21 16,0 0-17-16,41-6-11 0,-41 6-19 15,34-9-21-15,-34 9-112 0,36-14-272 0,-36 14 121 0</inkml:trace>
  <inkml:trace contextRef="#ctx0" brushRef="#br0" timeOffset="74650.6233">20955 9737 109 0,'0'0'145'0,"0"0"-6"15,0 0-12-15,0 0-11 0,0 0-9 0,0 0-24 16,0 0 7-16,0 0-13 0,0 0-10 0,0 0-4 0,0 0-4 16,38-21-22-16,-38 21 4 0,0 0-13 15,0 0-25-15,38-7-24 0,-38 7-26 0,0 0-40 16,41-12-103-16,-41 12-205 0,31-8 91 0</inkml:trace>
  <inkml:trace contextRef="#ctx0" brushRef="#br0" timeOffset="74803.0869">21307 9616 22 0,'0'0'158'0,"0"0"-15"0,0 0-9 15,0 0-13-15,0 0-23 0,0 0 0 0,0 0-15 16,0 0-15-16,43-16-11 0,-43 16-20 0,0 0-23 15,40-7-28-15,-40 7-24 0,32-9-26 0,-32 9-90 16,30-8-165-16,-30 8 74 0</inkml:trace>
  <inkml:trace contextRef="#ctx0" brushRef="#br0" timeOffset="74976.8412">21712 9444 28 0,'0'0'131'0,"0"0"-11"0,0 0-5 0,0 0-20 0,0 0-4 16,0 0-6-16,0 0-8 0,59-13-14 16,-59 13-7-16,0 0-14 0,0 0-21 0,37-6-13 15,-37 6-24-15,0 0-13 0,36-10-11 0,-36 10-19 0,0 0-73 16,38-10-142-16,-38 10 63 0</inkml:trace>
  <inkml:trace contextRef="#ctx0" brushRef="#br0" timeOffset="75451.3518">22022 9361 157 0,'0'0'51'0,"60"-22"24"0,-60 22 10 16,27-10 0-16,-27 10-4 0,0 0 9 0,23-10 14 15,-23 10 4-15,0 0 9 0,0 0 2 0,0 0 1 16,0 0-3-16,28-15-9 0,-28 15-13 0,0 0-8 16,0 0-6-16,0 0-15 0,0 0 1 0,30-15-11 15,-30 15-5-15,0 0-4 0,32-10-4 0,-32 10-1 16,30-8-8-16,-30 8-5 0,34-6-16 0,-34 6-16 16,46-8-14-16,-46 8-28 0,37-6-28 0,-37 6-10 15,37-7-14-15,-37 7 1 0,36-11 3 0,-36 11 9 16,33-7 6-16,-33 7 21 0,0 0 2 0,34-13 20 15,-34 13 18-15,0 0 33 0,23-9 16 0,-23 9 21 0,0 0 7 16,0 0 15-16,23-18 9 0,-23 18-2 16,0 0 0-16,0 0 0 0,0 0-6 0,27-20-9 15,-27 20-4-15,0 0-6 0,0 0-5 0,27-16-7 0,-27 16-3 16,0 0-5-16,29-9-3 0,-29 9-6 0,33-9-2 16,-33 9-1-16,37-7-3 0,-37 7-5 0,44-11-5 15,-44 11-7-15,54-7-22 0,-54 7-14 0,44-2-9 16,-44 2-3-16,37-6 2 0,-37 6-11 0,35-6-3 15,-35 6 11-15,33-11 4 0,-33 11 4 0,0 0 4 16,31-14 13-16,-31 14 14 0,21-11 17 0,-21 11 19 16,0 0 13-16,25-16 16 0,-25 16 8 0,0 0 3 15,24-16 1-15,-24 16 4 0,0 0-7 0,22-16-7 16,-22 16-6-16,0 0-6 0,0 0-4 0,30-13-7 16,-30 13-4-16,0 0-3 0,0 0-5 0,0 0-2 15,39-8-1-15,-39 8-2 0,0 0-2 0,43-4-2 16,-43 4-3-16,32-2-2 0,-32 2 0 0,0 0-3 0,52-6-14 15,-52 6-16-15,30-5-14 0,-30 5-10 0,0 0-22 16,0 0-34-16,41-3-28 0,-41 3-24 16,0 0-27-16,0 0-32 0,0 0-137 0,0 0-377 0,0 0 167 15</inkml:trace>
  <inkml:trace contextRef="#ctx0" brushRef="#br0" timeOffset="75735.5266">22960 8963 116 0,'0'0'204'0,"0"0"-14"0,0 0-19 15,0 0-16-15,0 0-20 0,0 0-11 0,0 0-12 16,0 0-13-16,0 0-4 0,0 0-15 0,51-45-4 16,-51 45-16-16,45-15 1 0,-20 6-11 0,-25 9-4 15,50-15-2-15,-50 15-7 0,37-9-2 0,-37 9-5 16,34-4 1-16,-34 4-6 0,0 0-6 0,43 6 4 0,-43-6-8 15,0 0 7-15,20 20 6 0,-20-20 1 0,7 31 1 16,-7-31 7-16,-2 38-9 0,2-38-4 16,-14 47 3-16,14-47 1 0,-16 48-6 0,7-26-2 0,-4 3-2 15,0-2-11-15,13-23-23 0,-22 47-26 0,4-20-32 16,1-8-30-16,1 3-54 0,-2-3-169 0,18-19-353 16,-30 30 156-16</inkml:trace>
  <inkml:trace contextRef="#ctx0" brushRef="#br0" timeOffset="86645.9964">27694 4740 85 0,'0'0'171'0,"0"0"-14"0,0 0-6 0,0 0-8 16,0 0-6-16,0 0-13 0,0 0-9 0,0 0-15 16,0 0-10-16,0 0 1 0,0 0-3 0,0 0 3 15,0 0 5-15,0 0 16 0,0 0-4 0,0 0 4 16,0 0-1-16,0 0-11 0,0 0-6 0,0 0-2 15,0 0-8-15,128 11-1 0,-74-16-8 0,-2-4-8 16,5 1-7-16,-2-3-3 0,-1-1-2 0,2-1-10 16,-8 8-3-16,-15 2-5 0,-2-2-6 0,-31 5 0 15,36-5-8-15,-36 5-10 0,0 0-10 0,0 0-10 16,0 0-7-16,0 0 1 0,0 0-2 0,0 0-6 16,0 0-26-16,0 0-22 0,0 0-30 0,0 0-29 15,0 0-44-15,0 0-28 0,-102 38-16 0,102-38-130 16,-39 8-375-16,39-8 167 0</inkml:trace>
  <inkml:trace contextRef="#ctx0" brushRef="#br0" timeOffset="86851.3739">28031 4558 32 0,'0'0'212'0,"0"0"-13"0,0 0-20 16,0 0-24-16,0 0-6 0,0 0 3 15,0 0-11-15,0 0-9 0,0 0-11 0,0 0-11 16,0 0-6-16,61 40-10 0,-61-40-10 0,16 30 0 0,-16-30-16 15,11 33-5-15,-11-33-8 0,4 37-2 0,-4-37-3 16,-2 34-6-16,2-34-4 0,0 0-3 0,-11 48-6 16,11-48-1-16,-9 27-14 0,9-27-31 0,0 0-37 15,-7 28-44-15,7-28-33 0,0 0-37 0,0 0-164 16,0 0-357-16,0 0 159 0</inkml:trace>
  <inkml:trace contextRef="#ctx0" brushRef="#br0" timeOffset="88067.5224">28743 4556 38 0,'0'0'145'0,"0"0"-2"16,0 0 2-16,0 0 9 0,0 0-8 0,14-39 1 15,-14 39 6-15,0 0-6 0,0 0 0 0,0 0-4 16,0 0-1-16,2-36-13 0,-2 36-12 0,0 0-13 16,0 0-10-16,0 0-6 0,0 0-11 0,0 0-7 15,-62-1-7-15,62 1-6 0,0 0-6 0,-45 42-5 16,29-21-4-16,1 1 2 0,15-22-3 0,-19 46 8 15,9-18-16-15,3-4-1 0,7-24-2 0,-5 50 5 16,5-50-13-16,2 42 1 0,-2-42-6 0,6 39 3 16,-6-39-6-16,23 36-7 0,-23-36-12 0,26 20-14 15,-26-20-18-15,27 17-21 0,-27-17-17 0,36 5-13 16,-36-5-15-16,45-5-6 0,-45 5-10 0,60-22-15 16,-17 2 9-16,-18 7-2 0,-1-5 4 0,9-10 4 0,-14 11 1 15,-4-1 14-15,-15 18 8 0,29-32 23 16,-29 32 8-16,22-29 51 0,-22 29 14 0,12-24 20 15,-12 24 15-15,0 0 13 0,8-25 15 0,-8 25-1 16,0 0 10-16,0 0-6 0,0 0-1 0,0 0-3 0,0 0 2 16,0 0 3-16,0 0 1 0,0 0 0 0,0 0 0 15,0 0 2-15,0 0-2 0,-69 55-1 16,69-55-1-16,-14 29-3 0,14-29-2 0,-13 26-1 0,13-26-2 16,0 0-3-16,-4 34 7 0,4-34-13 0,0 0-3 15,0 0 8-15,0 0-2 0,0 0 2 0,0 0 1 16,22 37-8-16,-22-37 2 0,0 0-6 15,0 0-2-15,45-6-6 0,-45 6-1 0,0 0-5 16,0 0-4-16,51-35-1 0,-51 35-2 0,15-23 1 0,-15 23-6 16,10-28 0-16,-10 28-3 0,0 0 3 15,0-43-5-15,0 43 1 0,0 0 1 0,-12-44-3 0,12 44-2 16,0 0-2-16,-15-24 3 0,15 24-3 0,0 0 1 16,0 0-1-16,0 0-5 0,-16-23 2 0,16 23 0 15,0 0 3-15,0 0-1 0,0 0-6 0,0 0 3 16,0 0-4-16,0 0 2 0,0 0-2 0,0 0-2 15,34-34 2-15,-34 34-1 0,30-6 2 0,-30 6-2 16,0 0 1-16,52 3-1 0,-52-3-3 0,45 9 1 16,-45-9-2-16,32 16 0 0,-32-16-2 0,28 21-2 0,-14-3-3 15,-14-18-2-15,21 29 0 0,-21-29 3 0,18 36-3 16,-18-36 1-16,4 30 3 0,-4-30 2 16,3 33-1-16,-3-33 0 0,0 0 1 0,0 0-1 15,0 0 2-15,-9 46-2 0,9-46 6 0,0 0 6 0,0 0 6 16,0 0-6-16,0 0 4 0,0 0 3 0,0 0 0 15,0 0 2-15,0 0-1 0,-25-101 3 16,25 101-5-16,2-55 3 0,-2 26-1 0,8-14-6 16,-8 43 4-16,11-44-5 0,-11 44-3 0,13-31 3 0,-13 31 2 15,13-24-1-15,-13 24 2 0,0 0-4 0,0 0 9 16,17-19-11-16,-17 19 2 0,0 0 3 16,0 0-10-16,0 0 8 0,0 0-9 0,55 43 9 0,-55-43-11 15,16 43-3-15,-9-17 1 0,1 4-6 0,-8-30-5 16,9 55-6-16,-5-26-8 0,-3 0-5 0,-1-29-10 15,4 49-16-15,-4-49-31 0,4 34-33 16,-4-34-17-16,9 29-33 0,-9-29-23 0,0 0-10 0,0 0-162 16,19 21-407-16,-19-21 180 0</inkml:trace>
  <inkml:trace contextRef="#ctx0" brushRef="#br0" timeOffset="88326.9792">29723 4255 29 0,'0'0'218'0,"-7"-56"9"15,7 56-5-15,-11-25-11 0,11 25-15 0,0 0-13 0,-27-19-15 16,27 19-20-16,0 0-10 0,-46 5-17 16,46-5-11-16,-41 20-6 0,20-1 11 0,2 5-13 15,4 2-7-15,-3 16-13 0,4-2-2 0,10-10-5 16,2 12-12-16,2-14-5 0,4 19-6 0,-1-4-2 16,7 0-6-16,0-1-5 0,1 1-2 0,0 0-8 0,3-2-12 15,-6-13-18-15,0 1-20 0,-2 1-14 16,-6-30-24-16,5 57-20 0,-6-32-19 0,1-25-4 15,-12 37 0-15,12-37-4 0,-18 28-6 0,18-28-10 16,-30 14-1-16,30-14-9 0,0 0 10 0,-47-4-5 0,47 4-1 16,0 0-16-16,-44-41-90 0,29 16-253 0,4-2 112 15</inkml:trace>
  <inkml:trace contextRef="#ctx0" brushRef="#br0" timeOffset="88521.9662">29391 4755 80 0,'13'-59'54'0,"-2"34"17"16,6 0 6-16,-2 2 1 0,2 0 7 0,0 3 0 15,4 1 21-15,-21 19 17 0,35-26 19 0,-13 8 11 0,-22 18 12 16,37-25 13-16,-16 14-1 0,-21 11 3 0,26-18-5 15,-26 18 4-15,25-15 4 0,-25 15-4 16,0 0 6-16,30-15-8 0,-30 15-16 0,0 0-17 16,0 0-4-16,0 0-19 0,0 0-20 0,0 0 6 0,53 35-17 15,-45-11-10-15,-8-24-9 0,21 66-5 0,-14-40-3 16,-2 3-10-16,0 0-12 0,1 0-13 0,-6-29-25 16,10 53-30-16,-10-53-37 0,6 31-32 15,-6-31-41-15,5 31-46 0,-5-31-59 0,0 0-49 0,0 0-220 16,0 0-552-16,0 0 244 0</inkml:trace>
  <inkml:trace contextRef="#ctx0" brushRef="#br0" timeOffset="88681.2981">29762 4339 73 0,'0'0'175'0,"0"0"-19"0,0 0-16 0,0 0-14 15,0 0-14-15,0 0-8 0,0 0-13 0,0 0-13 16,0 0-22-16,0 0-16 0,1 90-23 15,-1-90-12-15,25 45-30 0,-12-20-21 0,1-3-28 0,2 1-22 16,-16-23-60-16,31 39-168 0,-12-21 75 0</inkml:trace>
  <inkml:trace contextRef="#ctx0" brushRef="#br0" timeOffset="89097.9647">30063 4521 159 0,'-21'-43'221'0,"21"43"4"0,-26-32-3 0,26 32-15 16,-21-20-6-16,21 20-17 0,0 0-13 0,-33-9-17 15,33 9-18-15,0 0-9 0,0 0-11 0,-66 29-12 16,49-10-6-16,2-1-10 0,15-18-11 0,-21 38-8 16,14-15 1-16,7-23-7 0,-5 41-7 0,5-41-3 15,5 38-5-15,-5-38-11 0,17 26-7 0,-17-26-3 16,24 15 3-16,-24-15-5 0,0 0 0 0,38 4-7 16,-38-4 3-16,0 0 5 0,0 0-2 0,58-30 9 15,-58 30 8-15,27-38 20 0,-14 15 3 0,-1-1 0 16,0-3-7-16,1 4-1 0,-13 23 14 0,19-36 0 15,-19 36 7-15,14-19-7 0,-14 19-15 0,0 0-5 16,0 0-9-16,0 0-4 0,0 0-5 0,0 0-2 16,0 0 1-16,0 0-3 0,47 87-9 0,-34-42 6 15,-4 5-5-15,-4-4 8 0,2 1-2 0,0 4-10 16,-3 3 3-16,3 1-32 0,-6 1-8 0,-2-4-21 16,-1-1-19-16,-4-3-21 0,1-5-4 0,-8 0 1 15,2-16 2-15,-3-2 3 0,-6-2 7 0,-3-5 11 16,-16 4 3-16,10-11 9 0,-3-7 5 0,-17 0 3 15,3-6 6-15,-2-10 4 0,4 0-1 0,-11-10 7 16,0-4 3-16,4-1 2 0,7-6 0 0,2 0 2 0,3 3 0 16,8-2-2-16,13 11-16 0,1 0-36 15,4-1-52-15,13 22-50 0,-17-46-42 0,17 46-195 0,0-33-446 16,0 33 198-16</inkml:trace>
  <inkml:trace contextRef="#ctx0" brushRef="#br0" timeOffset="89453.4322">28738 5104 95 0,'0'0'353'0,"0"0"0"16,0 0-5-16,0 0-12 0,0 0-14 0,0 0-43 16,0 0 0-16,0 0-23 0,102-22-15 0,-44 10-23 15,3 0-4-15,4-1-23 0,3 1-10 0,6 0-12 16,3-1-18-16,0 0-10 0,1 1-14 0,-1-2-14 16,5 2-12-16,-3-2-7 0,5 3-4 0,-1 2-17 15,-3-3-2-15,4 4-12 0,-7 3-9 0,-9-5-6 16,-9 6-9-16,-11 0-12 0,-19 1-10 0,-29 3-11 15,35-7-10-15,-35 7-20 0,0 0-13 0,0 0-23 16,29-6-33-16,-29 6-28 0,0 0-35 0,0 0-48 16,0 0-63-16,0 0-58 0,0 0-287 0,0 0-666 15,0 0 295-15</inkml:trace>
  <inkml:trace contextRef="#ctx0" brushRef="#br0" timeOffset="89856.9874">30377 4490 176 0,'0'0'235'0,"0"0"-10"0,0 0-13 0,0 0-12 16,0 0-11-16,0 0-13 0,0 0-4 15,0 0-5-15,0 0 1 0,0 0-16 0,0 0-3 0,0 0-14 16,0 0-8-16,0 0-12 0,116-7-6 15,-88 3-1-15,-28 4-7 0,59-8-15 16,-33 4-3-16,-26 4-13 0,52-6-3 0,-52 6-10 0,37-5-5 0,-37 5-15 16,0 0-25-16,0 0-30 0,0 0-21 0,0 0-19 15,0 0-31-15,0 0-32 0,0 0-54 0,0 0-40 16,0 0-22-16,0 0-168 0,0 0-439 0,0 0 194 16</inkml:trace>
  <inkml:trace contextRef="#ctx0" brushRef="#br0" timeOffset="90017.1699">30405 4624 26 0,'0'0'193'16,"0"0"19"-16,0 0 21 0,0 0 11 0,0 0 2 16,0 0-4-16,0 0-11 0,0 0-12 0,0 0-10 15,72 20-15-15,-72-20-14 0,54-4-19 0,-54 4-9 16,62-5-23-16,-15 0-5 0,-15-2-18 0,0 3-13 16,11-4-29-16,-43 8-32 0,51-10-55 0,-51 10-53 15,36-6-86-15,-36 6-80 0,26-10-223 0,-26 10-503 16,28-12 222-16</inkml:trace>
  <inkml:trace contextRef="#ctx0" brushRef="#br0" timeOffset="90297.2089">30875 4100 8 0,'0'0'288'15,"0"0"-4"-15,0 0-9 0,0 0-15 0,0 0-32 16,0 0-17-16,0 0-26 0,0 0-15 0,0 0-16 16,0 0-16-16,0 0-8 0,0 0-17 0,0 0-7 15,0 0 1-15,27 83-10 0,-23-57-8 0,-4-26-6 16,8 72-9-16,-3-43-4 0,-1-1-12 0,2 1-3 16,3 13-6-16,-9-42-5 0,10 51-3 0,-3-27-6 15,2 1-2-15,-9-25-9 0,16 42-24 0,-16-42-22 16,16 37-25-16,-6-22-33 0,-10-15-47 0,0 0-42 15,20 26-49-15,-20-26-37 0,0 0-161 0,0 0-450 16,0 0 200-16</inkml:trace>
  <inkml:trace contextRef="#ctx0" brushRef="#br0" timeOffset="90585.0454">31170 4410 126 0,'0'0'222'0,"0"0"-7"0,0 0-4 0,0 0-6 16,0 0-2-16,0 0-9 0,-46-17-6 0,46 17-12 15,0 0-14-15,0 0-9 0,-38 41-4 0,38-41-11 16,-11 26-4-16,11-26-17 0,0 0-6 0,-1 41-9 16,1-41-6-16,0 0-8 0,0 0-7 0,25 45-7 15,-25-45-8-15,28 19-4 0,-28-19 1 0,35 10-16 16,-8-5-1-16,-27-5-7 0,0 0 2 0,53-10-4 0,-53 10-2 16,29-17-7-16,-29 17-5 0,23-21-1 0,-23 21 0 15,17-26-5-15,-17 26 1 0,9-32-6 0,-9 32-2 16,-4-36-1-16,4 36 3 0,0 0-5 15,-17-45-3-15,17 45-13 0,-15-19-6 0,15 19-18 16,0 0-12-16,-27-13-21 0,27 13-15 0,0 0-29 0,0 0-30 16,0 0-46-16,-58 15-42 0,58-15-32 0,0 0-172 15,-26 19-468-15,26-19 207 0</inkml:trace>
  <inkml:trace contextRef="#ctx0" brushRef="#br0" timeOffset="91468.2114">31437 4338 236 0,'0'0'256'16,"0"0"-5"-16,0 0-12 0,0 0-13 0,0 0-22 15,0 0-21-15,0 0-18 0,0 0-14 0,0 0-20 0,0 0-9 16,0 0-16-16,0 0-8 0,0 0-11 0,0 0-8 16,0 0-6-16,0 0-6 0,-91 34-5 0,91-34-10 15,-28 34-8-15,13-14 2 0,15-20-5 0,-14 29-5 16,14-29-3-16,-8 28 0 0,8-28-6 0,0 0 0 15,0 0-4-15,11 45 4 0,-11-45-6 0,24 17-3 16,-24-17-1-16,32 14-1 0,-32-14 0 0,34 3 2 16,-34-3-6-16,0 0 0 0,70-17 1 0,-44 6-3 15,-1-1-2-15,-2-5 6 0,-1 1 0 16,3 1-3-16,-3-4 7 0,-2-2-5 0,0 4 4 0,-1-1-28 16,-19 18 7-16,29-31 9 0,-29 31 4 0,24-20 3 15,-24 20-1-15,19-14-2 0,-19 14-6 0,0 0 2 16,0 0-5-16,0 0 3 0,0 0 0 0,0 0 7 15,0 0-12-15,0 0-1 0,0 0 0 0,0 0-5 16,45 31 1-16,-45-31 3 0,0 0-4 0,0 0 2 16,7 33-3-16,-7-33 3 0,0 0 5 0,0 0-2 15,0 0-1-15,0 0-1 0,7 28 4 0,-7-28 3 16,0 0-2-16,0 0 3 0,0 0 1 0,0 0-4 16,0 0 6-16,0 0-1 0,0 0-1 0,0 0 1 15,0 0-1-15,0 0 3 0,0 0-4 0,0 0 3 16,0 0 1-16,0 0-5 0,0 0-1 0,0 0 11 15,-23-88-14-15,23 88 0 0,0 0 0 0,0 0 3 16,-40-4-6-16,40 4 1 0,0 0 0 0,0 0 4 16,-55 33 0-16,36-15-2 0,1 0 0 0,18-18 1 15,-21 28-4-15,21-28 2 0,-16 28-3 0,16-28 4 16,-3 30-5-16,3-30 0 0,0 0 1 0,0 0-1 16,14 42 0-16,-14-42 3 0,0 0-1 0,27 19 5 15,-27-19-1-15,30 7 0 0,-30-7-2 0,0 0 3 16,0 0 0-16,64-14 5 0,-64 14-1 0,27-16 5 15,-27 16 2-15,24-22 2 0,-24 22-4 0,17-25 0 0,-17 25 1 16,16-30 4-16,-16 30-5 0,9-30-2 16,-9 30 7-16,0 0-2 0,6-31 0 0,-6 31 2 15,0 0-2-15,0 0-7 0,0 0 4 0,0 0-4 16,0 0-1-16,0 0 1 0,0 0 0 0,0 0-2 0,0 0 1 16,0 0 1-16,0 0-6 0,0 0 6 0,-35 91-4 15,35-91 5-15,0 0-5 0,0 0 0 16,21 50 3-16,-21-50 2 0,0 0 4 0,24 18-3 15,-24-18 5-15,30 5 6 0,-30-5-5 0,0 0 0 0,62-17 0 16,-62 17 1-16,38-19 3 0,-12 2-2 16,-9-3 1-16,2-5-2 0,2-14-4 0,-10 11 4 15,3-18-4-15,1-8-5 0,-5-3 4 0,0 4-6 16,-6-6-9-16,-2-2 8 0,-11 8-1 0,7-5-2 0,-2 14-2 16,-5 17 3-16,9 27-3 0,-9-29 1 15,9 29-3-15,0 0 2 0,-20-19-1 0,20 19 0 16,0 0 1-16,0 0 3 0,-63 44-3 0,36-9 3 15,7 6-2-15,6 7 0 0,-2 5-4 0,5 3 2 0,3 4-5 16,4-3-15-16,-1-4-18 0,6 3-18 0,-1-3-22 16,5-5-23-16,1 9-31 0,6-8-41 0,5-5-71 15,0 6-33-15,1-9-149 0,-8-14-464 0,1 1 205 16</inkml:trace>
  <inkml:trace contextRef="#ctx0" brushRef="#br0" timeOffset="91813.5404">31053 4911 78 0,'84'-5'218'0,"-29"4"-4"16,-2-6-13-16,4 1 2 0,-1-2-12 0,12 6-8 16,-6-4-19-16,0 2-9 0,-2-1-11 0,0 1-9 15,-4 1-8-15,-4 1-12 0,-7 2-28 0,-13-3-13 16,-32 3-1-16,58-2-8 0,-58 2-11 0,35 0-5 15,-35 0-30-15,0 0-22 0,0 0-18 0,0 0-39 16,0 0-71-16,0 0-52 0,0 0-176 0,0 0-388 16,0 0 172-16</inkml:trace>
  <inkml:trace contextRef="#ctx0" brushRef="#br0" timeOffset="95408.9516">28525 8251 248 0,'0'0'278'16,"0"0"-8"-16,-44 19-16 0,44-19-15 0,0 0-19 15,-24 16-19-15,24-16-14 0,0 0-25 0,0 0-7 16,0 0-8-16,0 0-10 0,-20 17-13 0,20-17-2 16,0 0-16-16,0 0-9 0,0 0-5 0,0 0-13 15,75 11-3-15,-75-11-12 0,60-4-8 0,-15-2 7 0,-14 2-17 16,15-7-3-16,1 3-1 0,-15 3-7 16,1 0-8-16,12-8 8 0,-14 6-22 0,-31 7-24 0,56-12-26 15,-30 8-36-15,-26 4-37 0,0 0-39 0,45-6-48 16,-45 6-28-16,0 0-49 0,0 0-150 0,33 1-459 15,-33-1 203-15</inkml:trace>
  <inkml:trace contextRef="#ctx0" brushRef="#br0" timeOffset="95709.0593">29260 8105 174 0,'0'0'205'16,"15"-45"-13"-16,-15 45-15 0,9-32-2 0,-9 32-6 16,7-33-3-16,-7 33-7 0,2-31 0 0,-2 31 0 15,0 0-12-15,0 0-12 0,0 0-10 0,-10-39-15 16,10 39-6-16,0 0-14 0,0 0-9 0,-45 5-10 16,45-5-4-16,0 0-5 0,-63 39-10 0,43-19-1 15,-1 2-7-15,-5 13-9 0,12-10 6 0,-6 12-9 0,9-12-1 16,1 1-3-16,10-26-7 0,-11 46-3 0,11-46-6 15,1 40-7-15,-1-40-5 0,0 0-13 0,20 41-17 16,-20-41-19-16,29 19-6 0,-7-11-26 0,-22-8-32 16,61 1-35-16,-13-8-31 0,-4-4-41 0,-13 3-149 15,-1-4-398-15,14-7 176 0</inkml:trace>
  <inkml:trace contextRef="#ctx0" brushRef="#br0" timeOffset="96289.5503">29566 8039 36 0,'0'0'199'16,"0"0"-1"-16,0 0-4 0,-85 29-11 0,65-15-5 16,1 4-11-16,19-18-14 0,-29 32-17 0,13-14-12 15,16-18 5-15,-15 27-11 0,15-27-10 0,-9 23-7 0,9-23-4 16,0 0-7-16,0 0-6 0,0 0-6 16,19 47-7-16,-19-47-8 0,31 11-5 0,-31-11-5 15,44 4-5-15,-44-4-4 0,51-4-6 0,-51 4-4 16,43-9 0-16,-43 9-4 0,31-14-6 0,-31 14 2 0,26-20-5 15,-26 20-4-15,17-24-2 0,-17 24-2 16,0 0-1-16,4-40-10 0,-4 40 8 0,0 0-5 16,-10-40 2-16,10 40-3 0,0 0-2 0,-16-37-3 0,16 37 5 15,-13-21-3-15,13 21 1 0,0 0 2 0,-17-25 2 16,17 25-2-16,0 0 1 0,0 0 2 16,0 0-2-16,-8-32-3 0,8 32 4 0,0 0-6 15,0 0 0-15,30-40 1 0,-30 40 1 0,21-19 1 0,-21 19 4 16,27-19 0-16,-27 19 1 0,0 0 1 0,37-12-1 15,-37 12 2-15,0 0-2 0,47 5 0 0,-47-5-3 16,0 0 1-16,37 27 2 0,-19-10-2 0,-2 1-3 16,-16-18 1-16,22 38 3 0,-22-38-3 0,14 33 1 15,-7-10 0-15,-7-23 1 0,12 31-4 16,-12-31 4-16,7 26 0 0,-7-26-6 0,0 0 1 0,0 0 1 16,5 34 0-16,-5-34 2 0,0 0 3 0,0 0 9 15,0 0 4-15,0 0-1 0,0 0-3 0,0 0 1 16,0 0-6-16,0 0-1 0,0 0-1 0,9-97 0 15,1 58-4-15,-5 12 0 0,-5 27 4 16,14-50-4-16,-5 26-3 0,-9 24 3 0,15-27-1 0,-15 27 0 0,16-17-2 16,-16 17-1-16,0 0 2 0,0 0-5 15,0 0 4-15,0 0 1 0,0 0-4 0,0 0 1 0,0 0-1 16,69 38 0-16,-69-38 4 0,13 42-3 0,-8-19-2 16,-5-23-3-16,7 49-14 0,-7-49-14 15,-1 47-18-15,1-47-28 0,-2 35-26 0,2-35-37 0,-9 35-23 16,9-35-49-16,0 0-30 0,0 0-144 15,-3 34-420-15,3-34 186 0</inkml:trace>
  <inkml:trace contextRef="#ctx0" brushRef="#br0" timeOffset="96751.5515">30408 7513 242 0,'-6'-28'274'0,"6"28"-5"15,-14-40-20-15,14 40-30 0,-14-30-13 0,14 30-29 16,-16-18-9-16,16 18-22 0,0 0-4 0,-30-9-25 16,30 9-7-16,0 0-12 0,0 0-8 0,-64 39-11 15,44-19-7-15,-5 15 6 0,14-11-2 0,-1 3-8 16,3 18 0-16,2-2-4 0,3 5-4 0,5-1-7 16,4-1-2-16,4-3 3 0,2 2-12 0,2-1-3 15,-4-13-9-15,7 9-4 0,-5-12-3 0,11 11 0 0,-7-13 4 16,1-1-13-16,-5 2-10 0,-11-27-19 15,13 41-8-15,-13-41-15 0,-1 32-8 0,1-32-10 0,0 0-6 16,0 0-8-16,-21 37-4 0,21-37-2 0,0 0 3 16,0 0-3-16,0 0-1 0,0 0 1 15,0 0-1-15,-85-55-3 0,74 31-10 0,-3 0 7 16,6-4 8-16,8 28 8 0,-6-40 9 0,6 40 11 0,3-41 8 16,-3 41 20-16,8-31 17 0,-8 31 12 0,15-29 10 15,-15 29 8-15,18-23 13 0,-18 23 7 0,33-30 13 16,-33 30 9-16,25-22-3 0,-25 22 7 0,43-20 5 15,-29 12 7-15,-14 8 2 0,32-18-5 0,-32 18-6 16,31-9-1-16,-31 9-10 0,0 0-7 0,50 5-5 16,-50-5-4-16,26 22-5 0,-26-22-3 0,22 41-7 15,-10-15-2-15,-4-1 0 0,-8-25-16 0,3 55-30 16,-3-55-33-16,-5 52-36 0,1-29-54 0,4-23-35 16,-5 41-39-16,5-41-29 0,-8 30-179 0,8-30-452 15,0 0 201-15</inkml:trace>
  <inkml:trace contextRef="#ctx0" brushRef="#br0" timeOffset="96917.97">30490 7642 99 0,'0'0'257'16,"0"0"-23"-16,0 0-27 0,0 0-21 0,0 0-18 15,0 0-19-15,0 0-19 0,0 0-25 0,0 0-32 0,0 0-39 16,0 0-44-16,0 0-33 0,0 0-26 0,0 0-51 15,21 101-114-15,-11-76-253 0,6-4 112 0</inkml:trace>
  <inkml:trace contextRef="#ctx0" brushRef="#br0" timeOffset="97319.7084">30757 7800 113 0,'-19'-37'258'0,"19"37"-7"16,-19-25-11-16,19 25-22 0,-20-18-17 0,20 18-22 15,0 0-16-15,0 0-15 0,0 0-7 0,-56 12-12 16,56-12-13-16,-25 26-14 0,25-26-5 0,-23 34-12 16,23-34-4-16,-15 28-8 0,15-28-11 0,-7 26-4 15,7-26-4-15,0 0-10 0,0 0-2 0,0 0-7 16,0 0-1-16,23 40-3 0,-23-40-5 0,0 0-2 16,0 0 3-16,0 0-5 0,0 0-2 0,70-26-7 15,-70 26 0-15,22-21-1 0,-22 21 1 0,27-18-3 16,-27 18 0-16,0 0-1 0,28-9 0 15,-28 9 1-15,0 0-2 0,0 0 1 0,35 33-5 0,-23-8 0 16,1 13-2-16,-6 3 2 0,-1-12 1 0,0 17 0 16,-1-2-1-16,-1-2-1 0,-1-1 0 0,-3 5-5 15,0-46-23-15,-6 72-7 0,1-45-3 0,-3 2-1 16,8-29 3-16,-19 46-1 0,10-31 13 0,9-15-6 0,-24 24 9 16,24-24 12-16,-33 8 18 0,33-8 8 15,0 0 10-15,0 0 1 0,-62-25 9 0,47 5-6 0,15 20 2 16,-24-44-4-16,16 15 1 0,3-12-16 0,1 0-4 15,7-3-23-15,3-5-28 0,0 6-33 0,7 2-37 16,3 2-33-16,-2 14-37 0,2-1-46 0,1 3-191 16,3 3-447-16,0 3 198 0</inkml:trace>
  <inkml:trace contextRef="#ctx0" brushRef="#br0" timeOffset="97569.4834">31166 7735 34 0,'0'0'284'0,"0"0"-7"0,0 0-11 0,0 0-18 0,0 0-16 16,0 0-17-16,0 0-16 0,0 0-17 0,0 0-13 15,0 0-14-15,0 0-19 0,0 0-16 0,0 0-11 0,0 0-9 16,99 4-9-16,-99-4-15 0,36-8-10 15,-36 8-20-15,33-6-23 0,-33 6-38 0,0 0-34 16,32-7-50-16,-32 7-46 0,0 0-41 0,0 0-47 16,0 0-151-16,0 0-415 0,0 0 183 0</inkml:trace>
  <inkml:trace contextRef="#ctx0" brushRef="#br0" timeOffset="97739.3225">31170 7861 203 0,'0'0'251'0,"0"0"-5"0,0 0-2 16,0 0-25-16,0 0-18 0,0 0-21 0,0 0-18 0,0 0-16 16,71 12-12-16,-71-12-17 0,55-11-10 0,-55 11-13 15,55-10-7-15,-28 4-22 0,-27 6-30 0,56-6-37 16,-25 1-52-16,-31 5-71 0,73-14-68 0,-48 9-161 16,-25 5-382-16,38-7 170 0</inkml:trace>
  <inkml:trace contextRef="#ctx0" brushRef="#br0" timeOffset="98105.9337">31624 7880 103 0,'0'0'256'0,"0"0"-15"15,0 0-18-15,0 0-19 0,0 0-7 0,0 0-16 16,0 0-7-16,0 0-13 0,0 0-11 0,0 0-2 0,85-33-19 15,-85 33-11-15,18-26-5 0,-18 26 0 16,19-32-17-16,-8 9-11 0,2-15-6 0,-6 13-4 16,-7 25-5-16,8-54-11 0,-4 13-8 0,-2 11-6 0,-1-11 1 15,-1 41-10-15,-6-59-3 0,2 33-7 0,4 26 24 16,-10-42-8-16,10 42-1 0,-11-27 1 16,11 27-4-16,0 0-14 0,-11-19-5 0,11 19-4 0,0 0-2 15,0 0 2-15,0 0-4 0,0 0-3 0,0 0 0 16,0 0 3-16,-49 53-1 0,49-53-5 0,-9 50-2 15,7-19 3-15,0 10 2 0,2-41 1 0,5 75-2 16,4-35-4-16,-2-12-1 0,0-3-19 0,2 3-12 16,2-3-17-16,3 1-26 0,-14-26-16 0,23 46-36 15,-8-29-32-15,-15-17-21 0,25 24-26 0,-25-24-15 16,23 16-19-16,-23-16-136 0,0 0-404 0,0 0 180 16</inkml:trace>
  <inkml:trace contextRef="#ctx0" brushRef="#br0" timeOffset="98383.5404">32015 7640 73 0,'0'0'264'0,"0"0"-9"0,0 0-17 0,-15-47-15 16,15 47-9-16,0 0-17 0,0 0-15 15,0 0-14-15,0 0-11 0,0 0-17 0,0 0-11 0,-80 51-14 16,80-51-10-16,-14 28 0 0,14-28-16 0,-8 29-6 16,8-29-7-16,0 0-6 0,0 41-8 15,0-41-3-15,0 0-6 0,24 33-6 0,-24-33 1 0,21 13-7 16,-21-13-2-16,0 0-6 0,47 6-7 0,-47-6-1 15,0 0-4-15,49-12 0 0,-49 12-1 0,0 0-3 16,28-25-3-16,-28 25 0 0,10-27 2 0,-10 27-1 16,0 0 4-16,1-49 2 0,-1 49-2 0,0 0-10 15,-20-45 8-15,20 45-7 0,-16-20-3 0,16 20 0 16,0 0-1-16,-30-14-16 0,30 14-27 0,0 0-27 16,0 0-30-16,0 0-35 0,0 0-55 0,0 0-46 15,0 0-241-15,0 0-509 0,0 0 226 0</inkml:trace>
  <inkml:trace contextRef="#ctx0" brushRef="#br0" timeOffset="99060.1892">32268 7507 193 0,'0'0'237'0,"0"0"-25"0,0 0-20 0,0 0-15 15,0 0-16-15,0 0-12 0,0 0-6 16,0 0-12-16,-78 28-15 0,78-28-13 0,-28 32-8 15,14-10-8-15,6 5-5 0,8-27-9 0,-15 39-11 0,15-39 0 16,-6 35-6-16,6-35-7 0,0 0-5 0,8 43-2 16,-8-43-7-16,0 0 2 0,22 31-2 0,-22-31-5 15,27 8-6-15,-27-8-4 0,0 0 4 0,57-7-6 16,-57 7 3-16,52-13-9 0,-26-1-6 0,0-2 4 16,-3 1-1-16,-1 0 0 0,-22 15 0 0,44-36-4 15,-27 16 1-15,0 1 0 0,-17 19-1 0,19-28 9 16,-19 28 11-16,11-19 4 0,-11 19 7 15,0 0 4-15,0 0 7 0,0 0-5 0,0 0-10 0,0 0-3 16,0 0-3-16,0 0 2 0,0 0-7 0,0 0 0 16,0 0-3-16,0 0-1 0,0 0-4 0,-103 26 2 15,103-26 2-15,-21 24-4 0,21-24-1 16,-15 29 3-16,15-29-8 0,0 0 4 0,-9 29-7 0,9-29 2 16,0 0 4-16,0 0-4 0,0 0-4 0,0 0 5 15,0 0-4-15,0 0 1 0,56 20-2 0,-56-20 2 16,0 0-2-16,55-35 0 0,-34 20-1 0,-2-3-2 15,-19 18 3-15,33-30 5 0,-20 15 5 0,-13 15 15 16,18-24 7-16,-18 24 8 0,0 0 12 0,14-23 3 16,-14 23-7-16,0 0-11 0,0 0-7 0,0 0-3 0,0 0-1 15,0 0-2-15,0 0-3 0,0 0 2 0,0 0-5 16,0 0 0-16,7 99-6 0,0-75 3 16,-7-24 3-16,17 27-10 0,-17-27 2 0,19 24 2 15,-19-24-2-15,30 14 1 0,-13-11-2 0,0-4 0 0,-17 1-5 16,45-17 2-16,-20 1-3 0,9-14 8 0,-14 14-6 15,0-3 6-15,-7-4 0 0,-1-4-2 16,-3 0-1-16,0-20 0 0,-2 4-1 0,-5-1-4 0,-2-4-2 16,-4 2-6-16,1-3-1 0,-4-3-20 0,-1 8 5 15,-2 4 6-15,1 14-5 0,3 4 3 0,2 8 1 16,-1 3-5-16,5 11 3 0,-9-8 9 0,9 8-9 16,0 0-1-16,-31 22 9 0,16 4 2 0,-3 19 6 15,6 2-4-15,2 5 5 0,9 4 2 0,3-3-4 16,1 6 5-16,6-2 1 0,3 2-15 0,1 3-26 15,4-1-42-15,-4-6-52 0,1-2-64 0,3-5-52 16,-4 2-50-16,-7-4-198 0,2-6-534 0,-8-17 236 16</inkml:trace>
  <inkml:trace contextRef="#ctx0" brushRef="#br0" timeOffset="99256.9197">31927 7954 89 0,'-30'11'376'16,"30"-11"-12"-16,0 0 12 0,0 0 18 0,0 0-26 0,0 0-24 15,0 0-32-15,141 12-31 0,-68-19-33 0,5 3-24 16,6-9-22-16,1-2-36 0,1-2-47 0,3-2-43 16,-2-2-45-16,2 5-87 0,-8 2-105 0,1-2-161 0,-9 2-251 15,-12-4-619-15,-8-3 275 0</inkml:trace>
  <inkml:trace contextRef="#ctx0" brushRef="#br0" timeOffset="103017.9678">29208 12010 207 0,'0'0'238'0,"0"0"-13"0,0 0-21 0,0 0-8 0,0 0-7 16,0 0-7-16,0 0-9 0,0 0-14 16,0 0-11-16,23 4-11 0,-13-4-15 0,7 1-5 15,-3 0-15-15,13-1-8 0,-7-2-9 0,8-2-5 0,0-2-10 16,1-1-8-16,1 1-5 0,3 1-3 0,-6-1-16 16,0-1-27-16,-4-1-27 0,-5 3-44 0,-2-1-57 15,3-1-51-15,-5 0-65 0,0 0-160 0,-2-1-426 16,1-1 189-16</inkml:trace>
  <inkml:trace contextRef="#ctx0" brushRef="#br0" timeOffset="103398.3609">29885 11719 102 0,'8'-6'162'0,"-2"-3"4"0,-3 5-6 16,-3 4 1-16,5-7-4 0,-5 7 3 15,4-3-6-15,-4 3-11 0,0 0-5 0,0 0-1 0,0 0-12 16,-28 14-4-16,13-1-2 0,-2 3-10 0,-3 3-8 15,1 2-1-15,4 3-8 0,-3 2-8 16,0-3-8-16,3 0-8 0,-2 0-6 0,6-3-5 0,4-4-5 16,2-1-8-16,1 1-3 0,4-2-5 0,4-1-4 15,1-1-1-15,2-4-5 0,4 1-6 0,3-2-3 16,2-4-14-16,1-2-16 0,1-2-21 0,11-2-18 16,-3-2-13-16,2 0-23 0,1-3-33 0,-1-1-34 15,0-3-23-15,1 1-14 0,-3-4-17 0,-2 1-117 16,-2-2-351-16,-7 5 156 0</inkml:trace>
  <inkml:trace contextRef="#ctx0" brushRef="#br0" timeOffset="103987.1663">30219 11793 36 0,'0'0'178'0,"0"-8"-1"0,0 8 3 0,0 0 15 0,0 0-7 16,-19 3 9-16,9 1-6 0,-4 3 0 0,-1 5-5 16,3 0-13-16,-1 0-4 0,1 0-12 0,1 1-1 15,-1-1-22-15,5 1-7 0,3-5-12 0,2 5-10 16,4-3-4-16,1-3-9 0,1 3-10 0,5 0-7 15,1 0-7-15,3-3-10 0,2 0-3 0,0-1-3 16,3-2-5-16,-4-2-4 0,2 0-6 0,-2-1 4 16,-4-2-10-16,1-1 0 0,-2 0-5 0,-3-2 2 15,-6 4 1-15,10-8 2 0,-8 3-3 0,0-4 0 16,-2 1-3-16,0 8-5 0,-8-21 0 0,1 10 0 16,1-2-1-16,-4 0-6 0,3-1 0 0,-3 2 2 15,2 1-6-15,-1 3-3 0,3 0-3 0,0-1 2 16,3 4 6-16,-2 2-8 0,5 3 10 0,-4-9-14 0,4 9 1 15,-3-11 1-15,2 6-2 0,1 5 0 0,5-14-3 16,3 3 6-16,2-1-5 0,1 1-1 16,1-2 7-16,2 1-7 0,-1 1 3 0,2 3 4 15,-3 3-5-15,1-1 2 0,-3 5-3 0,0 1 3 0,0 5 2 16,3 0 4-16,-2 3 0 0,0 3-1 16,-2 3 1-16,0 0-4 0,2 8 2 0,-8-5 4 0,5 5 1 15,-1 2-1-15,-5-7-7 0,2 6 7 0,-3-8-8 16,0 0 2-16,1-2 1 0,-1-1-3 0,0-5 7 15,-1-1-1-15,0-6 0 0,0 0 2 0,0 0-2 16,0 0-2-16,0 0 0 0,0 0 3 0,0 0 1 16,-7-29-5-16,7 5 3 0,2-1-5 0,-2-4 5 15,4-11 3-15,-1 11-13 0,6-13 6 0,-2 16-1 16,1 1 4-16,3-1 9 0,-1 5-6 0,-1 7 6 16,-1 1 9-16,-4 6-15 0,2 1 3 0,-4 1 1 15,-2 5-4-15,0 0-7 0,19 9 9 0,-11 0-4 16,-1 5-2-16,1 0 9 0,-1 1-11 0,2 11 8 0,1-1-5 15,-1 3-11-15,-1 0-16 0,2-3-9 16,0 0-17-16,-1 0-9 0,0-3-13 0,-2-8-12 16,-5 0-13-16,6-1-18 0,-1-4-18 0,-1-1-19 0,-2-3-17 15,2-3-26-15,-6-2-8 0,16-7-7 0,-6-3-5 16,-2-3-3-16,6-6-6 0,-3-6-128 0,1-2-379 16,-3-12 168-16</inkml:trace>
  <inkml:trace contextRef="#ctx0" brushRef="#br0" timeOffset="104206.1702">30759 11612 726 0,'7'-45'5'0,"-2"4"26"0,-1 12 25 16,-4 0 7-16,-1 3 18 0,2-1 18 0,-1 3 28 15,-2 8 16-15,0-1 17 0,-2 1 16 0,-1 2-1 16,0 6-4-16,1-1-4 0,-1 5-23 0,-2 0-11 16,-2 1-16-16,0 4-2 0,-1 3-8 0,0 4-7 15,0 5-6-15,-2 11-4 0,1 1-8 0,-3 15-4 16,9-12-1-16,-2 15-7 0,4-2-7 0,4-1-5 16,4-1-2-16,2-10-10 0,0-2-2 0,2 13-4 15,0-11-5-15,2 11 3 0,1-14-4 0,1 12-9 16,-4-12-9-16,-1-1-9 0,-1 0-21 0,-3-1-18 0,-3 0-14 15,-1-8-20-15,-1-1-22 0,-3-2-23 16,-2-1-32-16,-4-4-23 0,1-2-19 0,1-3-6 0,-2-2-17 16,-1-1-8-16,-2-2-6 0,-2-7-139 0,3 1-389 15,-9-6 172-15</inkml:trace>
  <inkml:trace contextRef="#ctx0" brushRef="#br0" timeOffset="104408.4984">30524 11874 110 0,'-4'-16'143'0,"-1"-1"9"0,4 2 7 15,1-2 0-15,6 1 4 0,1 0 9 0,3 0-3 16,5-3 1-16,4-3-7 0,-1 2 4 0,4 1-8 15,0 3-9-15,-1-4-3 0,2 2-8 0,-5 1-7 16,4 5-3-16,-7 3 0 0,0 0 2 0,-2 2-10 16,0 2-1-16,-2 2-10 0,-1 2-11 0,-1 1-4 15,-2 5-3-15,4 6-9 0,-4 1-4 0,-1 4-10 0,0 1-5 16,-1 6-10-16,-1 2 1 0,1-1-11 16,-3 1-8-16,3 1-17 0,-2-2-19 0,-2 1-29 15,1 0-26-15,0-11-38 0,-1 2-40 0,-1-2-53 16,0-6-48-16,3-1-49 0,0-2-212 0,-3-5-537 0,0 0 237 15</inkml:trace>
  <inkml:trace contextRef="#ctx0" brushRef="#br0" timeOffset="104582.7521">30872 11407 22 0,'-9'-1'239'16,"9"1"-15"-16,0 0-10 0,0 0-29 0,0 0-14 15,-5 15-19-15,8-6-16 0,0 1-15 0,2 5-28 16,-1 2-25-16,4-1-35 0,0-1-20 0,7 7-36 16,1-3-32-16,3 1-38 0,0-5-33 0,-2 3-103 15,3-4-249-15,2-2 110 0</inkml:trace>
  <inkml:trace contextRef="#ctx0" brushRef="#br0" timeOffset="104987.4825">31194 11580 121 0,'0'-8'194'0,"-4"-5"9"0,-3-1-3 0,-4 4 2 15,3 4-9-15,-3 0-6 0,-4 5-8 0,0 1-12 0,-2 3-10 16,-1 4-12-16,-7 4-10 0,4 3-9 16,0 1-6-16,3 5-9 0,1-1-9 0,6-4-11 0,-5 4-7 15,7-3-8-15,3-2-10 0,3 1-5 0,3-2-3 16,0-3-11-16,0-2-4 0,6-1 3 16,-1-3-21-16,4 0 0 0,1-3-4 0,2-2-2 15,3-3 2-15,0-1 1 0,1-3 10 0,-3-1 2 16,6-6 6-16,-6 2 1 0,5-4 5 0,-6 5-1 0,-1-1-5 15,2 1 8-15,-2 1-9 0,-2 1 15 0,3 3-18 16,-4 0-5-16,-1 4-1 0,-1 1-6 0,-6 2 0 16,14 4-6-16,-9 2 2 0,0 2 2 0,0 7-3 15,2 8-8-15,-5 1 1 0,-1 1 1 0,1 3-5 16,-2 1-1-16,2 14-1 0,-4-13-1 16,-4 12-2-16,0-1-8 0,1-12-11 0,3-3-2 0,-3-1 7 15,-1 0 2-15,0-8-7 0,-1-3 6 0,-3 0 8 16,-1-1-6-16,2-4 5 0,-2-1-5 0,1-5 2 15,0-1 4-15,-5 0-4 0,0-6 3 0,7-1 4 0,0-7 1 16,-1 1-5-16,1-7 0 0,2-5 3 16,1 0 6-16,1-3-16 0,4-4-13 0,5-10-14 15,-1 11-26-15,1-11-23 0,2 16-38 0,0-6-29 16,4 6-19-16,14-13-39 0,-11 13-46 0,-3 9-194 0,6-3-486 16,-7 3 215-16</inkml:trace>
  <inkml:trace contextRef="#ctx0" brushRef="#br0" timeOffset="105291.0318">31313 11493 21 0,'0'0'316'0,"0"0"8"16,0 0-12-16,1-7-13 0,-1 7-20 0,0 0-26 0,0 0-27 16,6-4-26-16,-6 4-23 0,0 0-9 0,0 0-26 15,7-6-7-15,-7 6-16 0,12 1-11 0,-12-1-12 16,0 0 1-16,13 0-21 0,-13 0-5 0,14-1-2 15,-7 0-14-15,2-1-11 0,-9 2 1 0,11-1 0 16,-11 1-10-16,0 0-3 0,10 0 0 0,-10 0-5 16,0 0-2-16,0 0-5 0,0 0 3 0,9 0-6 15,-9 0-2-15,0 0 2 0,0 0-7 0,14 0-2 16,-14 0 9-16,10-1-7 0,-10 1 3 0,9 1-6 16,-9-1 7-16,16-5-4 0,-11 3-4 0,-5 2-1 0,11-4-15 15,-5 1-18-15,4 2-23 0,-3-1-34 0,-7 2-36 16,9-3-48-16,-9 3-51 0,9-4-33 15,-9 4-43-15,9-1-169 0,-9 1-503 0,0 0 222 16</inkml:trace>
  <inkml:trace contextRef="#ctx0" brushRef="#br0" timeOffset="105507.3477">31281 11633 266 0,'0'0'295'0,"-8"5"0"15,8-5-2-15,-4 6-6 0,4-6-6 0,0 0-4 16,0 0-10-16,0 0-22 0,0 0-17 0,23-2-23 16,-14-2-14-16,2 1-22 0,7-2-12 0,0-2-8 15,7-1-34-15,1-1-14 0,-1 0-14 0,2 2-24 16,-9 3-41-16,8-3-37 0,-2-1-23 0,-5 4-39 16,0 0-64-16,-1 1-57 0,7-6-60 0,-6 8-58 15,-4-2-176-15,2-1-533 0,-3-2 236 0</inkml:trace>
  <inkml:trace contextRef="#ctx0" brushRef="#br0" timeOffset="105951.6304">31695 11565 3 0,'-3'7'247'16,"2"0"-10"-16,1-7-9 0,-1 9-9 0,1-9-13 15,6 10-13-15,0-6-12 0,1-2-4 0,2-1-13 16,4-3-10-16,2-4-5 0,0 1-7 0,8-7 0 16,-6 2-10-16,-3-1-4 0,5-6-7 0,0-2-13 15,-1-4-1-15,-2 1-8 0,-3 1-4 0,-2-3-9 16,-2 2-9-16,1-3 2 0,-1 1-14 0,-3-2-8 15,-4 0-2-15,-1-2 2 0,-1 2-15 0,-1 0-8 16,-1 0 2-16,-2-3-5 0,0 5-6 0,-1 7 1 16,3 3-6-16,-4 1-3 0,1 6-5 0,1 0 1 0,0 4-2 15,4 3 1-15,-8-2-6 0,8 2 6 0,-13 7-4 16,4 3 2-16,0 2-3 0,1 3-5 16,-3 8 6-16,3 0-4 0,2 3 1 0,0-2-6 0,1 1 2 15,5 4 3-15,2-3-6 0,2-1 2 0,3 1 0 16,-1 0-11-16,1-4-8 0,2 3-13 0,5-5-13 15,1-1-17-15,-5-4-20 0,1-3-16 16,1 0-33-16,2-3-23 0,0 0-25 0,1-4-28 0,2-6-17 16,-2-3-30-16,0-1-172 0,0 0-461 0,1-1 205 15</inkml:trace>
  <inkml:trace contextRef="#ctx0" brushRef="#br0" timeOffset="106235.8582">32132 11339 94 0,'-3'-12'154'15,"-1"0"3"-15,1 5 3 0,1-1 5 0,-2 5 7 16,4 3 1-16,-11-7-4 0,6 6-1 0,5 1-6 15,-14 4-3-15,2 5-6 0,1-1 0 0,-1 4-10 16,1-1-5-16,1 3-12 0,1-1-9 0,1 0-6 16,0 0-12-16,3 2 2 0,5-5-3 0,1 2-13 0,-1-2-4 15,4 3-12-15,0-5-3 0,5-1-9 0,2 2-5 16,2-4-5-16,4-4 1 0,1 0-8 16,0-2 0-16,1-4-5 0,-1-1-9 0,0 1-3 0,8-8 10 15,-12 4-10-15,9-2-3 0,-11-1-4 0,-2 2 10 16,-3-2-14-16,-5-1 6 0,1 1-2 0,-1-2-4 15,-5 4-7-15,-3 0-1 0,-3-1 2 16,-2 2-4-16,-1 3-4 0,-1 2 4 0,3 2-8 0,1 1-3 16,-2 1-4-16,0 1-22 0,-4 1-10 0,2 4-24 15,5 0-24-15,-5 5-25 0,3 0-42 0,0-1-43 16,4 2-42-16,1-4-37 0,2 1-144 0,2-4-462 16,1-5 204-16</inkml:trace>
  <inkml:trace contextRef="#ctx0" brushRef="#br0" timeOffset="107055.1286">32424 11269 92 0,'5'-13'232'0,"-3"5"8"0,2-1-3 0,-4 2 1 15,2 0-10-15,-2 7-15 0,1-8-21 0,-1 8-17 16,0 0-18-16,0 0-15 0,-11-5-14 16,11 5-11-16,-15 13-14 0,5-3-9 0,0 2-11 15,-5 7-6-15,1 4-7 0,7-7-8 0,-1 6-5 0,2-6-10 16,3 1-5-16,0 0 3 0,2 0-8 0,2-4-3 15,2 3-6-15,3 0-2 0,-1-2-1 16,-3-6 3-16,5-2-9 0,0 0 1 0,2-2-6 0,1-4 0 16,3-4-3-16,2-2-4 0,0-1 1 0,8-7 6 15,-9 3-11-15,6-7-1 0,1-1-3 0,4 1-1 16,-3-2-6-16,0-1 19 0,13-6 1 0,-11 7 2 16,14-2-4-16,-12 7-2 0,0 2-1 0,-3 1-5 15,-23 12 2-15,32-13 2 0,-32 13-11 0,31-8-13 16,-31 8-10-16,0 0-8 0,0 0-7 0,44 4-2 15,-44-4-5-15,0 0 7 0,0 0-1 0,11 34 3 16,-11-34 5-16,0 0 4 0,0 0 3 0,0 0 3 16,-5 43 4-16,5-43 6 0,0 0 5 0,0 0 9 15,0 0 19-15,0 0 15 0,0 0 7 0,0 0 7 16,0 0-6-16,0 0 3 0,0 0-2 0,0 0-1 16,0 0-6-16,0 0-6 0,0 0 6 0,0 0-6 15,0 0-4-15,0 0 2 0,-50-78-8 0,50 78 0 16,0 0-2-16,-16-17-3 0,16 17-3 15,0 0-2-15,0 0 1 0,0 0 1 0,-40-4-3 0,30 10 0 16,-2 1-2-16,-2 2 0 0,2 5-2 0,1 1 1 0,-5 5 2 16,3-2-3-16,5-3-2 0,5 0-1 15,-1 0-2-15,4-2-2 0,2 1-1 0,3-3 0 0,0-4 0 16,1 1 2-16,-6-8-2 0,0 0-5 0,0 0 10 16,0 0 0-16,54 10-3 0,-54-10 0 15,0 0 2-15,41-20 1 0,-41 20-6 0,27-20 5 16,-27 20 2-16,22-26 3 0,-6 6-2 0,-16 20-1 0,14-30 2 15,-14 30 1-15,10-29-1 0,-10 29 3 0,0 0 0 16,8-30 1-16,-8 30 2 0,0 0-6 0,0 0 1 16,0 0 1-16,0 0 0 0,0 0-2 0,0 0 1 15,0 0-1-15,0 0-4 0,0 0 3 0,0 0 2 16,0 0 1-16,0 0-2 0,8 94-1 0,-8-94-1 16,14 26-1-16,-14-26 0 0,23 19 0 15,-23-19-5-15,33 7-2 0,-33-7 5 0,0 0-1 16,0 0-2-16,57-17 6 0,-34 0-8 0,1-1 8 0,-4-3-7 15,-2 2 2-15,-4-5 1 0,0-19 1 0,-4 2 2 16,1-1-3-16,-6 0-1 0,-2-1 3 0,-3-1 0 16,-6-1-1-16,0-3 1 0,-3-4 1 0,-1-5-3 15,3 7-2-15,-9 1 7 0,6 5-7 0,5 19 0 16,1 9 3-16,-5 0-3 0,2 9 2 0,7 7-4 16,0 0 6-16,-26 1 0 0,26-1-1 0,-37 56 0 15,21-13 0-15,4 2 1 0,4 9-2 0,3 3 2 16,3 0-1-16,4 5-7 0,-2 1-20 15,1 2-30-15,6-7-35 0,-1 0-44 0,5-3-57 0,6-5-49 16,3 4-203-16,10-7-484 0,1-4 216 0</inkml:trace>
  <inkml:trace contextRef="#ctx0" brushRef="#br0" timeOffset="118928.9971">13459 13743 75 0,'4'-12'221'16,"1"-2"-2"-16,-8-2-2 0,1 0 1 0,0 0-11 15,-5 1-13-15,-7-4-8 0,8 5-10 0,-5 0-6 16,-1 0 5-16,1 4-14 0,-2 3-14 0,-1 0-10 16,-1 3-13-16,-1 1-12 0,3 5-16 0,-3 5-9 15,-6 6-5-15,1 9-10 0,-2 14-9 0,4 8-3 0,9 3-4 16,-3 8-1-16,9 3-8 0,4 2-7 0,2-2 8 15,9 3-13-15,0-5-18 0,5-4 0 16,5-5-1-16,2-3-1 0,4-11-4 0,-4-14-2 16,0-1 4-16,6-4 1 0,-2-6-2 0,3-4-4 0,14-6 3 15,-15-5-2-15,11-12 0 0,-6-10-4 0,2-4 8 16,-7-10-7-16,-4-5 0 0,2-3 3 0,-8-3 3 16,-4-4-11-16,-1-2 3 0,-4-1 0 15,-7-1 6-15,-5 3-2 0,-3 2-4 0,-3 4 2 0,2 4-3 16,2 7 3-16,0 13-7 0,-3 4 5 0,3 1-2 15,1 7-4-15,-4 0 12 0,3 2-5 0,1 6 7 16,1 1 7-16,2 2-6 0,0 6-4 0,0 0-4 16,0 0 2-16,0 0-3 0,0 0-4 0,0 0 1 15,2 33 2-15,8-5-4 0,1 17 16 0,0-2-16 16,3 2 3-16,-3-2-3 0,-1 3 9 0,3 3-8 0,-3 4 3 16,4 0-3-16,-5 0 6 0,4-3-7 15,-5-3-1-15,-2 1 4 0,7-5 2 0,-6-14-26 16,2-1-18-16,0-3-28 0,-3-1-24 0,1-9-38 15,1-1-40-15,-2-6-29 0,1-4-32 0,-1-3-43 16,-6-1-166-16,18-12-476 0,-9 0 211 0</inkml:trace>
  <inkml:trace contextRef="#ctx0" brushRef="#br0" timeOffset="119102.9764">14058 13747 227 0,'0'0'233'0,"0"0"-2"0,0 0-8 0,0 34-8 0,3-7-13 15,-3-1-10-15,3 4-18 0,-1 8-20 0,-2-8-10 16,2 11-16-16,-2-14-1 0,2 0-23 0,0 2-8 16,4-5-10-16,-1 2-28 0,-1-10-28 15,0 1-41-15,0-4-54 0,0-4-54 0,0-5-41 0,-4-4-50 16,5 0-134-16,-5 0-372 0,11-13 165 0</inkml:trace>
  <inkml:trace contextRef="#ctx0" brushRef="#br0" timeOffset="119236.7795">14030 13614 39 0,'-3'14'72'16,"3"-1"-30"-16,5 2-38 0,-3 0-31 0,4 0-28 16,-1 1 13-16</inkml:trace>
  <inkml:trace contextRef="#ctx0" brushRef="#br0" timeOffset="119989.2484">14400 13901 169 0,'0'0'203'16,"0"0"-10"-16,0 0-15 0,16-11-18 0,-12 4-8 15,-2-5-16-15,6-5-7 0,-4 2-13 0,-2-2-12 16,3-7-2-16,-4 7-16 0,0 1-4 0,-1-1-16 0,0 2-2 15,-5 0-5-15,1 1-8 0,-2 0-4 16,3 7-7-16,-2 1-2 0,3 2-6 0,2 4-4 16,-11-6-5-16,5 6-3 0,6 0-1 0,-19 6-2 0,10 3-1 15,-2 3-6-15,-7 5 5 0,4 8-3 0,5-2 3 16,-1 6 4-16,-3 15-2 0,7-15 2 0,2 16-7 16,4-15 1-16,0 13 0 0,2-17 1 15,0 2-6-15,5-4 1 0,2-4-4 0,0-4 4 0,2-5 3 16,1 0 1-16,1-6 2 0,3-6 2 0,1-3 1 15,8-5 3-15,-2-6 3 0,-3-5-1 0,0-4 0 16,7-9 5-16,-6-4-3 0,-8 12 2 0,5-16-5 16,-9 13 3-16,0-1-5 0,-1 1 4 0,0 1 0 15,-2 2 4-15,-2 2-1 0,1 6-1 0,-3 2 4 16,3 1 1-16,-3 7-3 0,1 0-1 0,-1 2-1 16,-2 5-8-16,0 0-4 0,0 0 3 0,0 0-5 15,0 0 0-15,11 20-2 0,-9-3-1 0,7 10 0 16,-5 0-1-16,2-2 2 0,-2 0-6 0,2 2 0 15,1-5 5-15,1 3-5 0,-2-11 1 0,2 1-1 16,-1-2 0-16,0-5 1 0,0-1 3 0,0-3 6 0,-1-4-1 16,-6 0 12-16,17-13-5 0,-7 3-5 15,1-12-2-15,1 1 1 0,-3-1-6 0,-1-2 12 16,-3-3-8-16,3 4-5 0,-4 0 3 0,0 8-3 0,1 0 2 16,0 2-3-16,-2 6 1 0,-1-1-9 15,2 4 0-15,-4 4-1 0,0 0 1 0,0 0-1 16,16 14 1-16,-11 3-1 0,3 7 3 0,2 2 7 15,-3 0-5-15,-1 3-4 0,1-1-1 0,9 12 0 0,-5-20 3 16,3 1 0-16,-1-4 0 0,2-5 0 0,-3-2 2 16,4-4 2-16,-1-2 0 0,-5-5 0 0,6-3-1 15,-2-6 4-15,3-8-3 0,-2-6-2 0,7-13 9 16,-12 11 3-16,0-21 7 0,-2 4 2 0,-6-4 2 16,3 0-3-16,-7-4-4 0,-3 3-2 0,-1-4-4 15,-1 2 6-15,-3 10-2 0,4 14-6 0,-3 2-1 16,4 9 0-16,1 5-1 0,-1 5 2 0,3 4-6 15,2 1-1-15,0 0 0 0,-16 25-5 16,7 3 1-16,3 13 4 0,1 3 2 0,5 2-3 0,0-3 2 16,4 5 1-16,1 0-4 0,0 1 2 0,4 4-5 15,0-6-13-15,1-5-27 0,0 1-31 0,-2-3-33 16,-3-11-35-16,4 10-52 0,-1-16-44 0,-9-4-255 16,1-5-532-16,-2-1 236 0</inkml:trace>
  <inkml:trace contextRef="#ctx0" brushRef="#br0" timeOffset="120163.2914">14765 13826 237 0,'19'-3'268'0,"8"2"-19"0,3-4-22 0,14 0-15 15,2-6-17-15,-15 6-17 0,18-5-18 0,2 1-16 0,-19 1-47 16,16-4-62-16,-17 6-84 0,14-4-111 0,-18 2-140 15,4-2-323-15,-2 4 144 0</inkml:trace>
  <inkml:trace contextRef="#ctx0" brushRef="#br0" timeOffset="120570.5119">15701 13648 121 0,'-7'3'309'0,"-7"2"-24"0,8-3-15 0,1-1-22 16,-3 2-11-16,8-3-21 0,0 0-12 0,-6 4-6 15,6-4-11-15,0 0-14 0,22 3-15 0,-4-1-14 16,8-5-11-16,1 1-15 0,3 2-12 0,0-5-6 15,3 3-15-15,-1-4-17 0,14-2-30 16,0 1-38-16,-1-1-53 0,-14 4-66 0,1 0-71 16,12-4-69-16,-15 5-205 0,-1 0-500 0,-2-3 221 0</inkml:trace>
  <inkml:trace contextRef="#ctx0" brushRef="#br0" timeOffset="120953.2147">16714 13228 202 0,'-13'-25'304'0,"-1"-2"-23"0,0 4-12 0,0 11-10 16,0 0-6-16,-1 5-19 0,-2 1-23 0,2 3-23 15,-1 3-15-15,-8 3-21 0,6 4-11 0,3 0-12 16,0 5-12-16,-1 7-3 0,2 1-9 0,7 2-21 15,4-4-9-15,4 6-5 0,5 3-5 0,5-2-8 16,11 14-10-16,2-4 4 0,-4-12-9 0,11 10-4 16,3-3-6-16,-12-9 3 0,12 6-7 0,-9-9-3 15,14 10-3-15,-19-11-9 0,4 3-3 0,-2 0-1 16,-5-1 2-16,-5 2-9 0,4 2 2 0,-11-8-2 16,-4 2 2-16,-3 0 0 0,-6 5 0 0,1-5 4 15,-5-2 2-15,-8 0 7 0,-6-1-5 0,-1-2 4 16,0 0-3-16,-4-3 0 0,1-5 1 0,-1 1-7 15,2-6 4-15,0-3-9 0,0-4-20 0,11 3-20 0,0-3-28 16,4 0-32-16,2-4-39 0,2 1-51 16,5-4-48-16,3 0-51 0,3 3-201 0,4-1-526 15,2 1 232-15</inkml:trace>
  <inkml:trace contextRef="#ctx0" brushRef="#br0" timeOffset="121502.5808">16951 13551 250 0,'0'0'245'0,"0"0"-20"0,9-11-13 0,-6 7-7 16,3-5-15-16,-1 0-15 0,1-1-12 0,1-4-15 15,-2 0-10-15,0 1-13 0,-1 0-5 0,-1 0-8 16,0 0-6-16,0 5 1 0,-1-1-5 0,-3 0 0 15,1 0 2-15,2 0-6 0,-2 9-4 0,-3-10-11 16,3 10-6-16,-5-6-10 0,5 6-2 0,-10 0-10 16,10 0-5-16,-14 8-7 0,6 3-5 0,2 2-5 15,-2-2-4-15,-1 5-2 0,2 0 0 0,0 1-6 16,0 6 5-16,4 1-8 0,3-9 4 0,1 2-6 16,1-2-6-16,2 0 5 0,0-1-2 0,1-3-2 0,4 1 2 15,1-3-4-15,1 0 5 0,0-3-7 16,0-3 6-16,3 0-1 0,-4-2-2 0,6-3-1 0,-2-2 2 15,2-1-1-15,2-2-3 0,-3-3 5 16,6-5-5-16,-7 5 3 0,6-5-4 0,-10 2-1 0,1 0 3 16,1-8-2-16,-6 6 0 0,2-9-3 0,0 0 0 15,-4-1 2-15,-3 0-1 0,0-1-4 0,2 2-3 16,-4 1-1-16,1 7 0 0,0-1 3 0,0 4 5 16,-1 1-3-16,2 3-5 0,-1 9 0 0,-1-10 2 15,1 10-4-15,0 0-3 0,0 0 3 0,0 0-2 16,0 0 2-16,0 0 0 0,0 0 3 15,8 29-3-15,-3-14 4 0,8 5-3 16,-1 3 1-16,2-2 2 0,0 0-4 0,1-1 3 0,0 1 2 0,-1-3 1 16,1 4-2-16,-1-2-1 0,-1-7 4 0,-5 2-16 15,-2 0-12-15,2-3-12 0,-5 0-18 0,1-3-24 16,-2-3-34-16,-2-6-37 0,3 8-31 0,-3-8-49 16,0 0-62-16,0 0-151 0,0 0-482 0,10-17 214 15</inkml:trace>
  <inkml:trace contextRef="#ctx0" brushRef="#br0" timeOffset="121763.2136">17450 13316 178 0,'0'0'240'0,"0"0"1"0,0 0 3 0,0 0-4 0,9 24 2 16,-4-14-3-16,2 5-12 0,0 0-13 16,0 2-14-16,1-2-7 0,-1-1-14 0,0 1 3 15,3 0-4-15,-1-2-9 0,1-2-13 0,-1 0 13 0,2-3-23 16,-5-3-17-16,3 2 1 0,-1-4-8 0,1-1 1 15,0-3-6-15,1-2-4 0,-1-4-7 16,2-4-12-16,0-3-14 0,1-9-4 0,-1-1-11 16,0-3-3-16,0-13-6 0,-5 14 2 0,-6-3-13 0,0-11-4 15,-4 16-13-15,3-1-10 0,-3 2-14 0,0 7-18 16,-1 8-21-16,3-1-30 0,-1 2-30 0,-4 1-35 16,7 6-33-16,-12 0-38 0,12 0-41 0,-18 5-41 15,11 0-43-15,-2 6-266 0,3-4-641 0,-2 6 284 16</inkml:trace>
  <inkml:trace contextRef="#ctx0" brushRef="#br0" timeOffset="122283.8943">17780 13377 258 0,'10'5'262'0,"-5"-3"7"15,-5-2-8-15,11 2-7 0,-2-4-22 0,0-1-17 16,0-2-23-16,3-3-14 0,3-1-14 0,0-2-7 0,0-1-13 15,-1 0-16-15,4-5-4 0,-8 6-9 16,0-1-2-16,-3-2-16 0,0 0-8 0,-4 2-5 0,-2-3-10 16,0 0-9-16,-3 2-4 0,-2 2-6 15,0 2-10-15,-3-1 0 0,3 5-8 0,-2 1-7 0,6 4 1 16,-15-3-6-16,4 5-6 0,-3 3-2 0,1 5 0 16,1 3-3-16,4-1 7 0,-4 9-5 0,-1 2-4 15,2-1-5-15,4 0 16 0,0 1-16 0,4 3 3 16,0-1-6-16,2-9 6 0,2 1-10 0,1-1 2 15,2-2-2-15,5-1 1 0,0-3-4 0,-1 0 3 16,3 0 7-16,-3-6-7 0,0-1 1 0,7-2 0 16,-5-1 2-16,5-2-1 0,-1-2-3 0,1-5 12 15,0 1-10-15,-2-4 8 0,0-1-8 0,3-7 3 16,0-1-3-16,-5-1-1 0,-1-2 3 0,-3-3-10 16,1 1-10-16,-2-3-9 0,0-15-3 0,-6 4-11 15,2 13-8-15,0 2-5 0,0 1 3 0,0 2 8 16,0 10 1-16,-1 3 7 0,0 0 3 0,1 4 6 15,-2 5-6-15,0 0 6 0,0 0 1 0,0 0 6 0,0 0 10 16,14 19 11-16,-8-7 4 0,6 11 7 16,-2-2 8-16,1 2 9 0,3 2 7 0,-2 1 3 15,2-1-1-15,1 0 8 0,5-2 5 0,-1 0 1 16,17 2 2-16,-12-8-4 0,16 3-11 0,1-4-2 0,-9-5 6 16,14 1-14-16,2-4-16 0,-18-5-11 15,16-3-21-15,-15 0-32 0,-6 0-33 0,-5-1-40 16,-2-2-51-16,-9 1-58 0,5-6-54 0,-7-1-240 0,-4 0-569 15,-3-4 251-15</inkml:trace>
  <inkml:trace contextRef="#ctx0" brushRef="#br0" timeOffset="123076.9824">12277 13177 33 0,'-18'-3'182'0,"3"1"-24"16,1-2-11-16,-1 2-11 0,5 2-17 0,3 0-13 15,7 0-5-15,-10 0-8 0,10 0-3 0,0 0-1 16,0 0-2-16,0 0 1 0,0 0 0 0,44 8-5 16,-14-8-3-16,20 0-3 0,5 1-7 0,3-2 3 15,10-6-6 1,8 0-2-16,6 1-4 0,7-2 0 0,8-1-3 0,2 0 0 0,13-3-3 0,2 2-4 15,9 0-3-15,3-9 3 0,12 1-9 0,10-1 0 16,3 4-8-16,4 3-1 0,6-5-4 0,1-1-3 16,13 3-1-16,-7 1 3 0,1-3 6 0,4 3 16 15,5-3 7-15,1 0 5 0,4 4 3 0,-4 0-1 16,2-3 7-16,1 2-7 0,-3 2-1 0,-3 5-7 16,-1-2-3-16,-11-3-2 0,-3 3-7 0,-5-2-7 15,-4 2-1-15,-4-1-2 0,-11 2-6 0,-12-4-2 0,-9 2-1 16,-5 2-1-16,-10 0-5 0,-6 0-4 15,-10 1-9-15,-15 2-10 0,-10-3-18 0,-28 6-16 16,-12 0-22-16,-4 1-38 0,-9 2-40 0,-7-1-33 0,0 0-35 16,0 0-24-16,-67 12-229 0,12-6-496 0,-5 1 219 15</inkml:trace>
  <inkml:trace contextRef="#ctx0" brushRef="#br0" timeOffset="124155.388">12174 13274 36 0,'-3'-7'137'0,"1"-3"10"16,-2 3-4-16,4 1-4 0,0 6-3 0,-2-11-6 16,2 11-11-16,0 0-15 0,-4-5-16 0,4 5-6 15,0 0 4-15,6 23 5 0,0 1 11 0,6 18-3 16,1 3 3-16,-2 4 7 15,4 2 1-15,-1 6-8 0,5 5-5 0,-2 4-8 0,-3 4-4 0,2 6-4 16,2 4-9-16,-2 7-5 0,4-6-5 0,-4 0-21 16,-3-1 0-16,4-6-10 0,-5-8 0 0,4 3 3 15,0-5-5-15,0-7-5 0,-3-5-1 0,1-2-3 16,-1-7-3-16,-4-4 5 0,-3-14 0 0,8 16-2 0,-9-18 0 16,-1-8 3-16,0 2 0 0,-3-4-2 15,3-3-4-15,-1-3 11 0,-3-2-3 0,0-5 9 16,0 0 17-16,0 11 11 0,0-11 5 0,0 0-1 15,0 0-10-15,0 0 3 0,0 0-3 0,0 0-2 0,0 0-7 16,0 0-1-16,0 0-9 0,0 0-4 0,4-24-1 16,-4 24-3-16,3-14-8 0,1 9 4 0,-2 0-9 15,4-3 15-15,-1 5-10 0,3-2-10 0,0-2-2 16,1 2 2-16,3-1 1 0,5 1-5 0,1 1 1 16,6-2 1-16,3 0-6 0,2 0-2 0,3 2 9 15,16-3-8-15,0 1-1 0,-2 1 5 0,6 1-6 16,3 0 2-16,4-1 1 0,1-2 2 0,5 1-3 15,6 0 4-15,0 0-6 0,5 0 7 0,1-4-4 16,4 4-3-16,2-3-6 0,7 0 3 0,4-1 6 16,2-2 0-16,6 1-8 0,6 2 6 0,4 0 5 15,3-4-5-15,3 5-4 0,4-3 1 0,3 1 3 16,2 0 4-16,7 1-6 0,-3-4 5 0,0-2-5 16,11 4 4-16,-1-2 11 0,1 0-14 0,3-1 1 15,2 1-2-15,3 1 0 0,1-2 5 0,0 3-7 16,-5-2 3-16,-1 3-6 0,-7-3 5 0,1 0-1 15,-2 4 1-15,0 0 5 0,-7 0-3 0,-10-1 1 16,1 0-3-16,-7 2 4 0,-1 1-5 0,-1 1 4 16,-4-3 2-16,-9 1-7 0,-4-1 5 0,-6 3-3 15,-2 1 7-15,-7-2 0 0,-3 2 7 0,-5 1-11 0,-6-1-2 16,-6-1 5-16,-5 5 1 0,-11-2-8 16,-15 1-2-16,-4 1-2 0,-8-1-27 0,-3 1-17 15,-8-1-30-15,-3 1-41 0,-3 1-42 0,0 0-50 16,0 0-41-16,0 0-36 0,-29-9-199 0,12 6-529 0,-2-4 234 15</inkml:trace>
  <inkml:trace contextRef="#ctx0" brushRef="#br0" timeOffset="124903.9077">18229 12781 27 0,'0'0'182'0,"-4"-10"-3"15,4 10-2-15,0 0-5 0,0-8-7 0,0 8-3 16,0 0-7-16,0 0-9 0,0-10-12 0,0 10-14 16,0 0-9-16,9-5-13 0,-3 3-7 0,5 0-6 15,4-1-3-15,3 2-8 0,1-2 7 0,8-1-16 16,1 2-2-16,0-3-2 0,17 1 0 0,-15 1-4 15,18-3-4-15,0-1 1 0,-15 3-3 0,-1-1-4 16,-1 2-3-16,1 0-1 0,-3 1-6 0,-1 2 0 0,-10 1-8 16,-3 2-2-16,-2 3-1 0,-2 2-6 15,-3 0 5-15,-2 3-1 0,-1 4 0 0,-2 3-2 16,-2 7 0-16,-1 0 8 0,0 17 7 0,2-12 5 0,-2 20 4 16,4 2 4-16,0 4 1 0,-2 1-6 0,2 7 2 15,2 6-2-15,1 6-2 0,3 5-5 0,4-2-2 16,-1 2-2-16,1 2-5 0,4-1 6 15,4-4-2-15,2-3-3 0,-2-4 1 0,0-1 0 0,3-1 8 16,-3-11-20-16,-4-4-3 0,0-8 0 0,-6-2-1 16,-3-16-5-16,-2-1 4 0,-3-2-3 15,-2-7 3-15,-3-1-2 0,0-3-4 0,-5-1 8 0,-4-2 6 16,-3 1-9-16,-11-3 6 0,-5-1-9 0,-15 1 6 16,-2-8-11-16,-2 0-5 0,-2-1-17 0,-4-1-27 15,-1-3-27-15,2 1-43 0,0 3-55 0,-2 0-62 16,7-4-69-16,-10 1-233 0,10 3-577 0,1-4 256 15</inkml:trace>
  <inkml:trace contextRef="#ctx0" brushRef="#br0" timeOffset="126734.4235">18850 14347 88 0,'8'5'223'0,"-4"-1"-10"0,-4-4-7 16,13 4-9-16,-6-3-10 0,2 0-10 0,2 1-12 0,3-2-11 15,0-4-5-15,2 1-12 0,0-3-4 0,-1-1-8 16,-1 0-5-16,-5 4-7 0,1-5-8 16,-1 3-2-16,-7 2-2 0,-2 3-11 0,0-10-7 15,0 10-9-15,-20-11-10 0,3 6-6 0,-8-2 1 0,-3 4-10 16,-2 0-10-16,3 3 1 0,7 0-4 15,-5 3-6-15,9 2-5 0,-1-1-1 0,0 4-2 16,4-2-4-16,2 2-2 0,3-2-1 0,3 1-4 0,0 1 1 16,2-1-5-16,3 3-2 0,0-10-1 0,3 9-4 15,4-4 0-15,-1-1-1 0,4-3 2 0,4-1 0 16,-1-1-2-16,1-4 4 0,2-1 0 16,-3-1 2-16,3 0-1 0,-4-1 3 0,1 1-5 15,-5 2 2-15,-1 1 0 0,-1 2 1 0,0 0 2 0,-6 2-5 16,0 0-3-16,10-3-2 0,-10 3 1 0,0 0-4 15,0 0 6-15,0 0-2 0,-1 23-2 0,-3-9 3 16,0 0-1-16,-4 10-6 0,-1-1-2 0,2-7-1 16,0 7-6-16,3-7 0 0,-3 8-3 0,3-9-4 15,-2-1-1-15,4-5-5 0,0-1-12 0,2-8 0 16,2 9 7-16,-2-9 2 0,0 0 3 0,13-3 4 16,-5-10 5-16,6-7 1 0,2 0 2 15,-3-4 0-15,1 3 12 0,0-3 7 0,-5 8 10 0,5-5 5 16,-2 0 9-16,4 3 7 0,-7 6 1 0,-1 0 4 0,-1 5 2 15,2 1-2-15,-5 2-1 0,-2 0-6 16,-2 4-6-16,0 0-4 0,9 0 0 0,-9 0-2 16,0 0 2-16,3 17-10 0,-4-5 3 0,-1 1-4 0,-1 2 1 15,-1-1-2-15,-3 3 2 0,-4-3-1 0,2 2-4 16,-2-2 3-16,-4 6 0 0,4-6 0 0,-3-3 2 16,2-2-2-16,-3-4-4 0,2-1 7 0,5-4 0 15,-2 1-6-15,0-4 8 0,-2-3-4 0,2-3-2 16,3 2-3-16,1-6 3 0,3 0 0 0,2-2-1 15,2-1-2-15,1-3 4 0,3 2-2 0,2-6-1 16,2 6-5-16,0 2 4 0,2 0-2 0,2 5-2 16,0 0 1-16,1 5 0 0,-1 0-6 0,1 4 5 15,1 2 0-15,-3 6 0 0,1 0-5 0,-1 3 5 16,-1 3-3-16,-2 1 1 0,-3 2-2 0,-3 1 4 16,-1 1-5-16,-1 6 4 0,-9-1-1 0,4-7-1 15,-2-1 6-15,-7 9 7 0,2-10 2 0,-1 0 1 16,-2 5 7-16,1-8 0 0,-2-3 0 0,2-1 0 15,-2-3 1-15,4-2-3 0,-5-2 3 0,1-2-2 16,1-4-5-16,2-5 4 0,0-3-8 0,1-3-2 16,3 2 1-16,3-1-3 0,3-8 7 0,2 0-6 15,5 1-1-15,1-1-3 0,3 1 6 0,5 2-8 0,-1 1 4 16,0 8-2-16,0 1-3 0,0 3-2 0,-1 2 2 16,-1 5-3-16,5 3 1 0,-2 3-1 15,0 3 2-15,0 4-2 0,-2 2 0 0,3 8 6 16,-4-1-8-16,-1 2 3 0,-7 1-3 0,-2-1 0 0,-1 3 0 15,-6-1 1-15,-1-8 5 0,-4 8 4 0,-1-3 0 16,0-7 5-16,1-1 4 0,2-1 3 0,-3-4-5 16,3-3 16-16,-1-3-10 0,-1-2-1 0,2-3-4 15,0-1 3-15,-8-9-5 0,5-7-3 0,0-4 6 16,2-4 0-16,2-2-3 0,1 1-1 0,2-1-2 16,6 5 1-16,-1 7-1 0,0-2-3 0,1 5-2 15,0 0-1-15,-1 6 5 0,4 0-4 0,-4 8 2 16,2-12 3-16,-2 12-13 0,0 0-1 0,0 0 4 15,0 0-4-15,0 0-11 0,15 13-11 0,-9-5-16 16,2 3-16-16,-2 2-12 0,1-2-9 0,-3 2-10 16,1-2 1-16,1-2-9 0,-1-2-1 0,-2 0-8 15,-1 0-12-15,2-1-15 0,-4-6-25 16,1 10-26-16,-1-10-28 0,0 0-37 0,0 0-137 0,-7 7-420 16,7-7 186-16</inkml:trace>
  <inkml:trace contextRef="#ctx0" brushRef="#br0" timeOffset="133185.3301">19070 14401 106 0,'-5'-7'123'0,"5"7"-9"0,-6-2 4 15,6 2-2-15,0 0 5 0,-9-5-1 0,9 5-3 16,-8-3 3-16,8 3 3 0,-8-2-1 0,8 2 6 0,0 0 3 16,-9-4 3-16,9 4-1 0,-5-3-5 15,5 3 1-15,0 0-2 0,-10-5 4 0,10 5 3 16,-4-5 2-16,4 5 1 0,0 0 1 0,-11-1-9 0,11 1-4 16,0 0-8-16,0 0-6 0,0 0-9 15,0 0-13-15,0 0-16 0,0 0-2 0,0 0-7 16,0 0-4-16,25 35-5 0,-7-15-10 15,4-2-6-15,10 12 4 0,4 4-8 0,2-2 2 0,9 4-4 0,-6-3-7 16,13 4-2-16,6 1 1 0,3-1 4 0,4-2-1 16,5-1-11-16,3 1 4 0,1-3 0 0,-2 0-1 15,-1-2-9-15,-4-1-17 0,-7-1 1 0,-5 0-1 16,-6-7 1-16,-12-2 2 0,-14-6-1 0,-3-1 1 16,-7-2-3-16,-6-2-9 0,-2-3-9 0,2-1-2 15,-6-1 2-15,1 0-7 0,-4-3 1 16,0 0-16-16,0 0-10 0,0 0-23 0,0 0-24 0,0 0-25 15,0 0-30-15,0 0-27 0,-20-13-34 0,15 8-22 16,-1 0-52-16,-6-4-147 0,4 4-477 0,1 2 210 16</inkml:trace>
  <inkml:trace contextRef="#ctx0" brushRef="#br0" timeOffset="133507.9589">19728 15166 244 0,'0'0'265'0,"-10"-4"-4"16,10 4-9-16,0 0-7 0,0 0-14 0,0 0-19 15,-7-1-15-15,7 1-13 0,0 0-17 0,0 0-14 0,0 0-15 16,0 0-7-16,0 0-3 0,0 0-11 0,0 0-7 15,33 9-9-15,-17-5-3 0,0 0-11 0,11-1-7 16,-7 0-10-16,9 2-2 0,4-5-12 16,12 5-3-16,-13-5 1 0,0-4-11 0,15 7 1 0,-15-8-23 15,-4 3-2-15,1 0-18 0,0-1-26 0,-4 1-17 16,3-1-36-16,-3-3-29 0,-7 2-27 0,-5 1-27 16,0 0-41-16,-5 0-27 0,5-4-29 0,-9 1-175 15,-2 0-468-15,2-2 208 0</inkml:trace>
  <inkml:trace contextRef="#ctx0" brushRef="#br0" timeOffset="133695.5481">20284 14781 195 0,'-5'-9'261'0,"5"9"-23"0,0 0-10 0,0 0-6 16,-6-2-5-16,6 2-7 0,-5 21-8 0,1 2-18 15,-1 2-16-15,1 4-13 0,-4 14-17 0,4-3-14 16,-6 1-11-16,1-12-11 0,-6 13-9 0,7-13-12 15,-6 11-21-15,8-16-22 0,-3 3-26 0,6-5-43 0,-1-4-44 16,2 6-55-16,2-9-57 0,0 0-69 16,-2-5-138-16,3-2-426 0,0-3 188 0</inkml:trace>
  <inkml:trace contextRef="#ctx0" brushRef="#br0" timeOffset="134365.2373">20912 15155 204 0,'-1'7'237'0,"1"-7"-7"16,0 0-6-16,0 0 1 0,0 0-2 0,7 9-9 15,-7-9-9-15,0 0-6 0,16-11-3 0,-9 2-20 16,4-2-9-16,5-10-16 0,-4-4-4 0,0-1-14 15,5-13-10-15,-2-2-6 0,-5 13-18 0,0-20-13 16,3 0 1-16,-7-5-15 0,-1-1-3 0,-4-2 4 16,2 2-23-16,-2 4-3 0,0 9-3 0,-3 12-3 15,0 3-3-15,1 1-2 0,-2 9-10 0,-4 3 1 16,5 5-4-16,0 2-3 0,0 0-1 0,2 6-6 16,-5-8 3-16,5 8-5 0,0 0-5 0,-6-2 3 15,6 2-5-15,0 0 2 0,-7 25-4 0,7-2-3 16,0 3 1-16,1 5-9 0,-2 14 4 15,2 7-6-15,-2-6-9 0,2 4-3 0,1-1-11 0,-1 2-13 16,0-5-7-16,3 1-6 0,-3 2-10 0,7-7-8 0,-4-12-6 16,2-2-5-16,1-2-16 0,5-1-8 15,-1-9-9-15,0-3-5 0,4-2-15 0,1-2-14 0,3-5-16 16,7-5-17-16,-9-2-2 0,8-4-4 16,-10-3-138-16,4-7-361 0,4-5 159 0</inkml:trace>
  <inkml:trace contextRef="#ctx0" brushRef="#br0" timeOffset="134629.5028">21329 15028 978 0,'13'-27'-38'0,"-3"4"39"0,0-1 8 16,-3 0 17-16,-4 7 17 0,1 1 11 15,-4 1 29-15,0 0 16 0,0 6 11 0,-1 1 6 16,-3 0 8-16,2 3 6 0,2 5 1 0,-7-9-3 0,7 9-9 16,-9-1-2-16,9 1-5 0,-14 13-2 0,5 0-2 15,-1 3-5-15,-5 5-10 0,3 6-3 0,3-2-13 16,2-1-6-16,3 2-2 0,1-3-6 16,5-8 1-16,2 0-3 0,2-2 0 15,3-1-5-15,2 0 4 0,4-5-6 0,11 1-8 0,0-6-2 0,3-6-4 16,-2-1 2-16,1-2-8 0,-2-4 0 0,0-3 1 15,-3 1-5-15,-1-2 3 0,-10 0-6 0,2-6 8 16,-7 5-4-16,-2 1-3 0,-4-2 0 0,-4-2 0 16,-4 4-9-16,-1 3-2 0,-3-4-3 0,-1 8 1 15,-1 1-8-15,-2 3-16 0,-1 3-8 0,0 1-18 16,-2 2-21-16,4 4-22 0,-2 1-30 0,-4 8-34 16,7-2-47-16,2-1-41 0,6 1-39 0,-4 0-221 15,4 1-530-15,3 0 235 0</inkml:trace>
  <inkml:trace contextRef="#ctx0" brushRef="#br0" timeOffset="134897.9117">21854 14789 167 0,'0'-8'196'0,"0"8"-10"0,-5-13-13 0,2 10-11 15,3 3-22-15,-12-2-13 0,12 2-3 0,-20 6-9 16,9 1-9-16,-5 2-7 0,3 3-5 0,-6 9-15 16,4 0-4-16,-1 3-9 0,2-2-10 0,0 5-8 15,6-1 1-15,1-1-4 0,5-6-4 0,-2 6-3 16,10-2-1-16,-3-8-5 0,2 0-4 0,5 0-8 0,3-2 3 16,5 2-4-16,-2-8-10 0,9-2-27 0,-1 4-29 15,3-8-36-15,0-4-45 0,1-2-25 0,-2-2-169 16,1-1-347-16,3-3 154 0</inkml:trace>
  <inkml:trace contextRef="#ctx0" brushRef="#br0" timeOffset="135174.2068">22166 14810 54 0,'-17'-1'214'0,"0"3"-3"0,1 2-16 0,-2 3-9 0,-5 4-8 16,7 1-8-16,2 0-8 0,-8 3-9 0,2 3-3 15,7-5-3-15,2 0-19 0,0 2-6 0,4 1-15 16,3-3-9-16,3-4-7 0,3 0-9 0,0 0-9 16,4-1-6-16,8-2-2 0,0 1-8 0,5-4 0 15,6-2-12-15,-6-2-2 0,7-4 0 0,-7-2-5 16,3-2-4-16,-6 2-4 0,-2-2-4 16,-2 0-1-16,-4-1-5 0,-2 1 0 0,-4-1-2 15,-1-3-3-15,-2 5-1 0,-1-2-18 0,-2 2-17 0,-1-6-15 16,-1 9-20-16,1 1-25 0,-4-2-25 0,3 3-29 15,6 3-32-15,-9-4-43 0,9 4-177 0,-9-1-420 16,9 1 186-16</inkml:trace>
  <inkml:trace contextRef="#ctx0" brushRef="#br0" timeOffset="135777.3572">22242 14776 98 0,'0'0'176'0,"0"0"1"0,-7-4-1 0,7 4-7 15,0 0-11-15,0 0-9 0,0 0-3 16,0 0-2-16,-13 11-3 0,8-2-1 0,3 4-1 15,-1 0-12-15,2-1 1 0,2 6-6 0,1-3-5 0,1 1-6 16,1-1-1-16,3-1-12 0,0 0-4 0,2-1-5 16,0-2-10-16,3 0 0 0,2-5-1 0,4-1-4 15,0-1-3-15,1-6-7 0,1 1-4 16,9-8-7-16,-2-2 1 0,-2-3-7 0,-2-4-5 0,1-2-4 16,-4-1-10-16,-3-4 3 0,-1-1-1 0,0-13-5 15,-3 0 3-15,-8 12-4 0,2-17-6 0,-7-2-2 16,-1 2 3-16,-7-1-2 0,-4 5-3 0,4-3 0 15,0 22 0-15,-2 1 0 0,1 6 6 0,0 3 1 16,-1 1-9-16,1 4 1 0,-1 3 0 0,-6 3-4 16,1 4 1-16,-3 5-13 0,-4 6 7 0,2 3-1 15,-3 20-1-15,4 0 5 0,2 6-2 0,7 0-3 16,2 3-1-16,5-3-8 0,6 1-2 0,6 0-16 16,-3-1-13-16,9-3-20 0,-2-15-14 0,8 15-28 15,-3-20-26-15,3 1-28 0,1-1-46 0,2-4-41 16,1-2-45-16,2-2-155 0,-1-4-477 0,2-3 211 15</inkml:trace>
  <inkml:trace contextRef="#ctx0" brushRef="#br0" timeOffset="136937.3953">23229 14523 138 0,'0'0'230'0,"0"-9"-11"0,0 9-7 0,-1-13-3 16,-2 7-4-16,3 6-8 0,-6-10-5 0,0 4-12 16,1 1-12-16,-2 3-12 0,-2-1-16 0,0 3-13 15,9 0-9-15,-21 4-11 0,9 2-7 0,0 4-13 16,2 3-8-16,0 1-7 0,-4 9-10 0,4 0-2 15,1 4-7-15,-3 2-5 0,5-2-7 16,-1 15-4-16,9-15 2 0,-3-1-18 0,4 2-5 0,0-3-1 16,5 2-1-16,4-4-14 0,3-3-8 0,2-3-8 15,5 0-15-15,1-5-18 0,4-4-21 0,3-1-24 16,2-4-19-16,0-3-31 0,0-3-17 0,12-9-4 16,-13 1-2-16,-2-3 9 0,-2-1 10 0,-2-2 13 15,-3-1 18-15,-2-4 5 0,-1 2 17 0,-4-2 5 16,1 2 13-16,-5 6 12 0,-1-8 25 0,-4 7 13 15,1 0 5-15,-3 3 11 0,-1-1 12 0,2 5 18 16,-3 1 16-16,-1 7 12 0,0-9 10 0,0 9-1 16,-5-6 0-16,5 6-5 0,0 0 12 0,-13 0 1 15,13 0 2-15,-20 13 2 0,8-4 2 0,-5 11-5 16,1-1 2-16,-1 0-3 0,-1-1 4 0,2 5-2 16,2-4 3-16,2 2-6 0,7-6-1 0,3 2-5 0,2-2-2 15,2 0-7-15,1-1-3 0,4 0-5 0,1-3 1 16,3-2-5-16,1-1-1 0,2-3-1 15,-1 0-2-15,4-4 0 0,-3-1 1 0,1-3-4 16,-2-1 0-16,0-2 0 0,-4 0-1 0,3-2 3 0,-5 1 2 16,0-3-6-16,-4 1-1 0,-3-5-2 15,-4-1-2-15,-2-1-2 0,-5-5-5 0,0-2-7 16,-2 1 0-16,-1 3-5 0,3 4 1 0,2 0-1 16,0 1-7-16,2 1 2 0,1 1 0 0,0 0-5 15,3 4 2-15,1 2-5 0,2 6-7 0,0-11-5 0,0 11-1 16,10-13 1-16,-2 8 4 0,1-5-1 0,-2 4 2 15,5-2 4-15,-2 1 1 0,1 4 2 0,4-4 3 16,0 1 1-16,1 3 9 0,-3 3 0 0,3 0 4 16,1 2-2-16,-2 2 0 0,1 2-1 0,-2 3 3 15,0 3-4-15,3 5 3 0,-3 4-1 0,-3-6-5 16,1 8 2-16,-4 0 2 0,-1 0-4 0,0 1 0 16,0-1 2-16,-5 2-2 0,0-2-2 0,0-5-1 15,-1-3 4-15,-1 0 1 0,2-6-2 0,-3 3 2 16,2-4-4-16,-1-8-2 0,0 9 2 0,0-9-1 15,0 0-8-15,0 0-4 0,0 0-7 0,0 0 3 16,-2-38-1-16,1 12-1 0,-1-3-4 0,2-1 1 16,0 2-2-16,-1-2 4 0,0 4 7 0,5 1 3 15,-1 7 8-15,1 0 5 0,0 3 6 0,-2 5-1 0,0 5-1 16,-2 5 1-16,6-4-3 0,-6 4 1 16,0 0 1-16,12 11 1 0,-3 1 4 0,-2 2-1 15,0 9-7-15,2 0 10 0,-1 2-8 0,-1 0 4 16,-1 1-5-16,0 3-3 0,1-5-15 0,-1-2-11 0,0 6-24 15,1-6-19-15,-1-8-23 0,-1 1-30 16,0-3-37-16,-2-4-30 0,2-2-177 0,-2-3-396 16,-3-3 176-16</inkml:trace>
  <inkml:trace contextRef="#ctx0" brushRef="#br0" timeOffset="137438.2132">24134 14344 36 0,'-1'-24'250'0,"-3"7"-13"0,2 1-21 0,0 1-1 0,-3 4-12 16,1-1-14-16,-2 6-17 0,2 3-12 0,4 3-24 15,-9-3-14-15,9 3-11 0,0 0-13 0,-20 7-8 16,8 1-7-16,2 4-8 0,3 3-1 0,1 8-2 15,0 1-4-15,3 15-5 0,1-12-3 0,2 1-8 16,8 16-1-16,4 2-6 0,0-3-2 0,5-1-3 16,-2-4-7-16,-1-12-1 0,1 13-3 0,-5-11-5 15,-1-5 2-15,2 18-9 0,-3-16-8 0,-2 3 0 16,-4-3-8-16,-1 1-6 0,-1-11-9 0,-2 0-5 16,-5 1-4-16,-2-3-14 0,2-2-8 0,-1-6-16 15,-1 0-5-15,1-4-2 0,8-1-5 0,-19-6-9 16,5-1-22-16,2-4-19 0,-4-10 2 0,1-1-8 15,2-2-11-15,2 0 6 0,3 1 25 0,2 1 13 16,1 7 9-16,4-2 32 0,1 2 8 0,3 1 20 16,1 1 16-16,1 2 23 0,1-2 17 0,-1 6 18 15,3-7 7-15,0 7 14 0,4-4 15 0,-1-2 2 0,3 6 11 16,0-1 6-16,2-2 5 0,-3 2 0 16,3-1 2-16,-2 5-4 0,2-1-12 0,-1 4-5 15,0 3-11-15,1 3-7 0,0 3-7 0,-2 4-4 0,3 7-7 16,-3 4 1-16,-1-3-20 0,0 4-19 0,-4-3-25 15,-2 2-36-15,-4 2-40 0,-1-1-46 0,1-10-43 16,2 11-33-16,-4-11-193 0,-2-4-435 0,0-4 193 16</inkml:trace>
  <inkml:trace contextRef="#ctx0" brushRef="#br0" timeOffset="137593.0981">24224 14528 11 0,'14'18'36'15,"4"1"-25"-15,-1 0-21 0,1 0-10 0,0-2 4 16</inkml:trace>
  <inkml:trace contextRef="#ctx0" brushRef="#br0" timeOffset="138028.9625">24534 14514 173 0,'-9'-13'214'0,"-2"4"-24"0,-1 1-7 16,2 3-17-16,-2 5-16 0,-2 3-12 0,-1 5-13 15,1-1-12-15,1 4-6 0,0 3-3 0,3 2-3 16,-3 6-1-16,4 2-4 0,-1-1-16 0,4 0-3 16,6-6-12-16,0 1-5 0,4-1-3 0,0-3-2 15,6 0-9-15,-2-4-1 0,-1-2-3 0,7-1-4 0,-4-3-4 16,1-6 3-16,4 0-6 0,-2-3 4 15,0-3 6-15,-2-3 9 0,-3-3-1 0,4 0 4 16,-3 1-5-16,1-7 5 0,-5 3 0 0,2-6 4 16,-9 0-5-16,6 8 3 0,-3 3-1 0,1-2 8 0,-1 7 0 15,-1 7-4-15,-1-11-8 0,1 11-10 0,4-5-4 16,-4 5 4-16,0 0-12 0,0 0-1 16,5 19-8-16,-3-5 0 0,4 2 0 0,1 11 0 15,0 0-2-15,2 1-4 0,-5 1 1 0,10 14 10 0,-10-19-12 16,3 17-3-16,-5-12-9 0,-2 12-8 0,0-15-4 15,2 0 2-15,-2-2-2 0,-2-10-2 16,0 0 3-16,-3 3 2 0,1-5 3 0,0-3 3 16,-5-2-1-16,6-2 6 0,-3-3-1 0,6-2 2 0,-13-1 1 15,1-5-1-15,3-5-6 0,-2 0 6 0,3-3-3 16,2-2-7-16,-1-7 2 0,5 0-5 16,0 5-16-16,2 1-8 0,2-9-14 0,0 2-22 0,2 7-22 15,-1 0-25-15,1 0-25 0,2-1-46 0,7-7-27 16,0 4-58-16,0 1-143 0,3-2-449 0,2 4 198 15</inkml:trace>
  <inkml:trace contextRef="#ctx0" brushRef="#br0" timeOffset="138841.6003">24763 14627 176 0,'0'0'258'0,"0"0"3"0,0 0-8 15,16 3-6-15,-16-3-9 0,0 0-5 0,0 0-7 16,0 0 0-16,7 0-19 0,-7 0-10 0,0 0-14 16,6-6-8-16,-6 6-22 0,7-7-15 0,-3 2-9 15,-2 0-12-15,3-4-11 0,-2 1-17 0,-1 3 1 16,0-4-12-16,0-1-12 0,-2 10-5 0,3-11-8 15,-3 11-6-15,-1-8-17 0,1 8-21 0,0 0-10 16,0 0-10-16,0 0-11 0,0 0-22 0,0 0-20 16,-16 15-30-16,12-9-34 0,-1 3-42 0,-1 1-45 15,3-2-44-15,1-1-248 0,-1-2-549 0,1 3 244 16</inkml:trace>
  <inkml:trace contextRef="#ctx0" brushRef="#br0" timeOffset="139788.9589">20365 14445 95 0,'5'-8'161'0,"0"1"-15"0,-1-1 3 16,2 2-18-16,-2 1-9 0,-4 5-11 0,10-7-7 15,-5 6-11-15,-5 1-2 0,13 1 1 0,-2 8-2 16,-4 0 0-16,2 6 0 0,3 13-6 0,3 14-5 16,-4 11-1-16,1 1 0 0,-1 6 2 0,-1 3-9 15,-3 4-9-15,4 1-11 0,-2 0-1 0,-6 2-9 16,4-7-4-16,-3 1-1 0,1-6-2 0,1-7-4 16,-1-5 1-16,1-5-6 0,-1-15-2 0,2 0-4 15,-2-4-9-15,1-5-19 0,-1-3-17 0,-1-6-21 16,-1-1-21-16,-1-3-27 0,-2-4-24 0,0 0-43 15,0 0-165-15,18-25-354 0,-15 8 158 0</inkml:trace>
  <inkml:trace contextRef="#ctx0" brushRef="#br0" timeOffset="140336.0747">20375 14514 74 0,'0'0'188'0,"0"0"-6"0,0 0-10 16,-2-9-12-16,2 9-11 0,0 0-18 0,0 0-14 15,10-8-4-15,-5 5-10 0,9 3-3 0,3-4 0 16,10 1-3-16,-7 1-2 0,7-6-3 0,19 4-3 15,-2 0 1-15,-12 3-7 0,1-3-8 0,19-3-4 16,-1 4-8-16,1-2-4 0,-3-4-10 0,2 5 2 16,4-3-11-16,-3 4-5 0,5-3-3 0,-1 0 0 15,3-4-5-15,1 6-7 0,-2 1 4 0,4-1-2 16,1-1-3-16,5 2-5 0,1 1 0 0,1-5-1 16,3 1-3-16,0 0 2 0,1-2-4 0,6 4-4 15,-3-1 3-15,4 0 2 0,3 0-2 0,5-3-2 16,3 0-2-16,0-1 3 0,1 0-2 0,0-2 6 15,3 3 6-15,0 1-4 0,1-3 2 0,1 3 5 16,3-1-4-16,0 1-1 0,-5 0 5 0,-2 2-4 0,5 4-1 16,-5-4 1-16,3-2-2 0,-2 6-2 15,-2-4 0-15,-1-2 1 0,1 4-4 0,-4-3 3 16,-3 0-5-16,-2 1 3 0,0-2-4 0,-6-3 9 16,-4 4-4-16,-4 1-3 0,-3 2-1 0,-4-3 0 0,-3 1 0 15,-6 5-2-15,-22-1 1 0,0-2 8 16,-4 1-10-16,-9-2 1 0,-4 3-4 0,-4 2 5 15,-2-2-17-15,-9 1-6 0,9 0 1 0,-9 0-4 16,0 0-12-16,0 0-14 0,-25 6-28 0,8-2-22 0,-8-1-26 16,-6 4-35-16,-1-3-33 0,0 2-32 0,-19 0-142 15,7 7-395-15,-6-4 175 0</inkml:trace>
  <inkml:trace contextRef="#ctx0" brushRef="#br0" timeOffset="141254.9399">20757 15391 70 0,'-17'2'93'0,"8"-1"-2"0,-1 1-7 16,-6 3 7-16,2 1 2 0,-4-2-3 0,0 0 1 16,1 3-12-16,-1 0 11 0,1 1 0 0,-1-3-5 15,5 3 3-15,-1-3 3 0,1 1 5 0,3-2 0 16,0 0 4-16,1 0 0 0,4 0-8 0,-3-1-4 15,3 0-4-15,5-3-3 0,-8 7-3 0,8-7-2 16,0 7 1-16,0-7-2 0,7 10-5 0,-2-7-3 16,7 2-6-16,6 2-2 0,8-4-8 0,0-1 0 15,4 3-6-15,18-3-3 0,-3 0-9 0,3-5-1 16,-16 2 4-16,21-1-6 0,-2-5 3 0,5 3-4 16,-2-3-6-16,4 2 5 0,0-7-4 0,8 3-4 15,2-1-4-15,3 0 5 0,7 2-7 0,0-5-2 16,3 3 2-16,1-3 1 0,-1 2-4 0,2 1 1 15,1-3-2-15,-4 7 0 0,3 0 2 0,-1-4-2 16,2-3 3-16,7 4 8 0,-3 5 4 0,-1-7 13 16,2 2-12-16,3 3 1 0,0 0 1 0,1-2 7 0,-2 1-4 15,-2 1-3-15,4-1 1 0,-3 0 1 16,2-1-4-16,-5-2 2 0,2 2-4 0,-5-3 2 16,0 1-1-16,-8 2-3 0,4 1 0 0,-1-3-1 15,1 3-4-15,-1-3-3 0,-5-3 1 0,-3 3-6 0,-3 1 2 16,-1 2-3-16,-2-6 6 0,-10 6 2 0,2 1-3 15,-4-1 5-15,0 0 2 0,-21 4-7 16,15-8 11-16,-18 8-6 0,0 0 0 0,-3 2-4 16,-1-3-2-16,-6 4-3 0,-2-4 3 0,-5 4-6 0,-7-1-4 15,-5 1-25-15,12 1-7 0,-12-1 3 0,0 0-7 16,4 4-10-16,-4-4-22 0,0 0-15 0,-16 9-43 16,6-6-46-16,-4 0-43 0,1-1-41 0,-3-2-230 15,6 0-524-15,-1-2 232 0</inkml:trace>
  <inkml:trace contextRef="#ctx0" brushRef="#br0" timeOffset="141837.3351">24813 14335 55 0,'2'-11'116'0,"-2"3"-6"16,2-1-3-16,-2-1-16 0,1 0-6 0,0 0 16 15,0 0-10-15,-1 10-6 0,0-10 9 0,1 0 1 0,-1 10-9 16,0-16-3-16,0 11 4 0,0 5 1 16,2-15 2-16,-2 8 1 0,0 7 3 0,-1-11-1 15,1 11 4-15,0-8 2 0,0 8 0 0,0 0-5 16,-1-10-4-16,1 10-8 0,0 0-5 0,0 0-14 15,0 0-9-15,0 0-4 0,0 0 3 0,0 0-1 16,-11 40 1-16,9-10-8 0,0 14 1 0,-1 0-5 16,4 7-8-16,0 7 2 0,2 1 0 0,-3 7-2 15,0 3 2-15,2-6-11 0,0 4 3 0,1-1-6 0,-6-6 4 16,6-6 6-16,-3-2 0 0,0-6-2 0,0-15 4 16,0-3-4-16,2 1 1 0,-2-5-5 0,-2-6 2 15,2-4-2-15,-2 1-1 0,2-1-9 0,0-6 5 16,0-8 1-16,0 8-4 0,0-8 4 0,0 0 1 15,0 0-4-15,0 0-11 0,0 0-12 0,0 0-18 16,-4-30-10-16,3 13-24 0,-4 2-25 0,0 1-20 16,1-2-26-16,0 2-37 0,-2 1-29 0,1 1-30 15,-4-1-196-15,-2 1-454 0,2 2 200 0</inkml:trace>
  <inkml:trace contextRef="#ctx0" brushRef="#br0" timeOffset="145199.514">14487 2872 16 0,'0'0'77'0,"33"-27"-4"0,-33 27-11 16,24-18-3-16,-24 18-4 0,0 0-12 0,29-15-1 16,-29 15-6-16,0 0 6 0,0 0-5 15,0 0-15-15,0 0 13 0,0 0-8 0,0 0 8 16,0 0-14-16,-11 87 7 0,-14-44-4 0,-11 3 0 15,-10 8-4-15,2 2 18 0,-8 3-1 0,1 3-2 0,-5 3-1 16,0 0 1-16,-1 7-5 0,-1-6 3 16,-3 2-11-16,0 1 3 0,-1 2-3 0,3-4 1 15,6-4 5-15,-1 1-6 0,2-9 1 0,14 2 5 16,0 0-5-16,6-6-6 0,3-4 1 0,7-3 2 0,15-16-3 16,-3 12-2-16,6-15-7 0,4-25 2 0,9 52-3 15,2-29 5-15,6-3-15 0,0-1 8 0,17 8-2 16,4-2-1-16,3-1-1 0,1-1-1 15,-4 5-6-15,3-2 4 0,-7 7 1 0,-5 4 5 16,-4 1-2-16,-8 6 2 0,-10 4 1 0,-5 5 9 0,-13 6 16 16,-4 0 2-16,-12 1 9 0,-5 2 8 0,-7 2 4 15,-3 0 3-15,-6 8 1 0,-5-4 3 0,6 2-4 16,0 1-2-16,-9 0-5 0,8 0-1 16,-1-5-7-16,2 2-2 0,7-6-4 0,4-2-9 0,2 1 2 15,9-4-6-15,0-7 1 0,9 0 0 0,3 0-4 16,9-4 1-16,4-4-2 0,6-14-6 0,1 0 2 15,11 11-1-15,5-4-8 0,-4-10 0 16,13 8-1-16,-12-8 0 0,12 10 0 0,-7 0-1 0,-2 3 0 16,-4 3-3-16,-5 0 0 0,-7 4 0 0,-9 4-1 15,-3 2 3-15,-7 4-3 0,4 9 9 0,-11 6-5 16,-8-2-2-16,3 7 7 0,-7 0-2 0,-5 0 1 16,-1 0-2-16,-1-2-1 0,0-3-4 0,0 5 6 15,2 3-4-15,4-3 14 0,3 1-11 0,7-1-2 16,2-2 0-16,7-4-3 0,3-6 3 0,6-1 0 15,13-8-5-15,4 0 0 0,6-5-4 0,7 0-3 16,3-8 7-16,8 5-10 0,1-3-1 0,0-3 0 16,2-1-3-16,5 1-2 0,-7 1 2 0,2-1 0 15,1 8 4-15,-9 3 0 0,-1-1 0 0,-1 5 1 16,-7 2 0-16,-4 0 1 0,-8 7-4 0,-2 6 5 16,-7 4 7-16,-1 2 4 0,-13 3 5 0,-4 6 6 15,2 3 9-15,-3-1 2 0,-1-5 6 0,2 1 4 16,2-3 1-16,-5 5 2 0,7-2-2 0,1-1-4 15,2 0-1-15,7-4-4 0,9-6-3 0,1-4 4 16,7-3-8-16,8-6 0 0,7-2-5 0,15-6 1 16,4-1 1-16,7-7 0 0,7 3-7 0,2-3 2 15,8 0-9-15,-2 3-3 0,1-3 0 0,0 4 1 16,-4 0-4-16,-1 1 5 0,-13 7-1 0,-5-4-5 16,-8 3-1-16,-3 4 3 0,-7 6 4 0,-18 6 5 15,6 6 9-15,-5 6 8 0,-13 3 8 0,4 3 5 16,-12 2 2-16,-2 1-3 0,3 3-1 0,-8 1 1 15,2 2 0-15,1 2 8 0,-3 3-9 0,6-5 1 16,2 1-7-16,1-2 7 0,3 0-3 0,4 4 4 16,5 4 1-16,4 5 0 0,2-4-1 0,1 2-1 15,8-2 0-15,5-1 1 0,-10 0 1 0,9 2 2 16,3 4 2-16,5-4-2 0,1 2-3 0,1-6-1 16,1-3-3-16,5 3-3 0,8-6 4 0,1-1-7 15,1-1 0-15,10-5-6 0,2-5 7 0,5-3-11 16,12-9-5-16,7-7 2 0,7-7-6 0,9-13-9 15,13-4-14-15,12-10-20 0,6-11-26 0,10-8-27 16,18-17-28-16,8-15-38 0,15-14-37 0,16-14-45 16,12-19-51-16,2-16-162 0,0-19-487 0,15-15 215 15</inkml:trace>
  <inkml:trace contextRef="#ctx0" brushRef="#br0" timeOffset="147270.9425">14651 3048 70 0,'0'0'87'0,"0"0"-3"16,11-53-10-16,5 32-5 0,0 1-7 0,6-2-2 16,13-8-17-16,0 0 13 0,5-3-6 0,5 3-4 15,7-5-9-15,2-4-5 0,2-4-3 0,13-2-9 0,1-3 10 16,9-5-9-16,5 3-1 0,-1-2-7 15,14-3-1-15,1 2-6 0,0 3 2 0,-2-2 0 16,-1 7-5-16,-5 5 8 0,-5 1-2 0,-4 5 1 16,-6 6-23-16,-3-2 6 0,-5 7-7 0,-4 0 12 15,-2-2 12-15,-1 4-15 0,4-3 1 0,-9 2-2 16,-1-6 0-16,3 6-3 0,2-4 5 0,-4 3-3 16,2-4 12-16,4 6-4 0,2-6 5 0,3 5 2 15,0 0 3-15,1-3 12 0,1 4-14 0,-5-3 21 16,2-1-5-16,-1-1 4 0,2 8 4 0,4-1-7 0,3-4-7 15,5 5 10-15,2-7-7 0,1 2-6 0,10 6 8 16,0-4 1-16,0-4-17 0,2 0 2 16,2 1-7-16,-8 4 12 0,2 0-6 0,-7 1-5 15,-2 3 32-15,-6 1-3 0,-6 4-10 0,-3 2-3 16,-7 3-1-16,-1 0 1 0,-4 6 4 0,-3 2-11 0,-4 2 3 16,3 0 0-16,1-4-5 0,-2 4-1 15,6 2 0-15,2-3-4 0,7 0 3 0,3 2-3 16,3 1 3-16,4-4 0 0,8-2-5 0,-1 3 5 15,2-6-5-15,-2 2 5 0,2-4 0 0,4 0 2 16,4 1-2-16,5 1 4 0,3-6-7 0,0 4 4 0,1 0-11 16,-5-1 4-16,1 3-5 0,-4 4 1 0,-2 1 4 15,-3 2 8-15,-5 4-8 0,-3 2-2 0,-5 4 5 16,0 7-1-16,-7-2-5 0,-3 9 5 16,-4 3-2-16,1-6-6 0,1 9 6 0,2-4 5 15,9 2-7-15,7 1 7 0,-1-6-4 0,7 1 2 0,7-1 1 16,3-5-4-16,3 3 4 0,1-7-3 15,0-2-1-15,-4-6 2 0,7-1-2 0,-3-1 2 16,6-2-3-16,1 0 4 0,-2-8-5 0,-4-2 1 16,3 1-4-16,-10-8 9 0,2 1-3 0,1-1-1 15,-1 0-3-15,1 6-1 0,-1-7 3 0,1 4-1 0,-10 1-4 16,1 4-3-16,0 3 7 0,-5 2-4 0,0 8 4 16,2-3-1-16,-3 6-1 0,-5 3 1 0,-3 8 1 15,-3 2-3-15,-5 5 4 0,-2 4 4 0,-2-3 9 16,0 7-3-16,-1 3-6 0,-1-3 11 15,3 0 3-15,-1-3-2 0,9 1 4 0,4-5 0 0,5-1-8 16,10-1 11-16,3-2-18 0,5-5 7 0,7-6-4 16,1 1 4-16,5-6-5 0,0 1-1 0,9 0 1 15,4-5-4-15,-3-4 0 0,-9 0-2 0,0-1 2 16,-3 4 5-16,-9-3 1 0,0 4 3 16,-5 7-3-16,-9-2-2 0,-1 2 1 0,-7 4-3 0,-11 6 5 15,-3-4-7-15,-3 9 3 0,-6 2 1 0,-2 7 3 16,-2-4 1-16,-3 10 1 0,-7-1 3 0,7-1-4 15,-6 2 1-15,7-1-2 0,3-2-3 0,6 2 3 16,1-5 0-16,6 1-2 0,3 1-3 16,5-2 0-16,5-4 6 0,2 2-5 0,5-8 2 15,2 2-2-15,5-5-2 0,4-1 1 0,2-1-1 16,0-5-2-16,0 0 0 0,-9-1 0 0,1-2-4 0,-7 2 3 16,-8 1-2-16,-2 1 0 0,-6 2 1 0,-7 0-1 15,1 5 2-15,-9 2 0 0,-2 5-2 16,-3 0 1-16,-6 4-1 0,-4 9 1 0,0 2 1 15,-3 3-1-15,-2 3-2 0,-3 7 5 0,0 2-1 16,-2-4 1-16,-1 8-2 0,-3-4 0 0,3 4 2 16,-1-8 1-16,6 5 0 0,1-7-1 0,0 3-2 0,4-6 2 15,1-3 0-15,1 0 1 0,3 1 1 0,3-9-1 16,-2 2 0-16,5-4-4 0,-4 0-2 16,5-6 4-16,-3 3 0 0,0 0-3 0,-3-1-2 15,0-4 2-15,-1 5 1 0,-3-3 1 0,2 1 2 16,-3-1-2-16,-6 6 2 0,-2 3-7 0,-1-5 3 15,1 3-2-15,-16 6-3 0,2 8 6 0,-3-1-3 16,-2 3 2-16,1 4 2 0,-6 6-4 0,1 3-2 16,-4 3 4-16,0 2 0 0,1 3 1 0,-7 3-2 15,8 9 8-15,-1 4-1 0,-2-3 1 0,2 4-1 16,-4-3-2-16,9-1 2 0,6 0-7 0,-4-5 5 16,5 3 1-16,-1-3-1 0,-2-5 2 0,9-2 1 15,-3-4-3-15,-4-7-3 0,10-4 2 0,-5-5-2 16,2-4-1-16,-2-7-2 0,-2-1 2 0,0-10-1 15,0 3-6-15,1-1 9 0,-4 0-13 0,-4 4 5 16,3-4-6-16,-4 8 3 0,-3-3 0 0,-1 6 2 16,-4-1 1-16,1 2 2 0,-2 3-7 15,-3 7 3-15,-1-1 1 0,-4 5 0 0,-5 5 2 0,4 7 4 0,-7 0-1 16,3 6 2-16,-4 2 0 0,4 0 2 16,-1 3 4-16,-2-2-2 0,2-2 2 0,1 4 1 15,4 10 1-15,-2-1-1 0,1-1 1 0,2-3 0 16,-4-6-2-16,5-3-2 0,2-3-2 0,-1-3 1 15,6 3 4-15,-2-3-5 0,3-1 1 0,-1-9 0 16,-2 1-1-16,5-5 2 0,1-5-3 0,0-3 2 16,5-4-2-16,-3-3-2 0,3-6 4 0,-4-2-5 15,0 2 3-15,3-1-2 0,-1-1-2 0,-5 2 2 16,-2 1-1-16,2 5-1 0,-5 2 5 0,3 6 0 16,-9 0 10-16,1 6 4 0,-3 0 7 0,-1 3 5 15,-1-3-2-15,-4 7-5 0,4 4 3 0,-7 1-7 16,6-1 4-16,1 0-5 0,-2 2 5 0</inkml:trace>
  <inkml:trace contextRef="#ctx0" brushRef="#br0" timeOffset="148857.6244">29173 14054 102 0,'0'0'96'0,"0"0"-14"0,0 0 12 0,-21 15-4 16,-1-4 0-16,0 3-10 0,-4 0 4 0,-2 0-5 16,-12 8-5-16,11-11-6 0,-13 4 8 0,-1 2 6 15,2-2-13-15,-3-1 4 0,-2 0-8 0,-2-1-8 16,5-2 2-16,-1 3-8 0,-6-3-7 0,1-1-5 16,1-4-2-16,17 0-1 0,-1-2-7 0,-17-2-2 15,17 3-1-15,5-2-2 0,0 1-2 0,1-3-4 16,-1 2-2-16,1 0-5 0,6 0 0 0,2 1 2 15,-8 4-2-15,1-2-1 0,0 5 0 0,0 4 1 0,-6-8-6 16,-14 5 2-16,16-3-7 0,2 1 6 16,-3-2-3-16,-14 7 1 0,15-2 1 0,-1-2-3 15,-1 0 3-15,-15 2-2 0,15-4-2 0,0 2 1 16,-9 6-3-16,10-7-4 0,-12 5 8 0,13-8 3 16,0 0 0-16,0-3-5 0,-3 0 0 0,1-4 2 15,-1 2-6-15,1-1 0 0,2 1 2 0,-1-3 2 16,3-2 2-16,-6-2 0 0,3 0-4 0,-20-1 1 0,17-3 2 15,3 1 3-15,-16-2-1 0,1 1-7 0,0 6 4 16,-5-4-1-16,2 10-5 0,-4 3 2 0,-1 2 5 16,-3 4-7-16,-1 6 9 0,-2 1 1 0,-4 0-3 15,1-2-2-15,3 8 0 0,1-5 4 0,-3 0-2 16,4-1 1-16,5-1-1 0,-1-5 0 0,-1 0 4 16,0-7-1-16,2-3-6 0,-1-3 6 0,-3 0-4 15,6-5 4-15,-8-5-2 0,2-3-2 0,-1-3 1 16,-3 0 1-16,2-1-2 0,-3-7-1 0,-6-4 3 15,2 8-1-15,-4 0 0 0,2-1-1 0,-2 5 1 16,-3 0 2-16,-3 4-6 0,1 3 0 0,1 5 3 16,0 1 0-16,-6 0 3 0,0 9-2 0,-1 4 4 15,-1 5 2-15,-6 1 1 0,2-2 2 0,-7 5 0 16,0 5 4-16,2-11-7 0,2 9-2 0,-1-12 2 16,0 2 2-16,1-2-3 0,3 0 4 0,-4-5 0 15,5 1-4-15,0-6 2 0,3 7-5 0,3-8 4 0,-1 2-2 16,2 1-5-16,1-2 9 0,-2 2-1 15,6-4-5-15,-1 2 1 0,-1-2 0 0,3 3 3 16,0 3-2-16,0-2-4 0,1 3 1 0,4 3 0 0,6 3-3 16,-4-6 0-16,2 8 2 0,2-1 2 0,1 1-13 15,1 1-22-15,0-1-26 0,0-1-35 16,2-4-30-16,-5 1-60 0,-6-3-105 0,1-2-310 16,-2-6 138-16</inkml:trace>
  <inkml:trace contextRef="#ctx0" brushRef="#br0" timeOffset="151509.2175">26199 14176 40 0,'-3'-6'216'0,"3"6"-9"0,-9-12-14 0,5 9-10 0,4 3-9 15,-5-5-11-15,5 5-9 0,-4-6-14 0,4 6-8 16,0 0-8-16,0 0-9 0,-5-8-3 16,5 8-6-16,0 0-9 0,0 0-6 0,0 0-4 15,0 0-8-15,0 0-3 0,0 0-6 0,0 0-4 0,0 0-1 16,0 0-4-16,0 0-4 0,0 0 4 15,0 0-2-15,0 0-6 0,0 0-4 0,0 0-4 16,0 0 0-16,0 0-8 0,0 0-4 0,0 0-4 0,0 0-4 16,0 0-1-16,0 0-2 0,0 0-6 0,0 0-3 15,0 0 1-15,0 0 2 0,0 0-2 0,0 0-5 16,0 0-11-16,0 0-12 0,0 0-17 0,0 0-25 16,-4 18-38-16,-1-9-51 0,5-9-49 0,-4 9-67 15,-1-4-169-15,-2 1-464 0,-1 1 205 0</inkml:trace>
  <inkml:trace contextRef="#ctx0" brushRef="#br0" timeOffset="154825.7466">27079 14289 70 0,'0'-12'129'0,"-3"-1"-13"0,3-1 6 15,-2 1-1-15,0-2 1 0,2 5-3 0,-2-6-5 16,0 7-10-16,2-4 0 0,-2 6 1 0,1 0 2 16,1 7 0-16,-4-10 2 0,4 10-3 0,-4-9-7 15,4 9-6-15,-3-5-6 0,3 5-5 0,0 0-8 16,0 0-8-16,-2-7-7 0,2 7-6 0,0 0-4 15,0 0-9-15,0 0-1 0,0 0 0 0,0 0-5 16,0 0 5-16,0 0 3 0,0 0 6 0,0 0 1 0,0 0 5 16,2 33-9-16,-2-21 4 0,0 2-10 0,3 0 4 15,-1 3-5-15,0-1-1 0,-2 1-2 16,4 8 1-16,3-1-7 0,-5-2 3 0,3 5-2 0,1 0-7 16,6 13 4-16,-6-12 4 0,5 15-4 0,3 1 2 15,-1 0 0-15,-3 2 2 0,1-3-2 0,2 3-5 16,-4-2-12-16,-2 1-1 0,4-3 4 0,1 1 5 15,1-1-11-15,-2-3 3 0,7 0-6 0,-7-11 4 16,8 14-6-16,-4-4-1 0,-1-10 3 0,1-2 2 16,10 10-5-16,2-1 0 0,0-3 1 0,-4-9 3 15,0-2-2-15,16 5 4 0,-14-9-4 16,15 5-2-16,-12-8 2 0,12 5-3 0,-13-5 5 0,-3-2-2 16,2 0-4-16,-9-5 6 0,2 0-4 0,-4-1 2 15,1 0 0-15,-3-1 0 0,1-1-2 0,-1 1 4 16,-5-1-7-16,-3-2 2 0,2 0-5 0,-7-2-9 15,9 4-4-15,-9-4-7 0,5 3-14 0,-5-3-30 16,0 0-30-16,0 0-46 0,0 0-37 0,0-17-39 16,0 17-52-16,-9-23-147 0,6 8-454 15,-3-9 201-15</inkml:trace>
  <inkml:trace contextRef="#ctx0" brushRef="#br0" timeOffset="155290.9974">27516 14076 47 0,'-4'14'144'0,"4"0"-10"0,-2 4-12 0,-1 5 3 0,6 6 2 15,-1 1 0-15,2-1-2 0,2 17-4 0,0-5 6 16,1 3 0-16,-3-1-4 0,0 2-7 16,2 4-3-16,3 1 2 0,-3-1-7 0,1 3-8 0,2 4-6 15,4-6-5-15,-2 4-5 0,1 4-9 0,-1 1-5 16,-1-8 1-16,5 3-4 0,2-3-3 0,5 1 4 15,-1-5-4-15,2-1-1 0,1-6-6 0,7-2 4 16,-4-2-14-16,7-2-4 0,-12-12-3 0,15 4 2 16,0-2-7-16,-11-8-3 0,2-2-3 0,0 1-1 15,-2-7 1-15,2 1-5 0,-9-3 4 0,0-3-12 16,-1-1 0-16,-5 0-1 0,-4-1-4 0,1-2 2 16,-3 1 0-16,-7 0-4 0,10-5-11 0,-7 0-13 15,-3 5-9-15,3-13-15 0,-4 5-24 0,-4-3-30 16,2 3-31-16,-1-4-39 0,-2 0-34 0,-1 1-44 15,-4 1-166-15,0 0-440 0,-3 0 195 0</inkml:trace>
  <inkml:trace contextRef="#ctx0" brushRef="#br0" timeOffset="155634.0415">27376 15732 118 0,'-7'5'236'0,"7"-5"-16"0,0 0-11 15,0 0-13-15,0 0-10 0,0 0-3 0,0 0-8 0,0 0-6 16,0 0-8-16,11 13-8 0,-3-8-8 15,4 0 0-15,3 1 0 0,1 1-4 0,7 0-9 16,6-2 3-16,2 2-11 0,17 0-2 0,1-5-10 16,2 2-6-16,3-4-11 0,-3-2-9 0,-1-2-7 15,-2 2-11-15,1 0-1 0,5-3-13 0,-6-1-32 0,-4 1-30 16,-13 1-32-16,-6-2-28 0,-6 2-36 16,5-3-42-16,-8 1-54 0,0 0-41 0,-5-3-56 15,-3-1-150-15,-3 2-484 0,3-5 214 0</inkml:trace>
  <inkml:trace contextRef="#ctx0" brushRef="#br0" timeOffset="155893.6222">28227 15003 255 0,'-3'-11'279'0,"3"11"-23"0,0 0-27 15,0 0-13-15,0 0-8 0,0 0-12 0,3 34-13 16,-3-8-12-16,0 2-14 0,3 18-13 0,0-1-13 0,-4-1-7 16,0 11-13-16,-1 3-9 0,-8-5-10 0,4 3-6 15,-1-1-6-15,-2-5-7 0,-2 0-10 16,0-2-5-16,-5-5-8 0,10-14-3 0,-6-4-8 16,3 1-16-16,-2-2-26 0,4-8-31 0,3-1-44 15,1-2-61-15,-2-4-58 0,4-5-54 0,1-4-195 0,0 0-482 16,0 0 214-16</inkml:trace>
  <inkml:trace contextRef="#ctx0" brushRef="#br0" timeOffset="158611.3497">29141 14911 3 0,'2'-9'165'0,"-2"9"-24"0,0 0-8 0,0 0-4 16,0 0-4-16,20 21-11 0,-14-9 1 0,3 0-9 15,2 1-2-15,-2-3-4 0,1 2 2 0,1-2-2 0,-4-3-12 16,2 0 9-16,0-2 1 0,-1-1-3 15,-2-3 1-15,3-1-6 0,-9 0-1 0,20-5-13 16,-11-5-7-16,5-3 13 0,-3-1-4 0,0-6-5 0,-1-3-9 16,-6-1-1-16,1 1-7 0,-3 0-10 0,-5 5-1 15,-3-6-4-15,-1 0-1 0,-7 2-11 0,1 2-1 16,-7 2-4-16,7 7-1 0,-3 2-6 0,0 4-1 16,-3 2-3-16,1 4-3 0,-1 2 0 15,-6 8-2-15,4 7 0 0,1 4-2 0,-5 11-1 0,7 7-2 16,6 2 3-16,4 1-3 0,7 0 0 0,-3-14-1 15,12 12 3-15,1-12-1 0,2-2 1 0,7-2-1 16,1-2-6-16,3-4 0 0,4-3-4 0,-1-3 2 16,0-5-4-16,4-6-2 0,-1 0-16 0,0-5-14 15,-4-6-23-15,1-1-27 0,-2-4-27 0,1-5-31 16,-10 1-21-16,2-7-34 0,-7 1-159 0,-5-4-391 16,2 2 174-16</inkml:trace>
  <inkml:trace contextRef="#ctx0" brushRef="#br0" timeOffset="158944.6109">29437 14752 46 0,'13'3'86'0,"0"5"-7"0,-1 2 10 15,9 4-1-15,-2 2 11 0,1 1-11 0,-4 7 6 16,-3-2 0-16,1 4 8 0,1-2 7 0,-9 0 3 16,-1 1-2-16,1-2 8 0,2 1 3 0,-8-6-1 15,0-3-2-15,-3 0 2 0,-3 0-4 0,0-2-8 16,0 2-8-16,-2-4-9 0,1 2-8 0,-6-3-9 15,4 0-9-15,1-6-12 0,-2 3-28 0,4-3-26 16,6-4-51-16,-8 0-49 0,8 0-52 0,-3-14-40 16,1 6-142-16,7-6-363 0,2-9 161 0</inkml:trace>
  <inkml:trace contextRef="#ctx0" brushRef="#br0" timeOffset="159170.9509">29633 14682 123 0,'-11'18'223'0,"7"-1"-10"16,-4 10-11-16,1 14-12 0,5-1-11 0,1-10-18 16,2 14-10-16,5-17-17 0,3 2-13 0,-1-2-11 15,0-2-10-15,5-3-10 0,0-1-7 0,6-1-3 16,-4-8-1-16,9-2-9 0,1 1-3 0,-7-7-9 16,8-6-2-16,0 0-5 0,2-4-5 0,-3-5-3 15,-1-3-18-15,-1-3-16 0,0-5-10 0,-4 0-19 16,-1-17-17-16,-4-1-33 0,-7-2-34 0,-4 0-30 15,-4 1-27-15,-3-4-17 0,-1-1-149 0,-3-1-353 16,-3-2 156-16</inkml:trace>
  <inkml:trace contextRef="#ctx0" brushRef="#br0" timeOffset="159347.5021">29917 14379 62 0,'-3'-13'100'0,"0"4"2"16,1 3 3-16,2 6-4 0,-3-5 6 0,3 5 2 0,0 0 15 16,0 0 17-16,-6 29 13 0,8-5 0 15,3 4 1-15,5 15-1 0,1 5-5 0,2 0 0 16,-1-1-2-16,0-5-2 0,1 4-11 0,0-3-14 15,-3-4-8-15,-4-10-12 0,8 14-10 0,-7-15-8 0,2 1-12 16,-1-1 1-16,-2-2-18 0,1-4-22 0,-4 2-28 16,-3-8-37-16,2-1-36 0,0-1-41 0,-2-8-46 15,0 0-26-15,0-6-41 0,0 0-151 16,-9 3-405-16,9-3 180 0</inkml:trace>
  <inkml:trace contextRef="#ctx0" brushRef="#br0" timeOffset="159904.4743">29806 14973 26 0,'8'4'241'0,"1"1"-9"0,6-4-15 15,2-1-14-15,9-1-13 0,1-3-16 0,-1 0-16 16,4-4-17-16,0 2-13 0,-4-3-17 0,1-4-4 16,2 2-11-16,-3 0-16 0,-2-4-8 15,-3-1-3-15,2 3-6 0,-4-2-12 0,-5 1-12 0,2-3-11 16,-4 3-7-16,-3 0-7 0,-2 1 0 0,0-3-4 15,-2 2-1-15,-2-1-1 0,-2 1-2 0,-2 2 0 16,2 2 0-16,-3 1 2 0,-2 1-5 0,1-1 0 16,-2 6-2-16,0-3-3 0,-2 4 6 0,-1 0-2 15,8 2-5-15,-23 7 2 0,9 1 0 0,0 1-1 16,-1 1 1-16,-4 8 0 0,6-3-1 0,-3 4 4 16,2 2 0-16,4-7 3 0,5 4 3 0,2-2 3 15,0 1 2-15,3-3 6 0,2 4-2 0,4-3 7 16,5 8-3-16,4-6 3 0,3 0 4 0,4-1-2 15,1-4-1-15,1-1 4 0,1-3 2 0,3-2-3 16,-1-2 3-16,1-1-6 0,-1-3 0 0,-8-2 0 16,-1-2-8-16,0-3 1 0,-2-1-3 0,-4 0 0 15,0-4 2-15,-4-3-2 0,3-6-2 0,-8 4-9 16,-2-8-10-16,-1-2-2 0,-2-1-7 0,-1 2-2 16,-9-2 0-16,2 2 3 0,2 5-1 0,0-4 2 15,2 11 2-15,2 4 1 0,2 2-4 0,-1 1 1 16,3 7-10-16,-2-6-14 0,2 6 7 0,0 0-1 15,0 0-3-15,0 0 7 0,0 0 4 0,25 18-1 16,-13-10 3-16,2 2 4 0,0 2 1 0,-1 0 7 16,-1 2 2-16,6 6 5 0,-2-2 5 0,-2 4-1 15,-3-7 1-15,-2 0 1 0,3 8 2 0,1-1-4 0,-4-8 3 16,-1 1 1-16,1-1-3 0,-3-2 2 0,4-2-2 16,-4-3-13-16,0-3-17 0,0-1-28 15,2-2-31-15,-8-1-27 0,23-11-25 0,-10-1-19 16,0-3-8-16,0-8-22 0,-2-3-99 0,0-16-308 15,-1 0 136-15</inkml:trace>
  <inkml:trace contextRef="#ctx0" brushRef="#br0" timeOffset="161044.6034">30759 14568 83 0,'-1'-8'125'15,"-2"-1"-4"-15,-2 5 8 0,5 4-5 0,-4-5-8 16,4 5 10-16,0 0 8 0,0 0-4 0,-11 15 5 0,8-6 4 16,4 5-1-16,-2 1 1 0,2 0-2 0,3 1-2 15,0 9 3-15,2-11-3 0,5 8-5 0,-3-7 1 16,0 9 0-16,4-3-8 0,-6-5 2 15,1-2-18-15,-2 2-7 0,0-2-12 0,-2-1-12 16,2-5-8-16,-3 1-3 0,1-3-5 0,-1-1-10 0,-2-5 6 16,0 0-4-16,6 3-6 0,-6-3-3 0,0 0 4 15,12-18-15-15,-5 5-3 0,-1-14-12 16,3-1-12-16,-5 0-14 0,3 1-9 0,1-1-4 0,-1-13-9 16,2 14-6-16,2-1 0 0,0 7 0 0,-6 7 4 15,2 1 4-15,-1 4-1 0,-2 4 7 0,-1 1-2 16,-3 4 3-16,0 0 2 0,11 0 4 0,-11 0-1 15,12 16 3-15,-5-1 2 0,-2-1 1 0,7 7 1 16,-2 1 0-16,-3 3 3 0,2-3 1 0,1 1 0 16,0-2 0-16,2 1-1 0,-1-8 3 0,-2 1 1 15,1-2-1-15,0-3 1 0,-1 2 3 0,2-6-1 16,-2-3-2-16,1-1 0 0,0-3-8 0,5-2-6 16,-2-3-9-16,3-2-8 0,-4-3-4 15,3-8-11-15,2-3-9 0,-6-5-2 0,-1 0-3 0,-1 0-2 16,-2 0-3-16,-1-2-3 0,0 0-2 0,-2 2 8 15,3 3 7-15,-3 9 1 0,1 0 7 0,-1 8 6 16,-1-1 8-16,2-1 7 0,-2 5 0 0,-3 4 6 16,7-6 2-16,-7 6 2 0,9 0 5 0,-9 0 2 15,18 10 0-15,-9-3 2 0,2 0 3 0,3 3 5 16,0 2 3-16,0 1 4 0,-2-2 5 0,8 7-4 16,-13-8-4-16,1 2 9 0,-2-3 0 0,-1-3 2 15,-1 3-2-15,-2-2-1 0,-1 0 0 0,-1-7 3 16,4 6 12-16,-4-6 16 0,0 0-1 0,0 0-3 15,0 0-5-15,0 0-1 0,0 0-4 0,-1-30-4 16,-4 14-4-16,-1 4 0 0,-3-3-1 0,-2 4-1 16,1-2-7-16,-3 5 1 0,-1-1-1 0,0 0 5 15,0 3-10-15,4 5-1 0,-2 0 0 0,-5 2 2 16,-1 2-1-16,2 7-3 0,-5 3 4 0,7 0 0 16,-2 4 2-16,1 2 3 0,4 6 2 0,1-4 3 15,2 7 3-15,4-5 0 0,4-6-1 0,-2 7 0 16,6-2-2-16,5-6 9 0,-2-2 0 0,1 1 0 15,0-5 6-15,4-1 5 0,-1 1 2 0,0-6 4 16,2 0 5-16,2-3 2 0,1-2-1 0,-2-5-4 16,5-1-3-16,-8-1-6 0,1-4 2 0,1-2-6 0,-3-3-6 15,1-4-2-15,0-2 4 0,1-1-9 0,-7 8-4 16,1 1 3-16,-2 2 2 0,0 5-8 16,-3 0-2-16,0 3 0 0,-1 5-5 0,0 0-5 15,0 0 4-15,0 0 0 0,0 0-1 0,0 0 1 16,7 29-2-16,-5-14-2 0,4-3 4 15,-3 3-6-15,4-1 7 0,2-3-2 0,1 0-2 0,1-3 5 16,3-1 0-16,2-4-3 0,-7-2 0 0,7-4 5 16,-3-2-3-16,3-2 0 0,-2-3-1 0,4-10-2 0,-4 2 5 15,-1-8-9-15,-4 0 2 0,2-13 3 0,-7 10 1 16,1-15-4-16,-7 0-10 0,0-1-7 0,-1-2-14 16,-1-2-8-16,-7-3-13 0,-1 3-15 0,0-1-7 15,0 2 3-15,-4 6 9 0,6 14 5 0,3 2 5 16,-1 13 7-16,3 3-1 0,-1 4 7 0,1 3-2 15,5 3 8-15,0 0 7 0,-19 18 4 0,11 5 6 16,0 16 2-16,7 2 12 0,3 7 0 0,5 0 4 16,1-1-1-16,3 2 6 0,4-3-1 15,4-2 4-15,0 2 2 0,1-6 3 0,5 0-5 0,2-2 1 16,-3-2-1-16,5-7 0 0,-10-4 1 0,-1-6-3 16,-5-6-2-16,2-2 4 0,0-3-1 0,0-1 1 15,-4-6-1-15,4-3-3 0,0-6 7 0,-2-2-4 16,0-5 1-16,0-9-3 0,1-2-1 0,-3-17 3 15,-3 1-5-15,-2 0-5 0,-3 13-6 0,-7-11 0 16,4 12 3-16,1 9-2 0,-3-6 1 0,-2 2-1 16,2 9 3-16,1 6 4 0,-1-1 2 0,-1 1-4 15,3 8 5-15,-5-2 1 0,5 2-3 0,0 0 11 16,-12 20 0-16,6-6 8 0,0 10 4 0,3-6-2 16,4 8-2-16,1 0-3 0,0 2-4 0,3-2 2 0,1 3-1 15,1-1-3-15,0-1 1 0,0-2-10 0,0-4-21 16,2 2-23-16,-4-7-33 0,-1-1-41 0,1-2-47 15,-2-5-39-15,0-5-208 0,-3-3-445 0,3 5 197 16</inkml:trace>
  <inkml:trace contextRef="#ctx0" brushRef="#br0" timeOffset="161589.4057">32139 14352 39 0,'12'-6'189'0,"-3"4"-17"0,0-1-15 0,-9 3-5 16,0 0 3-16,10 8 5 0,-10 0-4 0,-3 4 4 15,-2 2-6-15,-3-2-7 0,-6 10-8 0,0-2-6 16,1 0-5-16,0-1-10 0,-3 2-2 0,4-2-12 16,3-3 0-16,1-1-11 0,2 0-3 0,0 2-11 15,5-1-8-15,-1-1-4 0,3 3-7 0,2-2-8 16,2-1-4-16,3-2-4 0,4-2-1 0,0-2-5 15,0-3-2-15,7-2-6 0,8 2-14 0,1-6-10 16,-1-4-11-16,0-4-12 0,-1-4-13 0,3-2 4 16,-3-4-2-16,10-4 3 0,-15 2 2 0,0-3 2 15,-7 2 4-15,1-3-3 0,-5-4 3 0,-5 11 1 16,1-10 2-16,-5 1-4 0,-2 0-10 0,-2 10 5 16,0 2 8-16,0 1 6 0,-3 7 5 0,3-1 2 15,-1 5-2-15,4 2 1 0,-16 0 5 0,16 0 2 0,-16 9-1 16,6 0 0-16,4 0 1 0,3 4-5 15,1 1 8-15,4-1 0 0,1 0-3 0,4 2 1 16,2-1-1-16,8 3-18 0,5 1-18 0,-7-8-17 0,8 4-22 16,2-4-19-16,2-3-37 0,2-4-37 0,-1 1-35 15,-3-4-166-15,0 0-395 0,-25 0 175 0</inkml:trace>
  <inkml:trace contextRef="#ctx0" brushRef="#br0" timeOffset="162140.957">29906 15296 135 0,'-11'0'235'0,"3"0"-7"15,8 0-4-15,-15 0-9 0,15 0-9 0,-9 0-17 16,9 0-13-16,0 0-11 0,0 0-15 0,0 0-4 16,0 0-8-16,0 0-9 0,41 9-7 15,7-7-10-15,5-4-9 0,12 4-8 0,9-9-7 0,2-5-5 16,13 2-6-16,6-3-7 0,12-2-9 0,11-2-2 15,5-8-10-15,11 6-3 0,-1-1-5 0,-2-4-4 16,1 4-9-16,0-3-12 0,-1 0-10 0,-5 1-6 16,-10 0-4-16,-11-3 2 0,-15-1 2 0,-13 2 3 15,-20 5-3-15,-14-1 2 0,-20 6-4 0,-11 6 0 16,-1-4 3-16,-3 2-3 0,-7 2 2 0,-1 2-8 16,0 6-16-16,0 0-25 0,-11-12-41 0,1 12-38 15,-3 0-40-15,4 0-56 0,-2 4-232 0,-1 3-493 16,-2 0 218-16</inkml:trace>
  <inkml:trace contextRef="#ctx0" brushRef="#br0" timeOffset="165347.4735">30623 15401 56 0,'0'0'163'0,"-11"-2"-2"0,11 2-4 16,-13 6-10-16,3 1-3 0,-3 4-10 0,1 3 8 15,-1 6-12-15,1 5-8 0,2 1-9 0,4 1-9 0,1 1 14 16,1 0-15-16,1-2-6 0,7-2-7 16,-4-7-12-16,7 6-5 0,1-6-5 0,3-2-6 15,9 2-5-15,2-4-6 0,-2-6-3 0,8-3-7 16,1-2-21-16,-1-6-5 0,5 2-1 0,-1-6-15 0,-5-6-9 16,0 1-18-16,0-1-16 0,8-14-14 0,-12 11-7 15,-3-3-19-15,-2-3 8 0,-2 4-1 16,-3 0 11-16,-4 4 4 0,-4 3 4 0,0 0 8 15,-1 5 6-15,-2-1 21 0,-1 2-6 0,-1 6 2 16,-2-10 5-16,2 10 0 0,0 0 9 0,0 0 8 0,-13-2-1 16,13 2 11-16,-15 9-2 0,6 4 1 0,-5-3 4 15,4 3 9-15,0 1 2 0,-1 1 3 0,-2 4 2 16,6-4 5-16,-2-3-3 0,6 0 0 0,1-2 2 16,2-5 3-16,0-5 8 0,3 13 3 0,-1-6 4 15,5-2-3-15,-4-1-1 0,6-3 3 0,-9-1 1 16,11 0 3-16,-11 0 2 0,14-4 3 0,-6-1-1 15,2-4 2-15,1-3-5 0,-1 0-6 0,-2-3-5 16,5-8-2-16,-3 0-2 0,0 0-7 16,3 1-3-16,-3 6-2 0,2-5-4 0,2 0 1 0,-3 8-6 15,1-2-2-15,-1 6-6 0,-2-2-1 0,0 5 4 16,3-2 2-16,-4 4-7 0,0 1 6 16,2 4-10-16,-10-1 2 0,13 4 1 0,-4 4-1 15,-2-2 0-15,2 8-1 0,3 1-1 0,-5 1 3 0,4 5-6 16,0 1 3-16,-1-1 3 0,1 0-6 0,-6-4 0 15,2-1 4-15,-1 0 1 0,-1-1-2 0,-5 0 0 16,0-5 6-16,0-3 1 0,3 1 2 0,-3-8 2 16,0 10 12-16,0-10 14 0,0 0 5 0,0 0-5 15,0 0-4-15,0 0 11 0,9-24-19 16,-5 7 0-16,4-9-10 0,-3 0 4 0,1 0-5 0,10-13-11 16,-7 13 2-16,-2 3-4 0,-1 6 1 0,1 0 15 15,-2 5-12-15,-3-2-3 0,1 7-1 0,0 1-5 16,-3 6 3-16,5-2-1 0,-5 2 0 0,0 0 3 15,13 8-1-15,-9 1-3 0,-1 4 6 0,6 9-6 16,-5-5 0-16,6 4 2 0,-1 1 2 0,2 1-14 16,-4 0-7-16,2-9-11 0,1 1-8 0,3-2 2 15,0-4-9-15,0 1-10 0,-4-5 0 0,0-2-6 16,6 0-14-16,0-6-3 0,1-2-7 0,8-7 3 16,-2-6 4-16,-1-5 0 0,9-9 17 0,-4-1 0 15,-4-4-5-15,-3-5 3 0,-6 3-8 0,-7 11 4 16,3-12-7-16,-6-6 30 0,-6 1-14 0,-1 16 18 15,-3 1 11-15,0 4 26 0,3 7 35 16,-4 4 11-16,-2 1 9 0,0 4 12 0,1 3-1 16,-1 7-1-16,10-2 6 0,-22 11 2 0,8 3 4 0,3 8-1 15,-8 15 1-15,13-10 0 0,3 15 1 0,3 2-5 16,0-4 5-16,5 2-2 0,3-2-7 0,2 0-10 16,1-12 3-16,0 0-6 0,4 11-8 0,-5-14-2 15,3 0-2-15,0 2-10 0,-2-5 7 0,1-2-8 16,-6-5-3-16,-2-4-4 0,0-3 2 0,-2-3-10 15,-2-5 6-15,3 4-1 0,-3-4-7 0,0 0-6 16,0 0-13-16,2-26-15 0,-3 2-14 0,2-3-12 0,-1-3-21 16,3-12-13-16,2 3-6 0,2 11 0 15,-2 0 14-15,0 1 4 0,3 4 9 0,0 0 14 16,0 8 17-16,-2 3 16 0,0-2 19 0,1 7 14 16,-3 0 8-16,-1 3-2 0,2 0 3 0,-5 4 19 15,10 0 8-15,-10 0 4 0,13 15 3 0,-3-4 5 16,7 9 3-16,-6-6 3 0,2 5-16 0,2 0-3 15,-3 1-6-15,5 4-6 0,-4-3 2 0,0 2-12 16,-4-8-1-16,-3-1-11 0,-1-2-17 0,0 0-22 16,-3-4-27-16,0 1-31 0,0-5-20 0,-2-4-23 0,0 0-32 15,0 0-43-15,0 0-36 0,0 0-193 0,-10-26-458 16,6 9 202-16</inkml:trace>
  <inkml:trace contextRef="#ctx0" brushRef="#br0" timeOffset="165483.1381">31835 15220 37 0,'1'13'92'0,"-1"-13"-8"0,13 32-13 0,2-10-3 15,2-4-20-15,3 1-4 0,3-3-18 0,2-3-21 16,18 5-16-16,-15-8-26 0,3-4-35 0,15 1-77 0,-16-5 35 16</inkml:trace>
  <inkml:trace contextRef="#ctx0" brushRef="#br0" timeOffset="165861.4894">32300 15304 62 0,'-3'-14'86'0,"-1"0"22"0,-1 1 6 0,-4 3 6 0,2 4 3 16,-10 0 3-16,3 3-8 0,-5 2 1 0,3 5-7 16,1 2 1-16,-6 8 4 0,6-3-2 0,-7 11 4 15,4 3-5-15,1 0 1 0,3 1-2 16,8-10-9-16,-2 1-2 0,5-1-4 0,0-2-10 16,1-1 6-16,4-2 1 0,1-5-5 0,2-2-4 0,4 1-1 15,5-5-4-15,4-5-7 0,0-1-8 0,6-9-4 16,-8 6 2-16,2-10-6 0,3-3-4 0,0 1 1 15,-9-5 1-15,4 3-4 0,0 1-6 0,-3-2-8 16,-3 9-6-16,1 2-4 0,-8 1 3 0,3 5-6 16,-1 4 1-16,-1-1-8 0,-4 4-4 15,0 0 9-15,9 12-13 0,-7 5-5 0,0 10 8 0,1 16-8 16,-7 1 7-16,6 1 1 0,-7-2-5 0,3-2-4 16,-5 6 3-16,3-4-5 0,-3 0 1 0,0-1 9 15,7-15-9-15,-3-1-1 0,2-8-4 0,1-3-4 16,1-2 5-16,1-4 0 0,-2-3-1 0,5-4 8 15,-5-2-6-15,16-2 3 0,0-6-5 0,5-9 8 16,-5-4-9-16,14-11 37 0,-14 8-4 0,10-16-16 16,1-4-14-16,-10 4-16 0,1-1-30 0,-5 0-42 15,-8 15-40-15,0-3-42 0,-1 6-53 0,-4 7-58 16,-4-10-196-16,-1 15-517 0,-1 3 228 16</inkml:trace>
  <inkml:trace contextRef="#ctx0" brushRef="#br0" timeOffset="168833.6973">29602 16393 140 0,'0'0'179'15,"-5"9"-9"-15,4-3-14 0,1-6 1 0,7 13-5 16,-2-4-11-16,9 0-4 0,2 1-12 0,13 0-9 16,-2-1-13-16,20-4-6 0,2 5-8 0,-1-2-8 15,5-6-8-15,1 3-7 0,0-4-7 0,-1 8-5 16,1-3-4-16,-5-1-10 0,-4 4 0 0,-14-6-4 15,0 3-8-15,-5-1 0 0,0 0-6 0,-8-1-19 16,-1-1-23-16,-1 1-29 0,-3 2-32 0,-6-5-25 16,-7-1-21-16,5 1-10 0,-5-1-18 0,0 0-124 15,0 0-300-15,0 0 133 0</inkml:trace>
  <inkml:trace contextRef="#ctx0" brushRef="#br0" timeOffset="169015.1046">29787 16804 198 0,'19'2'199'0,"9"-2"-17"0,2 2-7 0,14-4-13 15,-12-2-18-15,16 0-15 0,1-3-7 0,4 0-12 16,-6-3-8-16,2 3-15 0,-1 2-7 0,-17 2-7 16,2 2-10-16,-3-2-9 0,-11 1-39 0,1 2-41 15,0-4-50-15,8 2-71 0,-15-1-128 0,1 0-297 16,-4 1 131-16</inkml:trace>
  <inkml:trace contextRef="#ctx0" brushRef="#br0" timeOffset="169310.1729">30293 16328 30 0,'-8'-6'250'0,"5"2"-19"0,-2-1-26 15,5 5-16-15,0 0-18 0,0 0-8 0,14 15-11 16,-3-4-12-16,11 2-19 0,2 3-11 0,13 9-5 16,-2-1-13-16,6 0-10 0,-15-5-9 0,13 7-5 15,6 6-6-15,-8-8-9 0,-11-6-6 0,-5 3-2 16,-2-5-8-16,-8 5-2 0,-3-6 1 0,-5 8 9 16,-6-6 6-16,-9 7 4 0,-3-1-1 0,-24 11 3 15,-9-8-4-15,-1 5 1 0,-2 2-6 0,3-7-3 16,-3 8-6-16,-1-6-8 0,4-4 35 0,7-2-18 15,-2-1-41-15,16-6-34 0,10-4-44 0,3-1-67 16,2-2-64-16,6 0-250 0,4-2-490 0,2-1 216 16</inkml:trace>
  <inkml:trace contextRef="#ctx0" brushRef="#br0" timeOffset="170867.8188">31436 16470 96 0,'4'-8'160'0,"-3"-5"-19"0,0 3 0 0,-4 2 11 0,-3-5 1 16,3 3-4-16,-8 1-6 0,-1 1-6 0,-2 1-10 15,-2 3-3-15,-2 4-11 0,2 3-7 0,-4 4-14 16,-3 4-4-16,3 5-6 0,-2 7 1 0,-6 10 15 15,7 6-7-15,5-1-14 0,6 2-4 16,1 0-10-16,6-12 0 0,3-2-11 0,0 4 1 16,9-5-13-16,-2-3 0 0,4 6-5 0,0-8 0 15,-1-5-4-15,0-7-7 0,3-2-1 0,-1-3-3 0,1-2-2 16,7-6-2-16,-6-2 4 0,0-5-2 0,5-10 9 16,-1 3 6-16,-8-5 7 0,1-3 5 0,-6 2 0 15,-4-18-3-15,0 18 3 0,-5-2 2 0,4-1-1 16,0 2-15-16,-4-2 10 0,-2 4-7 15,4 7-1-15,2 3-7 0,-3 0 4 0,3 4-8 16,0 5-4-16,0 5-2 0,0 0-3 0,0 0 0 0,0 0 0 16,0 0-4-16,21 22 2 0,-8-1-2 0,0 4-5 15,1 1 6-15,-1 2-6 0,8 9 3 0,-7-12 0 16,9 13-4-16,-3 1-2 0,-3-1 3 0,-2-12-1 16,-5-2-2-16,-4 5 3 0,4 9-2 15,-9-10-2-15,-3-1 8 0,-5-4 1 0,2 2 2 16,-7-3 5-16,1-7 5 0,1 0 1 0,-5-4 1 0,-7 3 4 15,7-6-20-15,0-4 24 0,5 1-11 0,2-6-1 16,8 1 6-16,-12-9-6 0,8 0-2 0,1-5-1 16,3-3-1-16,0 0-8 0,12-8 4 15,4 1-6-15,-2-1-12 0,11-11 1 0,4 3-14 16,-2-4-7-16,-7 18-7 0,10-15-6 0,-9 12-8 0,-1-1 3 16,8-12-4-16,-10 11 6 0,-2-1-4 0,-4 3 8 15,-1-5 4-15,-3 3 4 0,0 1 4 0,-2-3 3 16,-5 11 2-16,-1-4-1 0,0 5 8 15,-2-1-2-15,-6 2 10 0,2 3-3 0,1 2-2 16,1 3 1-16,0 2 8 0,4 3-6 0,-7-4 4 0,7 4-6 16,0 0 9-16,-12 17-7 0,9-6 5 0,1 8-3 15,-2 4 4-15,5 2-5 0,2 2 2 0,2 1 3 16,1-1-4-16,-2 1 6 0,7-1-1 16,2-4-4-16,-1-1 7 0,2-4 0 0,-4-6 0 15,-3-3 6-15,5 0 3 0,0-3 10 0,1 0 3 16,-3-5-1-16,1-2 2 0,3-6 1 0,-1-2-1 0,7-7 0 15,-3-3-9-15,-2-1 6 0,2-4 0 16,-4-2 0-16,1 1-9 0,3-15-2 0,0 1-1 16,-10-7-1-16,3 4 2 0,1 1-2 0,-6-5-3 15,0 6-5-15,-1-4-5 0,-3 14 7 0,4 3 2 0,-6-2-4 16,3 1 3-16,-1 0-1 0,-3 14-2 0,4 0 3 16,-3 4-5-16,0 4 2 0,1 6-6 0,0 0-1 15,0 0 2-15,0 0 1 0,-3 39 0 16,8 2 7-16,7 3-4 0,0 3 1 0,-2 3 5 15,10-1-6-15,-2 2 3 0,3-2 1 0,2-4-5 0,0 1 5 16,4-3-2-16,-2-7 0 0,-4 1 2 0,-6-16-1 16,-2 2-2-16,-8-8-17 0,0 0-16 0,-4-7-20 15,-2 1-26-15,-9-1-29 0,-2-3-35 0,-5-5-54 16,-3-4-16-16,-24-9-16 0,3-6-11 0,-2-2-149 16,1-4-420-16,-8-2 186 0</inkml:trace>
  <inkml:trace contextRef="#ctx0" brushRef="#br0" timeOffset="171004.2026">31799 16361 11 0,'48'0'153'0,"2"0"-9"15,0 0 2-15,5-2-11 0,-1-6-10 0,4 4-14 16,-6 1-7-16,-3-3-5 0,-1-1-10 0,-23 6-16 16,-9-2-17-16,-3 2-49 0,1-4-58 0,-8 1-150 0,-6 4-217 15,0 0 96-15</inkml:trace>
  <inkml:trace contextRef="#ctx0" brushRef="#br0" timeOffset="171161.9688">31550 15996 45 0,'-1'10'118'0,"1"-10"-55"0,13 16-69 0,-8-11-31 15,8 6-40-15,-1 4 18 0</inkml:trace>
  <inkml:trace contextRef="#ctx0" brushRef="#br0" timeOffset="172095.4912">31707 15765 105 0,'-85'9'203'15,"2"6"-3"-15,2 13 2 0,7 6-5 0,6 6-2 16,4 9-8-16,4 9 0 0,5 17 2 0,6 6-10 15,8 8-12-15,7 1-16 0,8 3-10 0,15-7 16 16,7-4-14-16,14-7-16 0,16-5-2 0,6-3-13 16,9-3-10-16,14-7-13 0,8-10-7 0,16-6-5 15,3-11-10-15,10-10 1 0,9-8-12 0,-3-17-41 16,12-8-2-16,-2-12 1 0,-5-6 9 16,-3-18-12-16,-5 4 3 0,-6-9-3 0,-9-5-5 0,-10-4 0 15,-11-7 3-15,-11-12-6 0,-17-7 0 0,-6-8-4 16,-16-5-2-16,-14 3 3 0,-15-1 3 0,-11 0-5 15,-12 6-1-15,-12 2-4 0,-1 10 2 0,-10 11-4 16,-5 14 6-16,-4 9-8 0,-16 17 9 16,-3 13-5-16,-13 11-23 0,-5 9-15 15,-2 11-34-15,-6 10-47 0,8 8-40 0,1 4-71 0,5 12-248 0,-2 2-523 16,7 4 232-16</inkml:trace>
  <inkml:trace contextRef="#ctx0" brushRef="#br0" timeOffset="182352.8755">4406 5392 73 0,'0'0'141'0,"10"-58"-15"0,-10 58 4 0,7-49 12 16,-4 24-7-16,-3 25 8 0,0-49 5 0,0 49 3 15,-11-49-7-15,1 26-8 0,-4 3-1 0,14 20-11 16,-35-34-11-16,13 20-6 0,-3 3-12 0,25 11-4 16,-49-6-11-16,49 6-5 0,-55 13-12 0,28 3-1 15,-7 10-8-15,5 8-5 0,5 4 4 0,3 5-16 0,6 11-1 16,8 7-2-16,7 1-2 0,5 3-2 16,4-3-1-16,5 3 4 0,8-4-7 0,5-1 1 15,1-10 5-15,3-4-9 0,8-9-4 0,0-5 2 0,8-7-1 16,-2-7-2-16,1-6-7 0,1-4 5 0,-16-6-5 15,-31-2 3-15,77-10-2 0,-51 4 2 0,-2-5-3 16,0-3 1-16,-24 14-2 0,36-37 0 16,-21 14 6-16,-4-1-4 0,2-15-1 0,-11 13 12 0,-2 26-8 15,9-58 5-15,-9 17-2 0,0 41 10 0,-4-47 6 16,4 47 8-16,-4-32 3 0,4 32-1 0,0 0-3 16,-8-35-6-16,8 35 0 0,0 0-4 15,0 0-1-15,0 0-9 0,0 0-2 0,0 0-2 0,0 0 1 16,0 0-1-16,0 0-3 0,0 0 3 0,0 0-9 15,41 105 10-15,-32-77-10 0,5 14 5 0,-6-15-4 16,4 13-1-16,-4-11-2 0,1 0-9 0,1-3-6 16,-10-26-14-16,14 49-21 0,-4-30-21 0,-10-19-30 15,15 31-54-15,-15-31-61 0,0 0-34 0,18 15-33 16,-18-15-167-16,0 0-481 0,0 0 213 0</inkml:trace>
  <inkml:trace contextRef="#ctx0" brushRef="#br0" timeOffset="182767.3309">4814 5361 148 0,'0'0'187'0,"0"0"-13"0,0 0-22 16,0 0-11-16,0 0-14 0,0 0-12 0,0 0-16 0,0 0-6 16,0 0-13-16,0 0-31 0,0 0-41 15,0 0-47-15,0 0-62 0,0 0-105 0,0 0-223 0,0 0 99 16</inkml:trace>
  <inkml:trace contextRef="#ctx0" brushRef="#br0" timeOffset="183315.0923">4942 5764 43 0,'0'0'197'0,"0"0"-1"0,0 0 2 0,0 0 0 15,0 0-8-15,0 0-16 0,0 0-16 0,0 0-4 16,0 0-6-16,62-35-11 0,-48 12-17 16,-14 23-11-16,12-51-10 0,-4 23-7 0,-4-1-9 15,-4 29-6-15,-2-69-6 0,0 40 1 0,2 29-8 0,-6-40-4 16,6 40 0-16,-3-31 9 0,3 31 2 0,0 0 0 15,0 0-1-15,-6-33-9 0,6 33-6 0,0 0-2 16,0 0-7-16,0 0-7 0,0 0 0 0,0 0-3 16,0 0-4-16,0 0-5 0,0 0 2 0,34 99-7 15,-22-76-1-15,-2 1 4 0,-10-24-6 0,26 44-4 16,-16-31 0-16,-10-13-1 0,28 22-1 0,-28-22 4 16,30 10-8-16,-30-10 6 0,0 0-4 0,52-13-3 15,-52 13 0-15,45-37-2 0,-21 2 5 16,0-1-5-16,-7-10 0 0,-1 1 2 0,-4-6-8 0,0-3 3 15,-7-4 0-15,-4-6-5 0,-3-4 5 0,-9-6 0 16,-6-4-7-16,-2 4-1 0,-3 1 2 0,3 7 1 16,1 15-1-16,2 9 6 0,5 15 6 0,11 27 6 15,-13-28 3-15,13 28 10 0,0 0-4 0,0 0-7 16,-12-19-1-16,12 19-5 0,0 0 3 0,0 0 3 16,0 0-1-16,17 137-5 0,0-82 1 0,4 3 4 15,6 3-5-15,1 0-3 0,2-4 0 0,1 1-1 0,5-1-3 16,-1-5-7-16,-2 1-15 0,-3-4-17 15,2-7-27-15,-1 0-15 0,-4-6-27 0,-9-10-35 16,-2-3-40-16,-2-1-53 0,-3 0-29 0,-11-22-206 0,0 0-503 16,0 35 222-16</inkml:trace>
  <inkml:trace contextRef="#ctx0" brushRef="#br0" timeOffset="183463.3425">5266 5269 221 0,'35'-30'226'0,"-8"14"-9"0,15-8-11 0,0 3-15 0,-2 1-16 16,7-3-18-16,-8 1-14 0,4 5-18 0,-1-1-9 16,-17 7-27-16,-1 3-38 0,-24 8-71 0,31-16-84 15,-31 16-196-15,0 0-323 0,16-20 144 0</inkml:trace>
  <inkml:trace contextRef="#ctx0" brushRef="#br0" timeOffset="183633.4458">4796 4665 59 0,'0'0'295'0,"0"0"-30"15,0 0-13-15,0 0-28 0,0 0-21 0,0 0-20 16,0 0-20-16,0 0-17 0,0 0-16 0,0 0-31 16,0 0-38-16,23 78-52 0,-7-52-71 0,10 9-70 15,-2 4-185-15,-5-2-341 0,-3 1 152 0</inkml:trace>
  <inkml:trace contextRef="#ctx0" brushRef="#br0" timeOffset="184095.9799">5165 4155 150 0,'-50'-62'178'0,"-5"1"-7"0,2 9-1 0,-6 13-7 16,3 2-6-16,-4 10 0 0,3 10-22 0,-6 10-9 15,-2 1-10-15,-6 11-9 0,-7 10-6 0,-2 6 6 16,2 16-7-16,-5 11-4 0,-3 8-7 0,3 12-2 16,4 7 11-16,5 12-6 0,6 3-6 0,3 21-7 15,16 11 7-15,11 13-5 0,7 7-2 0,10 8-1 16,19 9-4-16,16 5 1 0,14-6-8 0,16-11-4 15,9-13-7-15,17-8 0 0,18-12-8 0,13-13 2 16,12-21-2-16,12-13 3 0,6-17-14 0,0-18-2 16,1-12-9-16,-8-10 0 0,6-14 0 0,2-9-1 15,2-12-3-15,-7-13-2 0,-4-14 1 0,-1-12-9 16,2-7 5-16,-6-8 3 0,-3-5-3 0,-7-6 1 16,-11-12 16-16,-13-2 1 0,-21-8 3 0,-15-5 9 15,-18-7-11-15,-24-7 1 0,-24-9-12 0,-27-4-9 16,-15 3-4-16,-14 15 3 0,-15 14-13 0,-5 13-3 15,1 24-2-15,-8 17-6 0,6 15 0 0,-5 21-9 16,-6 12-4-16,-2 12-6 0,3 11-10 0,-2 7-15 16,6 10-11-16,8 6-31 0,3 2-32 0,8 5-45 15,12 1-66-15,7 10-54 0,2-1-197 0,8 4-528 16,8-7 235-16</inkml:trace>
  <inkml:trace contextRef="#ctx0" brushRef="#br0" timeOffset="186829.8449">11343 3553 132 0,'-31'39'196'0,"18"2"-11"0,5 3-5 15,8-1-12-15,3 4-7 0,7-5-9 0,7-2-9 16,-4-17-14-16,6-3-4 0,3-2-13 0,5-5-1 16,19-5-8-16,2-8-8 0,4-8-11 0,4-13 4 15,8-13-22-15,4-14 0 0,3-5-6 0,5-8-7 16,1-1-9-16,1 0-2 0,-5 0 12 0,0 4-7 15,-2 1-5-15,-12 8-13 0,-11 5-36 0,-2 6-23 16,-13 9-24-16,-12 15-25 0,-6 5-25 0,-15 9-28 16,0 0-27-16,38-9-26 0,-38 9-135 0,0 0-346 15,0 0 153-15</inkml:trace>
  <inkml:trace contextRef="#ctx0" brushRef="#br0" timeOffset="189380.5356">6920 5209 16 0,'0'0'139'15,"0"0"-9"-15,0 0-17 0,0 0-13 0,0 0-7 16,0 0-8-16,0 0-10 0,0 0 6 0,0 0-12 15,0 0-2-15,0 0-4 0,0 0 1 0,0 0 9 16,0 0-5-16,0 0 3 0,0 0 0 0,0 0-3 16,0 0-5-16,0 0-5 0,0 0 2 0,0 0-10 15,0 0-7-15,0 0-6 0,0 0-3 0,0 0-1 0,0 0-6 16,0 0-11-16,0 0-26 0,0 0-42 16,0 0-22-16,0 0-35 0,0 0-45 0,0 0-91 15,0 0-266-15,0 0 119 0</inkml:trace>
  <inkml:trace contextRef="#ctx0" brushRef="#br0" timeOffset="189890.9774">8336 5179 44 0,'0'0'175'0,"0"0"-6"0,0 0-13 0,0 0-16 16,0 0-14-16,0 0-13 0,0 0-20 0,0 0-17 16,0 0-22-16,0 0-22 0,0 0-26 0,0 0-27 15,105-22-49-15,-77 14-113 0,-28 8-197 0,49-14 88 16</inkml:trace>
  <inkml:trace contextRef="#ctx0" brushRef="#br0" timeOffset="190063.4893">9006 5017 172 0,'0'0'182'0,"0"0"2"0,0 0-23 0,0 0-12 15,0 0-18-15,0 0-15 0,0 0-9 0,0 0-14 16,0 0-9-16,0 0-18 0,0 0-19 0,62 6-35 15,-62-6-25-15,48-5-33 0,-48 5-31 0,63-4-38 16,-30 2-95-16,21-6-226 0,-1 2 101 16</inkml:trace>
  <inkml:trace contextRef="#ctx0" brushRef="#br0" timeOffset="190202.486">10119 4880 91 0,'0'0'101'0,"0"0"-26"0,0 0-15 0,61-1-28 16,-61 1-34-16,57-5-58 0,-10-1-64 15,-4 1 28-15</inkml:trace>
  <inkml:trace contextRef="#ctx0" brushRef="#br0" timeOffset="190748.9271">17559 4450 39 0,'52'-1'67'16,"0"-3"-8"-16,3 1-11 0,-4-4-14 0,5 3-13 16,-1 0-14-16,2 2-18 0,3 0-33 0,7-4-48 15,-1 6 21-15</inkml:trace>
  <inkml:trace contextRef="#ctx0" brushRef="#br0" timeOffset="191162.9393">18980 4391 36 0,'61'1'99'0,"-4"-5"-5"0,-7 2-5 0,-4 1 4 0,0-3-12 15,1 3 20-15,-1 1-5 0,-1-5 5 0,1 4-13 16,-1-1-2-16,1 3-11 0,-14-2-7 16,15 2-4-16,-1-1-8 0,2 1 0 0,0-2-11 0,-15 0-11 15,19 0 6-15,-4 4-11 0,-1-2-6 0,-3-1 4 16,-44 0-11-16,81 1-4 0,-35 1-16 0,2-2-4 15,-16 2-16-15,14-2-4 0,0 0-1 0,-46 0-2 16,77 1-2-16,-44 0 4 0,14 2-4 0,-16-3-12 16,-31 0 21-16,60 0-1 0,-15 0 1 0,-45 0 9 15,63-1-2-15,-17 3 7 0,-15-6-5 0,17 2 7 16,-17 0-2-16,16-1-6 0,-47 3 9 0,64-1 11 16,-31 0 8-16,14 0-16 0,-15-1 1 0,-32 2 5 15,63 0 1-15,-17 0-4 0,-15 2 6 0,14-3 2 16,-45 1 2-16,81 0 8 0,-50 0 4 0,15 1-8 15,1-2-7-15,2-2 11 0,-17 5 2 0,20-4 3 16,-1 1-11-16,0-3-3 0,2 1 0 0,-1 2 5 16,1-4-2-16,3 1 7 0,0 2-7 0,4-4 3 15,-1 3-1-15,2 0 1 0,2 1-2 0,-3 2-2 16,2-3 0-16,-5 0 2 0,2 3-1 0,-4 1-3 16,-6 0-5-16,-17 0 3 0,-32-1 10 0,59 0-15 15,-59 0-1-15,45 0 10 0,-45 0-17 16,0 0-19-16,39-1-21 0,-39 1-18 0,0 0-16 0,0 0-19 0,0 0-87 15,0 0-201-15,0 0 89 0</inkml:trace>
  <inkml:trace contextRef="#ctx0" brushRef="#br0" timeOffset="191382.0622">22367 4068 126 0,'78'24'179'0,"-35"-8"-9"0,-4 8-16 0,1 7-15 0,-2-1-11 16,-15-10-10-16,-4 3-3 0,7 12 3 0,-11-10-9 15,-5 1-5-15,-4 3-10 0,-6-29-11 0,-7 70-9 16,-10-31-4-16,-2 0-9 0,-10-3 1 0,-11 2-24 16,-9 0-45-16,-9 0-59 0,-1-4-62 0,-6 1-163 15,-9 0-314-15,-3-5 140 0</inkml:trace>
  <inkml:trace contextRef="#ctx0" brushRef="#br0" timeOffset="256997.3389">28938 5078 120 0,'0'0'198'0,"0"0"-7"15,0 0-4-15,0 0-9 0,0 0-5 0,0 0-10 16,0 0-9-16,0 0-9 0,0 0-8 0,0 0-7 16,0 0-7-16,0 0-9 0,0 0-13 0,0 0-5 15,0 0-10-15,0 0-11 0,0 0-5 0,107-27-6 16,-53 18-9-16,5-5-5 0,2 0-10 0,4-2 1 15,2 3-8-15,6-5-2 0,-1 1-2 0,-2-2 1 16,1 3-6-16,-1 2-2 0,-7-1-2 0,-2 5-1 16,-9-1-4-16,-3 2-1 0,-19-1-2 0,-3 6 0 15,-27 4 4-15,0 0-8 0,35-7 2 0,-35 7-1 16,0 0-1-16,0 0 0 0,0 0-2 0,0 0-1 16,0 0-1-16,0 0-1 0,0 0 0 0,-95 30 0 15,40-14 0-15,0 3-2 0,-5 0 3 0,-4 1 1 16,-3-2-2-16,3 2 2 0,2 1-1 0,-2-2 1 15,-2 1-7-15,10-3 15 0,2 0-15 0,6-1 2 16,19-7 1-16,2-3 1 0,27-6-1 0,0 0 1 16,-32 11-2-16,32-11-6 0,0 0 7 0,0 0-2 0,0 0 1 15,0 0 5-15,0 0-4 0,154-26 0 16,-88 8-5-16,3-3 2 0,7 0 1 0,11-4 2 16,-4-3-2-16,-1 5-2 0,-2-3 3 0,-3 4-3 0,-2 1 4 15,-5 4-3-15,-3 4 9 0,-10-3-7 0,-12 6 1 16,-24 7 1-16,-21 3-2 0,0 0 0 0,0 0-6 15,0 0 5-15,0 0-3 0,0 0 2 16,0 0-2-16,-117 33 2 0,62-17-1 0,-1 0-1 0,-5 1 5 16,2-5 2-16,4 7-4 0,5-3-1 0,-3-3 2 15,3 7 0-15,6-7-2 0,14-3-9 0,5-3-13 16,25-7-17-16,-39 15-42 0,39-15-39 0,-18 12-44 16,18-12-29-16,0 0-207 0,0 0-435 0,0 0 193 15</inkml:trace>
  <inkml:trace contextRef="#ctx0" brushRef="#br0" timeOffset="257913.2118">28406 4302 120 0,'0'0'164'0,"0"0"-2"16,0 0-9-16,-14-47-9 0,14 47-12 0,0 0 1 15,0 0-7-15,0 0-9 0,-8-29-11 0,8 29-5 16,0 0-14-16,0 0-11 0,0 0-5 0,0 0-6 16,0 0-9-16,0 0-2 0,0 0-5 0,0 0-9 15,17 115-2-15,-14-71 1 0,-1 3-2 0,3 1-4 16,-4 4 1-16,4-2-4 0,0 4 1 0,0-2-8 16,1-5 2-16,-1 2-5 0,-3-2 0 0,5-2-2 15,-2-4-5-15,1-11 3 0,3 9 2 0,-2-10-2 0,-7-29-6 16,9 53 6-16,-5-28-5 0,-4-25-2 15,7 35 2-15,-7-35 0 0,13 40 0 0,-13-40-2 16,13 28 1-16,-13-28-5 0,17 27-1 0,-17-27 17 16,16 21 9-16,-16-21 6 0,19 17-5 0,-19-17 4 0,0 0 0 15,29 17-3-15,-29-17-4 0,0 0-3 16,33 10-5-16,-33-10 5 0,0 0-5 0,30 5 0 16,-30-5-5-16,0 0 1 0,0 0-4 0,43 0 4 15,-43 0-7-15,0 0-1 0,38-11-7 0,-38 11-14 0,42-20-31 16,-19 4-41-16,16-11-53 0,4 0-61 0,-3-2-206 15,2-3-439-15,1 3 194 0</inkml:trace>
  <inkml:trace contextRef="#ctx0" brushRef="#br0" timeOffset="258468.1516">28191 4328 79 0,'0'0'144'0,"0"0"-18"0,0 0-16 15,0 0-1-15,0 0-22 0,49-50-3 0,-22 43-4 16,4-3-1-16,17-3-13 0,-1 1 3 0,4-3-5 16,1-3-12-16,5 9 5 0,0-3 1 0,6-3-8 15,-4 0-2-15,12 5 4 0,-1-1-7 0,3-7-1 16,2 3-2-16,3 6-1 0,-8-5 5 0,-5 4 11 16,-7 3-1-16,-1 1 1 0,-12-3 0 0,-15 8-1 15,-30 1-1-15,42-6-3 0,-42 6 2 0,0 0-3 0,0 0 3 16,31-5-1-16,-31 5 1 0,0 0-7 15,0 0 11-15,0 0-13 0,0 0-4 0,0 0-5 16,0 0-3-16,0 0-6 0,0 0-3 0,0 0-1 0,0 0-2 16,0 0 5-16,0 0-1 0,0 0-3 0,0 0 0 15,0 0-4-15,0 0 0 0,0 0-1 0,42 8-3 16,-42-8-2-16,0 0 2 0,0 0 1 16,0 0 0-16,0 0 7 0,0 0 3 0,23 19 0 0,-23-19-6 15,0 0 10-15,21 31-9 0,-21-31-3 0,9 25-1 16,-9-25-4-16,16 38 2 0,-10-14-1 0,-6-24 0 15,15 55-5-15,-4-14 9 0,2 1-6 0,-5 1 0 16,0 3-2-16,3-7-1 0,2 12 0 16,-4 1-4-16,0-5-11 0,-4-6-47 0,2 0-55 15,-2-12-65-15,-5-29-62 0,9 46-195 0,-9-46-466 0,5 34 206 16</inkml:trace>
  <inkml:trace contextRef="#ctx0" brushRef="#br0" timeOffset="262322.9992">28858 7739 97 0,'0'0'126'0,"0"0"9"0,0 0-4 0,0 0-3 0,0 0 3 15,0 0-4-15,0 0-11 0,0 0-7 0,0 0-22 16,0 0 1-16,0 0-6 0,0 0-12 0,0 0 1 15,0 0 1-15,0 0-1 0,0 0-9 0,0 0 7 16,0 0 1-16,0 0-1 0,0 0 7 0,13 94-3 16,-7-66 7-16,-1 1-2 0,4 13 10 0,-3-3-2 15,3 4-7-15,-2 1-6 0,1-4-4 0,-1 0-4 16,0-10-5-16,-3 13-7 0,5 0-4 0,-5-1-6 16,1-15 2-16,0 18-6 0,2-2-4 0,-1-14-3 15,1-2-2-15,-7-27-3 0,12 54-1 0,-2-30-7 16,0-1 1-16,-10-23 1 0,11 28-6 0,-11-28-3 15,15 23 5-15,-15-23-3 0,0 0 0 0,0 0-2 16,18 24 0-16,-18-24-2 0,0 0-1 0,0 0 3 0,0 0 4 16,0 0 8-16,0 0-1 0,20 17-2 15,-20-17 0-15,0 0 0 0,0 0 1 0,0 0 3 16,0 0 3-16,0 0-5 0,0 0 0 0,0 0-4 0,0 0-5 16,0 0 7-16,0 0-4 0,0 0 0 0,0 0-4 15,0 0-1-15,0 0-2 0,0 0-1 0,0 0-4 16,0 0 3-16,0 0 1 0,0 0-1 0,0 0-3 15,0 0-3-15,0 0 2 0,0 0 0 0,0 0 8 16,0 0 6-16,0 0 1 0,0 0-1 0,0 0 0 16,0 0 2-16,0 0-1 0,-27 43 2 0,27-43 2 15,0 0-2-15,0 0 6 0,0 0-7 0,0 0 11 16,0 0 3-16,0 0-5 0,0 0 0 0,0 0-2 16,0 0-2-16,0 0-4 0,0 0 2 0,0 0-5 15,42 13-6-15,-42-13-2 0,0 0-13 0,80-30-5 16,-34 10-11-16,0 6-10 0,1-3-2 0,-4-4-3 15,1 3-9-15,-2 4-5 0,-11 3-13 0,-1 2-17 0,-5-2-22 16,-25 11-39-16,31-10-50 0,-31 10-39 0,0 0-32 16,0 0-233-16,0 0-532 0,0 0 235 0</inkml:trace>
  <inkml:trace contextRef="#ctx0" brushRef="#br0" timeOffset="262914.6726">28822 7792 208 0,'0'0'214'0,"0"0"-4"15,0 0-20-15,0 0-14 0,0 0-9 0,0 0-15 16,0 0-14-16,0 0-15 0,0 0-9 0,0 0-14 15,0 0-12-15,0 0-9 0,0 0-8 0,71-27-8 16,-41 17-2-16,1 0-8 0,16-6-7 31,1 2-7-31,5-6-1 0,3 0-5 0,3 1-1 0,0-4-5 0,4 1 1 0,0-6-10 0,-1 7 0 0,-2 1 0 16,-1-1-2-16,1 2-5 0,-5-1 0 0,4 2-1 16,-8-2 0-16,2 0 9 0,-7 4 6 0,-4 0 12 15,-13 6 15-15,1-3 3 0,-5-1 5 0,-25 14 5 16,41-17 5-16,-41 17 4 0,26-13 4 0,-26 13 1 0,0 0-6 15,23-10-8-15,-23 10-1 0,0 0-7 16,0 0-7-16,0 0-4 0,0 0-7 0,0 0 0 0,0 0-2 16,0 0-4-16,0 0-4 0,0 0-6 0,0 0-2 15,0 0 3-15,0 0-5 0,0 0 2 16,0 0-4-16,0 0 0 0,0 0 1 0,0 0-6 16,0 0 4-16,0 0-4 0,0 0-7 0,0 0-7 0,26 39-5 15,-26-39-20-15,0 0-16 0,0 0-27 0,0 0-33 16,0 0-39-16,0 0-50 0,0 0-30 15,0 0-37-15,0 0-216 0,-44 67-514 0,26-44 228 0</inkml:trace>
  <inkml:trace contextRef="#ctx0" brushRef="#br0" timeOffset="264513.4833">29568 11485 146 0,'0'0'180'0,"0"0"-2"0,0 0-10 16,0-9 1-16,0 9-15 0,0 0-6 0,0 0-15 15,0 0-13-15,0 0-16 0,0 0-8 0,0 0-7 16,0 0-10-16,0 0-12 0,0 0-4 0,0 0-5 16,0 0-4-16,0 0-9 0,0 0-2 0,0 0-3 15,0 0-4-15,4 28-3 0,-3-23-1 0,1 4-1 16,0 4-6-16,1-4 1 0,-1 4 0 0,-1-3 2 15,1-1-5-15,1 5 1 0,0 0 5 0,0-4-1 16,-1 2-3-16,3 0 5 0,-3 0-3 0,0-2 3 16,1 3-5-16,-1-3 1 0,5 5 0 0,-4-4 1 15,-1 2-4-15,2 1 4 0,-2 1-5 0,1-1 2 16,3 4-4-16,-3-1 1 0,4 6-6 0,1 3 5 0,-3-2-3 16,1 0-1-16,0 5 4 0,6 10-6 15,-5-14 3-15,4 15 0 0,-6-14-2 0,-1 0 4 16,-1 0-4-16,0 1-1 0,2 2 0 0,-2-3 5 0,3-1-2 15,1 1-2-15,-5-9-1 0,1 1-3 0,0-3 1 16,1 1 4-16,1-3 3 0,1-1 4 16,-3-4-2-16,0-3 4 0,-3-5 6 0,4 7 11 0,-4-7-1 15,0 0 1-15,3 7-4 0,-3-7-3 0,5 3 7 16,-5-3-13-16,0 0 2 0,0 0 9 0,6 6-9 16,-6-6 0-16,4 2 1 0,-4-2-2 0,0 0-1 15,9 5-2-15,-9-5-6 0,12 2-4 0,1 1 1 16,-2-1 0-16,6-1-4 0,2-1-1 0,7-1 0 15,1-3 0-15,3-2-5 0,3 3 3 0,16-2-5 0,-4-2 8 16,-1-5-12-16,2 2-1 0,-15 1 2 16,16-5 4-16,-16 6-7 0,-2-1-10 0,-2 4-6 15,-9 1-8-15,6-5-10 0,-10 9-7 0,-5 0-10 0,-3-1-8 16,1-1-12-16,-7 2-6 0,0 0-9 0,7-4-18 16,-7 4-26-16,0 0-28 0,0 0-26 15,0 0-27-15,0 0-38 0,-30-15-161 0,13 8-444 0,-8-4 196 16</inkml:trace>
  <inkml:trace contextRef="#ctx0" brushRef="#br0" timeOffset="264912.9697">29593 11552 55 0,'0'0'169'0,"0"0"-13"16,0 0-7-16,-5-5-14 0,5 5-6 0,0 0-13 15,0 0-6-15,0 0-4 0,17-6-10 0,-6 5-8 16,4-3 1-16,13 3-5 0,1-3-4 0,-1 1-3 15,16-8-3-15,1-1-5 16,1 1 7-16,1-1-3 0,3 0 4 0,1-4-5 0,6-3 4 0,-5 0-1 16,-6 4 6-16,4-1 2 0,-20 4-2 0,-3 4-7 15,-2 1-3-15,-12 3-10 0,-5-1-7 0,-4 1-6 16,1 2 0-16,-5 2-3 0,8-3-5 0,-8 3-7 16,0 0-4-16,0 0-5 0,0 0 2 0,-27 4-4 15,13-1-16-15,0 4-22 0,-2 0-24 0,2 0-32 16,-2 3-27-16,3 2-35 0,-7 5-23 0,10-4-15 0,-2 9-223 15,0 3-427-15,-1 2 189 0</inkml:trace>
  <inkml:trace contextRef="#ctx0" brushRef="#br0" timeOffset="266627.2158">19199 6904 290 0,'0'0'412'0,"0"0"-42"15,0 0-33-15,0 0-35 0,0 0-28 0,0 0-22 0,0 0-23 16,0 0-12-16,0 0 3 0,0 0-27 15,0 0-16-15,0 0-15 0,0 0-22 0,0 0-7 0,0 0-28 16,0 0-10-16,0 0-10 0,0 0-8 0,0 0-2 16,0 0-12-16,0 0-8 0,0 0 7 0,0 0-28 15,0 0-13-15,0 0-16 0,0 0-19 0,0 0-24 16,0 0-26-16,0 0-27 0,0 0-47 0,0 0-53 16,0 0-68-16,0 0-68 0,0 0-218 0,0 0-588 15,-43 56 261-15</inkml:trace>
  <inkml:trace contextRef="#ctx0" brushRef="#br0" timeOffset="269355.567">19351 10559 104 0,'0'0'426'0,"0"0"-41"15,0 0-49-15,0 0-22 0,0 0-22 16,0 0-12-16,0 0-4 0,0 0-3 0,0 0-26 0,0 0-26 15,0 0-19-15,0 0-33 0,0 0-7 0,0 0-22 16,0 0-9-16,0 0-16 0,9-47-14 0,-9 47-10 16,0 0-29-16,0 0-31 0,0 0-31 0,0 0-31 15,0 0-31-15,0 0-38 0,0 0-59 0,0 0-61 16,0 0-60-16,0 0-305 0,0 0-633 0,0 0 280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22T17:58:3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26441 3566 98 0,'0'0'206'0,"0"0"-5"0,0 0-10 0,0 0-13 16,0 0-11-16,-44 9-16 0,44-9-12 0,0 0-6 15,0 0-12-15,0 0-11 0,0 0-9 0,0 0-10 16,0 0-7-16,0 0-3 0,161-8 15 0,-84 1 1 16,12 2-1-16,10 0-1 0,13 1 5 15,5-3-4-15,5 5-8 0,13 0-10 0,3 0-6 0,11 1-7 16,0 2-6-16,8-1-3 0,-6-2-6 0,2-1-8 15,-8-1 0-15,-11-1 1 0,-12 0-3 16,-6 2 7-16,-17-5-4 0,-8 4 0 0,-11-4-8 0,-15 3 4 16,-10 2-2-16,-5-4-8 0,-21 3-2 15,-29 4 0-15,33-5-2 0,-33 5 1 16,0 0 1-16,0 0 9 0,0 0-16 0,29-11-4 0,-29 11-27 0,0 0-37 16,0 0-36-16,0 0-46 0,0 0-63 15,0 0-51-15,0 0-262 0,-149 8-548 0,102-3 242 0</inkml:trace>
  <inkml:trace contextRef="#ctx0" brushRef="#br0" timeOffset="1475.074">26383 2272 175 0,'0'0'227'0,"0"0"0"0,0 0-19 16,0 0-5-16,0 0-8 0,-9-50-22 0,9 50-21 15,0 0-17-15,0 0-13 0,0 0-12 0,0 0-10 16,0 0-13-16,0 0-5 0,0 0-6 0,0 136-11 16,9-95-4-16,-9 4-23 0,10 1-5 0,-2 0-1 15,5-1-2-15,-3-4-5 0,2-4 2 0,-1-10-3 16,-3-4-4-16,-8-23 1 0,19 36-1 0,-19-36-1 16,16 23 2-16,-16-23 12 0,23 12 19 0,-23-12 8 15,0 0 9-15,0 0 2 0,54-27 2 0,-36 8-6 16,5-17 3-16,-4-3-7 0,-7 1-8 0,2-4-8 15,-1 0 1-15,-5-2-10 0,-2-5-9 0,-2 6-4 16,1-4-3-16,-5 21 1 0,0 26-8 0,0-50 1 16,0 50-9-16,-9-32-9 0,9 32-15 0,0 0-13 15,-10-30-30-15,10 30-36 0,0 0-47 0,0 0-29 16,0 0-37-16,0 0-43 0,0 0-183 0,0 0-472 16,0 0 209-16</inkml:trace>
  <inkml:trace contextRef="#ctx0" brushRef="#br0" timeOffset="1794.967">27088 2350 200 0,'0'0'281'0,"0"0"-19"0,-54-12-24 0,54 12-30 16,0 0-14-16,0 0-24 0,-54 20-14 0,54-20-16 15,-19 21-15-15,19-21-14 0,-12 27-14 0,12-27-13 16,0 0-5-16,0 45-8 0,0-45-9 0,0 0-4 16,23 43-8-16,-23-43-7 0,27 27-3 0,-27-27-3 15,31 28-5-15,-17-16 0 0,9 3-5 0,-23-15-3 16,21 21-2-16,-21-21-2 0,14 20 0 0,-14-20-5 16,0 0-1-16,0 0-3 0,0 0 4 0,4 33 0 15,-4-33-1-15,0 0-2 0,0 0 2 0,-39 24 0 16,39-24-1-16,0 0-8 0,-37 6-15 0,37-6-26 15,0 0-37-15,0 0-47 0,0 0-58 0,0 0-59 16,-46-28-159-16,46 28-428 0,0 0 190 0</inkml:trace>
  <inkml:trace contextRef="#ctx0" brushRef="#br0" timeOffset="2351.4182">27354 2489 54 0,'0'0'188'0,"0"0"-12"0,58 17-15 16,-58-17-10-16,0 0-11 0,46-7-11 0,-46 7 0 15,35-10-1-15,-35 10-5 0,31-15-11 0,-31 15-8 16,22-23-1-16,-22 23-7 0,15-27 5 0,-15 27-9 16,0 0-2-16,4-40 2 0,-4 40 5 0,0 0-5 15,0 0-7-15,-19-47-5 0,19 47-1 0,0 0-18 16,-18-16-6-16,18 16-6 0,0 0-5 0,0 0-9 15,-39-3 2-15,39 3-8 0,0 0 1 0,0 0-8 16,-54 34-1-16,54-34-6 0,-23 29 0 0,23-29-5 16,-14 36-3-16,14-36 3 0,-13 32-9 15,13-32 1-15,0 0-1 0,0 30-3 0,0-30 2 16,0 0 2-16,0 0-6 0,0 0 3 0,31 30-2 0,-31-30 3 16,0 0 0-16,0 0-3 0,50-10 0 0,-50 10 0 15,0 0 0-15,31-31-3 0,-31 31-2 0,27-31 5 16,-27 31 0-16,22-34-7 0,-7 12 7 15,-15 22 0-15,21-28-4 0,-21 28 3 0,22-25 7 0,-22 25-6 16,27-20 0-16,-27 20-5 0,23-12 5 0,-23 12-3 16,0 0 7-16,45-4 1 0,-45 4 7 0,0 0 1 15,42 29 0-15,-30-9 8 0,-12-20-6 0,27 40 0 16,-17-15-6-16,-1-1 2 0,-9-24 2 0,8 42 0 16,-8-42 2-16,0 39-5 0,0-39 5 0,0 0-2 15,-4 42 7-15,4-42 3 0,0 0 0 0,0 0 21 16,0 0 28-16,0 0 20 0,0 0-13 0,0 0-5 15,0 0-7-15,0 0-4 0,0 0-17 0,0 0-8 16,-35-93-19-16,35 93-23 0,4-72-16 0,0 31-10 16,4 14-4-16,2 1-17 0,-10 26-12 0,23-47-11 15,-6 26-10-15,-3 2-20 0,-14 19-8 16,35-27-30-16,-35 27-29 0,36-21-53 0,-36 21-203 0,26-14-466 16,-26 14 207-16</inkml:trace>
  <inkml:trace contextRef="#ctx0" brushRef="#br0" timeOffset="2682.8442">28355 1957 239 0,'0'0'321'0,"-48"-15"-14"0,48 15-28 0,0 0-18 16,-49 1-29-16,49-1-19 0,-42 14-27 0,42-14-16 15,-31 20-17-15,31-20-15 0,-23 28-14 0,23-28-12 16,-10 31-8-16,10-31-18 0,2 42-6 0,-2-42-12 16,17 50-8-16,-3-27-7 0,5-1-1 0,-3-2-12 15,15 11 7-15,4-3-7 0,-1 2-11 0,-12-10-5 16,3-1-2-16,-2 0-2 0,-23-19-5 0,33 28-11 16,-25-14-15-16,-8-14 0 0,0 0 0 0,8 29 2 15,-8-29 0-15,0 0 5 0,-43 34-6 0,16-23 5 16,-14 3-4-16,10-8 2 0,-4-1 2 0,6 1-7 15,29-6 0-15,-58 7-19 0,58-7-24 0,-44-4-39 16,44 4-36-16,0 0-59 0,-24-13-73 0,24 13-173 16,0 0-469-16,0 0 208 0</inkml:trace>
  <inkml:trace contextRef="#ctx0" brushRef="#br0" timeOffset="3238.7726">28568 2292 118 0,'0'0'233'0,"0"0"-4"0,31 36-13 15,-31-36-19-15,24 14-14 0,-24-14-10 0,29 8-10 16,-29-8-16-16,0 0-13 0,50-2-10 16,-50 2-11-16,0 0-13 0,50-15-3 0,-50 15-10 15,31-20-2-15,-31 20-4 0,24-21-2 0,-24 21-5 16,15-25-1-16,-15 25 5 0,8-29-9 0,-8 29-1 0,0 0 2 15,0 0-6-15,-2-41-5 0,2 41-3 0,0 0-2 16,0 0-9-16,0 0-5 0,0 0-5 16,-25-32-3-16,25 32-3 0,0 0-6 0,0 0-5 15,0 0 0-15,-56 18-4 0,56-18-7 0,0 0 2 16,-33 32-6-16,33-32-4 0,-18 37-2 0,18-37-2 0,-13 31-8 16,13-31 9-16,0 30-4 0,0-30-2 0,0 0 0 15,13 42 3-15,-13-42-1 0,23 24 4 16,-5-9-4-16,-18-15 5 0,46 14 2 0,-15-11 0 15,-31-3 2-15,57 4 1 0,-26-4 6 0,-31 0-1 16,58-14 1-16,-29 2-2 0,-8 1 4 0,-21 11 1 16,33-28 4-16,-18 14 1 0,1-9 2 0,-16 23-9 0,23-48 5 15,-19 23 0-15,4-4-3 0,-8 29 0 16,-4-52-6-16,4 52 1 0,-4-36 6 0,4 36-7 16,0 0 1-16,-6-40-1 0,6 40 1 0,0 0-2 15,0 0-2-15,0 0-4 0,-2-28-4 0,2 28-5 16,0 0-3-16,0 0 3 0,0 0 2 0,0 0 1 0,0 0 2 15,0 0-3-15,0 0 1 0,0 0 1 16,0 0 0-16,51 90 7 0,-40-69-9 0,1 2 8 16,-12-23 0-16,15 27-1 0,1-3 5 0,-16-24-2 15,21 37-2-15,-21-37 6 0,12 24-11 0,-12-24-31 16,0 0-22-16,15 21-29 0,-15-21-16 0,0 0-31 16,0 0-66-16,0 0-77 0,0 0-158 0,0 0-471 15,0 0 208-15</inkml:trace>
  <inkml:trace contextRef="#ctx0" brushRef="#br0" timeOffset="3509.4035">29378 2019 122 0,'0'0'315'0,"0"0"-18"15,0 0-18-15,0 0-25 0,0 0-25 0,0 0-24 16,0 0-13-16,0 0-7 0,0 0 3 0,0 0-17 16,0 0-10-16,0 0-4 0,60 47 0 0,-60-47-16 15,23 39-11-15,-15-23-16 0,-8-16-18 0,18 37 10 16,-5-16-32-16,-13-21 16 0,18 28-9 0,-18-28-2 15,13 30-13-15,-13-30-1 0,10 21-20 0,-10-21 0 16,0 0-5-16,0 0 0 0,0 0 5 0,15 26 6 16,-15-26 5-16,0 0-1 0,0 0-4 0,0 0-6 15,0 0-13-15,0 0 10 0,0 0-10 0,39-74-7 16,-33 51-4-16,-6 23-2 0,6-44-30 0,-6 44-15 16,7-35-14-16,-7 35-41 0,0 0-32 0,-7-46-39 15,7 46-43-15,-8-27-57 0,8 27-69 0,0 0-248 16,-10-40-614-16,10 40 272 0</inkml:trace>
  <inkml:trace contextRef="#ctx0" brushRef="#br0" timeOffset="3725.4614">29725 1784 28 0,'0'0'262'0,"0"0"-25"0,0 0-3 0,0 0 7 15,0 0-10-15,0 0 1 0,31 45-22 0,-31-45-8 16,19 48-12-16,-11-23-16 0,2 16 0 0,-1-14-22 15,-1 1-7-15,-2 1-16 0,-6-29-12 0,13 72-10 16,-5-47-13-16,-2 1-10 0,0 2-2 0,-6-28-9 16,13 41-16-16,-7-15-17 0,-6-26-29 0,0 0-32 15,6 35-37-15,-6-35-29 0,0 0-14 0,0 0-52 16,0 0-62-16,0 0-62 0,0 0-156 0,0 0-468 16,0 0 208-16</inkml:trace>
  <inkml:trace contextRef="#ctx0" brushRef="#br0" timeOffset="3867.344">29676 1653 84 0,'0'0'192'0,"0"0"-28"0,0 0-5 0,0 0-21 15,0 0-19-15,0 0-5 0,0 0-11 0,0 0-20 16,0 0-36-16,-31 56-26 0,31-56-54 0,20 50-33 16,-20-50-35-16,21 49-70 0,-9-24-185 0,5-2 82 15</inkml:trace>
  <inkml:trace contextRef="#ctx0" brushRef="#br0" timeOffset="4221.5055">30132 1891 81 0,'0'0'322'0,"0"0"-17"0,0 0-31 0,0 0-37 16,0 0-20-16,0 0-18 0,0 0-13 0,0 0-13 15,0 0-14-15,0 0-19 0,-47 76-9 0,39-52-12 16,8-24-15-16,-15 44 0 0,15-44-14 0,-4 40-6 15,4-40-10-15,0 0-6 0,14 45-3 0,-14-45-4 16,17 25-9-16,-17-25-7 0,33 14 1 0,-33-14-6 16,56 0-9-16,-56 0 4 0,52-14-9 0,-26 1 2 15,-26 13-3-15,40-32-5 0,-24 10 0 0,-5-2-6 16,-11 24 3-16,16-66-7 0,-16 39-3 0,0-17 4 16,-4 5-14-16,4 39 8 0,-12-39-5 0,12 39 4 15,-11-26 0-15,11 26-1 0,0 0-2 0,-22-20-1 16,22 20-2-16,0 0 2 0,0 0-1 0,0 0 9 15,-60 53 2-15,45-28-13 0,15-25 12 0,-2 50 0 16,2-50-7-16,21 54 1 0,10-18 11 0,12 4 6 16,11-10 2-16,10 3-3 0,8-9-2 0,15 3-4 15,2-4-22-15,8-14-48 0,-2 1-76 0,9-6-116 16,-16-4-306-16,-11 3-601 0,-9-6 267 0</inkml:trace>
  <inkml:trace contextRef="#ctx0" brushRef="#br0" timeOffset="6086.9631">26608 10294 135 0,'0'0'233'0,"0"0"1"0,-54 8-6 0,54-8-15 16,0 0-15-16,0 0-18 0,0 0-16 15,0 0-7-15,0 0-12 0,0 0-5 0,-27 8-6 16,27-8-7-16,0 0 5 0,0 0-8 0,0 0-5 0,131 25-3 15,-65-25-6-15,6 1 11 0,23-4-4 16,4 0 8-16,17-5 5 0,14 2-17 0,15 0 13 16,6 4-32-16,8-1-8 0,2 3-6 0,5-1-7 15,5 3-7-15,-5-2-1 0,-1 3-14 0,-14-7 24 0,-13 2-20 16,-7 0 4-16,-11-5 9 0,-11 4 1 0,-16-1 9 16,-6-4-1-16,-13 1-1 0,-12 0 9 0,5 1 2 15,-12-5 4-15,-7 1 2 0,-5-2-7 0,-16 7-2 16,0-2-2-16,-27 7-8 0,43-13-2 0,-43 13-6 15,34-11-9-15,-34 11-6 0,31-9-4 0,-31 9-8 16,0 0-3-16,0 0-20 0,26-10-26 0,-26 10-43 16,0 0-39-16,0 0-47 0,0 0-44 0,0 0-42 15,0 0-59-15,0 0-69 0,0 0-83 0,0 0-228 16,0 0-720-16,0 0 319 0</inkml:trace>
  <inkml:trace contextRef="#ctx0" brushRef="#br0" timeOffset="7382.906">29419 8863 46 0,'0'0'250'0,"0"0"-24"0,0 0-25 0,0 0-15 0,0 0 7 15,0 0-10-15,0 0-14 0,0 0-13 0,13 90-10 16,-11-61-10-16,6 16-10 0,-4 0-12 15,2 3-10-15,-2-5-7 0,-1 3-10 0,3-4-7 0,-6-14-13 16,4 13-7-16,-4-41-2 0,4 50-7 0,-4-50-3 16,-4 32-7-16,4-32 0 0,0 0-4 0,0 0-1 15,4 33 4-15,-4-33-6 0,0 0-1 0,0 0-3 16,0 0-6-16,0 0-2 0,-31-100-3 0,27 57-7 16,-2-6-3-16,2-1-3 0,-1 0-12 0,5-2 3 15,-2-1-3-15,4 0 3 0,3 1-2 0,-1 3-1 16,2 3 3-16,4 18-3 15,3 1 0-15,-5 4 1 0,6-2 2 0,-14 25-1 0,21-36 6 0,-21 36-5 16,23-23 2-16,-23 23-1 0,0 0-5 0,29-5 3 16,-29 5 1-16,0 0 2 0,0 0 6 0,43 55-6 15,-39-26 1-15,2 11 5 0,-8 5-4 0,2-45 6 16,-18 78-4-16,5-39 3 0,-5-1-5 0,5-12 7 16,-9 9-8-16,5-10-1 0,-2-2 3 0,5-1 0 0,0-1-2 15,14-21 2-15,-25 25-4 0,25-25 4 16,-15 16-4-16,15-16 4 0,0 0 2 0,0 0 0 15,0 0-7-15,0 0 3 0,0 0-5 0,0 0 5 16,0 0-2-16,0 0 2 0,0 0-3 0,0 0 1 0,0 0 3 16,0 0-2-16,0 0-3 0,0 0 2 0,0 0 1 15,0 0 3-15,95-5 0 0,-95 5-3 16,44 20-3-16,-30-10-13 0,13 2-21 0,-27-12-20 0,46 25-20 16,-20-12-24-16,1-4-29 0,-27-9-27 0,54 7-22 15,-27-7-25-15,-27 0-154 0,58-8-388 0,-31 0 172 16</inkml:trace>
  <inkml:trace contextRef="#ctx0" brushRef="#br0" timeOffset="7898.932">30023 9105 69 0,'0'0'195'0,"0"0"8"15,-37-46-2-15,37 46-2 0,-31-7-8 0,31 7-15 16,0 0-16-16,-50 1-17 0,50-1-11 0,-41 16-7 16,41-16-19-16,-31 19-10 0,31-19-8 0,-27 27-7 15,10-8-8-15,17-19-3 0,-20 38-10 0,20-38-5 16,-9 27-7-16,9-27-5 0,0 31-1 0,0-31-6 15,0 0 4-15,0 0-3 0,19 36-7 0,-19-36 2 16,0 0-1-16,41 8 2 0,-41-8-1 0,0 0 1 16,54-22 1-16,-29 6 3 0,-2 0-4 0,-23 16 2 15,33-35-1-15,-15 16-4 0,-18 19-4 0,21-29-1 16,-21 29-3-16,19-28-2 0,-19 28-2 0,14-26-2 16,-14 26-1-16,0 0 1 0,12-18-5 0,-12 18-2 0,0 0-5 15,0 0 3-15,0 0-1 0,0 0-3 0,0 0-1 16,0 0 5-16,0 0 1 0,0 0-5 0,0 0 0 15,33 68-1-15,-33-68 3 16,13 28-2-16,-13-28 0 0,23 24-3 0,-23-24 4 0,31 17-5 0,-31-17 1 16,31 7-1-16,-31-7 3 0,45-6-3 0,-45 6 1 15,39-20 0-15,-16 7-3 0,-4-2-3 0,-19 15-8 16,35-38 0-16,-27 22-5 0,-8 16-6 0,17-50 3 16,-13 22-2-16,2-12 1 0,-8-2 5 0,2-4 0 15,-2-2 1-15,-2 2 3 0,-2 0-3 0,3 17 8 16,-1-14 7-16,4 43 7 0,-6-41 14 0,2 16 11 0,4 25 19 15,0 0 19-15,-6-35 20 0,6 35 12 16,0 0-13-16,0 0-7 0,0 0-11 0,0 0-8 16,0 0-1-16,0 0 1 0,0 0-6 0,0 0-3 15,0 0-2-15,0 0 4 0,16 147-11 0,-5-104 12 0,-1-2-7 16,2 2 4-16,5-1-13 0,-5-3-8 16,3 0-7-16,1 0 4 0,-5-10-7 0,3-2-28 15,5 8-31-15,-11-8-30 0,0-3-28 0,-8-24-39 0,15 36-62 16,-15-36-65-16,0 0-41 0,0 0-244 0,0 0-592 15,0 0 263-15</inkml:trace>
  <inkml:trace contextRef="#ctx0" brushRef="#br0" timeOffset="8166.3818">30318 9063 128 0,'0'0'176'0,"0"0"7"0,0 0-5 0,0 0-6 16,0 0-3-16,0 0-6 0,0 0-12 0,38-50-12 15,-38 50-15-15,43-19-1 0,-20 12-11 0,4-2-9 16,0-6-6-16,-27 15-1 0,49-20-9 0,-22 10-8 15,-2 0-8-15,-25 10 0 0,25-17 2 0,-25 17-3 16,27-18-2-16,-27 18 4 0,0 0 2 0,22-18 2 16,-22 18 1-16,0 0 3 0,0 0 2 15,21-18 2-15,-21 18 2 0,0 0-15 0,0 0-11 0,0 0-6 16,0 0-4-16,0 0-2 0,0 0-8 0,0 0 1 16,29 43-3-16,-29-43-4 0,8 48-1 0,0-24-5 15,1 3-2-15,-9-27 2 0,10 54-3 0,0-28 1 16,1-1-13-16,-11-25-18 0,12 48-22 0,-12-48-31 0,6 25-44 15,-6-25-68-15,0 0-81 0,0 0-294 0,6 28-589 16,-6-28 260-16</inkml:trace>
  <inkml:trace contextRef="#ctx0" brushRef="#br0" timeOffset="8344.883">30629 8701 51 0,'0'0'241'0,"0"0"-23"0,0 0-19 0,0 0-23 16,0 0-20-16,0 0-27 0,0 0-66 0,0 0-64 15,43 57-44-15,-43-57-64 0,29 32-71 0,-29-32-195 16,23 25 86-16</inkml:trace>
  <inkml:trace contextRef="#ctx0" brushRef="#br0" timeOffset="9117.9337">30930 8861 109 0,'0'0'299'0,"0"0"-9"0,0 0-17 16,0 0-29-16,0 0-21 0,0 0-21 0,0 0-15 15,0 0-21-15,0 0-14 0,0 0-11 0,50 33-21 0,-50-33-8 16,16 39 2-16,-16-39-21 0,15 31-8 15,-15-31-9-15,8 29-8 0,-8-29-3 0,8 32-8 16,-8-32-9-16,0 0-2 0,5 36-4 0,-5-36-3 0,0 0-6 16,0 0-3-16,0 0 5 0,0 0-12 0,0 0-5 15,0 0-1-15,0 0 1 0,0 0-19 0,0 0-2 16,0 0-10-16,0 0-5 0,37-82-5 16,-37 82 1-16,4-39 6 0,-4 39 5 0,8-27-5 0,-8 27 1 15,0 0 2-15,0 0 2 0,6-33 1 0,-6 33-1 16,0 0 1-16,0 0-1 0,0 0 2 0,0 0 2 15,0 0 0-15,0 0-1 0,0 0 5 16,0 0-4-16,46 69 4 0,-46-69-1 0,29 30 5 16,-8-14 3-16,3-3 0 0,-1 2 1 0,-23-15 7 0,43 15-7 15,-43-15-2-15,44 9-1 0,-44-9 2 0,43-7-1 16,-43 7 2-16,29-13-3 0,-29 13 6 0,23-24-7 16,-23 24 5-16,12-32-1 0,-12 32 0 0,7-44 4 15,-7 44-3-15,-7-39-1 0,7 39 3 0,-8-36 9 16,8 36-2-16,-10-25 2 0,10 25-5 0,0 0 1 15,-23-16 0-15,23 16-4 0,0 0-1 0,0 0-4 16,0 0-1-16,-66 30 4 0,66-30-2 0,-29 32-2 16,17-12-4-16,12-20-2 15,-11 32-8-15,11-32-3 0,-12 32 0 0,12-32-2 0,0 0-3 0,0 0 6 0,10 40-1 16,-10-40 2-16,0 0 0 0,0 0 2 0,0 0 4 16,0 0 0-16,54-7 12 0,-54 7 3 15,0 0 6-15,35-36 9 0,-35 36 10 0,27-41 0 16,-23 26 5-16,-4 15 7 0,21-38-4 0,-21 38 8 0,12-31-2 15,-12 31 7-15,17-22 3 0,-17 22-13 0,0 0-9 16,0 0 4-16,0 0-18 0,0 0 10 16,0 0-2-16,0 0-5 0,0 0 1 0,45 60-4 0,-30-23-6 15,-7 6 1-15,4 0 1 0,1 1-4 0,1-4-3 16,-4 10 0-16,-1 2-5 0,-1 1-16 0,-2-2 8 16,0-2-16-16,1-3-15 0,-3-2-16 0,-6-15-5 15,2-29-5-15,-13 49 8 0,13-49 2 0,-16 29 6 16,16-29 3-16,-33 15 3 0,33-15 11 0,-48-4 7 15,48 4 14-15,-64-30 10 0,41 12 7 0,-14-15 6 16,6-2 3-16,8-6-4 0,11 17 4 0,-3-3 14 16,3 0-18-16,2-1-3 0,4 1-2 0,6 27 1 15,-3-52-1-15,3 52-5 0,7-47-9 0,-7 47-12 16,16-35-24-16,-16 35-21 0,23-28-40 0,-4 11-40 0,1 1-37 16,5 3-51-16,16-8-60 0,-14 10-172 15,-4-1-497-15,-23 12 221 0</inkml:trace>
  <inkml:trace contextRef="#ctx0" brushRef="#br0" timeOffset="9437.6988">31844 8609 94 0,'0'0'319'0,"-19"-37"-9"0,19 37-9 0,0 0-17 0,0 0-27 16,0 0-32-16,-26-14-18 0,26 14-19 0,0 0-20 15,0 0-13-15,0 0-17 0,-29 54-14 0,29-54-15 16,0 35-15-16,0-35-5 0,16 53-3 0,-8-26-12 16,5-2-8-16,1-1-7 0,1-1-11 0,-15-23 0 15,31 41-8-15,-15-23 2 0,1 0-3 0,-17-18-8 16,23 30-3-16,-23-30-5 0,12 19-2 0,-12-19 0 16,0 0-2-16,6 29-2 0,-6-29 6 0,0 0-6 15,0 0-1-15,-31 31-3 0,31-31-1 0,-35 11 1 16,35-11-1-16,-45 10 6 0,45-10-11 0,-46 2 3 15,46-2-12-15,-43-7-10 0,43 7-23 0,-31-11-30 16,31 11-29-16,-25-19-43 0,25 19-42 0,-15-21-41 0,15 21-30 16,0 0-229-16,0 0-518 0,9-43 229 15</inkml:trace>
  <inkml:trace contextRef="#ctx0" brushRef="#br0" timeOffset="9951.3085">32005 8856 115 0,'0'0'217'0,"0"0"-2"0,37 18-10 0,-37-18-14 16,29 10-14-16,-29-10-14 0,0 0-17 0,50 5-16 15,-50-5-12-15,0 0-12 0,54-8-8 0,-54 8-6 16,41-10-7-16,-41 10-7 0,27-14 1 0,-27 14 3 16,0 0-4-16,21-26-1 0,-21 26-13 0,0 0-1 15,-2-37-4-15,2 37-3 0,0 0-10 0,0 0-2 16,-36-42-3-16,36 42-2 0,-18-13-9 0,18 13-3 15,0 0 0-15,0 0 0 0,-35-9-10 0,35 9-2 16,0 0-3-16,0 0-1 0,0 0 0 0,-52 28-4 16,52-28 1-16,-21 25-6 0,21-25 0 0,-14 30 9 15,14-30-11-15,-8 29 3 0,8-29-7 0,0 0 8 16,4 41-6-16,-4-41 6 0,0 0-6 0,16 30 1 0,-16-30-1 16,0 0 3-16,37 14-2 0,-37-14 1 0,0 0-4 15,50-3 3-15,-50 3 1 0,41-16 7 0,-41 16-14 16,48-25 9-16,-27 9-2 0,-21 16 6 0,31-28 4 15,-13 9 8-15,-18 19 23 0,31-29 7 0,-16 18 2 16,-15 11 1-16,29-18 2 0,-29 18-3 16,0 0-7-16,27-14-4 0,-27 14-3 0,0 0-7 0,0 0-3 15,0 0 6-15,0 0-7 0,0 0 4 0,28 51-12 16,-28-51 3-16,-2 31-4 0,2-31 0 0,0 0-3 16,-10 48-2-16,10-48 3 0,0 0-1 0,-12 35-3 15,12-35-5-15,0 0 1 0,0 0 5 0,0 0 2 16,0 0 3-16,0 0 3 0,0 0-9 0,0 0 3 15,0 0 1-15,0 0-2 0,0 0-2 0,0 0-1 16,0 0-15-16,0 0-16 0,33-94-34 0,-33 94-38 16,2-54-49-16,-2 29-46 0,0 25-62 0,8-54-40 15,-6 31-188-15,-2 23-518 0,10-47 229 0</inkml:trace>
  <inkml:trace contextRef="#ctx0" brushRef="#br0" timeOffset="10216.901">32605 8549 244 0,'0'0'271'16,"20"57"9"-16,-7-32 14 0,-1-1 0 0,1 2-14 0,1-1-23 16,3 0-15-16,5 10-12 0,-7-11-7 0,-1-1-20 15,1-2 0-15,-5-6-23 0,0-2-8 16,-1 0-15-16,1-3-9 0,-2 2-6 0,1-3-4 0,-9-9 3 16,0 0 7-16,14 11-2 0,-14-11 1 0,0 0-7 15,0 0-6-15,0 0-13 0,35-22-8 0,-27 6-8 16,3-6-7-16,-3-3-11 0,0-15-12 0,-6 17-5 15,-2-4-6-15,-2 0-11 0,0-2-10 0,-2 5-13 16,0-1-15-16,-2 11-19 0,0 1-22 0,-1 1-26 16,1 1-32-16,6 11-44 0,-12-16-52 0,12 16-48 15,-15-11-62-15,15 11-65 0,-12-3-57 0,12 3-244 16,0 0-708-16,-17-4 313 0</inkml:trace>
  <inkml:trace contextRef="#ctx0" brushRef="#br0" timeOffset="10416.0514">32960 8554 108 0,'13'29'299'0,"-7"-13"-3"15,2 9 6-15,-6-1-15 0,4 0-11 0,3 1-20 0,-3 3-23 16,-2-2-11-16,2-1-15 0,-4 2-36 16,4-1-10-16,-1-1-15 0,-1-7-19 0,0-2-6 15,0-2-21-15,-2 0-21 0,-2-14-37 0,6 17-36 16,-6-17-27-16,0 0-21 0,0 0-40 0,0 0-70 0,0 0-59 15,0 0-80-15,0 0-149 0,-29-39-477 16,19 15 210-16</inkml:trace>
  <inkml:trace contextRef="#ctx0" brushRef="#br0" timeOffset="10923.5621">33183 8485 49 0,'0'0'312'0,"11"-10"-12"16,-11 10-24-16,0 0-22 0,0 0-26 0,0 0-27 15,0 0-19-15,0 0-11 0,0 0-17 0,0 0-12 16,0 0-7-16,-37 42-13 0,28-16-7 0,-3-2-6 16,4 3-6-16,1 3-8 0,3-1-2 0,2-3-6 15,-2 0-9-15,4-2-5 0,6 0-9 0,1-1 2 16,1-8-7-16,0 0-10 0,9 2 0 0,-3-8 0 16,1-3-5-16,9-2-35 0,-5 0-1 0,8-4 0 15,0-5 2-15,-5-4 7 0,1-5-9 0,-4-1-3 16,-7 1 0-16,-4-11 2 0,-1-4-1 0,-1 0-1 15,-2 0-1-15,-2-15 1 0,-4 1-8 0,-4 16 10 16,2 1-6-16,-5 4-7 0,3 6 8 0,0 4-6 16,-2 2-3-16,8 10 3 0,-11-9 4 0,11 9-7 15,0 0 6-15,-31 12 3 0,19 0 1 0,2 1 1 16,3 4 3-16,1 10 2 0,4 0 6 0,2-3 0 16,4 3 6-16,5 0-10 0,3-1 5 0,5-1 1 15,11 7 0-15,-1-15-3 0,13 3 0 0,1-3 0 16,2 3-5-16,5-9-3 0,-17-6-20 0,-2-2-20 15,-2-3-40-15,0 1-46 0,-3-3-62 0,-7-2-54 16,-1 1-66-16,-16 3-193 0,13-11-536 0,-13 11 239 16</inkml:trace>
  <inkml:trace contextRef="#ctx0" brushRef="#br0" timeOffset="11240.5092">31827 9419 237 0,'0'0'307'0,"0"0"3"0,0 0-13 16,0 0-12-16,0 0-14 0,139-8-19 0,-73-4-21 0,15 1-22 15,1-3-12-15,13 1 0 0,11-3-7 0,6 1-5 16,5 3-13-16,1-4-16 0,2 9-4 0,-4 2-10 15,-2-6-16-15,-3 5-1 0,1 0-13 16,-7 6 7-16,-18-8-1 0,-6 2-3 0,-13 0 0 0,-10 1-15 16,-27 5-8-16,-4-9-2 0,-11 3-17 0,-3 0-10 15,-13 6-23-15,14-5-33 0,-14 5-42 0,0 0-60 16,0-14-51-16,0 14-57 0,0 0-64 0,-39-19-93 16,10 12-304-16,-4 2-718 0,-13 1 318 0</inkml:trace>
  <inkml:trace contextRef="#ctx0" brushRef="#br0" timeOffset="15590.0492">30519 3032 198 0,'0'0'233'0,"0"0"-23"0,0 0 16 0,0 0 5 16,0 0-9-16,0 0-8 0,0 0-5 0,0 0-14 16,-33 82-6-16,33-82-5 0,-6 34-5 0,6-34-1 15,0 0-30-15,6 40 6 0,-6-40 1 0,0 0 3 16,25 19-3-16,-25-19-4 0,58 0-26 0,-7-15 3 16,9-11-6-16,4-3-23 0,17-8 4 0,4-4-6 15,4-2 0-15,-5 0-3 0,-3 0-4 0,-5-1 0 16,-5 2-32-16,-11 0-5 0,-3 3 0 0,-7 7-2 0,-15 2-7 15,-10 14-2-15,-6 1-5 0,-19 15-1 16,14-18-8-16,-14 18-10 0,0 0-16 0,0 0-64 16,0 0-39-16,0 0-17 0,0 0-42 15,0 0-28-15,0 0-60 0,0 0-85 0,-70 77-308 0,51-53-695 16,-8 8 307-16</inkml:trace>
  <inkml:trace contextRef="#ctx0" brushRef="#br0" timeOffset="16743.1971">29587 10945 87 0,'0'-11'152'0,"2"-3"3"0,-2 0 5 0,2 1-2 0,-2 1 11 16,0 5 4-16,4 1 9 0,-4 6 11 0,0-10-1 16,0 10-11-16,0 0-18 0,0 0-8 0,0 0-12 15,0 0 6-15,-17 15-1 0,7 5-7 0,0 5 4 16,-3 0-7-16,3 3-15 0,4-2-3 0,-5 1-3 16,7 0 3-16,8-10-16 0,-4-1-17 0,7-2-2 15,1 0-4-15,4-4-2 0,7-4-1 0,12-3-13 16,23-7-6-16,4-9-13 0,4-10 0 0,2-9-12 15,4-3 1-15,10-7-12 0,5-1-4 0,2-3 9 0,-7 0-8 16,-1-3-2-16,-1 0-2 0,-12 5 4 16,-10 10-4-16,-12 3-2 0,-18 12-7 0,-3 4 1 15,-21 15 5-15,23-20-7 0,-23 20-14 0,0 0-20 0,0 0-26 16,0 0-14-16,0 0-22 0,-4 4-38 16,4-4-45-16,-31 43-63 0,0-10-51 0,-7 3-280 15,12 9-613-15,-8 1 271 0</inkml:trace>
  <inkml:trace contextRef="#ctx0" brushRef="#br0" timeOffset="17684.8162">29151 14276 39 0,'0'0'88'0,"0"0"-7"16,0 0 6-16,0 0 15 0,0 0 8 0,0 0 21 0,0 0 11 15,0 0 7-15,0 0 7 0,0 0-1 16,-7 24 2-16,3-12 2 0,2 1 0 0,0 4 0 15,2 2 1-15,-4-3 0 0,8 1-9 0,-4 0-15 16,4-3-4-16,2-5-9 0,7 0-9 0,1-3-2 0,7-2-2 16,12-4-6-16,15-10-9 0,5-12-4 0,3-6-6 15,10-12-5-15,2-3-3 0,3-9 17 16,1-8 7-16,0 2 27 0,-3 2 4 0,-5 3 6 0,-15 3-8 16,-9 8-17-16,-5 7-3 0,-21 14-7 15,-5 7-6-15,-1 2-5 0,-4 3-7 0,-4 3-14 0,-2-1-11 16,2 7-11-16,0 0-24 0,-15-7-23 0,11 7-34 15,4 0-35-15,-12 6-33 0,12-6-41 0,-15 9-49 16,9-3-56-16,2 3-64 0,4 0-44 16,0-1-262-16,0-8-667 0,2 13 295 0</inkml:trace>
  <inkml:trace contextRef="#ctx0" brushRef="#br0" timeOffset="288736.8167">15797 2345 193 0,'0'0'259'0,"0"0"-13"0,-39-24-18 16,39 24-27-16,0 0-14 0,-42 1-24 0,42-1-14 15,0 0-12-15,-51 36-17 0,30-15 1 0,-2 15-2 16,0 3-29-16,5-1-10 16,3 3-5-16,3-2-5 0,6 2-5 0,6 0-1 0,0-11-10 0,0-30-3 15,14 56-6-15,-1-32 0 0,1-2-6 0,-14-22-5 16,33 34-2-16,-18-25-2 0,-15-9-3 0,45 18-1 16,-45-18-4-16,48 4-1 0,-48-4-4 0,49-11 2 15,-49 11-5-15,48-29-2 0,-27 9-2 16,-3-3-10-16,7-11-8 0,-11 8-12 0,3-13-9 0,-5 13-9 15,3-17-14-15,-11 12-3 0,2-10-6 0,0 2-7 16,-4 8 2-16,-2 31 4 0,3-57 7 0,-6 27 3 16,3 30 7-16,-4-53 4 0,0 29 1 0,4 24 11 15,0 0 9-15,-8-42 17 0,8 42 13 16,0 0 16-16,-13-24 12 0,13 24 10 0,0 0 9 0,0 0 5 16,0 0 1-16,0 0-14 0,0 0-3 0,-16-20-5 15,16 20-6-15,0 0-2 0,0 0 1 0,0 0 11 16,0 0-3-16,0 0 10 0,0 0 4 0,-6 89 3 15,6-89-1-15,2 51 0 0,-2-51-1 0,4 58-4 16,0-29-5-16,-2 13-4 0,0-13-2 16,2 13-11-16,3-13 3 0,-7-29-6 0,8 57-4 0,-4-30-3 15,4-1-11-15,-8-26-17 0,15 47-26 0,-3-25-22 16,-12-22-39-16,10 24-40 0,-10-24-32 0,0 0-48 16,25 20-35-16,-25-20-197 0,0 0-483 0,0 0 214 15</inkml:trace>
  <inkml:trace contextRef="#ctx0" brushRef="#br0" timeOffset="289055.8389">16181 2483 146 0,'0'0'286'0,"0"0"-5"16,0 0-18-16,0 0-23 0,0 0-25 0,0 0-19 16,0 0-13-16,0 0-16 0,0 0-19 0,0 0-13 15,-62 55-10-15,54-30-10 0,8-25-8 0,-10 48-9 16,10-25-9-16,0-23-7 0,0 0-11 0,4 48-10 15,-4-48-1-15,16 26-5 0,-16-26-2 0,21 17-7 16,-21-17-5-16,0 0-4 0,39 9 1 16,-39-9-4-16,0 0-6 0,60-23-3 0,-39 8 0 0,-21 15-2 15,31-30 13-15,-16 9-3 0,-3-2 8 0,-12 23 0 16,10-45 3-16,-10 45 1 0,-6-46-11 0,6 46 4 16,-19-46-11-16,19 46-2 0,-20-29 6 0,20 29 0 15,-25-21-11-15,25 21 4 0,-27-17-9 16,27 17 1-16,0 0-5 0,-33-5-8 0,33 5-8 15,0 0-24-15,0 0-24 0,-41 25-35 0,41-25-37 0,-15 27-42 16,15-27-60-16,0 0-38 0,-6 41-241 0,6-41-546 16,0 0 242-16</inkml:trace>
  <inkml:trace contextRef="#ctx0" brushRef="#br0" timeOffset="289386.2473">16551 2315 115 0,'0'0'225'0,"0"0"-9"0,0 0-17 0,0 0-19 0,-74 6-12 15,74-6-18-15,-31 21-14 0,31-21-14 0,-35 26-7 16,22-12-14-16,13-14-7 0,-18 28-9 0,18-28-6 16,0 0-8-16,-13 32-10 0,13-32-3 0,0 0 0 15,0 0-12-15,0 0-2 0,29 34-6 0,-29-34 2 16,0 0-7-16,44 9-9 0,-44-9 1 0,35 5-6 15,-35-5 1-15,43 9-2 0,-43-9-1 16,38 7-1-16,-38-7-5 0,33 13 2 0,-33-13-3 0,22 15-3 16,-22-15-5-16,19 18 2 0,-19-18-3 0,0 0 2 15,10 34-2-15,-10-34-4 0,0 0 4 0,0 0 0 16,-20 52-1-16,20-52 2 0,-25 21-7 16,25-21-3-16,-31 18-14 0,31-18-24 0,-35 10-22 0,35-10-51 15,0 0-48-15,0 0-37 0,-58-22-128 0,58 22-359 16,-23-29 160-16</inkml:trace>
  <inkml:trace contextRef="#ctx0" brushRef="#br0" timeOffset="289579.5598">16512 2337 217 0,'0'0'194'0,"0"0"-19"0,0 0 2 15,0 0 6-15,0 0-13 0,0 0-11 0,0 0-2 16,0 0-17-16,-27 97-11 0,13-59-15 0,3-10-6 15,-5 12-13-15,6-14-6 0,1 1-10 0,9-27-9 16,-10 52-8-16,10-52-34 0,-4 32-37 0,4-32-41 16,0 0-47-16,2 31-42 0,-2-31-49 0,0 0-123 15,0 0-336-15,0 0 149 0</inkml:trace>
  <inkml:trace contextRef="#ctx0" brushRef="#br0" timeOffset="289972.7376">16706 2326 171 0,'0'0'212'0,"0"0"-11"16,0 0-17-16,0 0-12 0,0 0-17 0,0 0-7 16,-2 79-2-16,2-79-8 0,0 0-9 0,0 0 2 15,17 22-2-15,-17-22 6 0,0 0-3 0,0 0 7 16,0 0-4-16,31 6-10 0,-31-6-3 15,0 0-10-15,0 0-7 0,0 0-12 0,41-38-10 0,-41 38-4 16,17-27-7-16,-17 27-9 0,12-35-4 0,-12 35 0 16,4-33-12-16,-4 33-6 0,0-41-4 0,0 41-7 15,0 0 1-15,-10-43-3 0,10 43-1 0,0 0-9 16,0 0 0-16,-21-19-5 0,21 19-4 16,0 0-1-16,0 0 3 0,0 0-6 0,0 0 3 0,-55 52 2 15,44-30-1-15,11-22-6 0,-14 52 2 0,10-25 2 16,4-27 0-16,0 44 7 0,0-44-10 0,8 41 11 15,-8-41-10-15,16 30 0 0,-16-30-2 0,25 24-1 16,-2-9-2-16,-23-15 5 0,41 13-5 0,-41-13-3 16,56 0-2-16,-56 0-10 0,56-14-23 0,-27 3-27 15,-4-2-42-15,-3-3-39 0,1 3-54 0,-23 13-65 16,35-35-237-16,-24 24-543 0,-11 11 239 16</inkml:trace>
  <inkml:trace contextRef="#ctx0" brushRef="#br0" timeOffset="290845.0795">15104 2044 160 0,'0'0'180'16,"0"0"-9"-16,-47 15-25 0,47-15-12 0,0 0-9 16,0 0-5-16,0 0-15 0,0 0 5 0,0 0 4 15,0 0 4-15,0 0 1 0,0 0-12 0,0 0-3 16,126 5-13-16,-70-14-5 0,14-5-10 0,9 3-3 16,14-6-9-16,8-4-3 0,9-2 5 0,3-4-8 15,11 0 3-15,6-3-5 0,5 1-3 0,3-2 1 16,1 1 0-16,3-3 2 0,-3 3-2 0,-7-4 1 15,-10 4 5-15,-12 6-1 0,-15 2-4 0,-12 3-7 16,-19 2-7-16,-15 2-2 0,-22 8 1 0,-27 7-20 16,25-8-12-16,-25 8-16 0,0 0-24 0,0 0-38 15,0 0-58-15,0 0-49 0,0 0-47 0,-132 40-203 16,72-20-464-16,-6-2 206 0</inkml:trace>
  <inkml:trace contextRef="#ctx0" brushRef="#br0" timeOffset="291718.5777">15016 2162 101 0,'0'0'183'0,"0"0"-12"0,4-54 6 0,-4 54-4 16,0 0 1-16,0 0-3 0,-7-38 7 0,7 38 0 0,0 0-4 15,0 0-6-15,0 0-12 0,0 0-13 0,0 0-13 16,0 0-17-16,0 0-14 0,0 0-14 15,0 0-6-15,0 0-10 0,0 0-4 0,0 0-6 16,0 0-3-16,0 0-5 0,5 136-7 0,1-88 0 16,0 8-5-16,2 1-2 0,7 6-4 0,-5 2-4 0,0 5 1 15,-3-3 3-15,3 2-5 0,0-2-9 16,-1-3 0-16,1 1 1 0,-2-5-2 0,0 0 3 16,-3-2-3-16,-1 0-2 0,4-5 2 0,-6 0-2 15,2-2-1-15,0-4-1 0,3-2-4 0,5-5 4 16,-6-12-3-16,7 1-3 0,-7-1 0 0,8 11 5 15,-6-18-5-15,-8-21-1 16,19 45 3-16,-19-45-3 0,12 29-3 0,-12-29 4 0,9 22-2 0,-9-22-1 16,0 0 6-16,0 0-5 0,0 0 6 0,10 24 11 15,-10-24 19-15,0 0 9 0,0 0 12 0,0 0 4 16,0 0-4-16,0 0-2 0,0 0-8 0,0 0 5 16,0 0-7-16,0 0-6 0,0 0 3 0,0 0-11 0,0 0 4 15,0 0-15-15,0 0 5 0,0 0-4 16,0 0-5-16,0 0 1 0,0 0-1 0,0 0-9 15,0 0 1-15,0 0-11 0,0 0 6 0,0 0 6 16,0 0-8-16,0 0 4 0,68-31 0 0,-68 31-4 16,46-12-8-16,-17 5 9 0,16-6 0 0,5 0-6 0,6-4 8 15,-1-1-13-15,7-5 1 0,7-2 8 0,5-2 2 16,5 1-6-16,12-8 0 0,8 1 0 16,6-1 0-16,9-3-5 0,2 2 1 0,-5 4 5 15,7-5-8-15,-4-2 1 0,-3 5 1 0,-7 4 3 16,-7-1 3-16,-8 2-4 0,-6 7 1 0,-15 3 6 15,-8-4-12-15,-7 5 24 0,-26 6-24 0,-2 5 5 0,-25 6-14 16,0 0 15-16,31-10-10 0,-31 10-10 16,0 0-5-16,0 0-5 0,0 0-15 0,0 0-26 15,0 0-34-15,0 0-39 0,0 0-51 16,0 0-64-16,0 0-40 0,0 0-265 0,0 0-610 0,0 0 269 0</inkml:trace>
  <inkml:trace contextRef="#ctx0" brushRef="#br0" timeOffset="292441.3547">17409 1630 16 0,'0'0'122'0,"0"0"1"15,0 0-7-15,0 0 5 0,0 0-6 0,19-43 7 16,-19 43-5-16,0 0 16 0,0 0-6 0,0 0-5 16,0 0 12-16,-4-37 8 0,4 37 9 0,0 0-2 15,0 0 2-15,0 0-5 0,0 0 1 16,0 0-12-16,-13-39-2 0,13 39-14 0,0 0-14 0,0 0-12 16,0 0-15-16,0 0-7 0,0 0-7 0,0 0-11 15,0 0-2-15,0 0-6 0,0 0 1 0,0 0-10 16,0 0 0-16,17 142-1 0,-9-98-2 0,0 1-5 15,-1 0 4-15,3 7-5 0,-6-1-1 0,2 1-1 16,-2 2-3-16,3-1-3 0,1 7 5 16,-4-3-10-16,2 3 8 0,0 4-3 0,1-9 2 0,-1 4-6 15,2-6-1-15,-2-1 4 0,1-5-9 16,1-3 5-16,2 1-1 0,-2-5-3 0,1-14-2 16,-5 2 5-16,-4-28-5 0,14 52 2 0,-5-25 1 15,-1-5-5-15,-8-22-1 0,16 31-1 0,-16-31 4 0,11 28 2 16,-11-28-3-16,0 0 10 0,16 28-7 0,-16-28-5 15,0 0 7-15,0 0-9 0,0 0 3 0,0 0-8 16,13 21 13-16,-13-21-3 0,0 0 6 16,0 0 1-16,0 0-7 0,0 0-1 0,0 0 5 0,0 0 5 15,0 0-3-15,0 0 7 0,0 0 5 16,0 0 6-16,0 0-12 0,0 0 8 0,0 0 4 0,0 0 1 16,0 0-4-16,0 0 2 0,0 0 2 15,0 0 0-15,0 0-12 0,0 0 4 0,0 0-6 16,0 0 12-16,-42 24-14 0,42-24 0 0,-33 8-9 0,33-8 8 15,-56 19-9-15,13-1 1 0,-3-4-10 0,-1 4-27 16,-3-4-35-16,-5 6-39 0,-7 1-62 0,0 0-80 16,2-4-81-16,-2 2-268 0,-5-1-642 0,3-4 284 15</inkml:trace>
  <inkml:trace contextRef="#ctx0" brushRef="#br0" timeOffset="293585.3313">21434 2410 66 0,'0'0'294'0,"0"0"-17"0,-25-29-20 0,25 29-27 0,0 0-24 15,0 0-17-15,0 0-22 0,-58 11-14 0,58-11-16 16,-35 31-13-16,14-7-6 0,1 12-3 0,-1 5-12 15,3 0-8-15,5 1-1 0,5 2-8 0,2-4-8 16,6-12-6-16,2 13-4 0,-2-41 0 0,10 51-10 16,2-24-4-16,5-4-6 0,4-6 0 0,3-1-8 15,5-3 1-15,13 2-5 0,-13-13-3 0,-29-2 5 16,64-2 15-16,-37-7 6 0,16-9 12 0,-14 5 7 16,8-12 12-16,-14 4 9 0,-4-2-6 0,9-9 14 15,-9 7-7-15,-9-2 3 0,-3 0-9 0,-3-15-7 16,-4 42-6-16,-6-70 0 0,-3 41-19 0,-9-9-3 15,3 13-10-15,-10-8-23 0,5 8 5 0,-3 5-13 16,0 0-19-16,1 5-15 0,22 15-17 0,-31-16-24 16,31 16-36-16,-31-9-42 0,31 9-45 0,0 0-34 15,0 0-62-15,0 0-52 0,0 0-256 0,-52 23-632 16,52-23 280-16</inkml:trace>
  <inkml:trace contextRef="#ctx0" brushRef="#br0" timeOffset="294067.7316">21843 2351 87 0,'0'0'244'0,"0"0"-26"0,0 0-21 16,0 0-6-16,0 0-9 0,0 0-17 0,0 0-13 15,0 0-14-15,31 72-12 0,-27-47-11 0,9 1-2 16,-5 1-6-16,7 14-11 15,-1-2-6-15,-4-13-8 0,-1 0-8 0,5 14-7 0,-4-17-5 0,-10-23-6 16,15 50-3-16,-7-26-6 0,-8-24-4 0,13 47-6 16,-5-31-3-16,-8-16-5 0,10 26 3 0,-10-26-6 15,0 0-1-15,0 0-3 0,8 27-1 16,-8-27-3-16,0 0 0 0,0 0-1 0,0 0-2 0,0 0-4 16,0 0 0-16,0 0-1 0,0 0-2 15,0 0-5-15,-60-75-10 0,40 36-11 0,1-2 4 0,3-2-11 16,-1-3 3-16,7-2 3 0,-3 10-7 0,5-4-2 15,8 16 4-15,0 26-6 0,0-52 8 0,0 52-2 16,13-49 2-16,-13 49 5 0,14-38-3 0,-6 17 4 16,-8 21 4-16,23-30 3 0,-23 30 5 0,27-26 7 15,-4 12 2-15,-23 14-1 0,35-12 2 0,-35 12-1 16,35-5 0-16,-35 5-1 0,0 0 1 0,41 18 2 16,-41-18 1-16,15 25-1 0,-15-25 0 0,8 33-2 15,-8-33 0-15,0 41 1 0,0-41-2 0,-21 48-1 16,11-25 5-16,-4-2-4 0,14-21 5 0,-29 35-3 15,12-19 2-15,-4 0 0 0,21-16-2 0,-29 18 5 16,29-18-8-16,-24 10-26 0,24-10-29 0,0 0-56 16,0 0-57-16,0 0-50 0,0 0-164 0,-52-34-410 15,52 34 181-15</inkml:trace>
  <inkml:trace contextRef="#ctx0" brushRef="#br0" timeOffset="294761.6824">22199 2364 190 0,'0'0'208'0,"41"9"-15"16,-41-9-13-16,0 0-18 0,52 1-11 0,-52-1-14 16,0 0-8-16,47-14-10 0,-47 14-6 0,29-19-6 0,-29 19-3 15,23-23-8-15,-23 23-1 0,21-26-7 0,-21 26-6 16,6-29-4-16,-6 29-6 0,-2-38-6 15,2 38-24-15,0 0-6 0,-21-56-6 0,21 56 1 16,-18-28 5-16,18 28-9 0,-19-15-1 0,19 15-4 0,0 0-4 16,-35-12-7-16,35 12 3 0,0 0 1 15,0 0-3-15,0 0 6 0,-68 30-8 0,68-30-3 16,-27 32 2-16,12-11-2 0,15-21 0 0,-14 48 4 16,10-31-2-16,4-17-1 0,-9 46-4 0,9-46 0 15,0 0 1-15,11 45-1 0,-11-45-4 0,18 26-1 0,-18-26 3 16,23 23-3-16,-23-23 6 0,33 17-7 0,-33-17 1 15,33 5 4-15,-33-5-1 0,0 0 2 16,62-9-1-16,-62 9 0 0,33-16-3 0,-10 2 5 16,-23 14 2-16,39-27-5 0,-22 8 4 0,-5-2 0 15,-12 21 1-15,25-42-4 0,-13 19-4 0,-1 1 2 0,-11 22 4 16,14-46-1-16,-14 46 0 0,6-28-2 0,-6 28 5 16,0 0 1-16,0 0 7 0,7-33 5 0,-7 33 1 15,0 0 0-15,0 0 0 0,0 0-8 16,0 0-2-16,0 0-2 0,0 0 7 0,0 0-8 0,0 0-5 15,0 0 3-15,0 0 0 0,0 0-1 0,0 0 1 16,0 0-2-16,43 77 4 0,-43-77-4 0,12 30 0 16,-3-8-1-16,-9-22 1 0,12 39-2 0,-12-39 0 15,4 28 0-15,-4-28-3 0,0 0 1 0,0 0 5 16,0 42-2-16,0-42 4 0,0 0-3 0,0 0 2 16,0 0 2-16,0 0 4 0,0 0 3 0,0 0-4 15,0 0 1-15,0 0-3 0,0 0 2 0,0 0-2 16,0 0-3-16,7-112 4 0,-3 70-9 0,4 14 1 15,2 0-1-15,7-10 4 0,-5 14 5 0,-12 24 12 16,25-42 0-16,-13 28 8 0,-12 14-4 0,31-23-1 16,-31 23-4-16,27-13 1 0,-27 13 0 0,0 0-6 15,44 3-4-15,-44-3-4 0,37 22 2 0,-37-22 0 16,33 35-1-16,-12-11-6 0,-5 0 5 0,9 13-11 16,-13-10-20-16,1-1-30 0,-1 1-34 0,5 13-45 15,-9-12-53-15,-4-3-38 0,-4-25-51 0,4 40-147 16,-4-40-455-16,-12 33 202 0</inkml:trace>
  <inkml:trace contextRef="#ctx0" brushRef="#br0" timeOffset="295260.8305">20580 2253 29 0,'0'0'305'0,"0"0"-9"0,0 0-20 0,0 0-20 0,0 0-13 16,0 0-17-16,0 0-10 0,0 0-19 16,81-62-22-16,-29 45-29 0,10 0-13 0,8-7-4 15,13 0-10-15,3-1-10 0,7 0-2 0,17-2-8 16,2-1-12-16,7-4 2 0,8-1-12 0,1 2-8 15,4 0-23-15,-2-2 5 0,3 5-3 0,1-5-8 16,-4 5-10-16,-4 7-2 0,-16-4-1 0,-9 4-6 16,-16 6 1-16,-11-1-2 0,-8 2-5 0,-18 7 4 15,-19 3-3-15,-29 4-6 0,31-6-2 0,-31 6-4 16,0 0-3-16,0 0-3 0,0 0 2 0,0 0-1 16,0 0 0-16,0 0-23 0,-72 66-37 0,18-45-44 0,-4 0-47 15,-2 8-59-15,0-5-59 0,-4 4-224 16,-4-4-535-16,-1-3 236 0</inkml:trace>
  <inkml:trace contextRef="#ctx0" brushRef="#br0" timeOffset="296067.8741">20708 2265 195 0,'0'0'274'0,"0"0"-9"0,0 0-16 16,0 0-27-16,0 0-17 0,0 0-30 0,0 0-18 16,0 0-21-16,0 0-16 0,0 0-7 0,0 0-10 15,0 0-12-15,0 0-5 0,0 0-8 0,5 86-8 0,3-45-21 16,2 1 2-16,-2 1-2 0,5 6 0 15,-3 1-4-15,0 1 4 0,1 1-8 0,3 7 0 16,-3 1-5-16,1 3-4 0,5-4-1 0,-3 5 2 16,3-2-4-16,-1-8 2 0,3 1 4 0,1-7-1 15,-1-2-5-15,-5 1-3 0,1-3 5 16,-1-5-3-16,-5-13 4 0,-1-1 5 0,2 2-12 0,-10-27 2 0,15 39-3 16,-15-39-8-16,10 27 2 0,-10-27-5 0,0 0 3 15,6 25 1-15,-6-25-2 0,0 0-3 0,0 0 2 16,0 0-1-16,0 0 3 0,0 0 6 15,0 0 6-15,0 0 5 0,0 0 6 0,0 0 14 0,11 27-2 16,-11-27 5-16,0 0 6 16,0 0 3-16,0 0-11 0,0 0 6 0,0 0-14 0,0 0-2 15,0 0-6-15,0 0 0 0,0 0-4 0,0 0-5 16,0 0 1-16,0 0-8 0,0 0 0 0,0 0-1 16,0 0-2-16,0 0 3 0,0 0-2 0,0 0-17 0,0 0 12 15,0 0-1-15,0 0-3 0,0 0 4 0,0 0 2 16,72-29-14-16,-72 29 0 0,35-7 3 0,-35 7 4 15,54-11-1-15,-11 0-1 0,5 1-2 0,-1-5-5 16,9 3 6-16,8-3 6 0,7-4-13 16,7-2-6-16,7-3 13 0,2 0-4 0,10 0-8 0,10-1 8 15,5-2 1-15,12 3 2 0,2 4-16 0,2-2 10 16,-2-4-7-16,0 3 6 0,-2 0-2 0,0-1-2 16,-10-1 3-16,-4 3 3 0,-11-5-8 0,-6 7 6 15,-10 0 1-15,-3 5 8 0,-12 0-4 16,-16 1 1-16,-6 5 0 0,-24 5-2 0,-22 4 0 0,0 0-8 15,27-7-3-15,-27 7-2 0,0 0-19 0,0 0-26 16,0 0-36-16,0 0-44 0,0 0-47 0,0 0-61 16,0 0-60-16,-134 16-293 0,103-16-646 0,31 0 285 15</inkml:trace>
  <inkml:trace contextRef="#ctx0" brushRef="#br0" timeOffset="296849.4715">22734 1734 42 0,'0'0'164'0,"0"0"12"0,0 0-10 0,0 0-1 0,0 0-5 16,0 0-4-16,0 0-3 0,0 0-8 0,0 0-8 15,0 0-8-15,0 0-13 0,0 0-12 16,0 0-6-16,0 0-4 0,0 0-2 0,0 0-7 15,0 0-4-15,64-32-4 0,-37 27 3 0,23-5-5 16,-7 6-3-16,3-6-4 0,1 3-1 0,5-4-4 16,-3 4-5-16,-3-6-4 0,-1 9-1 0,-14-2-8 15,5 3 1-15,-36 3 2 0,55-8-3 0,-55 8-5 16,38-4 7-16,-38 4-2 0,0 0-6 0,0 0 0 16,33-5-4-16,-33 5-4 0,0 0-6 0,0 0-2 15,0 0 5-15,0 0-5 0,0 0 13 0,0 0-6 0,22 24-4 16,-22-24 3-16,0 0-3 0,13 39 3 0,-13-39-8 15,8 33 4-15,-8-33-4 0,10 46 1 16,-5-19 2-16,-5-27 0 0,14 66 0 0,-6-35 1 16,1 12 0-16,1 1 2 0,-2 2 7 0,-2-1-1 15,1 2-3-15,3 7-1 0,0-3-2 0,-4 3 9 0,5 4-7 16,-1-5 3-16,7 2-4 0,-5-1 2 0,5 2-1 16,3-6-7-16,-1-3 4 0,6-3-3 0,8-4 7 15,-6-6-7-15,-5-13-1 0,-1 2-3 16,-2-5 7-16,-19-18-6 0,20 28-6 0,-20-28 2 15,25 21-1-15,-25-21 0 0,0 0-6 0,0 0 7 16,8 24 0-16,-8-24 5 0,0 0-5 0,0 0-2 0,0 0-20 16,0 0-16-16,-53 39-39 0,22-30-30 0,-19 0-50 15,-2 4-70-15,-3-3-71 0,1 6-61 16,-12 0-232-16,-3-2-622 0,-3-1 275 0</inkml:trace>
  <inkml:trace contextRef="#ctx0" brushRef="#br0" timeOffset="297727.8561">18251 5624 7 0,'0'0'232'0,"0"0"-1"0,0 0 2 0,0 0 2 16,0 0-2-16,0 0-2 0,0 0-6 0,-11-46 9 15,11 46-15-15,0 0-2 0,0 0-16 0,0 0-4 16,0 0-28-16,0 0-17 0,0 0-21 0,0 0-14 16,0 0-14-16,0 0-13 0,0 0-5 0,0 0-6 15,0 0-7-15,0 0-10 0,4 112-5 0,1-69-1 16,1-2-6-16,0 1-11 0,0 0 4 0,4-1-4 15,-1-2-10-15,1 3-6 0,-4-2 6 0,-2-11-14 0,3 0-6 16,1 13-7-16,-4-17-16 0,-4-25-13 16,10 37-11-16,-10-37-14 0,13 29-17 0,-13-29-12 15,0 0-36-15,6 25-29 0,-6-25-18 0,0 0-14 0,0 0-33 16,0 0-16-16,0 0-22 0,0 0-181 0,0 0-464 16,0 0 206-16</inkml:trace>
  <inkml:trace contextRef="#ctx0" brushRef="#br0" timeOffset="298085.7292">18288 6046 63 0,'0'0'125'16,"0"0"-7"-16,0 0 5 0,0 0-2 0,0 0 0 16,0 0-2-16,0 0-6 0,41-27-5 0,-41 27 0 15,39-15-5-15,-16 5-4 0,-23 10-1 0,46-22-8 16,-32 13-7-16,-14 9-9 0,37-18-8 0,-37 18-4 16,29-19-10-16,-29 19-4 0,25-20-8 0,-25 20-15 15,19-23-4-15,-19 23-8 0,0 0-7 0,12-35-9 16,-12 35-5-16,0 0 5 0,-4-42-6 0,4 42 4 15,0 0 4-15,-12-45-1 0,12 45-2 0,-13-31 5 16,13 31 9-16,-10-32 12 0,10 32 20 0,-17-33 7 16,17 33 17-16,-10-31 13 0,10 31 6 0,-8-32 9 15,8 32 12-15,0 0 9 0,-9-31 8 0,9 31-6 16,0 0 3-16,0 0-11 0,0 0-5 0,0 0-8 16,0 0-11-16,0 0-15 0,0 0-5 0,0 0 12 15,0 0-19-15,0 0-6 0,0 0 5 0,0 0-8 16,0 0-6-16,48 112 1 0,-40-85-1 0,0 1-4 15,7 15-6-15,-11-18 0 0,2 5-9 0,-6-30-4 0,6 56-1 16,-3-27-2-16,3-3-26 0,-6-26-17 0,12 52-18 16,-8-35-28-16,-4-17-25 0,11 38-36 0,-11-38-57 15,6 25-51-15,-6-25-48 0,0 0-217 0,0 0-546 16,0 0 242-16</inkml:trace>
  <inkml:trace contextRef="#ctx0" brushRef="#br0" timeOffset="298587.719">18887 5590 97 0,'0'0'240'15,"0"0"-3"-15,0 0-12 0,0 0-18 0,0 0-19 16,0 0-19-16,0 0-13 0,0 0-1 0,0 0-11 16,0 0-12-16,0 0-8 0,0 0-10 0,0 0-8 0,-8 87-11 15,8-45-7-15,0-42-7 0,-2 73-4 16,2-31-9-16,-4-14-8 0,4-28-2 0,-4 59-5 16,4-33-6-16,0-26-5 0,-4 40-7 15,4-40 1-15,0 0-5 0,0 33-1 0,0-33-3 0,0 0 4 0,0 0 14 16,0 0 2-16,0 0-1 0,0 0-3 0,0 0 1 15,0 0-9-15,0 0 10 0,0 0-13 16,0 0 0-16,12-99-2 0,-14 57-4 0,-2-2-6 0,4 1 5 16,2 1 4-16,-2 14-11 0,2-15 6 0,-2 43 5 15,12-47 2-15,-6 23-1 0,-6 24 8 0,15-30 3 16,-15 30-1-16,16-25 5 0,-16 25-1 0,17-21-5 16,-17 21-1-16,0 0-12 0,31-14-2 15,-31 14-2-15,0 0 5 0,0 0 3 0,0 0-6 0,70 36 2 16,-53-16-2-16,-1 0-8 0,-16-20 8 0,25 48-12 15,-12-21 2-15,-3-1 1 0,-2 2-4 0,3-4 0 16,-11-24-6-16,14 52-7 0,-8-29-12 0,-6-23-10 16,6 34-29-16,-6-34-31 0,0 0-54 0,-6 48-53 15,6-48-77-15,0 0-50 0,-18 29-230 0,18-29-594 16,-27 14 262-16</inkml:trace>
  <inkml:trace contextRef="#ctx0" brushRef="#br0" timeOffset="298761.3509">18819 5945 135 0,'0'0'306'0,"0"0"-8"15,0 0-9-15,0 0-14 0,0 0-25 0,68-39-16 0,-41 25-33 16,12-9-16-16,-10 10-19 0,15-7-12 16,-3-2-18-16,-4-2-22 0,-10 12-31 0,0-1-46 0,0-3-68 15,-2 0-74-15,0-2-70 0,-5 2-251 16,-20 16-461-16,37-34 204 0</inkml:trace>
  <inkml:trace contextRef="#ctx0" brushRef="#br0" timeOffset="299344.6056">19354 5400 132 0,'0'0'214'0,"0"0"-12"0,0 0-25 0,0 0-3 16,0 0-13-16,0 0-13 0,0 0-13 0,0 0-11 15,0 0 2-15,-10 100-2 0,6-60-4 0,2-11-3 16,-2 10 7-16,0-9-7 0,-5-1 5 0,9-29-4 16,-6 57-4-16,2-29-10 0,4-28 4 0,0 41-10 15,0-41 4-15,6 31-6 0,-6-31-3 0,0 0 2 16,15 32-2-16,-15-32 9 0,0 0-14 0,22 14-3 15,-22-14-6-15,0 0-6 0,56-6-9 0,-56 6-5 16,42-16-5-16,-16 6-1 16,-26 10-16-16,50-24-2 0,-25 11-17 0,2 1-26 0,-2-5-30 0,-1 0-33 0,-3 0-56 15,-21 17-65-15,41-31-67 0,-26 19-63 16,-15 12-190-16,23-33-553 0,-23 33 244 0</inkml:trace>
  <inkml:trace contextRef="#ctx0" brushRef="#br0" timeOffset="299786.8586">19704 5358 326 0,'0'0'332'0,"0"0"-22"16,0 0-28-16,0 0-30 0,0 0-28 0,0 0-10 16,0 0-22-16,0 0-8 0,0 0-15 0,0 0-19 15,0 0-8-15,0 0-14 0,-2 87-9 0,2-87-4 16,8 58-12-16,-4-19-8 0,0-10-6 0,-4-29-13 15,6 54 1-15,-6-29-18 0,0-25 9 0,7 41-13 16,-7-41-1-16,8 33-12 0,-8-33-2 16,8 26 0-16,-8-26-2 0,0 0-12 0,0 0 3 0,0 0-8 15,8 25 0-15,-8-25-7 0,0 0-11 0,0 0-7 16,0 0-10-16,0 0-20 0,0 0-16 0,0 0-8 16,0 0-22-16,-2-97-13 0,2 97-6 0,-20-72 6 15,3 29 5-15,1-2 10 0,1 7 4 0,-1-1 11 16,5 13 4-16,1 2 7 0,10 24 7 0,-14-37 11 15,14 37 17-15,-11-26 18 0,11 26 12 0,0 0 9 0,0 0 12 16,-12-24 1-16,12 24 3 0,0 0-1 0,0 0-7 16,0 0-1-16,0 0-3 0,0 0-1 0,0 0-2 15,0 0-1-15,54-24-2 0,-54 24-1 0,43-8 1 16,-43 8 3-16,47-5-2 0,-16-1 2 0,-31 6-7 16,54-8 3-16,-54 8-2 0,39-5-4 0,-39 5-1 15,36-5-3-15,-36 5-9 0,0 0-14 0,35-10-20 16,-35 10-22-16,0 0-25 0,0 0-41 0,0 0-42 15,0 0-44-15,0 0-41 0,0 0-197 0,0 0-483 16,0 0 214-16</inkml:trace>
  <inkml:trace contextRef="#ctx0" brushRef="#br0" timeOffset="299977.8131">19605 5598 40 0,'0'0'272'0,"0"0"-4"15,0 0-8-15,0 0-17 0,0 0-21 0,0 0-21 0,97-18-15 16,-68 7-20-16,16-7-16 0,-6-1-13 16,-10 5-19-16,13-4-5 0,-13 3-20 0,12-4-8 15,-18 10-5-15,4-1-13 0,-27 10-34 0,33-13-47 16,-33 13-58-16,0 0-63 0,35-14-60 0,-35 14-192 0,0 0-419 16,0 0 187-16</inkml:trace>
  <inkml:trace contextRef="#ctx0" brushRef="#br0" timeOffset="300528.8678">20297 5400 169 0,'0'0'261'0,"0"0"-8"0,0 0-16 0,0 0-23 15,0 0-16-15,0 0-9 0,0 0-18 16,0 0-11-16,0 0-11 0,0 0-12 0,0 0-12 0,0 0-10 16,0 0-10-16,0 0-7 0,0 0-4 0,0 0-2 15,79-38 2-15,-57 28-5 0,-22 10 4 0,40-17-3 16,-40 17-1-16,33-16-2 0,-33 16 2 0,29-10-18 16,-29 10-12-16,0 0-2 0,24-11-8 0,-24 11-14 15,0 0-14-15,0 0-31 0,0 0-28 0,0 0-35 16,0 0-55-16,0 0-74 0,0 0-49 0,0 0-247 15,0 0-540-15,0 0 239 0</inkml:trace>
  <inkml:trace contextRef="#ctx0" brushRef="#br0" timeOffset="300873.2299">20648 5188 252 0,'0'0'276'0,"0"0"-4"0,0 0-19 0,0 0-18 15,0 0-30-15,0 0-20 0,0 0-18 0,0 0-20 16,0 0-9-16,0 0-15 0,0 0-14 0,0 0-5 16,-57 56-3-16,46-32-5 0,11-24-6 15,-10 53-7-15,8-30-4 0,2-23-6 0,2 49-5 0,-2-49-4 16,10 30-3-16,-10-30-4 0,21 26 1 0,-21-26-8 16,27 18-1-16,-27-18-6 0,37 9-1 0,-37-9-5 15,45-1-1-15,-45 1-3 0,52-15-9 0,-29 1 4 16,0-1-1-16,-5-1 2 0,-18 16 9 0,33-41 5 15,-18 18 9-15,-7 0 9 0,-8 23-6 0,8-50-1 16,-8 50-5-16,-12-55-4 0,0 30-9 0,-9-13 4 16,2 15-13-16,-1 2 0 0,-5 5-4 0,0 3-6 15,25 13 4-15,-41-16-15 0,41 16-13 0,-56-2-19 16,56 2-23-16,-37 8-41 0,37-8-36 0,-33 17-44 16,33-17-52-16,-25 21-45 0,25-21-40 0,-15 26-197 15,15-26-546-15,-10 29 241 0</inkml:trace>
  <inkml:trace contextRef="#ctx0" brushRef="#br0" timeOffset="301517.5335">20961 5000 31 0,'0'0'274'0,"0"0"-24"16,0 0-22-16,0 0-23 0,0 0-22 0,0 0-14 16,0 0-9-16,0 0-16 0,0 0-9 0,0 0-4 0,0 0-9 15,0 0-6-15,2 92 3 0,-2-92-16 0,12 54-8 16,-8-24-8-16,2 10-1 0,1-15-7 16,-7-25-8-16,14 52-2 0,-4-30-6 0,-3 2-6 15,-7-24-5-15,22 35 1 0,-22-35-12 0,13 29-1 0,-13-29 5 16,0 0-14-16,16 21-3 0,-16-21 0 0,0 0-2 15,0 0 0-15,0 0-3 0,0 0-6 16,0 0-9-16,0 0-5 0,0 0-11 0,0 0-16 0,0 0-19 16,25-69-7-16,-25 69-8 0,-12-67-8 0,5 40 0 15,-7-14-3-15,2 13 11 0,-5-13 5 0,5 16 5 16,-1-1 6-16,-1 0 3 0,14 26 7 0,-23-35 13 16,23 35 10-16,-16-25 17 0,16 25 5 0,0 0 2 15,-19-17 15-15,19 17-7 0,0 0 3 0,0 0 4 16,0 0-2-16,0 0 3 0,0 0-1 0,0 0 10 15,0 0-3-15,0 0-5 0,0 0-3 0,0 0-4 16,0 0 8-16,27-49-14 0,-27 49 0 0,39-17-4 16,-16 4 3-16,-23 13-7 0,33-16 0 0,-33 16 0 15,31-15-2-15,-31 15-5 0,29-10 1 0,-29 10-15 16,0 0-7-16,0 0-6 0,0 0-4 0,0 0 0 16,0 0 3-16,0 0 1 0,0 0 4 0,0 0 3 15,0 0-5-15,0 0 5 0,0 0-1 0,0 0 6 16,0 0 2-16,0 0 1 0,0 0 1 0,0 0-2 15,0 0 2-15,0 0 2 0,0 0-1 16,0 0 1-16,0 0-2 0,0 0-4 0,10 53 4 0,-10-53 6 16,0 0-2-16,0 0 2 0,19 27 1 0,-19-27 1 15,0 0-1-15,20 32 1 0,-20-32-1 0,7 29 5 16,-7-29-8-16,0 0 1 0,0 37 1 0,0-37-7 0,0 0 2 16,-13 41 3-16,13-41 1 0,-18 28-22 0,18-28-36 15,-21 22-33-15,21-22-28 0,0 0-52 0,0 0-39 16,-27 16-160-16,27-16-402 0,0 0 178 15</inkml:trace>
  <inkml:trace contextRef="#ctx0" brushRef="#br0" timeOffset="301807.9072">21018 4969 5 0,'0'0'158'0,"0"0"-3"15,31-26-1-15,-31 26-3 0,0 0-5 0,0 0-11 16,34-11-3-16,-34 11-12 0,0 0-15 0,0 0-6 16,0 0-7-16,0 0-8 0,60 28-8 0,-60-28-1 15,18 24-8-15,-18-24-4 0,6 30 2 0,-6-30-4 16,2 32-3-16,-2-32-4 0,0 0 2 0,-20 55-4 16,7-35 1-16,-1 0 0 0,14-20 6 0,-25 23-8 15,25-23-3-15,-27 23-9 0,27-23 5 0,-29 15-6 16,29-15-5-16,-25 15-1 0,25-15-2 0,0 0-4 15,-35 7-6-15,35-7-15 0,0 0-31 0,0 0-38 16,0 0-52-16,0 0-54 0,0 0-41 0,-43-22-141 16,43 22-380-16,0 0 168 0</inkml:trace>
  <inkml:trace contextRef="#ctx0" brushRef="#br0" timeOffset="302150.2318">21039 4987 81 0,'0'0'79'15,"0"0"-16"-15,0 0-17 0,0 0-25 0,0 0-7 16,0 0-14-16,41-39-15 0,-41 39-34 0,0 0-51 15,0 0 23-15</inkml:trace>
  <inkml:trace contextRef="#ctx0" brushRef="#br0" timeOffset="302555.2305">21291 4902 112 0,'0'0'225'0,"0"0"-13"0,0 0-4 16,0 0-11-16,0 0-7 0,0 0-21 0,0 0-12 15,0 0-20-15,0 0-12 0,0 0-13 0,0 0-14 16,0 0-6-16,0 0-9 0,0 0-8 0,0 0-4 15,0 0 3-15,0 0-6 0,0 80-4 0,0-80 4 0,4 52-12 16,-4-23-1-16,0-29-13 16,3 69 2-16,1-45-1 0,-4-24 6 0,6 39 2 15,-6-39 6-15,8 34-8 0,-8-34 1 0,15 27-3 0,-15-27 2 16,14 22-2-16,-14-22-5 0,19 18 5 0,-19-18-1 0,0 0-12 16,39 6 2-16,-39-6-5 0,0 0-7 0,60-17 5 15,-35 7-2-15,-25 10-11 0,51-19 1 16,-26 11-7-16,-25 8 7 0,42-19-20 15,-24 12-15-15,-18 7-14 0,23-18-21 0,-23 18-26 0,0 0-36 0,16-22-42 16,-16 22-47-16,0 0-45 0,0 0-192 0,0 0-477 16,0 0 211-16</inkml:trace>
  <inkml:trace contextRef="#ctx0" brushRef="#br0" timeOffset="302737.3113">21318 5126 134 0,'0'0'250'0,"0"0"-6"0,0 0-5 16,0 0-24-16,0 0-14 0,0 0-16 0,0 0-24 16,68-55-17-16,-45 44-14 0,2 1-14 0,-25 10-12 15,45-25-12-15,-28 14-9 0,-17 11-20 0,31-16-42 16,-31 16-44-16,23-15-47 0,-23 15-32 0,0 0-29 16,12-23-26-16,-12 23-160 0,0 0-343 0,0 0 152 15</inkml:trace>
  <inkml:trace contextRef="#ctx0" brushRef="#br0" timeOffset="302896.1717">21275 4923 112 0,'0'0'148'16,"0"0"13"-16,0 0 21 0,0 0 8 0,0 0 10 15,0 0-14-15,0 0-17 0,0 0-16 0,0 0-10 16,0 0-14-16,0 0-16 0,0 0-6 0,0 0-17 16,0 0-5-16,0 0-10 0,43-65-7 0,-18 53-18 15,-25 12-24-15,50-17-31 0,-34 11-46 0,-16 6-39 16,46-14-37-16,-24 4-42 0,-22 10-156 0,36-7-350 15,-36 7 155-15</inkml:trace>
  <inkml:trace contextRef="#ctx0" brushRef="#br0" timeOffset="303421.0007">21616 4766 61 0,'0'0'200'0,"0"0"7"0,0 0-7 15,0 0-10-15,0 0-6 0,0 0-4 0,0 0-7 16,23 57-13-16,-23-57-7 0,12 43-11 0,-6-14-4 15,2-1-12-15,-1 1-15 0,-7-29 3 0,14 52-24 16,-4-27-8-16,-3-2-6 0,-7-23-5 0,14 40-11 16,-14-40-7-16,11 29-3 0,-11-29 4 0,12 21-14 15,-12-21-7-15,0 0-10 0,0 0-13 0,0 0-10 16,0 0-13-16,16 21-10 0,-16-21-14 0,0 0-1 16,0 0-3-16,0 0 8 0,0 0 1 0,0 0 4 15,0 0 3-15,-20-100 1 0,7 75 3 0,3-1 1 16,10 26 0-16,-25-67 3 0,15 42 6 0,2 3-1 15,8 22 13-15,-13-27 16 0,13 27 14 0,0 0 10 16,0 0-1-16,-8-27 6 0,8 27-12 0,0 0 2 16,0 0 2-16,0 0 8 0,0 0 0 0,0 0-1 15,0 0 0-15,0 0-6 0,89 48 3 0,-64-36-6 16,-1 2-4-16,5-5-1 0,-29-9-3 0,58 17 5 16,-33-8-12-16,2-2 2 0,-27-7-9 0,41 8-12 15,-41-8-19-15,0 0-22 0,31 1-35 0,-31-1-29 16,0 0-23-16,0 0-19 0,0 0-9 0,0 0-10 15,0 0 6-15,0 0 8 0,2-46 16 0,-2 46 18 16,0 0 7-16,-43-63 19 0,26 39 12 0,3-3 17 0,-3 3 30 16,-1-14 21-16,10 12 14 0,8 26 38 0,-15-46 17 15,15 46 26-15,-8-25 17 0,8 25 13 16,0 0 9-16,0 0 1 0,-4-28-6 0,4 28-11 16,0 0-10-16,0 0-6 0,0 0-3 0,0 0 7 0,0 0-19 15,0 0-5-15,0 0-13 0,49 87 1 0,-32-51-5 16,-5-10-10-16,7 13-7 0,-9-11-4 0,7 10-29 15,-9-12-36-15,-2 3-57 0,-6-29-60 16,8 49-67-16,-6-24-255 0,-2-25-508 0,-16 46 225 0</inkml:trace>
  <inkml:trace contextRef="#ctx0" brushRef="#br0" timeOffset="304265.4525">17974 5453 81 0,'-54'9'169'0,"54"-9"-14"15,-37 9-3-15,37-9-1 0,0 0-5 0,-38 10-7 16,38-10-3-16,0 0 2 0,0 0-2 0,0 0-9 16,0 0-8-16,0 0-9 0,0 0-7 0,0 0-11 15,0 0-8-15,0 0-10 0,0 0-4 0,145-30-5 16,-81 9-5-16,11-1 5 0,7-6 3 0,5 0 0 16,17-3 2-16,7-3 1 0,9-2-9 0,14 1-5 15,13-2-6-15,12-1-6 0,5-3-8 0,-5-3 1 16,14 0-18-16,7 0-5 0,0-3-2 0,6-4-2 15,4 1 2-15,0-2 1 0,-3-1-7 0,-14 1-2 16,-7 5 5-16,-9 3 12 0,-15 8 16 0,-11 4 3 16,-16 0-2-16,-13 0 1 0,-20 9-4 0,-11 2-1 15,-16 5-4-15,-24 5-2 0,-8 3-1 0,-23 8-6 16,25-7-8-16,-25 7-9 0,0 0 4 0,0 0-14 16,0 0-27-16,0 0-36 0,-99 26-48 0,41-7-42 15,-2-3-53-15,-2 4-19 0,-6 3-206 0,-3 3-473 16,1 1 209-16</inkml:trace>
  <inkml:trace contextRef="#ctx0" brushRef="#br0" timeOffset="305288.9517">17912 5576 14 0,'0'0'194'0,"0"0"4"0,0 0-5 15,-13-45 4-15,13 45 6 0,0 0-3 0,0 0 1 16,0 0-14-16,-12-23-21 0,12 23-15 0,0 0-17 0,0 0-16 16,0 0-7-16,0 0-13 0,0 0-6 0,0 0-8 15,-8 107-6-15,12-62-8 0,6 0-6 16,-4 3-8-16,7 1-4 0,-1 5-3 0,0 4-9 16,3 2 3-16,-3 6-6 0,3 5-4 0,-3 0-2 0,-2-3-3 15,-3 0 0-15,1 0-4 0,4-12-2 0,-5-1 0 16,1-6 0-16,0-4-3 0,0-5 2 0,1-14-9 15,-9-26 5-15,6 37-4 0,0-12 4 0,-6-25-6 16,8 27-1-16,-8-27 0 0,0 0-2 0,0 0-3 16,11 26 4-16,-11-26-1 0,0 0 2 0,0 0-2 15,0 0 0-15,0 0-1 0,0 0 0 0,0 0-1 16,0 0 4-16,0 0 1 0,0 0 2 0,0 0 6 16,0 0-7-16,0 0 0 0,0 0 2 0,0 0-5 15,0 0 2-15,0 0-3 0,0 0-3 0,0 0 5 16,0 0-3-16,0 0-3 0,0 0 3 0,0 0-6 15,0 0 4-15,0 0-3 0,0 0 0 0,0 0-1 16,0 0 1-16,0 0-1 0,0 0-1 0,0 0 2 16,0 0 1-16,0 0-2 0,0 0 3 0,20 19-2 15,-20-19-1-15,0 0 4 0,0 0 4 0,0 0-6 16,73-15 2-16,-73 15-1 0,74-26 1 16,-28 11-3-16,5-2 6 0,3-5-3 0,8-1-2 0,0 0 0 15,12-4 5-15,9-4-3 0,8-4-1 0,10 1-1 16,11-7 2-16,8 1-2 0,6 2-1 0,4-5 2 0,11 4-6 15,6-5 0-15,-11 6 3 0,2-2-2 16,-9 2 1-16,-7 1 1 0,-9 2 0 0,-7 3 3 0,-5 5 3 16,-12-3 3-16,-9 6 13 0,-1 2-1 0,-13 1 4 15,-8 1 8-15,-6 6-1 0,-21 3 7 0,-4 1-4 16,-5-3 9-16,-22 13 5 0,29-11 15 0,-29 11 1 16,0 0 2-16,0 0-10 0,0 0-1 0,25-14-14 15,-25 14-8-15,0 0 5 0,0 0-22 0,0 0-19 16,0 0-36-16,0 0-30 0,0 0-41 0,0 0-55 15,0 0-82-15,0 0-79 0,0 0-267 0,0 0-640 16,0 0 283-16</inkml:trace>
  <inkml:trace contextRef="#ctx0" brushRef="#br0" timeOffset="306214.9557">21790 4467 90 0,'0'0'149'0,"0"0"-7"16,0 0-3-16,0 0-12 0,0 0 2 0,0 0-4 16,0 0-7-16,0 0-6 0,0 0-12 0,0 0 8 0,0 0-6 15,0 0-13-15,0 0-3 0,0 0-10 16,0 0-6-16,0 0-2 0,0 0-2 0,66-38-5 16,-66 38-2-16,45-18-3 0,-20 8-3 0,-2 0 1 0,-23 10-1 15,51-16 4-15,-51 16 2 0,36-12-8 0,-36 12 8 16,26-11 3-16,-26 11 0 0,0 0 4 0,0 0-3 15,31-5-12-15,-31 5-8 0,0 0 3 16,0 0-10-16,0 0-1 0,0 0-2 0,0 0-1 0,0 0-1 16,0 0-2-16,0 0-4 0,0 0 6 0,0 0-6 15,21 35 3-15,-21-35 0 0,0 0 9 16,10 43 0-16,-5-18 1 0,-5-25 2 0,12 40-3 0,-2-14-1 16,-4 0 0-16,5 4-1 0,3 11 5 0,-5-14-7 15,5 15-5-15,-4-1 2 0,5 6 0 0,-1-3-6 16,-3 0 5-16,1 0-7 0,2-3 1 0,-5 0-6 15,-3-11 0-15,8 12-1 0,-5-13 1 0,-5 1 0 16,4-2-4-16,0 2 3 0,1-3-8 0,-9-27 11 16,10 50-6-16,-10-50 0 0,0 35 4 0,0-35-2 15,0 0 1-15,-6 43 5 0,6-43-1 0,-13 28-3 16,13-28 4-16,-31 30-7 0,4-13 1 0,-12 3 0 0,-8 1-5 16,3 1 2-16,-3-2-5 0,-7 1-2 15,-8-3 7-15,-2 3-4 0,0 3-5 0,-4-2 4 16,-7 1-4-16,-1 2-1 0,1 0-3 0,-3-3 1 0,1 6 3 15,3-7-3-15,6 3 2 0,-3-5 3 16,16 1-7-16,3-4 3 0,25-9-13 16,0 3-9-16,27-10-16 0,-33 7-14 0,33-7-19 0,0 0-30 15,-37 8-43-15,37-8-48 0,0 0-68 0,0 0-37 0,0 0-200 16,-29-30-537-16,29 30 238 0</inkml:trace>
  <inkml:trace contextRef="#ctx0" brushRef="#br0" timeOffset="310116.0548">15055 1661 132 0,'0'0'208'0,"0"0"-21"0,0 0-14 15,0 0-23-15,0 0-14 0,0 0-5 16,0 0 1-16,0 0-2 0,0 0 4 0,0 0-9 0,0 0-3 16,0 0 6-16,14 92-7 0,-10-65-2 0,-4-27-11 15,11 46-3-15,-11-46-8 0,12 27 0 0,-12-27 1 16,23 21-1-16,-23-21-4 0,27 7-3 0,-27-7-5 16,60-12-6-16,-13-6-9 0,1-10-9 15,6-6 0-15,-3-6-8 0,1-5 3 0,6-4 7 16,-7-6 5-16,3 1 11 0,4-4 8 0,-4 9-17 0,-2-3-6 15,-5-2 13-15,-4 7 8 0,1 2-15 0,-9 10 4 16,-14 12-14-16,-3 2-1 0,-5 9-8 0,-13 12 0 16,0 0-12-16,16-25 2 0,-16 25-15 0,0 0-6 15,0 0-22-15,0 0-29 0,0 0-28 16,0 0-3-16,0 0-48 0,0 0-54 0,0 0-55 16,0 0-54-16,-60 81-50 0,44-62-214 0,3 5-581 0,-1 0 257 15</inkml:trace>
  <inkml:trace contextRef="#ctx0" brushRef="#br0" timeOffset="312968.5127">28100 3653 23 0,'0'0'147'0,"0"0"-14"15,0 0-6-15,0 0-12 0,0 0 9 0,0 0 2 16,0 0-4-16,0 0 5 0,0 0 0 0,0 0-4 15,0 0-6-15,0 0-3 0,0 0-10 0,0 0-9 16,0 0-12-16,0 0-1 0,0 0-12 0,0 0-7 16,0 0-5-16,0 0-10 0,0 0-6 0,0 0-36 15,0 0-34-15,0 0-46 0,0 0-47 0,0 0-34 16,0 0-145-16,0 0-325 0,0 0 144 0</inkml:trace>
  <inkml:trace contextRef="#ctx0" brushRef="#br0" timeOffset="314387.1986">26815 10436 11 0,'0'0'169'0,"-46"-18"9"16,46 18 1-16,0 0-1 0,-27-10 3 0,27 10-10 15,0 0-4-15,0 0-11 0,0 0-10 0,0 0-7 0,-31-9-7 16,31 9-11-16,0 0-2 0,0 0-12 0,0 0-6 15,0 0-11-15,0 0-5 0,0 0-12 16,0 0-5-16,0 0-10 0,0 0-1 0,0 0-7 0,81-21-7 16,-31 10-2-16,-1-2 8 0,9-3 7 15,10 1 0-15,3-3 11 0,-3-4 3 0,17 4 7 0,5 0-1 16,14 3 5-16,7-3-4 0,1 2-1 0,2 1 3 16,8 4-18-16,-7-1-9 0,7 5-7 0,2 1-3 15,-2-4 2-15,-4-1-8 0,-10 5-4 0,3-2-6 16,-11-3 1-16,-5 0-3 0,-15 2-2 0,-1 0 2 15,-11 3 0-15,-8-1-10 0,-12 0-3 0,-20 7 2 16,-1-7 1-16,-27 7-7 0,0 0 7 0,31-6-3 16,-31 6-6-16,0 0-1 0,0 0 1 0,0 0 5 0,0 0 6 15,0 0-16-15,0 0 3 0,0 0-1 16,0 0-24-16,0 0 5 0,0 0-14 0,-126 26-17 16,99-15-17-16,-4-2-19 0,5 2-26 0,-24 3-35 0,21-7-42 15,-19 8-39-15,3-6-30 0,2-1-242 0,-5 2-538 16,0-4 239-16</inkml:trace>
  <inkml:trace contextRef="#ctx0" brushRef="#br0" timeOffset="314755.0503">27030 10259 104 0,'-58'5'217'0,"58"-5"8"15,-31 2-3-15,31-2-2 0,0 0 4 0,0 0-10 16,0 0-15-16,0 0-15 0,0 0-13 0,0 0-1 16,0 0-6-16,124 3-4 0,-56-10 12 0,4-2 3 0,17-1-6 15,6-1 15-15,9-3 0 0,7 2 0 0,3-4-4 16,-2 2-11-16,8 2-10 0,6-1-19 16,2 4-9-16,4-4-5 0,0 2-26 0,3 3-4 0,3 3-11 15,-1-5-6-15,-3 5-7 0,-2 1-10 0,-4 1-13 16,-8-1 4-16,-10-3-3 0,-11 0 6 0,-8 3 3 15,-12 3-5-15,-17-4-8 0,-4 0 9 0,-27 0-8 16,-7 4-9-16,-24 1 1 0,36-5-7 0,-36 5 1 16,0 0-2-16,0 0-8 0,0 0 1 0,0 0-3 15,0 0-5-15,0 0-4 0,0 0-18 0,0 0-19 16,0 0-29-16,0 0-30 0,-147 12-22 0,97-5-36 16,-10 0-31-16,0-1-34 0,-2-2-54 0,-4 4-52 0,-2-5-45 15,-4 2-301-15,-5-2-713 0,-2 1 315 16</inkml:trace>
  <inkml:trace contextRef="#ctx0" brushRef="#br0" timeOffset="315028.295">27263 10318 19 0,'-45'7'245'0,"22"-5"-17"16,23-2-7-16,0 0-7 0,-39 3 2 0,39-3-6 15,0 0-2-15,0 0-15 0,0 0 5 0,0 0-10 16,0 0-8-16,157-6-3 0,-77 0-2 0,11-2 3 15,2-3 0-15,11-2-4 0,9 1-12 0,3-4 7 16,2 0-12-16,8 1-18 0,2 1-10 0,7-2-11 16,-5 2-16-16,6 0-8 0,-1-1-8 15,-5 6-11-15,0 1-4 16,-4-3-2-16,-8 1-19 0,-8-1-2 0,-9 2 8 0,-16-2-19 0,-9 4-3 0,-14-4-4 0,-12 3-13 16,-23 3-22-16,-27 5-29 0,31-11-22 0,-31 11-44 15,0 0-31-15,0 0-27 0,0 0-39 0,0 0-45 16,0 0-36-16,0 0-35 0,-95-24-243 15,45 22-601-15,17 0 266 0</inkml:trace>
  <inkml:trace contextRef="#ctx0" brushRef="#br0" timeOffset="316763.5482">30161 8179 146 0,'0'0'210'0,"0"0"-12"0,0 0-5 15,0 0-6-15,0 0-8 0,0 0-9 0,0 0-6 16,0 0-4-16,-16-38-8 0,16 38-8 0,0 0-17 0,0 0-12 16,0 0-14-16,0 0-9 0,0 0 0 0,0 0 17 15,0 0-5-15,0 0 4 0,0 0-4 16,-19 71-1-16,19-71 1 0,-2 50-1 0,-2-25-9 16,4-25 6-16,-4 48-10 0,4-48 5 0,4 41-10 15,-4-41-6-15,0 0 7 0,14 31 0 0,-14-31-9 16,23 12 0-16,-23-12-9 0,54-6-3 0,-11-8 3 0,3-7-23 15,-5-1 8-15,3-2-11 0,3-6-1 0,-3-4-6 16,3 0-5-16,-1 2-6 0,-5 2 9 0,-8 1-1 16,-10 11-1-16,-3 1 3 0,-20 17-7 0,23-23-2 15,-23 23-2-15,19-15-3 0,-19 15 4 0,0 0-3 16,0 0-5-16,0 0-7 0,0 0-40 0,0 0-34 16,0 0-27-16,0 0-28 0,0 0-29 15,0 0-36-15,0 0-34 0,0 0-38 0,0 0-21 0,0 0-37 16,-75 49-201-16,51-31-557 0,1 2 248 0</inkml:trace>
  <inkml:trace contextRef="#ctx0" brushRef="#br0" timeOffset="317144.3893">30062 8341 92 0,'0'0'181'16,"0"0"0"-16,0 0 1 0,0 0-1 0,0 0-8 0,10-50-8 16,-10 50-14-16,0 0-15 0,0 0-8 0,0 0 19 15,0 0-1-15,0 0 5 0,0 0 6 0,0 0-14 16,0 0-8-16,0 0-8 0,0 0 2 0,23 94-13 16,-23-94-3-16,6 31-6 0,-6-31-13 15,15 28 6-15,-15-28-9 0,18 21-9 16,-18-21-5-16,36 8-3 0,-36-8-4 0,58-4-5 0,-11-9-6 0,1-3 6 15,-3-9-18-15,7-5-5 0,-3-2 12 0,-5 0 2 16,-1 1 6-16,3 0 3 0,-9 2-5 0,2-1 13 16,-14 12-9-16,-2 1 3 0,-3 2-18 0,-20 15-4 15,27-19-2-15,-27 19-4 0,0 0-3 0,19-18-1 16,-19 18-7-16,0 0-1 0,0 0-6 0,0 0-14 0,0 0-15 16,0 0-24-16,0 0-36 0,0 0-29 15,0 0-35-15,0 0-48 0,0 0-54 0,-62 60-52 16,62-60-40-16,-37 38-237 0,18-15-609 0,-2 0 270 15</inkml:trace>
  <inkml:trace contextRef="#ctx0" brushRef="#br0" timeOffset="321146.8638">28791 3489 87 0,'0'0'160'0,"0"0"-22"0,0 0-14 0,0 0-17 15,0 0-6-15,0 0-32 0,0 0-29 0,0 0-47 16,0 0-50-16,0 0-70 0,0 0-139 0,0 0 62 15</inkml:trace>
  <inkml:trace contextRef="#ctx0" brushRef="#br0" timeOffset="321368.2169">28787 3522 81 0,'0'0'245'0,"0"0"-2"16,0 0-25-16,0 0-19 0,0 0-22 0,0 0-21 16,0 0-17-16,0 0-12 0,0 0-15 0,0 0-24 15,0 0-32-15,0 0-26 0,0 0-26 0,0 0-18 16,0 0-24-16,0 0-24 0,0 0-16 0,0 0-37 16,0 0-147-16,0 0-283 0,0 0 126 0</inkml:trace>
  <inkml:trace contextRef="#ctx0" brushRef="#br0" timeOffset="321938.5284">28706 9279 202 0,'0'0'416'16,"0"0"-47"-16,0 0-41 0,0 0-25 0,0 0-32 15,0 0-26-15,0 0-29 0,0 0-21 0,0 0-27 0,0 0-53 16,0 0-68-16,0 0-73 0,0 0-83 16,0 0-80-16,0 0-237 0,0 0-460 0,0 0 203 15</inkml:trace>
  <inkml:trace contextRef="#ctx0" brushRef="#br0" timeOffset="322122.3253">28710 9352 157 0,'0'0'465'0,"0"0"-50"0,0 0-42 0,0 0-38 15,0 0-36-15,0 0-14 0,0 0-23 0,0 0-29 0,0 0-26 16,0 0-54-16,0 0-57 0,0 0-57 0,0 0-70 16,0 0-67-16,0 0-74 0,0 0-49 0,0 0-246 15,0 0-505-15,0 0 224 0</inkml:trace>
  <inkml:trace contextRef="#ctx0" brushRef="#br0" timeOffset="322263.4109">28650 9378 115 0,'0'0'150'0,"0"0"-10"0,0 0-19 0,0 0-26 0,0 0-32 15,0 0-35-15,0 0-37 0,0 0-43 16,0 0-57-16,0 0-118 0,0 0 53 0</inkml:trace>
  <inkml:trace contextRef="#ctx0" brushRef="#br0" timeOffset="322615.9426">28597 9348 50 0,'0'0'36'0,"0"0"-6"16,0 0-20-16,0 0-18 0,0 0-12 0,0 0-22 15,0 0 11-15</inkml:trace>
  <inkml:trace contextRef="#ctx0" brushRef="#br0" timeOffset="333801.8419">31842 5538 96 0,'0'0'82'0,"0"0"6"16,0 0-3-16,0 0-1 0,0 0-3 0,0 0 14 15,0 0-3-15,0 0-1 0,0 0-4 0,0 0 4 16,0 0-2-16,0 0 7 0,0 0-8 0,0 0 1 16,0 0-9-16,0 0-1 0,0 0-4 0,0 0-2 15,0 0-5-15,0 0-5 0,0 0-2 0,0 0 0 16,0 0-6-16,0 0-4 0,0 0-4 0,0 0 0 15,0 0-4-15,0 0-3 0,0 0-1 0,0 0 3 0,0 0-8 16,0 0 5-16,0 0-4 0,0 0-2 0,0 0 3 16,0 0-2-16,0 0 2 0,0 0-4 15,0 0-2-15,0 0 1 0,0 0 3 0,0 0-3 16,0 0 0-16,0 0-3 0,0 0-5 0,0 0 2 16,0 0-2-16,0 0-3 0,0 0-2 0,0 0 0 15,0 0-1-15,0 0-4 0,0 0 1 0,0 0-2 0,0 0-10 16,0 0-9-16,0 0-17 0,0 0-19 15,0 0-24-15,0 0-32 0,0 0-52 0,0 0-40 16,0 0-197-16,0 0-420 0,0 0 186 0</inkml:trace>
  <inkml:trace contextRef="#ctx0" brushRef="#br0" timeOffset="338429.517">27716 6995 154 0,'-2'-67'248'0,"2"67"10"0,8-38 1 0,-8 38-13 15,8-33-4-15,-8 33-24 0,15-27-10 0,-15 27-20 0,0 0-18 16,12-22-10-16,-12 22-11 0,0 0-9 0,0 0 9 15,46 0-7-15,-46 0 0 0,58 43-12 0,-21-11 2 16,2 5 0-16,-2 0-4 0,-2 7-2 0,1 2-3 16,5 4-5-16,2 7 8 0,3-3-8 0,3 3 0 15,1-3 7-15,0 2-11 0,3 0-8 0,1 0-12 0,0-7-6 16,-4 8-9-16,-1 1 0 0,5-3-11 16,0-3-7-16,-9 3-4 0,1-6-10 0,-7 1-9 15,2-3-12-15,-6-3-14 0,-2 1-16 0,-4-2-25 16,-4-3-26-16,0-7-18 0,-11-8-31 0,5-3-34 0,-19-22-22 15,15 28-18-15,-15-28-24 0,10 23-25 0,-10-23-21 16,0 0-25-16,0 0-29 0,0 0-253 0,0 0-600 16,0 0 266-16</inkml:trace>
  <inkml:trace contextRef="#ctx0" brushRef="#br0" timeOffset="338695.5454">29035 6990 24 0,'0'0'285'0,"0"0"-25"0,0 0-8 0,0 0-3 16,0 0 2-16,-97 48-9 0,68 3-14 0,-9 11-15 15,3 11-6-15,-10 5-11 0,-1 14-16 0,-1 8-10 16,-7 12 1-16,-2 11-9 0,-2 7-11 0,-2 0-2 16,-2 6-21-16,0-2-12 0,5 3-11 0,1-4-7 15,-2-3-13-15,8-9-14 0,7-3-9 0,-3-6-15 16,9-13-7-16,2-15-12 0,12-9-8 0,3-5-9 0,5-17-21 15,3-3-16-15,6-8-18 0,1-16-34 16,5-26-37-16,-4 39-43 0,4-39-53 0,0 0-45 16,0 0-63-16,0 0-179 0,0 0-539 0,0 0 239 0</inkml:trace>
  <inkml:trace contextRef="#ctx0" brushRef="#br0" timeOffset="342878.9658">28171 5811 42 0,'0'0'177'16,"0"0"-5"-16,-9-45 3 0,9 45-1 0,0 0 8 15,0 0-5-15,-4-40-1 0,4 40-10 16,0 0 3-16,0 0-2 0,0 0-10 0,0 0-13 0,0 0-18 16,0 0-11-16,0 0-13 0,0 0-3 0,0 0 18 15,0 0-2-15,0 0-6 0,0 0 0 0,73 96-5 16,-61-70-14-16,7 12 1 0,-7-11-16 16,11 10 4-16,-9-13-8 0,3 0-3 0,10 8-11 0,-9-10 3 15,5-4-13-15,-2 0 5 0,-1 0-9 0,1-4 10 16,-21-14-4-16,54 16-1 0,-25-14 3 0,-29-2-11 15,74-10 3-15,-41 2-5 0,11-9-4 0,-3-4 5 16,-2-8-9-16,-8-2 3 0,-4-4-4 0,-2 0-3 16,-9 11-7-16,-5 2-4 0,-11 22-13 0,16-33 0 15,-16 33-17-15,13-30-15 0,-13 30-8 0,0 0-22 16,6-26-18-16,-6 26-25 0,0 0-30 0,0 0-36 16,0 0-34-16,0 0-24 0,0 0-17 0,0 0-13 15,0 0-211-15,0 0-505 0,0 0 225 0</inkml:trace>
  <inkml:trace contextRef="#ctx0" brushRef="#br0" timeOffset="343306.133">28243 6260 30 0,'0'0'161'0,"0"0"-1"15,0 0 0-15,0 0 1 0,0 0-2 0,0 0-8 16,0 0-3-16,0 0 5 0,0 0 2 0,0 0 2 15,0 0 8-15,0 0 7 0,0 0-4 0,0 0-2 16,68 63-5-16,-55-42-2 0,1 3-9 31,-6 1-10-31,7-2 7 0,-15-23-9 0,21 54-12 0,-11-31-10 0,2-2 0 0,-12-21-12 0,15 29-11 0,-15-29-5 16,27 24-10-16,-27-24-7 0,35 13-6 0,-35-13-1 16,60-5-12-16,-60 5 6 0,74-29-9 0,-37 3-14 15,3-1-1-15,-7-7 0 0,-17 12-14 0,11-10-14 16,-12 10-21-16,-7 1-21 0,-8 21-32 0,8-31-31 15,-8 31-50-15,0 0-51 0,0 0-56 0,0 0-66 16,-8-42-216-16,8 42-583 0,0 0 259 16</inkml:trace>
  <inkml:trace contextRef="#ctx0" brushRef="#br0" timeOffset="345524.9028">31081 5942 134 0,'0'0'207'0,"0"0"-2"15,11-49-5-15,-11 49-8 0,0 0-1 0,0 0-20 0,0 0-4 16,0 0-9-16,8-30-7 0,-8 30-4 0,0 0-4 15,0 0-6-15,0 0-1 0,0 0-6 16,0 0-1-16,0 0-4 0,0 0-4 0,0 0-4 16,0 0-1-16,0 0-1 0,0 0-1 0,0 0-10 0,0 0-8 15,0 0 2-15,0 0-19 0,0 0 0 0,10-26-12 16,-10 26-5-16,0 0 2 0,0 0-16 0,0 0 6 16,0 0-14-16,0 0-10 0,0 0 5 0,0 0-5 15,0 0 5-15,0 0-5 0,0 0-5 0,0 0-6 16,0 0-9-16,0 0 6 0,0 0-3 0,0 0-3 15,0 0-3-15,0 0-1 0,0 0-2 0,0 0 3 16,0 0-7-16,0 0 4 0,0 0-7 0,0 0-5 16,0 0 5-16,0 0 3 0,0 0 0 0,0 0-10 15,0 0 6-15,0 0 4 0,0 0-1 0,0 0-4 16,0 0 4-16,0 0 8 0,0 0 0 0,0 0-7 16,0 0-4-16,0 0 0 0,0 0-3 0,0 0-2 15,0 0 3-15,0 0 3 0,0 0-3 0,0 0-2 16,0 0 8-16,0 0-1 0,0 0 0 0,0 0-1 15,0 0-2-15,0 0 10 0,0 0-8 0,0 0-10 16,0 0 14-16,0 0 0 0,0 0-2 0,0 0-4 16,0 0 5-16,0 0-2 0,0 0 1 0,0 0-3 15,0 0 0-15,0 0-3 0,0 0-10 0,0 0-4 16,0 0-7-16,0 0-9 0,0 0-15 0,0 0-11 16,0 0-16-16,0 0-5 0,0 0-24 0,0 0-25 15,0 0-20-15,0 0-10 0,0 0-15 0,0 0-21 16,0 0-12-16,0 0-3 0,0 0-4 0,0 0-174 15,0 0-422-15,0 0 187 0</inkml:trace>
  <inkml:trace contextRef="#ctx0" brushRef="#br0" timeOffset="346159.8954">31110 5837 102 0,'0'0'166'0,"0"0"-1"16,0 0-4-16,0 0-2 0,0 0-6 0,0 0-8 15,0 0-5-15,0 0-2 0,0 0-6 0,0 0-2 16,0 0-5-16,0 0-10 0,0 0-1 0,0 0-6 16,0 0-8-16,0 0-10 0,0 0 0 15,0 0-8-15,0 0-6 0,0 0 0 0,0 0-4 0,0 0-8 16,0 0-5-16,0 0-3 0,0 0-1 0,62 19 1 15,-62-19 7-15,58-8-3 0,-29 3 1 16,-29 5 7-16,56-12-15 0,-29 7 0 0,-27 5-7 0,41-15-3 16,-41 15-3-16,31-8-2 0,-31 8 1 0,0 0 5 15,0 0 7-15,29-13 7 0,-29 13-10 0,0 0-3 16,0 0-3-16,0 0 0 0,0 0-7 0,0 0-14 16,0 0 6-16,0 0 1 0,0 0-9 0,0 0-1 15,-99-8-6-15,99 8 0 0,-54 13 2 0,54-13 1 16,-50 18-6-16,28-9 1 0,-3 4-2 0,25-13-4 15,-35 25-3-15,18-14 2 0,17-11 4 0,-33 26-3 16,33-26 3-16,-23 22-4 0,23-22 2 0,-16 26 1 16,16-26-14-16,-6 25 7 0,6-25 7 0,0 0-6 15,0 39 6-15,0-39-5 0,0 0 3 0,0 0-1 16,22 39-3-16,-22-39 15 0,0 0-12 16,25 20 0-16,-25-20 3 0,0 0 1 0,37 9-3 0,-37-9 1 15,0 0-2-15,44-5 2 0,-44 5-5 0,43-14 0 16,-43 14 2-16,42-16 4 0,-42 16 6 0,33-11-15 15,-33 11-3-15,31-6 0 0,-31 6-2 0,0 0-3 0,47 6 0 16,-47-6 1-16,27 19-3 0,-27-19-7 0,21 27 17 16,-21-27-8-16,4 32 14 0,-4-32-14 15,-4 48 18-15,4-48-10 0,-21 50 7 0,9-25 9 16,-7-1 13-16,0-5-3 0,-1 2 2 0,-5-2 4 0,0 0 1 16,-10 7-9-16,12-11-2 0,1-2-1 15,22-13-4-15,-38 12-14 0,38-12-12 0,-29 5-15 0,29-5-33 16,0 0-25-16,0 0-45 0,-51-18-48 15,38-3-57-15,13 21-42 0,-12-48-271 0,10 22-593 16,2 26 263-16</inkml:trace>
  <inkml:trace contextRef="#ctx0" brushRef="#br0" timeOffset="346543.4155">31284 5626 189 0,'0'0'233'0,"0"0"-16"15,0 0-17-15,-15-42-14 0,15 42-15 0,0 0-12 16,0 0-14-16,0 0-12 0,0 0-10 0,-18-17-15 15,18 17-9-15,0 0-13 0,0 0-7 0,0 0-6 16,0 0-6-16,0 0-8 0,0 0-6 0,0 0 0 0,-21-17-3 16,21 17 5-16,0 0 3 0,0 0 12 15,0 0-8-15,0 0 1 0,0 0-9 0,0 0-2 16,0 0-4-16,0 0-3 0,0 0-9 0,0 0 9 16,0 0-15-16,0 0-3 0,0 0-5 0,0 0-1 0,0 0-15 15,0 0-10-15,0 0-19 0,0 0-12 16,0 0-32-16,-8-30-16 0,8 30-12 0,0 0-16 15,0 0-13-15,0 0-22 0,0 0-8 0,0 0-33 16,0 0-171-16,0 0-389 0,0 0 172 0</inkml:trace>
  <inkml:trace contextRef="#ctx0" brushRef="#br0" timeOffset="348787.1508">31251 5788 62 0,'0'0'131'0,"0"0"-1"16,0 0-2-16,0 0-2 0,0 0-2 0,0 0-3 16,-2-53-4-16,2 53 5 0,0 0 1 0,0 0-3 0,0 0 6 15,-23-27-13-15,23 27-13 0,0 0 6 0,-27-16-3 16,27 16-4-16,-31-4-3 0,31 4-4 15,-50 3 0-15,50-3-8 0,-60 19-2 0,17 4-2 16,2 4 2-16,-1 6 4 0,3 2 1 0,4 12-7 16,2-1 8-16,4 3 0 0,0 16-5 15,8 1 0-15,3-1-13 0,7-2-3 0,9-4-7 0,0 2-7 16,11 0 12-16,9-7-15 0,5-4-10 0,8-11-4 16,8-7 0-16,9-5-4 0,10-9-4 0,-1-4-3 0,1-8 1 15,4-4-1-15,-2-8 0 0,0-12-3 16,0-4 9-16,-2-9 18 0,-4-2 12 0,-5-7 41 15,1-3 23-15,-2-4 12 0,-5 1-2 0,-10-10 0 16,-4 0-9-16,-6-4-7 0,-5-2-13 0,-9-1-15 0,-3 3-7 16,-8-3-11-16,-2 1 1 0,-11 5-15 0,3 2 21 15,-3 7-11-15,-3 10-10 0,3 14-8 0,-18-5-6 16,10 12-14-16,-1 3-9 0,-5 6-16 0,29 8-8 16,-62-6-18-16,12 9-10 0,5 3-12 0,11 2-24 15,3 3-29-15,-8 9-30 0,12-6-21 0,3 4-25 16,1-1-19-16,0 2-31 0,23-19-26 0,-31 38-34 15,23-25-34-15,8-13-26 0,-15 28-225 0,15-28-612 16,0 0 271-16</inkml:trace>
  <inkml:trace contextRef="#ctx0" brushRef="#br0" timeOffset="351689.0606">29487 10189 284 0,'0'0'527'0,"0"0"-46"0,0 0-39 16,0 0-21-16,0 0-2 0,0 0 0 0,-22 44-3 0,22-44-16 15,0 0-22-15,0 0-35 0,0 0-17 0,0 0-47 16,0 0-34-16,0 0-17 0,0 0-25 0,0 0-27 16,0 0-10-16,0 0-17 0,0 0-14 0,0 0-11 15,0 0-21-15,0 0-4 0,0 0-18 0,0 0-13 16,0 0-9-16,37 23-13 0,-37-23-4 0,0 0-9 16,0 0-2-16,0 0-12 0,0 0-3 0,25 11-3 15,-25-11-16-15,0 0-6 0,0 0-11 0,0 0-8 16,0 0-20-16,0 0-16 0,0 0-20 15,0 0-23-15,0 0-25 0,0 0-32 0,0 0-30 0,0 0-26 16,10 24-30-16,-10-24-35 0,0 0-50 0,0 0-53 16,0 0-53-16,0 0-293 0,0 0-794 0,0 0 352 15</inkml:trace>
  <inkml:trace contextRef="#ctx0" brushRef="#br0" timeOffset="354898.4403">28669 3742 112 0,'0'0'146'0,"0"0"-13"0,0 0-6 0,0 0-29 0,0 0-32 16,0 0-41-16,0 0-52 0,0 0-87 0,0 0-123 15,0 0 55-15</inkml:trace>
  <inkml:trace contextRef="#ctx0" brushRef="#br0" timeOffset="364332.8792">17486 2440 112 0,'0'0'138'0,"0"0"-6"15,0 0-5-15,0 0 3 0,0 0-9 0,0 0 1 16,0 0-8-16,0 0-1 0,0 0-6 15,0 0 2-15,0 0-2 0,0 0-2 0,0 0-4 16,0 0-4-16,0 0 3 0,0 0-5 0,0 0 2 16,0 0-10-16,0 0-2 0,0 0-7 0,0 0-4 15,0 0-5-15,0 0 0 0,0 0-12 0,0 0-1 16,0 0-6-16,0 0-6 0,0 0-1 0,0 0-3 16,0 0-4-16,0 0-3 0,0 0-2 0,0 0-2 15,0 0-1-15,0 0 2 0,0 0-4 0,0 0 2 0,0 0-23 16,0 0 4-16,0 0 8 0,0 0-4 0,0 0-2 15,0 0 4-15,0 0-5 0,0 0 4 0,0 0-3 16,0 0 2-16,0 0-3 0,0 0 1 0,0 0 0 16,0 0-2-16,80 29 2 0,-80-29 0 0,0 0-1 15,42 3-4-15,-42-3 4 0,31 5 0 0,-31-5 1 16,0 0 7-16,51 4-5 0,-51-4 2 0,0 0-3 16,48-3 12-16,-48 3-13 0,0 0 5 0,50 1-3 15,-50-1-2-15,0 0-3 0,45 3 1 16,-45-3-4-16,29 0 6 0,-29 0-5 0,0 0-5 0,43 6 6 15,-43-6-2-15,0 0 0 0,48 5 0 0,-48-5 1 16,31 1-3-16,-31-1 3 0,0 0-4 0,45 3 1 16,-45-3 2-16,52-2 0 0,-52 2-1 0,44-1-2 15,-44 1 1-15,49 0-2 0,-49 0 1 16,39 0 2-16,-39 0 1 0,46-2-4 0,-46 2 3 0,47-2-1 16,-47 2-3-16,38-3 3 0,-38 3-3 0,45-3 0 15,-45 3 4-15,44 0-2 0,-44 0 1 0,43-3-1 16,-43 3-4-16,45-2 4 0,-45 2 8 0,46-3-8 15,-46 3 1-15,37 1-1 0,-37-1-4 0,35-5 5 16,-35 5-4-16,0 0 1 0,54-1-1 0,-54 1 8 16,33-3-5-16,-33 3-4 0,0 0 5 0,56-1-2 15,-56 1 2-15,37 0 6 0,-37 0 14 16,54-5-5-16,-54 5 0 0,47-1 0 0,-47 1-5 0,44-1-4 16,-15-4 8-16,-29 5-5 0,58-3-1 15,-29 2 1-15,-29 1-2 0,45 3 2 0,-45-3-5 0,48-6 1 16,-48 6-4-16,51-3 2 0,-51 3 2 15,37-1-2-15,-37 1-1 0,38-4 1 0,-38 4-4 0,0 0 2 16,51-1-4-16,-51 1-1 0,0 0 8 16,46 0-4-16,-46 0 1 0,35-1-1 0,-35 1-6 0,0 0 1 15,56 1 9-15,-56-1 7 0,37-1-13 0,-37 1 2 16,37 0-3-16,-37 0 0 0,0 0 0 0,54 4 6 16,-54-4-3-16,35 2 0 0,-35-2 0 0,37 0-1 15,-37 0 0-15,0 0-3 0,44 4 0 0,-44-4 3 16,0 0-4-16,47 3 3 0,-47-3 2 0,0 0-1 15,33 3 1-15,-33-3 0 0,0 0-11 16,0 0 6-16,44 2 5 0,-44-2 0 0,0 0-5 0,0 0-2 16,45 2 7-16,-45-2-2 0,31 4 2 0,-31-4-4 15,0 0 2-15,42 4-3 0,-42-4 7 0,0 0-1 16,49 2 0-16,-49-2-1 0,33 3 0 0,-33-3 0 16,0 0-6-16,52-3 1 0,-52 3 1 0,0 0 4 15,45 3-3-15,-45-3-2 0,0 0 0 0,40 3 1 16,-40-3 0-16,0 0 4 0,35 0-3 0,-35 0 3 15,0 0 0-15,0 0 6 0,39 0-9 0,-39 0 3 16,0 0-1-16,0 0 2 0,43-1-7 0,-43 1 0 16,0 0 4-16,0 0 2 0,40 2-6 0,-40-2 8 15,0 0-2-15,0 0 8 0,45 2-6 0,-45-2 1 16,0 0-4-16,0 0 6 0,0 0 6 0,0 0-4 16,35 0 4-16,-35 0 2 0,0 0-3 15,0 0-4-15,0 0 14 0,0 0-15 0,0 0 0 0,0 0-1 16,0 0 3-16,40 4-2 0,-40-4-7 0,0 0 7 15,0 0-8-15,0 0 6 0,0 0 13 0,37 1-13 16,-37-1 6-16,0 0 7 0,0 0-4 0,37 3 2 0,-37-3 2 16,0 0-13-16,37 2 14 0,-37-2-4 15,0 0-2-15,52 2 0 0,-52-2 4 0,0 0-3 16,37 1 3-16,-37-1-7 0,0 0 1 0,0 0-3 16,0 0 5-16,37 2 1 0,-37-2 3 0,0 0 1 15,0 0-3-15,0 0 1 0,0 0 12 0,0 0-8 16,0 0 7-16,0 0-6 0,0 0-5 0,0 0-4 15,0 0 2-15,0 0-1 0,0 0 1 0,0 0-4 16,0 0-11-16,0 0-16 0,0 0-25 0,0 0-20 16,0 0-29-16,0 0-33 0,0 0-41 0,0 0-58 0,0 0-53 15,0 0-57-15,0 0-217 0,0 0-595 16,0 0 263-16</inkml:trace>
  <inkml:trace contextRef="#ctx0" brushRef="#br0" timeOffset="364781.1442">20347 2298 20 0,'0'0'252'16,"0"0"-6"-16,0 0-12 0,0 0-4 0,-25-29-6 0,25 29-13 16,0 0-8-16,0 0-8 0,0 0-4 0,0 0-4 15,0 0-8-15,0 0-12 0,0 0-5 0,0 0-9 16,0 0-10-16,0 0-10 0,-19-19-14 0,19 19-11 15,0 0-3-15,0 0-18 0,0 0 3 0,0 0-4 16,0 0-13-16,0 0-5 0,0 0-4 0,0 0-10 16,0 0-10-16,0 0 8 0,0 0-11 0,97 34 4 15,-70-24-5-15,2 0-9 0,-29-10 6 16,58 17-16-16,-14-3 0 0,-16-4 14 0,-1 3-10 0,2-2-10 16,0 1 4-16,0-1-3 0,-2 2 1 15,-2 1-5-15,-25-14 1 0,41 31-3 0,-20-16-2 16,-21-15-6-16,21 25 9 0,-21-25 0 0,8 31 7 15,-8-31 16-15,-8 42 14 0,8-42 5 0,-34 50 14 0,-5-16 5 16,-2 1 13-16,-7-4 1 0,3-5 4 0,-5-1 9 16,3-1 7-16,-1-1-5 0,1-2-5 0,5-1-6 15,15-7-11-15,-10 10-3 0,16-12-9 0,21-11-7 16,-24 13-7-16,24-13-9 0,0 0-15 0,-27 11-16 16,27-11-11-16,0 0-18 0,0 0-15 0,0 0-16 15,0 0-19-15,0 0-20 0,0 0-68 0,0 0-42 16,0 0-43-16,0 0-40 0,0 0-60 0,0 0-50 15,0 0-301-15,0 0-747 0,0 0 331 0</inkml:trace>
  <inkml:trace contextRef="#ctx0" brushRef="#br0" timeOffset="369904.2145">27205 10211 135 0,'0'0'205'15,"0"0"-8"-15,0 0 1 0,0 0-5 0,0 0-7 0,0 0-17 16,0 0-13-16,0 0-10 0,0 0-17 0,0 0-10 16,0 0-15-16,0 0-7 0,0 0 3 0,0 0-2 15,0 0-10-15,0 0-10 0,0 0-5 0,0 0-6 16,0 0-6-16,50 16-8 0,-50-16-6 0,0 0-5 15,35 0-1-15,-35 0-7 0,0 0-2 0,64-12-3 16,-37 8-3-16,-27 4-4 0,58-8 1 0,-58 8-4 16,35-8 1-16,-35 8-5 0,37-5 1 0,-37 5-5 15,0 0 1-15,0 0-6 0,40-1 2 0,-40 1 2 16,0 0-3-16,0 0 2 0,0 0-3 0,0 0-2 16,0 0 5-16,0 0-6 0,0 0 3 0,0 0-3 15,0 0-2-15,0 0-16 0,0 0-20 0,0 0-23 0,0 0-39 16,0 0-44-16,0 0-45 0,0 0-49 0,0 0-156 15,0 0-425-15,0 0 188 0</inkml:trace>
  <inkml:trace contextRef="#ctx0" brushRef="#br0" timeOffset="370688.4694">28431 3900 52 0,'0'0'72'0,"0"0"9"16,0 0-19-16,0 0-4 0,0 0-9 0,0 0-39 16,0 0-74-16,0 0-70 0,0 0 31 0</inkml:trace>
  <inkml:trace contextRef="#ctx0" brushRef="#br0" timeOffset="372871.8831">27489 9941 194 0,'0'0'265'0,"0"0"-8"0,0 0-11 0,0 0-15 0,0 0-9 15,0 0-29-15,0 0-17 0,0 0-18 0,0 0-17 16,0 0-16-16,0 0-30 0,0 0-38 16,0 0-44-16,0 0-52 0,0 0-52 0,0 0-60 0,0 0-198 15,0 0-378-15,0 0 168 0</inkml:trace>
  <inkml:trace contextRef="#ctx0" brushRef="#br0" timeOffset="373034.1914">27561 9990 233 0,'0'0'332'0,"0"0"-34"0,0 0-31 0,0 0-25 0,0 0-18 15,0 0-21-15,0 0-20 0,0 0-19 0,0 0-29 16,0 0-49-16,0 0-68 0,0 0-77 0,-50-47-86 15,50 47-219-15,0 0-394 0,50-73 174 0</inkml:trace>
  <inkml:trace contextRef="#ctx0" brushRef="#br0" timeOffset="373580.0774">28189 4254 65 0,'0'0'93'0,"0"0"-15"0,0 0-34 15,0 0-32-15,0 0-61 0,0 0-53 0,0 0 24 0</inkml:trace>
  <inkml:trace contextRef="#ctx0" brushRef="#br0" timeOffset="373863.7908">28270 4274 152 0,'0'0'185'0,"0"0"-18"0,0 0-20 0,0 0-6 16,0 0-19-16,0 0-14 0,0 0-10 0,0 0-5 0,0 0-19 16,0 0-4-16,0 0-8 0,0 0-7 15,0 0-17-15,0 0-22 0,0 0-10 0,0 0-22 16,0 0-14-16,0 0-26 0,0 0-5 0,0 0 1 15,0 0 5-15,0 0-2 0,0 0 1 0,0 0 0 0,0 0 1 16,0 0 8-16,0 0 6 0,0 0 0 0,0 0 3 16,0 0 6-16,0 0 3 0,0 0 5 0,0 0 0 15,0 0 2-15,0 0 3 0,0 0-3 16,0 0 10-16,0 0-4 0,0 0-6 0,0 0-4 16,0 0-15-16,0 0-15 0,0 0-31 0,0 0-94 0,0 0 42 15</inkml:trace>
  <inkml:trace contextRef="#ctx0" brushRef="#br0" timeOffset="374510.6142">27489 9791 101 0,'0'0'107'0,"0"0"-12"15,0 0-13-15,0 0-12 0,0 0-5 0,0 0-5 16,0 0-5-16,0 0-15 0,0 0 4 0,0 0-6 16,0 0-4-16,0 0 6 0,0 0-16 0,0 0-7 15,0 0-21-15,0 0-9 0,0 0-34 0,0 0-88 0,0 0-146 16,0 0 65-16</inkml:trace>
  <inkml:trace contextRef="#ctx0" brushRef="#br0" timeOffset="374656.5534">27404 9916 2 0,'0'0'169'0,"0"0"-12"15,0 0-12-15,0 0-19 0,0 0-8 0,0 0-12 16,0 0-30-16,0 0-27 0,0 0-43 0,0 0-34 15,0 0-127-15,0 0-167 0,0 0 74 0</inkml:trace>
  <inkml:trace contextRef="#ctx0" brushRef="#br0" timeOffset="375521.424">26478 9386 40 0,'0'0'122'0,"0"0"-6"0,0 0 17 16,0 0-4-16,0 0 4 0,0 0-1 0,0 0 3 0,0-52-5 15,0 52-12-15,0 0-7 0,0 0 11 0,0 0 8 16,0 0-3-16,0 0-4 0,0 0 7 16,0 0 3-16,-4 136-6 0,8-88 0 0,0 6-5 15,0 1-5-15,0 1-8 0,-4-2-6 0,0 7-11 0,0 1-6 16,-8 1-12-16,0-3-6 0,-7 2-12 0,-1-1 5 15,-3-6-11-15,0 1-4 0,-3-7-6 0,-1-6-7 16,0-4-1-16,7-15-1 0,1-2-3 0,-1-3 0 16,16-19-3-16,-27 17-11 0,27-17 4 0,0 0-2 15,-42 3-6-15,42-3-12 0,-31-34-14 0,9-5-8 16,3-2-6-16,7-1-2 0,5-2 2 0,7 15 3 16,0-11 3-16,0 40 1 0,7-43 1 0,-7 43 6 15,4-27-3-15,-4 27 8 0,0 0-2 0,0 0 2 16,12-25-3-16,-12 25 9 0,0 0-4 0,0 0 3 0,0 0-5 15,46 54 7-15,-24-18-1 0,-7 2 6 0,6 3-4 16,-7 4 1-16,9 0 5 0,-7 2 4 0,7-1 2 16,-4 6 4-16,-5-4-4 0,7 1-1 0,-3 0-3 15,1 7 2-15,-11-6-3 0,3 2 3 0,1-2-2 16,-4-2 0-16,11-5 2 16,-15-15-1-16,6 1-2 0,-1-4 0 0,7 0-2 0,-6-9-4 0,3-4-18 15,-3-3-25-15,3-1-30 0,1-6-36 0,-6-3-43 16,7-8-32-16,8-4-35 0,-3-4-198 0,-5-6-453 15,-3-4 200-15</inkml:trace>
  <inkml:trace contextRef="#ctx0" brushRef="#br0" timeOffset="376239.6376">25903 9607 10 0,'0'0'193'0,"0"0"-5"15,0 0 2-15,0 0-2 0,0 0 3 16,58 98-8-16,-23-57-6 0,2 3-2 0,7 0-6 16,-3 3-4-16,-2 4-9 0,13-2 1 0,0 2-7 0,-11 3-7 15,9-2-5-15,-9 2-8 0,-2-2-4 0,-4 2-7 16,-2-1-2-16,-2-2-6 0,-8 3 3 0,0-5-14 15,4 1-13-15,-11-9-5 0,3 6-9 0,0-8-8 16,-7-13-5-16,-2 2-10 0,3 1-2 0,-3-6-7 16,-2 2-4-16,1-9-26 0,1-4-22 0,-2 1-39 15,-4-7-37-15,0-2-35 0,1 0-31 0,-5-4-28 16,0 0-29-16,14-9-29 0,-10-3-35 0,-4-6-163 16,0-9-472-16,-8-23 209 0</inkml:trace>
  <inkml:trace contextRef="#ctx0" brushRef="#br0" timeOffset="376479.9553">26589 9577 43 0,'0'0'193'0,"0"0"11"0,0 0 5 0,0 0 6 0,-39 74 0 16,29-31 0-16,-7 11-4 0,-1 1-10 0,-1 6-4 15,2 8-3-15,-1 4-17 0,3 8-12 0,-1 8-5 16,-7 2-16-16,5 0-6 0,-1-2-12 0,-2 5-15 15,-6 3 0-15,5-4-20 0,-7 2-12 0,4-8 2 16,6-4-18-16,1-2-4 0,-1-11-3 0,11-10-5 16,-7-8-13-16,3-10-21 0,4-13-9 0,4-4-24 15,1 1-16-15,-1-3-32 0,4-13-37 0,-4-4-32 16,4-2-38-16,0-4-27 0,0 0-38 0,0 0-235 16,-8-44-509-16,-2 3 226 0</inkml:trace>
  <inkml:trace contextRef="#ctx0" brushRef="#br0" timeOffset="376760.4913">26037 9801 221 0,'50'27'227'0,"-11"1"-6"0,3 3-6 0,-7 2-7 16,2 3-7-16,2 0-13 0,3 1-22 0,1 6-11 15,-6 0-11-15,3 1-6 0,1 3-18 0,4 0-10 16,-5-3-16-16,1 1-7 0,0-2-9 0,3-2-5 16,-7-5-8-16,2-3-9 0,-8-4-3 0,6 1-6 15,-14-11-4-15,8 11-1 0,-12-9-10 0,1-2-4 16,-1-1-4-16,-11-5-22 0,3 0-23 0,-3 1-17 0,-4-4-29 16,0-3-25-16,0-1-25 0,-4-6-24 0,0 0-22 15,0 0-39-15,0 0-165 0,0 0-396 16,0 0 175-16</inkml:trace>
  <inkml:trace contextRef="#ctx0" brushRef="#br0" timeOffset="377000.4022">26608 9373 19 0,'-27'34'237'15,"13"7"2"-15,-3 7-5 0,7 7 5 0,-3 3-10 16,9 6 4-16,-2 5-11 0,2 7-5 0,0 2-12 15,0 8-8-15,-5 4-15 0,-1 5-25 0,2 2-9 16,-3-1-15-16,-1 4-15 0,-2 5-12 0,-7-5-9 16,2-4-14-16,1 6-8 0,-5-11 4 15,2-4-27-15,-1-5-2 0,3-7-5 0,-4-7-21 0,9-8-9 0,-7 1-16 16,-6-7-18-16,13-6-13 0,-3-7-25 0,3-16-31 16,1-4-34-16,3-7-38 0,2-1-34 15,1-8-42-15,-5-2-219 0,12-3-492 0,-14-15 218 0</inkml:trace>
  <inkml:trace contextRef="#ctx0" brushRef="#br0" timeOffset="381069.1885">21211 1581 112 0,'0'0'158'16,"0"0"-22"-16,0 0-8 0,0 0-12 0,0 0-6 15,0 0-4-15,62 42-1 0,-62-42-10 0,25 35-1 16,-7-11-1-16,-3-2 0 0,-1-1 5 0,-14-21-14 16,27 36 4-16,-13-19 9 0,-14-17-4 0,23 23 3 15,-23-23 4-15,29 14 7 0,-29-14 5 0,39-4 1 16,-39 4-8-16,71-37-2 0,-30 11-4 0,4-11-9 16,-1-9 1-16,1 2 5 0,-3-6-1 0,3-2 6 15,-3-2-2-15,-1 1-1 0,-6 2-6 0,0-1-6 16,2 2-5-16,-1 4 0 0,-10 9-16 0,-7 14 31 15,-2 0-8-15,-17 23-2 0,20-26-15 0,-20 26-3 16,13-19-4-16,-13 19-3 0,0 0-5 0,0 0-8 16,0 0-3-16,0 0-7 0,12-25-7 15,-12 25-9-15,0 0 0 0,0 0-13 0,0 0-1 0,0 0-23 16,0 0-12-16,0 0-5 0,0 0-22 0,0 0-13 16,0 0-14-16,0 0-17 0,0 0-14 0,0 0-9 15,0 0 0-15,0 0 1 0,0 0-2 0,-37 82-1 16,37-82 0-16,0 0 5 0,0 0 14 0,0 0 8 15,0 0 11-15,0 0-1 0,0 0 4 0,0 0-6 16,0 0-20-16,0 0-12 0,0 0-23 0,-23 17-14 16,23-17-13-16,0 0-10 0,0 0-116 0,0 0-321 15,0 0 141-15</inkml:trace>
  <inkml:trace contextRef="#ctx0" brushRef="#br0" timeOffset="383550.9876">27026 9836 76 0,'0'0'306'0,"0"0"-30"15,0 0-27-15,0 0-27 0,0 0-20 0,0 0-24 16,0 0-12-16,0 0-20 0,0 0-16 0,0 0-32 15,0 0-33-15,0 0-47 0,0 0-47 0,0 0-50 16,0 0-61-16,0 0-174 0,0 0-341 0,39 24 151 16</inkml:trace>
  <inkml:trace contextRef="#ctx0" brushRef="#br0" timeOffset="383735.4782">27137 9907 116 0,'0'0'300'16,"0"0"-34"-16,0 0-34 0,0 0-23 0,0 0-23 15,0 0-16-15,0 0-19 0,0 0-19 0,0 0-19 16,0 0-40-16,0 0-43 0,0 0-54 0,0 0-64 16,0 0-68-16,0 0-129 0,0 0-309 0,0 0 136 0</inkml:trace>
  <inkml:trace contextRef="#ctx0" brushRef="#br0" timeOffset="383928.7509">27183 9850 317 0,'0'0'287'0,"0"0"-25"0,0 0-24 0,0 0-26 16,0 0-21-16,0 0-24 0,-77 16-15 0,77-16-18 0,0 0-45 15,0 0-35-15,0 0-47 0,0 0-54 16,0 0-48-16,0 0-57 0,0 0-151 0,0 0-328 16,0 0 145-16</inkml:trace>
  <inkml:trace contextRef="#ctx0" brushRef="#br0" timeOffset="384317.7363">27178 9884 43 0,'0'0'53'0,"0"0"-39"0,0 0-33 0,0 0-20 0,0 0 10 15</inkml:trace>
  <inkml:trace contextRef="#ctx0" brushRef="#br0" timeOffset="385188.3788">28754 3649 2379 0,'0'0'25'0,"0"0"-34"0,0 0 4 16,0 0 2-16,0 0-1 0,0 0 8 0,0 0-4 0,0 0 4 15,0 0-2-15,0 0-2 0,2 49-2 0,-2-49-25 16,0 0-39-16,0 0-55 0,0 0-79 16,0 0-130-16,0 0-357 0,0 0 159 0</inkml:trace>
  <inkml:trace contextRef="#ctx0" brushRef="#br0" timeOffset="385390.28">28814 3738 82 0,'0'0'393'0,"0"0"-40"16,0 0-34-16,-27 27-38 0,27-27-28 0,0 0-23 16,0 0-38-16,0 0-46 0,0 0-59 0,0 0-47 15,0 0-57-15,-23 20-67 0,23-20-73 0,0 0-196 0,0 0-383 16,0 0 169-16</inkml:trace>
  <inkml:trace contextRef="#ctx0" brushRef="#br0" timeOffset="385986.9837">28940 3703 60 0,'0'0'411'0,"0"0"-36"0,0 0-36 0,0 0 9 16,0 0-16-16,0 0-8 0,0 0-24 0,-27 30-22 16,27-30-30-16,0 0-34 0,0 0-12 0,0 0-20 0,0 0-19 15,0 0-14-15,0 0-14 0,0 0-15 16,0 0-19-16,0 0-6 0,0 0-3 0,0 0-11 16,0 0-11-16,0 0 0 0,0 0-14 0,0 0-2 15,0 0-9-15,0 0 1 0,0 0-7 0,0 0 1 0,0 0-9 16,0 0 3-16,0 0-13 0,0 0 0 0,0 0-1 15,0 0 1-15,0 0-2 0,0 0-3 0,0 0-3 16,0 0 0-16,0 0 1 0,0 0-4 0,0 0-6 16,0 0 4-16,0 0-2 0,0 0 1 15,0 0-6-15,0 0 5 0,0 0 0 0,0 0 1 0,0 0-3 16,0 0-3-16,0 0 1 0,0 0 1 0,0 0-3 16,0 0 4-16,0 0-2 0,0 0 2 0,0 0-5 15,0 0 3-15,0 0-1 0,0 0 1 0,0 0-2 16,0 0 2-16,0 0 0 0,0 0 8 0,0 0-3 15,0 0-8-15,0 0-2 0,0 0 5 0,0 0 1 16,0 0-4-16,0 0-7 0,0 0 13 0,0 0-4 16,0 0 1-16,0 0 1 0,0 0-2 0,0 0-2 15,0 0 2-15,0 0 2 0,0 0-3 0,0 0 0 16,0 0 3-16,0 0-2 0,0 0 1 0,0 0-14 0,0 0 18 16,0 0-5-16,0 0 1 0,0 0-2 15,0 0-4-15,0 0 5 0,0 0-2 0,0 0 1 16,0 0-2-16,0 0 0 0,0 0-2 0,0 0 1 0,0 0 1 15,0 0-12-15,0 0 2 0,0 0-1 0,0 0 15 16,0 0-18-16,0 0 12 0,0 0-13 16,0 0 7-16,0 0-25 0,0 0-4 0,0 0 7 0,0 0-12 15,0 0-21-15,0 0-12 0,0 0-32 0,0 0-12 16,0 0-34-16,0 0-53 0,0 0-67 0,0 0-58 16,0 0-285-16,-42 8-670 0,11-5 296 15</inkml:trace>
  <inkml:trace contextRef="#ctx0" brushRef="#br0" timeOffset="386815.1436">26397 9797 124 0,'0'0'274'15,"0"0"-27"-15,0 0-15 0,-41-16-24 0,41 16-15 0,0 0-7 16,0 0 4-16,0 0-10 0,0 0-7 0,87 69-10 16,-44-36-13-16,7 1-11 0,-1 6-11 0,1-3-10 15,-1 3-8-15,-9 3-11 0,1 1-9 0,-2 1-14 16,-6 0-4-16,-6-7-9 0,-4 5-12 0,-2-7-20 15,-11-9-21-15,-2 0-31 0,3-3-22 0,-11-24-33 16,8 34-31-16,-8-34-28 0,4 27-18 0,-4-27-26 16,0 0-24-16,0 0-196 0,0 0-432 0,0 0 193 15</inkml:trace>
  <inkml:trace contextRef="#ctx0" brushRef="#br0" timeOffset="387028.9789">26689 9690 18 0,'0'0'246'0,"0"0"-10"16,0 0 8-16,0 0 12 0,-62 34-10 16,43 3-7-16,0 6-14 0,7 4-9 0,2 10-16 0,-7 4-12 15,3 12-18-15,1 2-16 0,-5 7-11 0,3 3-16 16,3-2-11-16,1 5 5 0,-1-5-25 0,0-7-12 16,5 0-4-16,-1-10-11 0,4-5-4 0,0-7-12 15,8-9-32-15,0-18-24 0,9-3-23 0,-11-7-44 16,6-4-60-16,4-2-58 0,-1-8-60 0,-7-2-244 15,-4-1-532-15,22-16 236 0</inkml:trace>
  <inkml:trace contextRef="#ctx0" brushRef="#br0" timeOffset="388521.9526">28071 6018 152 0,'0'0'200'0,"0"0"-6"0,0 0-8 16,0 0-1-16,0 0-10 0,0 0 0 0,0 0-4 16,0 0-2-16,0 0-8 0,0 0-9 0,0 0-16 15,0 0-6-15,0 0-10 0,0 0-16 0,9-49-9 16,-9 49-7-16,0 0-8 0,0 0-10 0,0 0 10 16,0 0-5-16,0 0-6 0,0 0 5 0,41 79-7 0,-31-52-5 15,-1 0-1-15,3-1-1 0,3 14-4 0,-7-11-3 16,6 12-7-16,-1-13-7 0,1 10 4 0,7 0 0 15,-11-14-10-15,3 3-8 0,5 12 2 0,-3-16-2 16,-3 0-4-16,-2-1-1 0,-10-22-5 0,27 31 1 16,-27-31 5-16,27 22-4 0,-27-22-4 0,27 15 2 15,-27-15-2-15,0 0 0 0,35 7-4 0,-35-7-1 16,0 0-2-16,0 0 0 0,42-26-6 0,-42 26-8 16,18-44-11-16,-12 17-13 0,-4-2-27 0,3-15-26 15,-5 3-25-15,0 41-29 0,-5-54-26 0,3 24-36 16,2 30-33-16,-6-49-21 0,0 27-174 0,6 22-463 15,-12-42 206-15</inkml:trace>
  <inkml:trace contextRef="#ctx0" brushRef="#br0" timeOffset="388857.8795">28212 5771 113 0,'0'0'255'0,"0"0"-12"0,0 0-24 0,0 0-19 0,0 0-22 15,0 0-17-15,0 0-15 0,0 0-14 0,0 0-12 16,0 0 5-16,0 0-11 0,0 0-9 0,35 77-11 16,-22-51 9-16,-3 1-16 0,17 13-2 0,-15-15-6 15,7 13-8-15,-5-13-10 0,-1-2-4 0,5 2-8 16,-1-4 0-16,-17-21-7 0,29 31 1 0,-17-19-1 15,-12-12-3-15,37 23-3 0,-37-23 6 0,29 9 1 16,-29-9 3-16,33 0 1 0,-33 0-14 0,0 0 1 16,58-29 1-16,-43 16-7 0,1-7-8 0,-16 20-3 15,27-43-6-15,-21 21-28 0,-6 22-25 0,13-33-36 16,-13 33-38-16,6-34-42 0,-6 34-49 0,2-29-41 16,-2 29-175-16,0 0-459 0,0 0 203 0</inkml:trace>
  <inkml:trace contextRef="#ctx0" brushRef="#br0" timeOffset="389216.3758">28247 5806 149 0,'0'0'145'0,"8"79"-6"0,-3-50-8 15,-5-29 0-15,10 55-10 0,-2-16-9 0,3-16-7 16,-3 0-4-16,-8-23-7 0,27 43-7 0,-15-25-5 15,-12-18-11-15,29 24-8 0,-29-24-4 0,35 12-8 16,-8-7-10-16,-27-5 0 0,54-15 0 0,-23 3-6 16,-2 0 1-16,6-14-4 0,-10 10-11 0,-5-3-34 15,-3 1-38-15,1-5-50 0,-18 23-60 0,17-40-100 16,-17 40-282-16,4-30 125 0</inkml:trace>
  <inkml:trace contextRef="#ctx0" brushRef="#br0" timeOffset="389539.4027">28193 5722 57 0,'0'0'286'0,"0"0"-21"0,0 0-26 0,0 0-27 16,0 0-20-16,0 0-11 0,0 0-17 0,0 0-15 15,0 0-13-15,-12 68-3 0,12-68-18 0,23 69-16 0,-11-43-8 16,5-4-10-16,1 4-6 0,5 7-5 16,0-14-11-16,4-1-1 0,-5-3-9 15,18 8-4-15,-18-11-8 0,7-4 1 0,-29-8-8 0,56 8-5 16,-29-8-10-16,-27 0-32 0,0 0-33 0,54-6-31 0,-54 6-41 15,27-9-40-15,-27 9-40 0,0 0-177 0,0 0-408 16,0 0 181-16</inkml:trace>
  <inkml:trace contextRef="#ctx0" brushRef="#br0" timeOffset="389793.8285">28158 6132 112 0,'-4'70'245'0,"4"-41"0"0,0-29-16 16,0 52-10-16,0-22-19 0,0-30-18 0,4 55-18 16,5-32-10-16,-9-23-17 0,12 29-17 0,-12-29-5 15,25 22-10-15,-25-22-15 0,33 14-7 0,-33-14-11 0,56-1-8 16,-56 1-8-16,80-24-5 0,-36-2-34 0,-3-4-30 15,0-3-33-15,5 0-58 0,-7-11-79 16,-8 2-203-16,2 0-418 0,-6 0 185 0</inkml:trace>
  <inkml:trace contextRef="#ctx0" brushRef="#br0" timeOffset="398143.9337">21614 3393 33 0,'0'0'54'0,"0"0"3"0,0 0 4 16,0 0-14-16,0 0-4 0,0 0 1 0,0 0 5 16,0 0 5-16,0 0 0 0,0 0 8 0,16-40 7 15,-16 40-7-15,0 0 9 0,0 0 8 0,0 0-5 16,0 0-1-16,0 0 2 0,0 0-11 0,0 0 7 16,0 0-2-16,0 0-8 0,0 0-8 0,0 0 1 15,0 0-8-15,0 0-8 0,0 0 4 0,0 0 3 16,0 0-6-16,0 0 4 0,0 0 3 0,0 0-9 0,0 0-1 15,0 0 6-15,0 0-5 0,0 0 5 0,0 0 0 16,0 0 0-16,0 0-3 0,0 0 4 16,0 0-9-16,0 0 1 0,0 0 4 0,0 0 13 15,0 0-1-15,0 0-3 0,0 0-2 0,0 0-1 0,0 0 4 16,0 0-3-16,0 0 1 0,0 0 1 0,0 0-1 16,0 0 1-16,0 0-1 0,0 0-3 0,0 0-2 15,0 0-7-15,0 0-2 0,0 0-5 16,0 0-1-16,0 0-3 0,0 0 0 0,0 0-3 15,0 0-2-15,0 0-4 0,0 0-2 0,0 0 7 0,0 0-11 16,0 0 2-16,0 0-2 0,0 0 0 16,0 0 0-16,0 0-1 0,0 0 0 0,0 0 1 15,0 0-3-15,0 0-3 0,0 0 0 0,0 0 2 16,0 0-7-16,0 0-9 0,0 0-14 0,0 0-12 0,0 0-16 16,0 0-18-16,0 0-19 0,0 0-19 0,0 0-18 15,0 0-22-15,0 0-14 0,0 0-14 0,0 0-10 16,0 0-148-16,0 0-362 0,0 0 160 0</inkml:trace>
  <inkml:trace contextRef="#ctx0" brushRef="#br0" timeOffset="399595.4902">21665 3292 127 0,'0'0'126'0,"0"0"-22"0,0 0 1 0,0 0-12 0,0 0-4 15,0 0 1-15,0 0-5 0,0 0-3 0,0 0-3 16,0 0-6-16,0 0 3 0,0 0-5 0,0 0-2 16,0 0-1-16,0 0 1 0,0 0-6 0,0 0-3 15,0 0 5-15,0 0 0 0,0 0-7 0,0 0-2 16,0 0 1-16,0 0-2 0,0 0 0 0,0 0-2 15,0 0 6-15,0 0-8 0,0 0 2 0,0 0-4 16,0 0-1-16,0 0-1 0,0 0-2 0,0 0-1 16,0 0-3-16,0 0 4 0,0 0-5 15,0 0-1-15,0 0 0 0,0 0 0 0,0 0-3 0,0 0-7 16,0 0-1-16,0 0-4 0,0 0 0 0,0 0-2 16,0 0 1-16,0 0 0 0,0 0-2 0,0 0-5 15,0 0 3-15,0 0-4 0,0 0-1 16,0 0 4-16,0 0 1 0,0 0-1 0,0 0-6 0,0 0 4 15,0 0 0-15,0 0-2 0,0 0 3 0,-70 37-3 16,70-37 0-16,0 0 3 0,0 0 0 0,-27 19 0 16,27-19-2-16,0 0-5 0,-20 16 2 0,20-16-3 15,0 0 0-15,-19 18 1 0,19-18-1 0,0 0-3 16,-19 18 2-16,19-18-1 0,0 0-2 0,0 0-2 16,-24 22 0-16,24-22 6 0,0 0-3 0,0 0-4 15,-23 20 0-15,23-20 1 0,0 0 1 0,0 0-1 16,-19 20 3-16,19-20-2 0,0 0 1 0,0 0-2 15,-24 18-3-15,24-18 3 0,0 0 0 0,-19 18 0 0,19-18-3 16,0 0 1-16,-27 18 3 0,27-18-4 16,0 0 4-16,-21 15-1 0,21-15 2 0,0 0-4 15,-24 20 0-15,24-20 3 0,0 0-1 0,-27 19 0 16,27-19-1-16,0 0 1 0,-29 23-3 0,29-23 0 0,0 0 0 16,-25 22-1-16,25-22 2 0,-21 13 4 15,21-13 2-15,-22 16-8 0,22-16 7 16,0 0-1-16,-21 20-1 0,21-20 0 0,0 0-1 0,-25 23 7 15,25-23 0-15,-21 18 1 0,21-18 3 0,-20 14-5 16,20-14 3-16,0 0-4 0,-29 20 2 0,29-20-5 0,-23 17 1 16,23-17 1-16,0 0-2 0,-27 24 0 15,27-24-1-15,0 0 1 0,-27 21 1 0,27-21-2 0,-18 14 1 16,18-14 1-16,0 0-1 0,-29 24 0 16,29-24 0-16,-17 18-1 0,17-18 4 0,-23 15-1 0,23-15 0 15,0 0-1-15,-26 20 1 0,26-20 2 16,-23 16-1-16,23-16 6 0,-21 18-4 0,21-18 2 15,0 0-3-15,-27 21-3 0,27-21 0 0,-20 16-3 16,20-16 9-16,-25 15-2 0,25-15 1 0,0 0-8 16,-31 23 3-16,31-23-4 0,-29 20 1 0,29-20 1 0,-27 19-2 15,27-19 2-15,-29 19 1 0,29-19 1 0,-27 20 1 16,27-20-2-16,-23 21 0 0,23-21-2 0,-26 20 2 16,26-20-2-16,-27 20 3 0,27-20-1 15,-23 20-3-15,23-20 0 0,-23 20 4 0,23-20-2 0,-23 15-1 16,23-15-3-16,0 0 3 0,-26 22 1 15,26-22-3-15,-17 16 0 0,17-16 5 16,0 0-4-16,-27 21 2 0,27-21 0 0,-25 15 1 0,25-15 0 0,-22 15 0 16,22-15-5-16,0 0 5 0,-33 24-1 0,33-24-3 15,-25 16 4-15,25-16-1 0,-23 18-1 0,23-18-2 16,-27 16 1-16,27-16 3 0,-25 16-3 0,25-16 0 16,-24 17-2-16,24-17 1 0,0 0 2 0,-31 20 1 15,31-20-3-15,-19 14-1 0,19-14 3 16,0 0 1-16,-29 21-6 0,29-21 4 0,0 0 1 0,-23 15-3 15,23-15 1-15,0 0-2 0,-31 20 4 0,31-20 3 16,0 0-6-16,-25 18 0 0,25-18 4 0,-18 14-7 16,18-14 5-16,0 0-2 0,-27 19 5 15,27-19-3-15,-23 15-1 0,23-15-2 16,-22 15 3-16,22-15-1 0,0 0 3 0,-27 22-3 0,27-22 0 0,0 0 5 16,-23 15-7-16,23-15 4 0,0 0 2 0,0 0-1 15,-29 19-9-15,29-19 6 0,0 0-1 0,-21 16 2 16,21-16 0-16,0 0-2 0,-22 21 1 0,22-21 1 15,0 0 2-15,-25 22-5 0,25-22 3 0,0 0-1 16,-23 21-1-16,23-21 3 0,-21 17-3 0,21-17 2 16,0 0 2-16,-24 26-7 0,24-26 5 0,0 0-2 15,-23 19-4-15,23-19 3 0,-19 15 0 0,19-15 4 0,0 0-3 16,-20 21 1-16,20-21 4 0,0 0-2 16,-25 22-6-16,25-22-5 0,0 0 10 0,-23 18-2 15,23-18 2-15,0 0 2 0,-19 21 1 0,19-21 0 16,0 0-1-16,-18 17-6 0,18-17 3 0,0 0-1 15,-25 19-2-15,25-19 2 0,0 0 0 0,-21 19-3 16,21-19 3-16,0 0 3 0,-27 19-6 0,27-19 6 16,0 0-3-16,-20 17 12 0,20-17-14 0,0 0 4 15,0 0-4-15,0 0 6 0,-21 18-7 0,21-18 4 16,0 0 0-16,0 0-6 0,-23 17 5 0,23-17-1 0,0 0 5 16,0 0-2-16,0 0-5 0,0 0-1 15,-18 19 4-15,18-19 4 0,0 0-1 0,0 0-1 16,0 0 0-16,0 0 1 0,0 0 0 0,0 0 1 15,0 0-5-15,0 0 1 0,0 0-2 0,0 0-3 0,0 0 1 16,0 0 4-16,0 0-1 0,0 0-3 0,0 0-8 16,0 0-11-16,0 0-20 0,0 0-24 15,-23 16-31-15,23-16-33 0,0 0-40 0,0 0-51 0,0 0-35 16,0 0-229-16,0 0-527 0,0 0 233 16</inkml:trace>
  <inkml:trace contextRef="#ctx0" brushRef="#br0" timeOffset="400065.3911">19522 4630 16 0,'0'0'104'0,"0"0"3"15,0 0-4-15,0 0 9 0,0 0 3 0,21-37 12 16,-21 37 6-16,0 0 4 0,0 0-1 0,0 0 3 16,0 0 3-16,0 0 5 0,0 0 5 0,0 0-3 15,10-25-6-15,-10 25-9 0,0 0-9 16,0 0-14-16,0 0-9 0,0 0-8 0,0 0-11 16,0 0-9-16,0 0-5 0,0 0-8 0,0 0-2 0,0 0-11 15,0 0 0-15,0 0-9 0,0 0-1 0,0 0-2 16,0 0-5-16,-31 92-1 0,23-63-2 0,-3-1-3 15,3 12-3-15,-6-2-1 0,3-9 1 0,-5 13-3 16,1-1-1-16,-3-2-4 0,1 2 1 0,7-11-3 16,-7 8 0-16,9-14-3 0,8-24 3 0,-12 38-1 15,12-38 1-15,-9 33-3 0,9-33-4 0,-8 26 2 16,8-26 5-16,0 0-1 0,0 0 6 0,0 0 0 16,0 0 0-16,0 0 4 0,23 33-3 0,-23-33 1 15,0 0 5-15,0 0-5 0,66-17 7 0,-66 17-4 16,58-15 1-16,-13 5-8 0,-16 6-2 0,-29 4 3 15,64-4 5-15,-16 4-13 0,-15 3-13 0,12 3-31 16,-1 7-33-16,-17-4-48 0,-1 4-50 0,-1 1-65 16,0 1-54-16,-25-15-185 0,23 26-510 0,-23-26 226 15</inkml:trace>
  <inkml:trace contextRef="#ctx0" brushRef="#br0" timeOffset="422783.9103">18900 5126 11 0,'0'0'79'0,"0"0"3"0,0 0 7 0,0 0 3 16,0 0 12-16,0 0 8 0,0 0 11 0,0 0 3 15,0 0 9-15,0 0 7 0,0 0-3 0,0 0-5 16,0 0-5-16,0 0-8 0,0 0-12 0,0 0-6 16,0 0-11-16,0 0-7 0,0 0-6 0,0 0-6 15,0 0-4-15,0 0-3 0,0 0-7 0,0 0-1 16,0 0-3-16,0 0-4 0,0 0-6 0,0 0-1 15,0 0 3-15,0 0 1 0,0 0-1 0,0 0 4 16,0 0-2-16,0 0-3 0,0 0 6 0,0 0-1 16,0 0 0-16,0 0-3 0,0 0 4 0,0 0 1 15,0 0 1-15,0 0 2 0,0 0-1 0,0 0-4 16,0 0 8-16,0 0-1 0,0 0 2 0,0 0-1 16,-73 7-3-16,73-7-3 0,0 0 0 0,0 0-6 0,0 0-4 15,0 0 3-15,-27-14-3 0,27 14-5 16,0 0 7-16,0 0-9 0,-26-21 1 0,26 21-4 15,0 0 6-15,-23-19-10 0,23 19 2 16,0 0-1-16,-19-18-2 0,19 18 0 0,0 0-1 0,0 0 7 0,-22-20-6 16,22 20-5-16,0 0 3 0,0 0 3 0,0 0-7 15,-23-22 1-15,23 22-5 0,0 0-3 16,-21-18 10-16,21 18-12 0,0 0-7 0,-21-18 3 0,21 18 2 16,0 0-2-16,-24-23-2 0,24 23 1 0,-21-22-10 15,21 22 10-15,-27-21-2 0,8 4-6 0,19 17 3 16,-26-22 3-16,26 22-5 0,-25-24-3 0,6 8 4 15,19 16 2-15,-27-26-4 0,9 7 0 0,18 19 8 16,-29-31-13-16,16 17 4 0,13 14-1 0,-27-30-1 16,27 30 4-16,-26-30 12 0,13 16-18 0,13 14 2 15,-25-28 4-15,11 8 0 0,14 20-3 0,-29-35-1 16,17 16-5-16,-5 2 11 0,17 17-6 0,-33-39 6 16,21 25-9-16,12 14 10 0,-31-29-8 0,31 29 4 0,-29-28 1 15,14 17 2-15,15 11-3 0,-27-25-4 16,27 25 0-16,-22-23 5 0,22 23-2 0,-27-22 0 15,27 22 3-15,-21-26-10 0,21 26 8 0,-25-22-7 0,25 22 5 16,-23-23 4-16,23 23-5 0,-22-22 5 16,22 22-4-16,-19-24 5 0,19 24-2 0,-23-22-4 15,23 22 4-15,-20-24-9 0,20 24 5 0,-23-24 3 0,23 24 13 16,-25-23-14-16,25 23 2 0,-25-23-6 0,25 23 10 16,-24-25-12-16,9 4 4 0,15 21-1 0,-27-20 3 15,27 20-5-15,-20-21 7 0,20 21 2 0,-25-26-3 16,25 26-6-16,-21-23 6 0,21 23 6 0,-23-24-8 15,23 24 4-15,-18-24-9 0,18 24 4 0,-17-28 1 16,17 28-1-16,-16-28-2 0,16 28 6 0,-17-24-1 16,17 24-2-16,-16-27-5 0,16 27 5 0,-17-25 2 15,17 25-1-15,-16-20 4 0,16 20-3 0,-17-25-4 16,17 25 6-16,-17-23-5 0,17 23-23 0,-16-23 8 0,16 23-8 16,-19-25 11-16,19 25 3 0,-18-22-2 15,18 22 6-15,-17-21-5 0,17 21-2 16,-16-23 5-16,16 23-1 0,0 0 1 0,-19-32 0 0,19 32 5 15,-12-19-6-15,12 19 3 0,0 0 8 0,-23-32-3 0,23 32-2 16,-17-22 2-16,17 22-2 0,0 0 8 0,-22-25-5 16,22 25-3-16,-13-18 5 0,13 18 3 0,0 0-7 15,-18-22 0-15,18 22 4 0,0 0 13 16,0 0-15-16,-21-29-2 0,21 29 0 16,0 0 2-16,0 0 1 0,-19-21-2 0,19 21 7 0,0 0-7 0,0 0 4 15,-14-24-3-15,14 24-4 0,0 0 18 0,0 0-19 16,-19-28 2-16,19 28 10 0,0 0-11 0,-14-20 10 15,14 20-3-15,0 0 1 0,0 0 8 16,-21-22-11-16,21 22-2 0,0 0 2 0,0 0-11 0,-14-23 10 16,14 23 0-16,0 0-3 0,0 0 0 0,-15-23 7 15,15 23-3-15,0 0 1 0,0 0-3 0,-16-24 1 16,16 24 12-16,0 0-9 0,0 0-4 0,-19-28 0 16,19 28 11-16,0 0-5 0,-14-22-5 0,14 22 7 15,0 0-8-15,-15-21 17 0,15 21-18 0,0 0 12 16,0 0 8-16,-16-23-2 0,16 23 1 0,0 0-14 15,0 0 16-15,0 0 3 0,0 0-5 0,0 0 5 16,-15-26-5-16,15 26-5 0,0 0-5 0,0 0 3 16,0 0 0-16,0 0-10 0,0 0 1 0,0 0 8 15,0 0-7-15,0 0-2 0,0 0 4 0,0 0 2 16,0 0 4-16,-10-25 0 0,10 25-5 0,0 0 8 16,0 0-9-16,0 0 11 0,0 0 6 0,0 0-11 15,0 0 2-15,0 0 0 0,0 0-1 0,0 0-4 16,0 0 2-16,0 0 0 0,0 0-6 0,0 0 7 15,0 0-3-15,0 0-1 0,0 0-8 0,0 0 17 16,0 0 0-16,0 0 4 0,0 0-12 0,0 0 2 16,-19-20-1-16,19 20 9 0,0 0-9 0,0 0 2 15,0 0 1-15,0 0 1 0,0 0-6 0,0 0-1 16,0 0 6-16,0 0-4 0,0 0 0 0,0 0-5 16,0 0 1-16,0 0-2 0,0 0-1 0,0 0-4 0,0 0 1 15,0 0-31-15,0 0-19 0,0 0-26 16,0 0-28-16,0 0-39 0,0 0-43 0,0 0-53 15,0 0-73-15,0 0-295 0,0 0-661 0,0 0 294 16</inkml:trace>
  <inkml:trace contextRef="#ctx0" brushRef="#br0" timeOffset="423360.3494">17626 3962 170 0,'0'0'179'16,"0"0"-10"-16,0 0-12 0,0 0-6 0,0 0-3 15,0 0-5-15,0 0-7 0,0 0-4 0,0 0-11 16,0 0-7-16,0 0-13 0,0 0-12 0,0 0-7 16,0 0 1-16,0 0 2 0,0 0-2 0,0 0-5 0,-20 67 1 15,13-25-4-15,3-2 2 16,0 1-3-16,0-11-4 15,-2-1-8-15,0 13-2 0,4-14-6 0,2-28-1 0,-11 56-6 0,5-27-3 0,2-4-6 0,4-25 0 16,-4 42-3-16,4-42-6 0,-4 36-2 0,4-36-5 16,0 0-2-16,0 0-3 0,0 32-11 0,0-32-15 15,0 0-8-15,0 0-26 0,0 0-37 16,0 0-49-16,0 0-47 0,0 0-43 0,0 0-194 0,10-102-447 16,-10 57 198-16</inkml:trace>
  <inkml:trace contextRef="#ctx0" brushRef="#br0" timeOffset="423587.0426">17657 3856 157 0,'0'0'183'0,"0"0"6"0,0 0-2 0,0 0-4 0,0 0-18 16,0 0-10-16,83 7-5 0,-83-7-2 0,74 18 2 15,-28-12-11-15,4-1-6 0,3-2-8 0,1-2-15 16,2 5-9-16,-2-3-6 0,-9 2-8 0,-18-2-11 15,-27-3-10-15,43 9-2 0,-43-9-7 0,33 9-4 16,-33-9-6-16,23 10-8 0,-23-10 1 0,0 0-8 16,0 0-4-16,0 0-17 0,23 17-29 0,-23-17-38 15,0 0-47-15,0 0-75 0,0 0-56 0,0 0-164 16,0 0-429-16,0 0 191 0</inkml:trace>
  <inkml:trace contextRef="#ctx0" brushRef="#br0" timeOffset="429894.8103">25845 9183 143 0,'-14'-24'296'0,"-1"6"3"0,15 18-1 0,-20-24-13 15,20 24-9-15,0 0-17 0,0 0-37 0,0 0-26 16,-15-21-25-16,15 21-12 0,0 0-6 0,0 0-6 16,0 0-2-16,0 0-12 0,0 0 4 0,0 0-8 0,31 106-12 15,-16-65 1-15,-3-14-13 0,-2 1 2 16,-1-4-2-16,-9-24 0 0,35 38-5 0,-21-28 0 0,9 4 1 15,8-3-13-15,-31-11 4 0,62 0-14 16,-12-13-1-16,-1-8-10 0,5-5-6 0,0-8 8 0,6-4-16 16,-2-14-2-16,4 3-6 0,-3-3-5 0,-1-2-4 15,4 3-7-15,-4 2 0 0,-4 1-2 0,-9 7-5 16,-3 6-2-16,-7 6-3 0,-16 9-1 0,-1 1-9 16,-18 19 1-16,21-19-19 0,-21 19-29 0,0 0-43 15,0 0-40-15,0 0-39 0,0 0-43 0,0 0-53 16,0 0-57-16,0 0-70 0,0 0-241 0,0 0-679 15,0 0 301-15</inkml:trace>
  <inkml:trace contextRef="#ctx0" brushRef="#br0" timeOffset="430281.4617">25866 9758 42 0,'0'0'291'0,"0"0"-16"16,-31 24 2-16,31-24-10 0,0 0-10 0,0 0-8 15,0 0-13-15,0 0-27 0,35 47-22 0,-35-47-8 16,41 13-9-16,-14-10-16 0,-27-3-7 0,81-6-9 0,-32-7 13 16,1-10-22-16,4-1-15 0,-5-6-6 0,-3-4-10 15,8-5-3-15,-9 0-11 0,9-9-15 0,-7 2-9 16,-1 0 0-16,-1-1-11 0,1 4-6 0,-7 4 3 15,-8 7-1-15,-2 0 12 0,-8 15 3 0,-7 4-1 16,-14 13-10-16,23-23-7 0,-23 23 4 0,0 0-10 16,19-22-2-16,-19 22-1 0,0 0-4 0,0 0-7 15,0 0-2-15,0 0-9 0,16-20 7 0,-16 20-22 16,0 0 8-16,0 0-19 0,0 0-11 0,0 0-10 16,0 0-12-16,0 0-11 0,0 0-13 0,0 0-11 15,0 0-13-15,0 0-5 0,0 0-18 0,0 0-10 16,0 0-21-16,0 0-20 0,0 0-33 0,0 0-31 15,0 0-29-15,0 0-228 0,0 0-531 0,0 0 236 16</inkml:trace>
  <inkml:trace contextRef="#ctx0" brushRef="#br0" timeOffset="431527.2569">17575 3867 213 0,'0'0'247'0,"0"0"-26"0,0 0-20 16,0 0-22-16,0 0-13 0,0 0-16 15,0 0-10-15,0 0 1 0,0 0 0 0,0 0-8 0,0 0-3 16,-25 70-7-16,17-41 2 0,-5 13 0 15,9 1-7-15,-8-2-2 0,5 7-4 0,-3 0 10 0,-2 0-8 16,1-2-7-16,3 2-5 0,-2-3-10 0,6-2-5 16,-5 0-11-16,1-16-1 0,4 13-5 0,0-12-14 15,4-28 0-15,-4 46-6 0,4-46 7 0,2 31-24 16,-2-31 1-16,0 0-16 0,0 0 8 0,0 0-4 16,6 35-8-16,-6-35 0 0,0 0-30 0,0 0-29 15,0 0-39-15,0 0-40 0,0 0-33 0,0 0-50 16,12-130-35-16,-10 83-46 0,-10 4-187 0,4-2-512 15,2 16 227-15</inkml:trace>
  <inkml:trace contextRef="#ctx0" brushRef="#br0" timeOffset="431790.1913">17573 3846 110 0,'0'0'285'15,"0"0"-2"-15,0 0-13 0,0 0-12 0,0 0-36 16,0 0-25-16,0 0-15 0,0 0-23 0,0 0-2 15,0 0-17-15,0 0-7 0,0 0-4 0,0 0-5 16,0 0-6-16,0 0 1 0,84 29-10 0,-61-17-5 16,6 1-6-16,2-1-12 0,12 2-8 0,5 1-2 15,-3-8-4-15,1-2-1 0,4 3-1 0,-3-6-18 16,1 0-2-16,-1-4-8 0,1 2 0 0,-3-1-7 0,-14-1-4 16,-31 2 3-16,58-7-9 0,-33 3 6 0,-25 4-11 15,0 0 1-15,0 0-5 0,37-5-2 16,-37 5-6-16,0 0-19 0,0 0-37 0,0 0-46 15,0 0-65-15,0 0-62 0,0 0-70 0,0 0-251 16,0 0-586-16,0 0 260 0</inkml:trace>
  <inkml:trace contextRef="#ctx0" brushRef="#br0" timeOffset="447458.972">20944 4814 81 0,'0'0'136'0,"0"0"-8"0,0 0-16 16,0 0-4-16,0 0-5 0,0 0-15 0,0 0-8 15,0 0-6-15,0 0 4 0,0 0 3 0,-43 16 18 16,43-16-13-16,0 0-1 0,0 0 2 0,0 0-3 15,0 0-3-15,0 0-8 0,0 0 6 0,0 0-7 16,0 0 2-16,0 0 2 0,0 0 5 0,0 0 0 16,0 0-4-16,0 0-6 0,0 0-6 0,0 0-6 15,0 0-9-15,0 0-3 0,0 0-3 0,0 0 0 16,55-77 1-16,-38 53-3 0,2-1 1 0,-1 3-7 16,3-1-1-16,8-13 0 0,-2 3-3 0,-9 15-2 15,1-5 0-15,4 3 2 0,-5 1-2 16,1 0-5-16,-19 19 4 0,35-36-6 0,-21 16-3 0,-14 20 1 15,23-25 0-15,-23 25-5 0,25-27 3 0,-25 27-5 16,25-24-4-16,-25 24-2 0,23-26 2 0,-23 26 4 16,26-33-9-16,-13 19 0 0,-13 14-1 0,31-33 7 0,-13 13-6 15,1 2-1-15,0 0-4 0,-1-2 2 0,3-1 1 16,-2 0-1-16,1 3 8 0,1 0-10 16,-21 18 1-16,37-33-2 0,-27 22 2 0,-10 11 0 15,27-24-1-15,-27 24 0 0,25-24-1 0,-25 24 4 0,25-22-2 16,-25 22-5-16,18-24 1 0,-18 24 1 15,19-25 0-15,-19 25 0 0,17-24 3 0,-17 24-3 0,18-31 1 16,-18 31-1-16,21-25 2 0,-21 25 2 16,16-23 0-16,-16 23-6 0,17-27 4 0,-17 27-2 0,17-25 4 15,-17 25 1-15,16-31 0 0,-16 31 5 0,15-25-3 16,-15 25-2-16,14-26 4 0,-14 26-8 0,17-23 2 16,-17 23-4-16,12-25 5 0,-12 25-3 0,16-23 1 15,-16 23-3-15,17-23 3 0,-17 23-1 16,19-22-2-16,-19 22 3 0,18-19 1 0,-18 19-3 15,17-25 3-15,-17 25-4 0,0 0 4 0,20-26-3 0,-20 26 6 16,15-17-4-16,-15 17 3 0,0 0 4 0,16-25-1 16,-16 25 3-16,0 0 0 0,15-26 1 0,-15 26 2 15,14-21-4-15,-14 21-4 0,0 0 2 0,17-24-1 16,-17 24 0-16,0 0-2 0,0 0 1 0,19-26 0 16,-19 26-1-16,0 0 0 0,0 0-1 0,12-21 1 15,-12 21-4-15,0 0 3 0,0 0-2 0,0 0 0 16,0 0 22-16,21-23-1 0,-21 23-3 0,0 0 2 15,0 0-6-15,0 0 0 0,0 0 1 0,0 0-4 16,0 0-2-16,0 0-6 0,0 0-11 0,0 0-13 16,0 0-18-16,0 0-25 0,0 0-34 0,0 0-47 15,0 0-59-15,0 0-34 0,0 0-212 0,0 0-488 16,0 0 216-16</inkml:trace>
  <inkml:trace contextRef="#ctx0" brushRef="#br0" timeOffset="447753.794">21734 3517 78 0,'0'0'214'0,"0"0"-17"0,0 0-14 0,0 0-20 16,0 0-11-16,0 0-13 0,56-54-12 0,-32 34-9 16,7-10 3-16,9 2-10 0,1 0 1 0,-16 7 3 15,18-7-7-15,-22 8 1 0,6 3 1 0,0-2-4 16,-5 2 0-16,1 0 4 0,-23 17-5 0,29-17-14 0,-29 17-4 15,29-7-14-15,-29 7-6 0,0 0-6 0,0 0-6 16,43 22 1-16,-43-22-5 0,27 53-4 16,-19-25-1-16,3 14-6 0,-5 1-2 0,-2 0-5 15,-4-2 1-15,2 3-5 0,0-1-1 0,-2-3-1 0,-4 0 3 16,2-10-9-16,2-30-11 0,-6 51-19 0,2-22-38 16,4-29-36-16,-11 52-57 0,5-24-63 0,6-28-81 15,-14 45-173-15,14-45-496 0,-21 22 220 16</inkml:trace>
  <inkml:trace contextRef="#ctx0" brushRef="#br0" timeOffset="457909.3141">25593 10027 154 0,'0'0'174'0,"0"0"-4"15,0 0-1-15,0 0-6 0,0 0-21 0,0 0-14 16,0 0-9-16,0 0 5 0,0 0-3 0,0 0 11 0,0 0-1 15,-8 72 0-15,8-72-2 0,20 54 3 16,3-17 0-16,-8-10-4 0,1-3 3 0,-1 0-4 16,7-2-11-16,-3-3-9 0,6-6 5 0,2-3-10 0,-27-10-6 15,82 2-16-15,-34-9-5 0,4-12-5 16,1-11-6-16,9-10-7 0,4-5-2 0,3-5-2 16,3-11-13-16,0-1-2 0,13 3-9 0,-4 4-1 0,-1 1-3 15,1 3-14-15,-13 10-24 0,-14 4-18 0,-9 11-34 16,-14 10-35-16,-14 8-44 0,-17 8-39 15,23-16-40-15,-23 16-33 0,0 0-208 0,0 0-501 0,0 0 221 16</inkml:trace>
  <inkml:trace contextRef="#ctx0" brushRef="#br0" timeOffset="458198.6552">25686 10878 186 0,'6'8'271'0,"3"1"-2"15,5-2-13-15,3-1-4 0,9-1-14 0,5-9-13 16,-2-5-35-16,23-11-14 0,-2-3-18 0,3-12-14 15,7-5-19-15,-2-9-10 0,4-4-14 0,6 0-11 16,1-2-17-16,-7 3-45 0,0 4-59 0,-2 2-71 16,-7 10-63-16,-9-1-73 0,-7 4-156 0,-14 12-427 15,-5 1 190-15</inkml:trace>
  <inkml:trace contextRef="#ctx0" brushRef="#br0" timeOffset="460015.9198">17415 2465 36 0,'0'0'275'15,"0"0"-4"-15,0 0-9 0,0 0-14 0,0 0-14 0,0 0-26 16,0 0-12-16,0 0-9 0,0 0-18 0,0 0 0 16,0 0-3-16,0 0-3 0,0 0-5 15,0 0-9-15,0 0 2 0,0 0 0 0,0 0-11 0,0 0 6 16,0 0-12-16,0 0 2 0,0 0-13 15,0 0 8-15,0 0-1 0,0 0-1 0,0 0-8 0,0 0-6 16,0 0-5-16,0 0-5 0,0 0-10 0,0 0-4 16,0 0-9-16,0 0-3 0,0 0-13 15,0 0-6-15,0 0-5 0,0 0-3 0,0 0-5 0,0 0-4 16,0 0-3-16,0 0-2 0,0 0 0 0,0 0-5 16,0 0-3-16,0 0-2 0,0 0 0 0,0 0-4 15,0 0 2-15,0 0-5 0,0 0-4 0,29 27-1 16,-29-27-5-16,0 0 5 0,0 0 0 15,0 0-2-15,0 0-6 0,0 0 3 0,0 0 0 0,0 0 0 16,0 0-4-16,0 0 2 0,0 0-2 16,0 0 0-16,0 0-4 0,0 0-1 0,0 0 0 0,0 0-2 15,0 0 3-15,0 0 0 0,0 0-1 0,0 0-12 16,0 0 8-16,0 0-9 0,0 0-13 0,0 0-11 16,0 0-20-16,0 0-26 0,0 0-37 0,0 0-53 15,0 0-46-15,0 0-49 0,0 0-101 0,0 0-81 16,0 0-229-16,0 0-734 0,0 0 326 0</inkml:trace>
  <inkml:trace contextRef="#ctx0" brushRef="#br0" timeOffset="468399.8962">26567 4554 186 0,'0'0'233'0,"0"0"2"16,0 0-8-16,0 0-12 0,0 0-19 0,0 0-17 15,0 0-22-15,0 0-17 0,0 0-17 0,0 0-20 0,0 0-7 16,0 0-14-16,0 0-5 0,0 0-5 0,0 0-6 15,0 0-8-15,0 0 1 0,-13 103-1 0,13-58 1 16,0 3-9-16,0 7 0 0,-4-2-3 0,-2 6 9 16,6 3-5-16,0 3-2 0,-4-1 7 0,4 4-7 15,-4 9-6-15,-1 0 1 0,5 3-2 0,0 4 1 16,0 5 5-16,-4 1-4 0,8 1 19 0,-4 5-12 16,5-3-1-16,-14 5-3 0,5 1-4 0,-2 2-3 15,2-3-1-15,-4-4-7 0,-1-1 4 0,3-1-5 16,-2-6-7-16,0-4 5 0,-3-1-3 15,3-3 1-15,0-6-8 0,2-4 2 0,1 1-1 0,1-7-6 16,0-3 4-16,0 0-5 0,4-4-1 0,-4 0-2 16,0-1-1-16,4-5-2 0,-2 5 3 0,-2-2 1 15,-1-1 0-15,-3-3 1 0,2 3-2 0,-2-7-6 16,8 3 10-16,-13-6-9 0,13 1-2 0,-6-13 2 16,-2 10-1-16,4-10 7 0,0 12-6 0,4-41-2 15,0 54-3-15,0-26 2 0,0-28 3 16,0 56-4-16,0-28 8 0,0-28-3 0,0 60 2 0,0-33 0 15,0-27 10-15,0 55-1 0,0-29 0 0,0-26 2 0,0 47 6 16,0-47-2-16,-5 39 0 0,5-39 3 16,5 33-3-16,-5-33-2 0,0 0 4 0,0 41-2 15,0-41 4-15,0 0-7 0,0 32 14 0,0-32-3 0,0 0-5 16,0 0-7-16,4 34 1 0,-4-34 5 0,0 0-2 16,4 32 5-16,-4-32 13 0,0 0-9 0,0 0-11 15,0 44 14-15,0-44 3 0,0 0 3 16,-4 40-1-16,4-40-1 0,0 0-13 0,4 30 3 0,-4-30 1 15,0 0-8-15,0 0 3 0,-4 39 4 0,4-39-4 16,0 0-2-16,0 0 0 0,0 36-5 0,0-36 6 16,0 0-14-16,0 0 5 0,0 0-3 0,0 0 5 15,0 0-4-15,0 36-3 0,0-36 0 0,0 0-1 16,0 0-2-16,0 0-6 0,0 0 0 0,0 0-9 16,0 0-13-16,0 0-11 0,0 0-23 0,0 0-22 15,0 0-33-15,0 0-44 0,0 0-42 0,0 0-66 16,0 0-67-16,0 0-74 0,0 0-207 0,0 0-659 15,-15-124 292-15</inkml:trace>
  <inkml:trace contextRef="#ctx0" brushRef="#br0" timeOffset="468650.5054">26149 8586 256 0,'0'0'410'0,"0"0"-39"0,0 0-26 0,0 0-1 15,0 0 10-15,0 0-12 0,0 0-14 0,19 86-26 0,-15-59-26 16,-4-27-29-16,8 49-25 0,-8-49-22 0,10 38-21 16,-1-15-18-16,-9-23-15 0,18 26-11 0,-18-26-16 15,0 0-11-15,23 12-12 0,-23-12-15 0,0 0-7 16,0 0-8-16,93-50-8 0,-60 16-10 0,6-7-3 16,-1-1-3-16,9-3-10 0,3-1-16 0,-1 1-27 15,1-5-46-15,4 7-43 0,-13 7-44 0,-2 3-49 16,-20 14-62-16,4 0-81 0,-23 19-383 0,22-25-776 15,-22 25 343-15</inkml:trace>
  <inkml:trace contextRef="#ctx0" brushRef="#br0" timeOffset="474507.3634">27057 3572 137 0,'0'0'239'16,"-50"-26"-15"-16,50 26-10 0,-27-15-2 0,27 15-10 15,0 0-3-15,-23-14-15 0,23 14-13 0,0 0 9 16,0 0-24-16,0 0-15 0,0 0-12 0,0 0-14 16,0 0-11-16,87-10-6 0,-25 9-15 0,6 0-9 15,17-3-5-15,6 3-4 0,12-1-7 0,5 2-6 16,4 2-8-16,5-7-2 0,3 3 1 0,-2 3-7 15,8 5-7-15,-2-5 0 0,-2 3-6 0,-4 2-2 16,-6-3 4-16,-5 1-5 0,-16-6 0 0,-6 0 1 16,-13-1-6-16,-14 1-4 0,-12 2 0 0,-22-2-4 15,-24 2-2-15,0 0-11 0,0 0-5 0,33-4-14 16,-33 4-15-16,0 0-10 0,0 0-15 0,0 0-2 16,0 0-18-16,-99-14-11 0,43 11-10 0,-10 4-10 15,-8-3-3-15,-9 9-1 0,2-7-10 16,-12 2 0-16,-4 0-5 0,-8 5 1 0,2-2 8 0,-5-3 4 15,-6 1 11-15,-1 0 11 0,1 5 6 0,-2-4 13 0,-2 0 14 16,11 1 24-16,8 1 20 0,6-3 15 16,12 4 24-16,21-1 13 0,10-4-1 0,24-1 12 15,26-1 1-15,0 0 20 0,-31 4 14 0,31-4-3 16,0 0-6-16,0 0-6 0,0 0-2 0,0 0-3 16,144-20-8-16,-67 11-3 0,16-1-3 0,6-5-3 15,4 3-1-15,9-1 3 0,-3-2-4 0,-1 5 6 16,-1-2-6-16,1-3 0 0,8 8 1 0,-11-2-5 15,-1 4 4-15,-5 4-8 0,-6 1-3 0,0-1-4 16,-11 0 0-16,-13-2-5 0,-9 0 4 0,-9 0 2 16,-24-1-10-16,-27 4 4 0,31-4 6 15,-31 4-6-15,0 0 2 0,0 0-4 0,0 0-5 0,0 0 2 16,0 0-3-16,-190 15 3 0,93-2-8 0,-13 0 2 16,-10 2-7-16,-6 8 0 0,-8-8-5 0,-5 6-1 15,3 0 2-15,-7-5 1 0,9 9 3 0,8-2-3 0,4 0 0 16,19-4 1-16,14-2 0 0,12-4 7 15,23 2-3-15,28-9-1 0,11-2-2 0,15-4-2 0,0 0 1 16,0 0 3-16,0 0 4 0,0 0-4 16,168-9-2-16,-84-8-2 0,20 0 4 0,7-1-1 15,11-7-3-15,4 3 4 0,0-3-1 0,7 4 2 0,-1 0-1 16,7 0-2-16,-13 4 2 0,-6 2 3 0,-13 3-2 16,-4 2 2-16,-12-1 0 0,-14 2 3 0,-5-1 6 15,-14 2 0-15,-31 4 20 0,-27 4 10 16,23-6-3-16,-23 6-4 0,0 0-4 0,0 0-5 15,0 0-4-15,-112-20-2 0,36 16 1 0,-7 4-3 16,-18 0 0-16,-13 4-3 0,-10 3 3 0,-4 2-10 0,-11 0 4 16,1 6-4-16,3-3 2 0,-1 3-2 0,6-2 0 15,4 2-2-15,18 2-1 0,11-2 3 16,16-3-3-16,21 2-2 0,11-5 2 0,22 0-2 0,27-9-2 16,-21 6-3-16,21-6 8 0,0 0 0 0,0 0-1 15,104 4 2-15,-24-9-4 0,19-5 1 0,13-1-1 16,4-1-1-16,10-3-3 0,-4-2 1 0,8-1 4 15,4 3-3-15,-3-1-1 0,-9 4-1 0,2-2 2 16,-15 0 0-16,-10 3 0 0,-14-2-1 0,-10-1 2 16,-22 5 1-16,-28 2 0 0,2 0 3 0,-27 7-5 15,0 0-1-15,0 0 0 0,0 0 0 0,0 0 1 16,-118-40-3-16,44 37 2 0,-17 1-2 0,-13 4 2 16,-11 1-3-16,-3 6 2 0,-8 0-1 0,-9 2 1 15,1-1 2-15,0 0-2 0,-3 2 0 0,7 2 1 16,14 2 0-16,7 1-2 0,12-2 0 0,16 1 4 15,9-4 1-15,18-1-1 0,27-5-5 0,8-1 1 16,19-5 2-16,0 0 0 0,0 0 1 0,0 0 5 16,0 0-2-16,126 4-1 0,-49-10-1 0,16-6-4 15,10 0 6-15,5-3-4 0,6-1-1 0,5 0 2 16,-5 0-1-16,-2-1 1 0,1 6-2 0,3 1 1 16,-12 0 1-16,-9 4-2 0,-19 0-2 0,-10 0 3 15,-12 3-1-15,-35 2 6 0,-19 1-2 0,0 0 0 16,0 0 0-16,0 0-1 0,0 0 0 0,0 0 1 15,-180 1 0-15,95 4-2 0,-10 2-2 16,-13 0-1-16,-3 0 4 0,-7 5 0 0,-8-4-2 0,-4 5 2 16,-5-1-4-16,9 0 4 0,6 1 0 0,7-2 0 15,13-3 2-15,12 3 0 0,7-2-3 0,21-2 2 16,12 4 0-16,26-8 0 0,22-3 1 0,0 0 2 16,-31 2 0-16,31-2 3 0,0 0-4 0,0 0 3 15,0 0-3-15,124-24 0 0,-56 11 0 16,13-1-2-16,5-3-1 0,12-2 3 0,9 3-3 15,-2 0 0-15,3-6-2 0,4 10 1 0,-5 1-2 0,1 1 5 16,-9 6 0-16,0-3-2 0,-10 0 0 0,-13 3-3 16,-12-3 1-16,-33 5 4 0,-10-1-2 0,-21 3 1 15,0 0-3-15,0 0 1 0,0 0-1 0,0 0 0 16,-112-6-1-16,40 10 0 0,-11 0 1 0,-12-1-1 16,-12 6-1-16,-7 0 2 0,-8 4 3 0,-6 1-3 15,2 1 3-15,-4 3-2 0,-1 0 0 16,-1 0 1-16,4 5 1 0,14-1-1 0,7-3 0 0,18-1-3 15,12-4 3-15,24 1-1 0,26-8-1 0,12-2 0 16,15-5 5-16,0 0-3 0,0 0 0 0,0 0 1 0,100 8-1 16,-11-16 1-16,10-4-3 0,12-5-3 15,20 0 3-15,-1-3 0 0,10-3 1 0,13 4 1 16,4 0-6-16,-4 8 2 0,5-1 4 16,-6 4-4-16,1 5 2 0,-10 2 1 0,-9 2-7 15,-16 4 6-15,-14-3-1 0,-15 1 2 0,-17-1-2 0,-23 0 1 16,-26-2 0-16,-23 0-1 0,0 0-1 0,0 0 2 15,0 0 3-15,0 0 3 0,0 0 1 0,-171 42-4 16,76-29 0-16,-17-1 1 0,-8 2 0 0,-10 3-4 16,-5 2-2-16,-5-2 5 0,-3 2-2 0,3-1 2 15,14 2-1-15,-1 2 0 0,16-4 0 0,16 0 9 16,18 0-5-16,19-6 0 0,32-6-5 0,9-1 5 16,17-5 2-16,0 0 3 0,0 0-3 0,0 0 5 15,143 14-5-15,-52-23 3 0,16 2-4 0,19-2 1 16,4-2-1-16,9 0 3 0,8-4-4 0,6 6-1 15,4 0-1-15,-8 4 3 0,8 2-4 0,-13 0 3 0,-13 3-1 16,-1 4 3-16,-14-3-4 0,-17 2 3 16,-12-5-2-16,-15 3 5 0,-24 1-3 0,-22-3-4 15,-26 1-2-15,0 0 4 0,0 0-6 0,0 0 4 16,0 0 0-16,-142 1 0 0,57 5-2 0,-10 1 1 0,-13 1-3 16,-9-1 8-16,-14 3-7 0,-7 1 0 15,1-1 2-15,9 1 0 0,-8 4 1 0,16-3-2 16,-2 4 1-16,19-4-4 0,12-1 5 0,10-1-6 15,31 3 0-15,24-5 2 0,26-8-2 0,-17 7 5 0,17-7-3 16,0 0 0-16,93 14 5 0,-12-14-4 0,10-4 3 16,16 0-1-16,15-2-1 0,17-2 4 0,9 1-2 15,5 0-2-15,4 2-1 0,1 5 2 16,-5-1 2-16,-3 4-1 0,-13 5-4 0,-11-3 3 16,-6 5-4-16,-13-8 6 0,-9 3-4 0,-16 4 5 15,-20-8-1-15,-16 5 3 0,-28-12-6 0,-18 6-2 0,0 0 5 16,0 0-5-16,0 0 3 0,0 0-3 0,-138-5 2 15,57 0 1-15,-22 0-1 0,-11 2 0 16,-16 2 2-16,-9-1-4 0,-3 1-2 0,-3 1 2 16,-2 1-1-16,-2 4 0 0,9-1-3 0,6 2 4 0,18 4 3 15,10-4-4-15,22 2 0 0,17-1 6 16,22-3-8-16,31-1-1 16,14-3 4-16,0 0 0 0,0 0 5 0,0 0 1 0,140 7-3 0,-47-9-2 0,21-6 2 15,16 1 3-15,13-3-4 0,10 0-2 0,8 3 10 16,10 0-5-16,5-2-4 0,-6 4 4 0,-9-2-3 15,-2 3 2-15,-14-4-2 0,-11 0 2 0,-18 3 0 16,-17-3 0-16,-14-4 3 0,-19 2 8 0,-21 3 6 16,-26 0 13-16,-19 7-2 0,15-15-8 0,-15 15-4 15,0 0 1-15,-100-37-3 0,16 25-7 0,-16 3 1 16,-11 1-4-16,-13 1-2 0,-13 4 5 0,-16 1 1 16,-10 4-5-16,2 2-7 0,0 2 1 0,-11 3 3 15,2-3-1-15,7 4 0 0,21 1-1 0,11 3-1 16,26-6-1-16,30 3-1 0,22-2 3 0,30-4-1 15,23-5-4-15,0 0 7 0,0 0-4 0,0 0 1 16,176 15 1-16,-73-17 1 0,13-4-3 0,14-1 1 16,9-1 1-16,5-1-2 0,9 1-1 0,0 0-2 15,-2 2-3-15,-4 2-5 0,-13-2-1 16,-6 2-1-16,-14-1-5 0,-15-1 2 0,-20 3 1 0,-25-2-8 16,-26 4-22-16,-28 1-47 0,0 0-63 0,0 0-47 15,0 0-57-15,0 0-175 0,-157-16-472 0,73 11 209 16</inkml:trace>
  <inkml:trace contextRef="#ctx0" brushRef="#br0" timeOffset="475958.057">27300 10039 72 0,'0'0'167'16,"0"0"-13"-16,0 0 1 0,0 0-16 0,-6-47-12 0,6 47-11 15,0 0-8-15,0 0-13 0,27-37-8 16,-27 37-7-16,41-22-3 0,-18 8-8 0,4 3-1 16,19-3 0-16,-3 1 3 0,7-1-4 0,-1 7-4 0,-3 1 1 15,3 0 1-15,1 5 1 0,-1 0-7 0,-1-1 6 16,-2 2-5-16,-11-1-4 0,14 5-7 0,-18 0 3 16,-31-4-7-16,56 8-4 0,-56-8-3 0,35 7-4 15,-35-7-2-15,0 0 1 0,27 13-8 0,-27-13 5 16,0 0 1-16,0 0 4 0,0 0 9 0,0 0 2 15,0 0 2-15,-50 66 3 0,7-42 3 0,-9-8 4 16,-10-2-3-16,-6 7 3 0,-2-2-7 0,-11-1 3 16,1-4-1-16,-3 2 1 0,-2 2-1 0,5 1 9 0,-1-3-6 15,9 1-2-15,1-1-11 0,11 0-2 16,15-5 3-16,18-5-14 0,27-6 4 0,-23 8-1 16,23-8-16-16,0 0 3 0,0 0 4 0,0 0-1 0,0 0-3 15,0 0-1-15,155 6-1 0,-74-9 5 0,12-6-13 16,14-6-3-16,7 3-2 0,2-2 7 15,6 0-9-15,0 3 8 0,-2-1-7 0,-2-3 1 0,-11 5-1 16,1 1-1-16,-13 4 6 0,-6 1 0 0,-9 3-5 16,-18-1-4-16,-12 1 7 0,-21 1-2 0,-29 0-5 15,0 0-4-15,0 0 8 0,0 0-2 0,0 0 0 16,0 0-3-16,-118 32-2 0,56-19 15 0,-15 0-4 16,-5 0 0-16,-3 2 6 0,-4-1-5 0,2-6-2 15,-2 9 5-15,0-3 4 0,-1-3-3 0,9 5-6 16,0 0 5-16,5 0-4 0,-1-3 4 0,15-2-6 15,9-1-1-15,19-3 0 0,18-4 3 0,16-3-10 16,0 0 5-16,0 0-4 0,-27 13 0 0,27-13 0 16,0 0-16-16,99 12 0 0,-33-11-3 0,11-6 1 0,16-2 2 15,6-8-5-15,9-1 1 0,1-3 0 16,11 1 3-16,-6 0 7 0,2 4 0 0,-5 1-2 0,-1 0 1 16,-7 3 3-16,-8 1 4 0,-14 2 0 0,-15-2-7 15,-21 2 0-15,-22 3 1 0,-23 4-8 0,0 0 4 16,0 0 5-16,0 0-3 0,0 0 8 0,-118-7 0 15,42 7 7-15,-5 4 4 0,-8-2 3 0,-10 6-2 16,0 0 5-16,-4 1 2 0,-5-1 3 0,1 1-3 16,-1 1 0-16,5 4 6 0,4-2-6 0,14 0-2 15,8-2 3-15,17 1 1 0,17-5-6 0,20-3-1 16,23-3 0-16,0 0-3 0,0 0 0 0,0 0 1 0,0 0-10 16,0 0-5-16,153-23-6 0,-72 9-6 0,8 0 0 15,14-4 3-15,9-6-2 0,1 4 7 16,11-1-7-16,-10 3 0 0,0 2 4 0,-5 3 2 0,-3 2 3 15,-13 2 2-15,-13 0-6 0,-16 4 0 0,-18 3 7 16,-23-1 5-16,-23 3-9 0,0 0 8 0,0 0-7 16,0 0 7-16,0 0 3 0,-164 21 0 0,80-12 5 15,-16-2 3-15,1 3 0 0,-8-6 18 0,-5 7-5 16,5-1 0-16,7 0 2 0,-3-2 16 0,8 3-9 16,6-1 3-16,8 0 8 0,13-1 6 0,14-4-2 15,32-3-1-15,22-2-6 0,0 0-10 0,-27 7 4 16,27-7-5-16,0 0 1 0,0 0-3 0,0 0 2 15,126 12-8-15,-56-8 5 0,7-9 6 0,1-2-16 0,7-1-15 16,4 1-13-16,-2-2-9 0,-3 2-22 16,-7 1-24-16,-3 2-35 0,-18 1-48 0,-2-1-51 15,-9-3-70-15,-14 4-58 0,0-1-211 0,-31 4-586 0,62-14 260 16</inkml:trace>
  <inkml:trace contextRef="#ctx0" brushRef="#br0" timeOffset="476714.3857">26751 4125 30 0,'0'0'7'0,"0"0"-14"16,0 0-6-16,0 0 3 0</inkml:trace>
  <inkml:trace contextRef="#ctx0" brushRef="#br0" timeOffset="477624.0035">26271 8735 112 0,'0'0'406'0,"0"0"-49"0,0 0-35 15,0 0-27-15,0 0-14 0,0 0-5 0,0 0-24 16,0 0-13-16,0 0-21 0,0 0-19 0,0 0-34 0,0 0-7 16,0 0-21-16,0 0-9 0,0 0-10 0,0 0-22 15,0 0-17-15,0 0-16 0,0 0-18 0,0 0-24 16,0 0-13-16,0 0-25 0,0 0-22 0,0 0-35 16,0 0-35-16,0 0-44 0,0 0-50 0,0 0-46 15,0 0-274-15,0 0-564 0,0 0 250 0</inkml:trace>
  <inkml:trace contextRef="#ctx0" brushRef="#br0" timeOffset="479914.436">25566 8667 208 0,'0'0'276'0,"-18"-36"-5"15,18 36-7-15,0 0 4 0,0 0-7 0,-15-28-5 16,15 28-11-16,0 0-3 0,0 0-19 0,-12-20-13 16,12 20-1-16,0 0-11 0,0 0-9 0,0 0 2 15,0 0-4-15,0 0-3 0,0 0-8 0,0 0-11 16,0 0-15-16,0 0-10 0,0 0-11 0,0 0-23 16,0 0-4-16,0 0-14 0,-27-15-6 0,27 15-12 15,0 0-11-15,0 0-17 0,0 0-16 0,0 0-36 16,0 0-42-16,0 0-42 0,-35-15-45 0,35 15-62 15,-33-25-91-15,33 25-89 0,-44-26-294 0,11-2-731 0,6 10 323 16</inkml:trace>
  <inkml:trace contextRef="#ctx0" brushRef="#br0" timeOffset="480465.5929">25099 8230 250 0,'-27'-60'246'0,"13"2"-23"0,-5 3-17 0,7 15-7 15,7 16-6-15,5 24 4 0,-6-31-12 16,6 31-18-16,0 0-13 0,0 0-14 0,0 0-11 15,0 0 1-15,0 0-5 0,114 82-6 0,-71-30 1 0,9 14-8 16,6 11-12-16,4 7 1 0,2 12-6 0,8 8-1 16,7 12-6-16,4 4 0 0,1 2-9 0,-3 12-7 15,8 10-10-15,-6 3 6 0,-11 1-21 0,-6 2 2 16,-4 6-18-16,2-2-6 0,-10 4-3 16,-9-11-5-16,3-6-8 0,-7-2-10 0,-4-9 4 0,-1-7 2 15,-10-4-4-15,-3-11 3 0,-6-7-8 0,1-12 7 16,-7-4-6-16,-3-12 9 0,0-5-4 0,-4-8 2 15,1-8 1-15,-3-2 1 0,2-10-5 0,-8-16-2 16,4-10-12-16,0-5-20 0,0-3-17 0,0-6-19 16,4 5-36-16,-4-5-34 0,0 0-44 0,8-39-43 15,0-4-25-15,-2-6-233 0,3-6-525 0,-1-7 232 16</inkml:trace>
  <inkml:trace contextRef="#ctx0" brushRef="#br0" timeOffset="480761.8642">26953 7852 168 0,'-58'62'279'0,"13"-2"-19"0,-9 13-11 15,-8 12 4-15,-6 14-4 0,-4 12 8 0,-9 14-8 16,-4 14 2-16,-6 7 1 0,-2 9-1 0,2 17-6 0,-6 16-24 15,2 6-13-15,0 10-22 0,10 9-13 0,0 3-16 16,9-4-19-16,4-8-11 0,14-7-6 16,8-13-14-16,5-16-9 0,5-14-8 0,11-19-7 0,13-15-11 15,1-20-8-15,7-11-15 0,8-10-13 0,0-16-22 16,4-4-21-16,0-13-23 0,-2-16-30 0,0-6-26 16,3-1-32-16,-3-8-30 0,-2-3-32 0,4-5-30 15,-4-5-29-15,0-2-37 0,0 0-33 0,4-25-232 16,0-2-586-16,-4-18 260 0</inkml:trace>
  <inkml:trace contextRef="#ctx0" brushRef="#br0" timeOffset="499141.5221">20076 2079 101 0,'0'0'194'0,"0"0"-2"0,0 0-3 0,0 0-17 16,0 0-10-16,0 0-7 0,0 0-11 0,0 0-14 15,0 0-2-15,0 0-20 0,0 0-9 0,0 0-11 0,0 0-8 16,0 0-7-16,0 0-7 0,0 0-8 16,0 0-2-16,0 0-4 0,118 20-7 0,-69-6-2 15,1-2-5-15,4 1-1 0,1 9-1 0,-3 2-5 16,4 0 0-16,0 3-6 0,-5-2 2 0,-5 5-3 16,-5-4 1-16,-4 1 4 0,-6 2-9 0,-10-9-5 15,-2 4 1-15,-9-2-3 0,-2 5 2 0,-8-27 8 0,-4 66 7 16,-8-25 11-16,-9 2 22 0,-8 2-6 15,-6 1 17-15,-8 1 7 0,-7-2 0 0,0 5 1 16,-3 1 7-16,-3-5-1 0,0 9 4 0,-2-5 2 16,0 0 8-16,11-5-1 0,-1-3-4 0,5 0-5 0,6 0-19 15,1-10-2-15,8 0-1 0,11-14-14 16,17-18 0-16,-17 28-2 0,17-28-15 0,-14 22-20 16,14-22-24-16,0 0-20 0,0 0-21 15,0 0-23-15,0 0-16 0,0 0-19 0,0 0-46 0,0 0-53 0,0 0-69 16,0 0-309-16,0 0-629 0,0 0 279 0</inkml:trace>
  <inkml:trace contextRef="#ctx0" brushRef="#br0" timeOffset="502359.6388">25713 8462 59 0,'-27'-34'260'16,"27"34"-2"-16,-16-19-7 0,16 19-18 0,0 0-21 16,0 0-19-16,0 0-18 0,0 0-17 0,0 0-4 15,0 0-3-15,0 0-6 0,93 48 1 0,-44-3-8 16,-3 2-11-16,-1 12-6 0,5 6-9 0,-11 3-4 16,6 3-6-16,9 5 4 0,-12 7-7 0,1 5 1 0,7 7-13 15,-5 4 3-15,1 5-6 0,-11 2-8 16,-4-5-9-16,-4 0-2 0,-1-3-3 15,-3-2-6-15,-4-5-8 0,3-6-4 0,-5-3-11 0,2-9 0 16,-1-7-18-16,-1-3-8 0,1-8-12 0,5-8-5 0,-4-4-19 16,-3-3-10-16,-10-17-13 0,3-1-14 0,-1-4-12 15,-4-2-18-15,-2-8-22 0,2 0-28 0,-4-8-25 16,0 0-21-16,0 0-22 0,0 0-29 16,0 0-210-16,35-73-491 0,-22 24 217 0</inkml:trace>
  <inkml:trace contextRef="#ctx0" brushRef="#br0" timeOffset="502625.9514">26666 8501 229 0,'-27'-25'243'0,"27"25"-26"0,0 0-14 0,-62 7 6 16,21 16 1-16,14-6-11 0,-8 22-12 0,-3 10-8 15,3 9-11-15,0 16-6 0,6 7-12 16,-2 12-10-16,0 12-15 0,0 16-6 0,0 15-6 0,-2 5-13 15,2 1-15-15,0 8-5 0,0 5-1 0,-4-1-10 16,2-2-7-16,-6-4-3 0,5-16-14 0,-1-3 0 16,8-14-3-16,5-5-1 0,3-13 5 0,3-6-14 15,5-17-10-15,3-6 0 0,4-11-19 0,-4-5-20 16,6-23-22-16,2 12-39 0,0-17-37 0,0-11-49 16,2-6-50-16,2-2-57 0,-4-5-194 0,0 0-503 15,0 0 222-15</inkml:trace>
  <inkml:trace contextRef="#ctx0" brushRef="#br0" timeOffset="502886.9194">25295 8725 209 0,'0'0'230'0,"54"66"6"0,-13-21-2 0,17 5 4 15,2 6-8-15,11 1-10 0,1 11-7 0,13 1-10 16,6 3-14-16,2 7-15 0,-2 7-16 0,-3 2-18 16,-5 2-9-16,-4 2-13 0,-11-1-15 0,-4 0-12 15,-10-7-4-15,-11-1-16 0,-2-3-15 0,-5-4-16 16,-3-4-17-16,-6-3-13 0,-1-8-22 16,1-3-16-16,-4-8-21 0,-2-6-20 0,-11-18-21 0,2 1-25 0,-7-5-15 15,1-9-33-15,2-4-21 0,-8-9-42 0,0 0-164 16,0 0-422-16,0 0 187 0</inkml:trace>
  <inkml:trace contextRef="#ctx0" brushRef="#br0" timeOffset="503117.1652">26567 8499 55 0,'-73'94'311'0,"38"-25"-32"0,0 16-20 0,2 14-23 15,2 9-9-15,4 15-15 0,4 9-1 0,-4 12-10 16,7 3-14-16,-3 3-16 0,0 17-9 0,-4-3-21 0,5 9-13 16,-5-9-23-16,4-6-20 0,-4-6-23 0,0-8-18 15,0-7-21-15,5-17-22 0,-5-11-25 0,4-14-30 16,4-7-23-16,3-13-30 0,6-4-27 0,-3-14-27 16,9-7-23-16,-2-6-210 0,-2-18-425 0,-1-10 188 15</inkml:trace>
  <inkml:trace contextRef="#ctx0" brushRef="#br0" timeOffset="504177.259">28346 3684 92 0,'0'0'148'0,"0"0"-14"0,0 0-11 0,0 0-11 16,0 0-9-16,0 0-7 0,0 0-21 0,-6 48 2 15,6-48-6-15,0 0-27 0,0 0-36 0,0 0-38 16,0 0-58-16,-2 37-74 0,2-37-174 0,0 0 78 16</inkml:trace>
  <inkml:trace contextRef="#ctx0" brushRef="#br0" timeOffset="506134.8818">22201 2288 71 0,'0'0'251'0,"0"0"2"0,0 0 25 16,0 0-11-16,0 0-13 0,-54-41-13 0,54 41-20 16,0 0-22-16,0 0-19 0,0 0-11 0,0 0-17 15,0 0-21-15,0 0 1 0,0 0-9 0,0 0-11 16,0 0-6-16,0 0-21 0,0 0-4 0,0 0-4 15,0 0-9-15,0 0-11 0,0 0-7 0,0 0 1 16,0 0-11-16,0 0-1 0,0 0 1 0,0 0-12 16,0 0-5-16,0 0-4 0,0 0 1 0,0 0-3 15,0 0 2-15,0 0-6 0,0 0 4 0,0 0-13 16,0 0-15-16,0 0-12 0,0 0-19 0,0 0-23 16,0 0-28-16,0 0-21 0,0 0-19 0,0 0-20 15,-29 52-25-15,29-52-29 0,0 0-32 0,0 0-200 16,-47 6-475-16,47-6 211 0</inkml:trace>
  <inkml:trace contextRef="#ctx0" brushRef="#br0" timeOffset="506590.4393">22120 2301 1811 0,'0'0'106'0,"0"0"-34"15,0 0-22-15,0 0 9 0,0 0-23 0,0 0-12 0,0 0-1 16,0 0-4-16,0 0-1 0,0 0-9 0,0 0-27 16,0 0-33-16,0 0-32 0,0 0-48 0,0 0-52 15,0 0-111-15,0 0-318 0,0 0 141 16</inkml:trace>
  <inkml:trace contextRef="#ctx0" brushRef="#br0" timeOffset="506759.7589">22129 2339 1880 0,'0'0'6'16,"0"0"11"-16,0 0-3 0,-48 18-17 0,48-18-4 16,0 0-3-16,0 0 9 0,0 0-18 0,0 0-18 15,0 0-35-15,0 0-35 0,0 0-20 0,0 0-129 16,0 0-277-16,0 0 123 0</inkml:trace>
  <inkml:trace contextRef="#ctx0" brushRef="#br0" timeOffset="506925.9629">22114 2339 39 0,'0'0'93'0,"0"0"-13"0,0 0-36 0,0 0-22 16,0 0-43-16,0 0-23 0,0 0-45 0,0 0 20 16</inkml:trace>
  <inkml:trace contextRef="#ctx0" brushRef="#br0" timeOffset="508250.7462">27830 3611 109 0,'0'0'147'0,"0"0"-12"0,0 0-19 0,0 0-7 16,0 0-7-16,99-21-16 0,-41 14-10 0,8-1-8 15,2-1-8-15,9-1-7 0,-1 3-5 0,9-2-12 16,-5 2-4-16,3 0-25 0,6-2-20 0,-4 0-20 16,-3-3-13-16,1 1-25 0,-4 0-100 15,-7-1-184-15,5 0 82 0</inkml:trace>
  <inkml:trace contextRef="#ctx0" brushRef="#br0" timeOffset="508417.8731">28270 3460 32 0,'0'0'186'0,"0"0"-24"16,0 0-13-16,0 0-17 0,0 0-25 0,0 0-36 15,0 0-42-15,0 0-44 0,0 0-59 0,0 0-57 16,0 0-139-16,68-50 61 0</inkml:trace>
  <inkml:trace contextRef="#ctx0" brushRef="#br0" timeOffset="509088.6012">28547 8735 233 0,'0'0'273'16,"0"0"-43"-16,0 0-39 0,-35 23-32 0,35-23-34 0,0 0-41 15,0 0-49-15,0 0-69 0,0 0-88 0,0 0-74 16,0 0-212-16,0 0 94 0</inkml:trace>
  <inkml:trace contextRef="#ctx0" brushRef="#br0" timeOffset="509594.4647">28458 4647 24 0,'0'0'137'0,"0"0"-28"0,0 0-51 0,0 0-35 0,0 0-28 16,0 0-53-16,0 0-62 0,-54 74 27 0</inkml:trace>
  <inkml:trace contextRef="#ctx0" brushRef="#br0" timeOffset="510385.2821">28208 8965 53 0,'0'0'280'0,"0"0"-17"15,0 0-9-15,0 0-4 0,0 0-4 0,0 0 2 0,0 0-22 16,0 0-13-16,0 0-14 0,0 0-17 0,0 0-12 15,0 0-6-15,0 0-18 0,0 0-5 16,0 0 1-16,0 0-14 0,0 0 0 0,0 0-6 0,0 0-10 16,0 0-3-16,0 0-3 0,0 0-7 0,0 0-9 15,0 0-8-15,0 0-15 0,0 0-1 0,0 0-9 16,0 0 10-16,0 0-20 0,0 0 1 0,0 0-9 16,0 0 1-16,0 0-12 0,0 0 0 0,0 0-2 0,0 0-3 15,0 0 10-15,0 0-14 0,0 0-2 16,0 0 3-16,0 0-5 0,0 0 7 0,0 0-5 15,0 0 0-15,0 0-4 0,0 0 1 0,0 0 4 0,0 0-4 16,0 0 2-16,0 0-2 0,0 0-9 0,0 0 6 16,0 0-6-16,0 0 5 0,0 0-2 15,0 0-1-15,-19 39 3 0,19-39-1 0,0 0 8 16,0 0-3-16,0 0 2 0,0 0-3 0,0 0 0 0,0 0 1 16,0 0 0-16,0 0 1 0,0 0 0 0,0 0 0 15,0 0-2-15,0 0-6 0,0 0 1 0,0 0-2 16,-14 23-2-16,14-23 4 0,0 0 0 15,0 0-1-15,0 0 0 0,0 0 0 0,0 0 4 0,0 0 1 16,0 0 4-16,0 0 5 0,0 0 3 0,0 0 1 16,0 0 0-16,0 0-8 0,0 0 1 0,0 0-2 0,0 0 1 15,0 0-1-15,0 0-4 0,0 0-1 0,0 0-5 16,0 0 5-16,-13 25-2 0,13-25-4 16,0 0-4-16,0 0 6 0,0 0-4 0,0 0 1 0,0 0 1 15,0 0-3-15,0 0-2 0,0 0 2 0,0 0-3 16,0 0 3-16,0 0 0 0,0 0 2 0,0 0-1 15,0 39-1-15,0-39 2 0,0 0-6 0,0 0 3 16,0 0 3-16,0 0-4 0,0 0 2 0,0 0 1 16,0 0-3-16,0 0 3 0,0 0-3 0,0 0 0 0,0 0 2 15,0 0-2-15,0 0-2 0,0 0 1 16,0 0-12-16,0 0-7 0,5 36-14 0,-5-36-9 16,0 0-19-16,0 0-27 0,0 0-25 0,0 0-31 15,0 0-30-15,0 0-44 0,0 0-58 0,0 0-56 0,0 0-338 16,0 0-726-16,0 0 321 0</inkml:trace>
  <inkml:trace contextRef="#ctx0" brushRef="#br0" timeOffset="510806.6491">28427 4197 44 0,'0'0'167'0,"0"0"-21"0,0 0-8 15,0 0-17-15,0 0-31 0,0 0-25 0,0 0-48 0,0 0-34 16,0 0-43-16,0 0-59 0,0 0-128 16,0 0 57-16</inkml:trace>
  <inkml:trace contextRef="#ctx0" brushRef="#br0" timeOffset="512838.8684">28408 8566 250 0,'0'0'265'0,"0"0"-20"16,0 0-12-16,0 0-5 0,0 0-6 0,0 0-10 16,0 0-7-16,0 0-16 0,0 0-4 0,0 0-17 15,0 0-11-15,0 0-11 0,0 0-15 0,0 0-5 16,0 0 0-16,0 0-16 0,0 0 0 0,0 0 2 15,0 0-7-15,0 0-5 0,0 0-1 0,0 0-10 16,0 0-2-16,0 0-14 0,0 0-6 0,-4 51-6 0,4-51-2 16,0 0-4-16,0 0-11 0,0 0 2 15,0 0-7-15,0 0-6 0,-12 27-1 0,12-27-7 0,0 0-3 16,0 0 6-16,0 0-1 0,0 0-3 0,0 0-6 16,0 0-14-16,0 0 12 0,0 0-3 15,0 0-3-15,0 0 5 0,0 0-7 0,0 0 4 0,0 0-15 16,0 0 9-16,0 0 3 0,0 0-5 0,0 0 0 15,0 0 3-15,0 0 0 0,0 0-5 0,0 0 12 16,-2 32-5-16,2-32-10 0,0 0 3 0,0 0-1 16,0 0 4-16,0 0-14 0,0 0 30 0,0 0-21 15,0 0 3-15,0 0 0 0,0 0 1 0,0 0-10 16,0 0 12-16,0 0-6 0,0 0 2 0,0 0-2 16,0 0 1-16,0 0-4 0,0 0 6 0,-4 32-8 0,4-32 5 15,0 0 2-15,0 0 2 0,0 0-7 0,0 0 12 16,0 0 8-16,0 0-16 0,0 0-6 0,0 0 5 15,0 0-4-15,0 0 4 0,0 0-4 0,0 0 11 16,0 0-9-16,0 0 2 0,0 0 6 0,0 0 11 16,0 0-10-16,-4 35-7 0,4-35-1 15,0 0 5-15,0 0-4 0,0 0 6 0,0 0-7 0,0 0-10 16,0 0 16-16,0 0-4 0,0 0-6 0,0 0 15 16,0 0-10-16,0 0 7 0,0 0-5 0,0 0 1 0,0 0-5 15,0 0 1-15,0 0-2 0,0 0 5 16,0 0 1-16,0 0 0 0,-5 35-3 0,5-35-2 15,0 0 7-15,0 0-8 0,0 0 4 0,0 0-3 0,0 0-7 16,0 0 0-16,0 0-2 0,0 0-14 0,0 0-1 16,0 0-34-16,0 0-19 0,0 0-32 0,0 0-42 15,0 0-48-15,0 0-59 0,0 0-53 0,-18 23-277 16,18-23-637-16,0 0 283 0</inkml:trace>
  <inkml:trace contextRef="#ctx0" brushRef="#br0" timeOffset="513224.8519">28336 8867 109 0,'0'0'329'0,"0"0"-75"0,0 0-93 0,0 0-81 0,-47 14-62 16,47-14-60-16,0 0-110 0,0 0-164 0,0 0 73 16</inkml:trace>
  <inkml:trace contextRef="#ctx0" brushRef="#br0" timeOffset="513384.7592">28408 8968 360 0,'0'0'324'0,"-57"11"-91"15,57-11-108-15,0 0-89 0,0 0-90 0,0 0-117 0,-36 0-185 16,36 0 82-16</inkml:trace>
  <inkml:trace contextRef="#ctx0" brushRef="#br0" timeOffset="530579.8219">24599 5983 179 0,'0'0'280'16,"0"0"-17"-16,0 0-10 0,-40-18-18 0,40 18-8 15,0 0-26-15,0 0-20 0,0 0-17 0,0 0-13 0,0 0-10 16,0 0-12-16,0 0-11 0,-22-16-8 0,22 16-5 16,0 0-10-16,0 0 2 0,0 0-18 0,0 0-5 15,0 0-3-15,0 0-6 0,0 0-3 0,0 0-8 16,0 0 0-16,14-49-1 0,-14 49-12 0,0 0-2 15,31-28-6-15,-31 28-4 0,27-16 5 16,-27 16-11-16,31-11 0 0,-31 11 8 0,33-4-4 0,-33 4 2 16,0 0-1-16,0 0-8 0,62 17-3 0,-62-17 3 15,25 23-6-15,-25-23 0 0,19 30-2 0,-19-30 4 16,10 43-5-16,-10-18 3 0,0-25-2 0,-8 53-1 16,8-53-1-16,-11 56-1 0,3-31 4 0,0-3 4 15,8-22-2-15,-15 47-1 0,15-47 1 0,-18 29-8 0,18-29 6 16,-9 22-3-16,9-22-2 0,0 0-1 0,0 0 5 15,0 0-6-15,0 0-2 0,0 0 5 16,0 0-4-16,0 0-5 0,0 0 5 0,0 0 0 0,0 0-3 16,0 0-3-16,0 0 4 0,0 0-2 15,100-29 1-15,-100 29-2 0,31-10-2 0,-31 10 0 0,0 0 6 16,0 0-4-16,0 0-5 0,45 3 5 0,-45-3 2 16,0 0 2-16,0 0-5 0,21 30 3 0,-21-30 5 15,0 0-3-15,-8 41 0 0,8-41 7 16,0 0-4-16,-23 39 8 0,23-39-6 0,-23 25-2 0,23-25 1 15,-21 15-9-15,21-15-7 0,0 0-9 0,0 0-16 16,-33 7-36-16,33-7-40 0,0 0-52 0,0 0-54 16,0 0-31-16,0 0-46 0,0-74-218 0,0 74-551 15,23-44 245-15</inkml:trace>
  <inkml:trace contextRef="#ctx0" brushRef="#br0" timeOffset="530832.0973">25049 5902 30 0,'0'0'287'0,"0"0"-16"16,0 0-12-16,0 0-16 0,-41-21-21 16,41 21-17-16,0 0-17 0,0 0-25 0,0 0-12 0,0 0-11 15,-45 45-21-15,45-45-7 0,0 33-12 0,0-33-10 16,0 0-8-16,24 60-6 0,-7-40-13 0,-17-20-6 16,31 30-4-16,-13-13-5 0,1-1-6 0,4-1-1 15,-23-15-5-15,39 24-1 0,-39-24-6 0,27 16-1 16,-27-16-3-16,19 20 4 0,-19-20 0 0,0 0-1 15,8 23-3-15,-8-23-4 0,0 0 2 0,0 0-3 16,0 0-10-16,-31 43-25 0,31-43-27 0,0 0-38 16,-39 9-39-16,39-9-47 0,0 0-53 0,-50-9-238 15,50 9-495-15,-37-36 220 0</inkml:trace>
  <inkml:trace contextRef="#ctx0" brushRef="#br0" timeOffset="530969.4037">24934 6053 19 0,'0'0'281'0,"-29"95"0"0,12-55 3 0,7 2 7 0,-9 1-8 15,3 1-3-15,1 1-10 0,-1 4-18 16,-3 0-18-16,0-1-18 0,5-4-22 0,-3 4-23 16,5-5-37-16,-2-1-24 0,1-14-37 0,7-3-53 15,6-25-42-15,-8 40-55 0,8-40-66 0,0 0-67 0,-9 23-63 16,9-23-172-16,0 0-482 0,0 0 214 0</inkml:trace>
  <inkml:trace contextRef="#ctx0" brushRef="#br0" timeOffset="531676.5229">22178 3007 191 0,'0'0'206'0,"0"0"-20"0,0 0-26 15,0 0-40-15,0 0-57 0,0 0-46 16,0 0-59-16,0 0-43 0,0 0-51 0,0 0-148 0,0 0 66 16</inkml:trace>
  <inkml:trace contextRef="#ctx0" brushRef="#br0" timeOffset="531849.5759">22232 3051 9 0,'0'0'278'0,"0"0"-30"15,0 0-24-15,0 0-31 0,0 0-48 0,0 0-75 16,0 0-83-16,0 0-81 0,0 0-83 0,0 0-192 16,0 0 85-16</inkml:trace>
  <inkml:trace contextRef="#ctx0" brushRef="#br0" timeOffset="532043.7516">22333 3065 3367 0,'0'0'10'0,"0"0"7"0,0 0-23 15,0 0 15-15,0 0-23 0,0 0 12 0,0 0-4 0,0 0 0 16,0 0-18-16,0 0-33 0,0 0-30 0,0 0-23 15,0 0-50-15,0 0-39 0,0 0-61 0,-2 50-152 16,2-50-447-16,0 0 198 0</inkml:trace>
  <inkml:trace contextRef="#ctx0" brushRef="#br0" timeOffset="532228.0207">22395 3086 204 0,'0'0'184'0,"0"0"-29"16,0 0-41-16,0 0-79 0,0 0-86 0,0 0-57 0,0 0-115 16,0 0 52-16</inkml:trace>
  <inkml:trace contextRef="#ctx0" brushRef="#br0" timeOffset="532643.4752">22530 3029 59 0,'0'0'289'0,"0"0"-18"0,0 0-17 0,0 0-18 0,0 0-34 16,0 0-13-16,0 0-43 0,0 0-36 16,0 0-44-16,0 0-47 0,0 0-56 0,0 0-47 0,0 0-80 15,0 0-96-15,0 0-280 0,0 0 124 0</inkml:trace>
  <inkml:trace contextRef="#ctx0" brushRef="#br0" timeOffset="533608.5115">20080 6249 283 0,'0'0'273'16,"0"0"-7"-16,0 0-7 0,0 0-9 0,0 0-14 16,0 0-24-16,0 0-20 0,0 0-18 0,0 0-22 15,0 0-13-15,0 0-13 0,0 0-13 16,0 0-9-16,0 0-7 0,0 0-8 0,0 0 3 0,0 0 1 0,0 0 9 15,0 0-3-15,0 0 2 0,0 0-3 0,0 0 6 16,0 0-6-16,0 0-11 0,0 0-4 0,0 0-5 16,0 0-7-16,0 0-7 0,0 0-5 0,0 0-9 15,0 0-6-15,0 0-5 0,0 0-7 0,0 0-4 16,0 0 3-16,0 0 5 0,0 0-11 0,0 0-1 16,0 0-2-16,0 0-6 0,0 0 1 0,0 0-8 15,0 0 13-15,0 0-10 0,0 0 8 0,0 0-11 16,0 0 0-16,0 0 6 0,0 0-3 15,0 0 6-15,0 0 3 0,0 0-4 0,0 0 4 0,0 0-9 16,0 0 2-16,0 0 12 0,0 0-6 0,0 0-1 16,0 0-2-16,0 0-3 0,0 0 1 0,0 0-2 15,0 0 0-15,0 0-2 0,0 0-2 0,0 0-4 0,0 0 3 16,0 0 0-16,0 0-4 0,0 0 4 16,0 0-4-16,0 0-2 0,0 0 1 0,0 0 1 15,0 0 0-15,0 0 0 0,0 0 0 0,0 0-2 0,0 0-4 16,0 0 12-16,0 0-6 0,0 0-7 0,0 0 2 15,0 0 7-15,0 0 2 0,0 0-8 0,0 0 4 16,0 0-4-16,0 0 5 0,0 0-1 0,0 0 0 16,0 0-3-16,0 0 9 0,0 0-15 0,0 0 7 15,0 0 2-15,0 0-1 0,0 0-3 0,0 0 2 16,0 0 1-16,0 0-5 0,0 0 6 0,0 0-4 16,0 0-7-16,0 0-10 0,0 0-6 0,0 0-5 15,0 0-15-15,0 0-5 0,0 0-3 0,0 0-7 16,0 0-9-16,0 0 6 0,0 0-12 0,0 0 3 15,0 0 2-15,0 0 9 0,0 0 7 0,0 0-1 16,0 0 7-16,0 0 3 0,0 0 4 0,0 0 10 16,0 0-6-16,0 0 12 0,0 0 4 0,0 0 4 15,0 0-26-15,0 0-20 0,0 0-23 0,0 0-31 0,0 0-26 16,0 0-25-16,0 0-35 0,0 0-23 16,0 0-35-16,0 0-196 0,12-58-493 0,-12 58 219 0</inkml:trace>
  <inkml:trace contextRef="#ctx0" brushRef="#br0" timeOffset="534240.5129">20140 6140 39 0,'0'0'225'0,"0"0"-16"0,0 0-17 15,0 0-16-15,0 0-17 0,0 0-18 0,0 0-17 16,0 0-13-16,0 0-15 0,0 0-6 0,0 0-11 15,0 0-6-15,0 0-8 0,0 0-6 16,0 0-8-16,0 0-6 0,0 0 1 0,0 0-1 0,0 0-1 16,0 0 4-16,0 0-2 0,0 0 4 0,0 0-7 15,0 0-3-15,0 0-2 0,0 0-8 0,0 0 2 16,0 0-3-16,0 0-8 0,0 0 5 0,0 0-8 16,0 0 3-16,0 0-8 0,0 0 2 0,0 0-1 15,0 0 0-15,0 0-3 0,0 0-1 0,0 0-1 16,0 0-2-16,0 0 0 0,0 0 1 0,0 0 2 15,0 0 1-15,0 0-2 0,0 0-2 0,0 0-5 16,0 0 6-16,0 0 0 0,0 0 1 0,0 0-4 16,0 0-1-16,0 0 0 0,0 0 1 0,0 0-3 0,0 0 2 15,0 0-2-15,0 0-1 0,0 0 1 16,0 0 1-16,0 0-2 0,0 0 0 0,0 0 2 16,0 0 3-16,0 0-1 0,0 0 9 0,0 0 0 0,0 0 5 15,0 0-4-15,0 0 3 0,0 0-4 0,0 0-2 16,0 0-5-16,0 0 2 0,0 0-3 15,0 0 6-15,0 0-6 0,0 0-1 0,0 0-1 0,0 0-2 16,0 0 1-16,0 0 1 0,0 0-2 0,0 0-1 16,0 0 1-16,0 0 1 0,0 0-6 0,0 0 4 15,0 0-3-15,0 0-6 0,0 0-11 0,0 0-11 16,0 0-13-16,0 0-25 0,0 0-27 0,0 0-25 16,0 0-27-16,0 0-43 0,0 0-174 0,0 0-393 15,0 0 174-15</inkml:trace>
  <inkml:trace contextRef="#ctx0" brushRef="#br0" timeOffset="544802.4874">18968 5689 157 0,'0'0'232'16,"0"0"-29"-16,0 0-14 0,0 0-24 0,0 0-15 15,0 0-28-15,0 0-40 0,0 0-37 0,0 0-49 0,0 0-48 16,0 0-56-16,0 0-90 0,0 0-213 0,0 0 96 16</inkml:trace>
  <inkml:trace contextRef="#ctx0" brushRef="#br0" timeOffset="546174.6064">19842 5774 114 0,'0'0'166'0,"0"0"-34"0,0 0-57 0,0 0-49 16,52-90-112-16,-27 53-93 0,4-5 42 0</inkml:trace>
  <inkml:trace contextRef="#ctx0" brushRef="#br0" timeOffset="552405.9249">16795 2704 6 0,'0'0'236'0,"0"0"-18"0,-31-34-12 0,31 34-10 0,0 0-7 16,-20-20-18-16,20 20-16 0,0 0-15 0,0 0-27 16,0 0-17-16,0 0-6 0,0 0-20 0,-15-21-19 15,15 21-23-15,0 0-22 0,0 0-26 0,0 0-25 16,0 0-24-16,0 0-29 0,0 0-30 0,0 0-19 15,0 0-97-15,0 0-265 0,0 0 117 0</inkml:trace>
  <inkml:trace contextRef="#ctx0" brushRef="#br0" timeOffset="553010.8917">19468 5521 286 0,'0'0'327'16,"0"0"-31"-16,0 0-36 0,0 0-19 0,0 0-24 15,0 0-24-15,0 0-14 0,0 0-16 0,0 0-22 16,0 0-17-16,0 0-9 0,0 0-12 0,0 0-12 16,0 0-11-16,0 0-8 0,0 0-15 0,0 0-13 15,0 0-7-15,0 0-12 0,0 0-10 0,0 0-8 16,0 0-15-16,0 0-12 0,0 0-12 16,0 0-13-16,0 0-9 0,0 0-15 0,0 0-14 0,0 0-19 15,0 0-22-15,0 0-26 0,0 0-31 0,0 0-187 16,0 0-398-16,0 0 176 0</inkml:trace>
  <inkml:trace contextRef="#ctx0" brushRef="#br0" timeOffset="559946.0675">10658 5688 231 0,'-35'-46'314'16,"12"28"-7"-16,3 2-18 0,-5 6-15 0,25 10-23 16,-46-9-23-16,46 9-19 0,-43 7-25 0,43-7-19 15,-50 30-16-15,19 4-11 0,4 1 0 0,7 8-14 0,1 5-8 16,7 3-12-16,3 2-8 0,5 3-8 16,8 5-2-16,1 3-2 0,5 2-5 0,2-3-8 15,5-1 1-15,8-6-9 0,-3-4-2 0,5-8 2 0,2-6-20 16,4-4 12-16,-10-17-10 0,16 5-11 0,-10-14 6 15,0 0-7-15,-29-8-5 0,64-5-2 16,-20-8-15-16,-3-7-39 0,-16 3-47 0,8-16-62 16,-17 8-95-16,7-17-85 0,-10-1-268 0,-9 14-634 0,2-13 280 15</inkml:trace>
  <inkml:trace contextRef="#ctx0" brushRef="#br0" timeOffset="560307.231">11001 6172 161 0,'0'0'348'0,"0"0"10"15,0 0 5-15,0 0 9 0,0 0-6 0,21 35-26 16,-21-35-24-16,0 0-20 0,0 0-12 0,0 0-14 0,0 0 5 16,0 0 0-16,0 0 0 0,0 0-15 15,0 0-25-15,0 0-23 0,0 0-22 0,0 0-14 16,0 0-16-16,0 0-18 0,18-67-13 0,-18 67-16 15,0 0-10-15,0 0-12 0,0 0-8 0,0 0-10 16,0 0-13-16,0 0-7 0,0 0-10 0,0 0-6 0,0 0-1 16,0 0-3-16,0 0-3 0,0 0-4 15,0 0-2-15,0 0 0 0,0 0-3 0,0 0-4 0,40 43 1 16,-40-43-4-16,0 0-1 0,0 0 4 0,0 0 0 16,0 0-3-16,0 0 4 0,12 23 1 15,-12-23 5-15,0 0-4 0,0 0-2 0,0 0 2 0,0 0-6 16,0 0-15-16,0 0-16 0,0 0-25 0,0 0-25 15,0 0-35-15,0 0-64 0,0 0-64 0,0 0-67 16,0 0-71-16,0 0-65 0,0 0-48 0,0 0-301 16,0 0-848-16,0 0 376 0</inkml:trace>
  <inkml:trace contextRef="#ctx0" brushRef="#br0" timeOffset="560883.2122">11712 5530 118 0,'0'0'325'15,"0"0"-12"-15,0 0-9 0,-10-45-13 0,10 45-1 16,0 0-35-16,0 0-28 0,0 0-22 0,0 0-19 15,0 0-19-15,0 0-18 0,0 0-2 0,0 0-26 16,0 0-6-16,48 114-16 0,-36-64-3 0,2 1-10 16,3 4-8-16,-3 1-6 0,1-4-10 0,1-1 1 0,-1 3-17 15,-5-7 3-15,3-4-3 0,-1-3-14 16,0-14-16-16,-3 1-11 0,1-1-22 0,-10-26-23 16,17 36-34-16,-17-36-34 0,12 19-40 0,-12-19-23 0,0 0-25 15,0 0-32-15,0 0-33 0,0 0-193 0,0 0-491 16,0 0 218-16</inkml:trace>
  <inkml:trace contextRef="#ctx0" brushRef="#br0" timeOffset="561313.5468">11803 5686 45 0,'0'0'250'0,"0"0"0"0,-29-44 2 16,29 44-12-16,-8-27-14 0,8 27-12 0,-8-31-22 15,8 31-12-15,0 0-21 0,6-45-13 0,-6 45-14 16,17-30-8-16,-5 8-12 0,-12 22-4 0,35-33-11 15,-35 33-7-15,35-19-9 0,-35 19-7 0,29-9-12 16,-29 9-4-16,0 0-8 0,46 6-3 0,-46-6 11 16,0 0-11-16,35 42-5 0,-23-18-1 0,-6 6 0 0,1 11-5 15,-7 1-7-15,0-42-4 0,-9 71-3 0,5-30 1 16,-2-12-5-16,-2-2 1 0,-3 1 0 16,11-28-3-16,-16 45-3 0,16-45 1 0,-11 28-3 15,11-28 0-15,0 0-2 0,0 0 2 0,0 0-4 0,-6 24-1 16,6-24 0-16,0 0-3 0,0 0-2 0,0 0 5 15,0 0-4-15,0 0-4 0,89-37-2 0,-89 37 2 16,42-12-1-16,-42 12 0 16,51-5 3-16,-51 5-4 0,37-2 2 0,-37 2-1 0,33 11 2 0,-33-11-1 15,31 17 2-15,-31-17 0 0,27 24 1 16,-10-3 8-16,-17-21-5 0,10 38 13 0,-10-38 0 0,-4 53 9 16,4-53 9-16,-21 49 17 0,3-25 7 0,-3 0 4 15,-6 8 10-15,7-17 13 0,-3 4-2 0,0-9-10 16,23-10-7-16,-43 15-1 0,43-15-5 0,-37 2-7 15,37-2-9-15,0 0-37 0,-42-19-40 0,42 19-53 16,-16-26-48-16,16 26-66 0,-11-38-72 0,11 38-75 16,0-49-243-16,0 49-639 0,15-48 283 0</inkml:trace>
  <inkml:trace contextRef="#ctx0" brushRef="#br0" timeOffset="561480.5734">12465 5852 108 0,'0'0'394'16,"0"0"-38"-16,0 0-21 0,0 0 29 0,0 0-39 16,0 0-1-16,35 22-28 0,-35-22-32 0,0 0-29 0,0 0-36 15,0 0-44-15,0 0-47 0,0 0-54 0,0 0-54 16,0 0-75-16,0 0-115 0,0 0-128 0,0 0-171 16,0 0-530-16,0 0 234 0</inkml:trace>
  <inkml:trace contextRef="#ctx0" brushRef="#br0" timeOffset="562169.2854">11142 6982 219 0,'-31'21'285'0,"31"-21"-28"0,-35 16-25 0,35-16-18 16,-27 10-23-16,27-10-14 0,0 0-22 0,0 0-16 15,0 0-16-15,0 0-11 0,-31 10-9 0,31-10-4 0,0 0 4 16,0 0 4-16,0 0 10 0,0 0 13 0,0 0 26 16,0 0 16-16,0 0 28 0,0 0 16 0,0 0 13 15,0 0 10-15,0 0 1 0,0 0 3 0,0 0-5 16,0 0 1-16,0 0-7 0,0 0-8 0,0 0-1 16,0 0-8-16,0 0-6 0,0 0-16 0,0 0 1 15,0 0-18-15,0 0-10 0,0 0-14 0,0 0-10 16,0 0-16-16,0 0-7 0,0 0-11 0,0 0-10 15,0 0-8-15,0 0-8 0,0 0-13 0,0 0 0 16,0 0-13-16,0 0-5 0,0 0-6 0,0 0-6 16,0 0 2-16,0 0-20 0,0 0-4 0,0 0-8 15,0 0-6-15,0 0-11 0,0 0-16 0,97-29-7 0,-43 7-6 16,8-5-8-16,6-6-11 0,6-8-1 0,7-5-5 16,10 2-13-16,4-2-9 0,10-4-1 15,7-3 1-15,8 4 3 0,0-3 10 0,-2-4 9 0,-1 7 1 16,-7-1 6-16,-9 3 20 0,-12 4 5 0,-10 6 13 15,-11-1 9-15,-12 4 11 0,-11 2 11 0,-3 10 1 16,-18 6 14-16,-3 2 0 0,-21 14 6 0,23-11 4 16,-23 11-5-16,0 0 2 0,0 0-4 0,0 0-8 15,0 0-1-15,20-16-7 0,-20 16 0 16,0 0 2-16,0 0-11 0,0 0-2 0,0 0 4 0,0 0-6 16,0 0-20-16,0 0-1 0,0 0-13 0,0 0-10 15,0 0-19-15,0 0-19 0,0 0-26 0,0 0-33 16,0 0-36-16,0 0-34 0,0 0-32 0,0 0-24 0,0 0-28 15,0 0-47-15,0 0-53 0,0 0-56 0,0 0-316 16,0 0-825-16,0 0 365 0</inkml:trace>
  <inkml:trace contextRef="#ctx0" brushRef="#br0" timeOffset="562884.3546">10019 5786 10 0,'-22'-20'234'15,"-3"1"0"-15,2 1-17 0,2 1 0 0,21 17-10 16,-31-22-17-16,31 22-16 0,-27-17-13 0,27 17-3 0,-24-15-6 16,24 15 2-16,0 0-4 0,0 0 0 0,0 0-16 15,-25-13-16-15,25 13-17 0,0 0-11 16,0 0-7-16,0 0 4 0,0 0-1 0,23 105 3 16,-5-52 0-16,13 6-1 0,-8 7 6 0,4 10 4 0,0 11-1 15,4 4-12-15,0 9 12 0,6 2-22 0,2 1 1 16,-4-1-8-16,0-6-13 0,-1 1-2 0,-1-8 7 15,2-7-17-15,-4-11 1 0,2-6-1 0,-4-3-12 16,0-9 0-16,-4-5 2 0,-1-9-8 0,-7-14 5 16,-1-1-10-16,1-4 8 0,-17-20-6 0,17 25 3 15,-17-25-1-15,0 0 3 0,14 19 11 0,-14-19 15 16,0 0 15-16,0 0 10 0,0 0 3 0,0 0 3 16,0 0 4-16,0 0-2 0,0 0 6 0,0 0-1 15,0 0 0-15,0 0-6 0,0 0-10 0,21 18-8 0,-21-18-6 16,0 0-5-16,0 0-8 0,0 0-4 15,0 0-7-15,0 0-1 0,0 0-4 0,0 0-6 16,0 0 1-16,0 0-7 0,53-29 3 0,-28 14-3 16,19-10-10-16,-1-1-3 15,7-5-5-15,1 0-5 0,3-7-6 0,8 0-2 0,4-7-1 0,7 0-18 0,3-1-4 16,3-4-16-16,-1 0-18 0,-6 1-11 16,-1 5-28-16,-11 5-40 0,-9 2-40 0,-18 11-39 0,-14 5-47 15,-11 6-50-15,-8 15-51 0,11-37-335 0,-11 37-767 16,0 0 340-16</inkml:trace>
  <inkml:trace contextRef="#ctx0" brushRef="#br0" timeOffset="563558.1441">9833 5674 41 0,'0'0'209'0,"0"0"5"16,-49-8 1-16,49 8-1 0,0 0-7 0,0 0-10 15,0 0-12-15,0 0-15 0,0 0-8 0,0 0-14 16,0 0-17-16,-33-5-11 0,33 5-13 0,0 0-9 15,0 0-7-15,0 0-7 0,0 0-3 0,0 0 0 16,105-58-18-16,-53 34-4 0,8-4-4 0,4-8 0 16,8-1-3-16,15-4-3 0,8-2-13 0,6-2 8 15,9-5-8-15,8 4-6 0,4-3-6 0,8 1 4 16,6 0-4-16,5 0-5 0,-3-1-9 0,1 6 0 16,-9-2 0-16,-10 3-4 0,-6 3 3 0,-15 2-2 15,-4 7 2-15,-10 2 6 0,-13 7 5 0,-12 8 8 16,-8-1 7-16,-7 3 3 0,-22 4-1 0,-23 7-2 15,29-4 3-15,-29 4-3 0,0 0-3 0,0 0 1 16,0 0 10-16,0 0-2 0,0 0 10 0,0 0 1 16,43 20 5-16,-43-20 4 0,0 0-3 0,17 29-5 0,-17-29-4 15,12 21 1-15,-12-21-3 0,17 23 2 16,-17-23 5-16,16 28 2 0,-16-28-6 0,19 25 1 0,-19-25-4 16,16 21 8-16,-16-21 0 0,15 22-8 0,-15-22 0 15,18 21 15-15,-18-21 5 0,21 26-2 0,-8-7 4 16,-13-19 2-16,45 55 9 0,-33-31-5 0,7 15 2 15,4 2-4-15,-5 2 8 0,5 5 1 0,-2 7-5 16,-1 11-1-16,1 0-2 0,2 2-10 0,-9 3-5 16,11 7-6-16,0 1 3 0,0 1-8 0,0-3-3 15,-3 1-3-15,-1-9-2 0,-7-2-5 0,5-2 3 16,-2-9 7-16,-5-3 13 0,-6-8 12 0,2-2 9 16,-8-14-1-16,3-1-3 0,-3-28 8 0,-7 49-8 15,-3-25-8-15,10-24 0 0,-27 42-6 0,9-25-14 16,-5-1 5-16,-2-3-12 0,-4 1-17 0,-16 2-24 15,-3 2-31-15,-4 0-34 0,-6 3-54 0,-1-1-68 16,1 1-79-16,-6 3-92 0,-5-4-106 0,-3 4-492 16,6 1-1037-16,2-3 459 0</inkml:trace>
  <inkml:trace contextRef="#ctx0" brushRef="#br0" timeOffset="572029.7387">12523 6486 217 0,'-40'23'259'0,"40"-23"-6"0,-31 18-7 0,31-18-10 16,-27 16-6-16,27-16-11 0,-20 11-10 0,20-11-20 15,0 0-6-15,0 0-14 0,0 0-4 0,0 0-20 16,-29 11-7-16,29-11-14 0,0 0-8 0,0 0-13 16,0 0-10-16,0 0-8 0,0 0-7 0,109-79-14 15,-55 45-4-15,-4-3-2 0,1-2-4 0,9 0-7 16,-2-5-5-16,6-4-3 0,2 3-7 0,7 1 2 16,1 6-6-16,-3-1-1 0,1 6 5 0,-4 7-14 15,-4-3 0-15,-8 5-2 0,-6 0 2 0,-24 13-2 0,-9 3-4 16,-17 8 1-16,0 0 0 0,0 0-3 0,29-7 1 15,-29 7-4-15,0 0-2 0,0 0 4 0,0 0-8 16,0 0 6-16,0 0-3 0,0 0 5 0,-85 65-3 16,46-36-3-16,-2-2 1 0,-7 2-8 0,1 4-4 15,-7 7-1-15,-6-1-3 0,-8 5-1 0,-3 5 12 16,-5 0-13-16,-1 5 1 0,-1 0 1 0,-7-5 6 16,11-3 1-16,1-3-4 0,11-4 5 0,6-5-2 15,9-1 5-15,8-7 4 0,16-12-6 0,10-5 3 16,13-9-3-16,0 0 0 0,-22 15 9 0,22-15 2 15,0 0 5-15,0 0 4 0,0 0 0 0,0 0-2 16,109-65-1-16,-59 28 3 0,6-5-4 0,2-3 0 16,12-7 5-16,2-7 0 0,5 3-1 0,7-4-8 15,1-1 6-15,0 7-6 0,0-4 8 0,-5 5-4 16,-5 7 3-16,-11 5 1 0,0 5-2 0,-19 3-5 16,-5 7-1-16,-18 13-2 0,-22 13 8 15,17-8-9-15,-17 8 3 0,0 0-1 0,0 0-9 0,0 0-1 16,0 0 5-16,-89 49-9 0,42-20 2 0,-3 8-4 0,-4 2 7 15,-2 5-19-15,-4-1 0 0,-2 2-3 0,-2 4 8 16,6 2-6-16,-4 0 7 0,2-4 1 16,3 4 5-16,7-7-3 0,5-1 9 0,5-9-11 0,9-2 14 15,13-17-11-15,9-1-10 0,9-14-14 0,0 0-2 16,0 0 4-16,0 0-2 0,0 0-13 0,0 0-10 16,0 0-8-16,87-39-14 0,-39 5-9 0,-1-4-4 15,1-1-9-15,-1-2-11 0,1-1-12 0,-1 0-13 16,-5 4-34-16,-1 4-26 0,-8 5-52 0,-14 10-177 15,-1 2-460-15,-18 17 205 0</inkml:trace>
  <inkml:trace contextRef="#ctx0" brushRef="#br0" timeOffset="575219.4318">11243 7043 11 0,'0'0'57'0,"0"0"1"0,0 0-16 0,0 0-5 16,0 0-3-16,0 0 5 0,0 0-11 0,0 0 6 0,0 0-6 15,0 0 5-15,0 0-11 0,0 0 16 0,0 0-4 16,0 0 1-16,0 0 0 0,-4-51 13 0,4 51 9 16,0 0 9-16,0 0 11 0,0 0 8 0,-10-39 12 15,10 39-2-15,-7-33 6 0,7 33 15 0,-12-49 5 16,12 49 6-16,-10-32 4 0,10 32 4 0,-11-31 6 15,11 31-4-15,-12-26-1 0,12 26 5 16,0 0-3-16,-8-27 1 0,8 27-18 0,0 0-12 0,0 0-17 16,0 0-14-16,0 0-7 0,0 0-4 0,0 0-13 15,0 0 1-15,20 105-7 0,-9-47-4 0,1 4 3 16,7 4-7-16,-1 11-1 0,5 2-4 0,-2 2 4 16,1-1-10-16,-1-1 2 0,0-2-7 0,6-1 0 15,-13-2 1-15,3-3-4 0,-7-5 0 0,2-4-3 16,-5-3-5-16,1-7 5 0,-2-8-3 0,0-2 2 0,-2-16-6 15,5-1 4-15,-9-25-5 0,6 39 11 0,-6-39-12 16,8 27-15-16,-8-27-15 0,0 0-12 16,0 0-25-16,6 29-13 0,-6-29-8 0,0 0-12 0,0 0-29 15,0 0-38-15,0 0-41 0,0 0-16 0,0 0-41 16,0 0-179-16,0 0-470 0,0 0 207 0</inkml:trace>
  <inkml:trace contextRef="#ctx0" brushRef="#br0" timeOffset="575537.7207">11274 8442 101 0,'0'0'250'0,"29"36"-2"0,-29-36-9 0,29 12-6 16,-29-12-16-16,31 7-19 0,-31-7-17 0,45-5-15 16,-45 5-20-16,50-13-12 0,-23 5-14 0,-27 8-17 15,50-20-30-15,-32 12-38 0,-18 8-37 0,41-29-39 16,-22 10-35-16,-4-2-40 0,-3-5-29 0,0 1-13 15,-12 25-3-15,9-72 8 0,-7 31 14 0,-4 0 26 0,0-1 25 16,-7-2 26-16,3 2 35 0,4 18 46 16,2 24 35-16,-4-40 35 0,4 40 12 0,0 0 13 15,0-34 7-15,0 34-6 0,0 0-13 0,0 0-1 16,0 0 11-16,0 0 10 0,0 0 8 0,0 0-7 0,0 0-4 16,60 85-4-16,-46-45-11 0,1 1-6 15,-5-1-10-15,3 3-7 0,1-1-7 0,-2 4-14 16,1 3-30-16,-1-2-44 0,3-2-65 0,-5 1-73 0,-2-19-76 15,-2 14-233-15,3-17-498 0,-9-24 220 16</inkml:trace>
  <inkml:trace contextRef="#ctx0" brushRef="#br0" timeOffset="576099.5317">11539 8852 98 0,'0'0'329'0,"-21"-44"-9"0,21 44-8 15,0 0-5-15,-10-24-12 0,10 24-43 0,0 0-16 16,0 0-32-16,0 0-26 0,0 0-12 0,0 0-17 16,0 0-16-16,45 124-12 0,-26-78-14 0,1 5-6 15,7 5-18-15,-2 4 0 0,-6 2 10 0,3 3-28 16,-1-5 1-16,0-3-8 0,-5-6-8 0,1-3-2 15,-3-3-4-15,3-8-3 0,-9-11-2 0,-8-26-7 16,17 31-7-16,-17-31-16 0,16 28-15 16,-16-28-6-16,0 0-19 0,15 14-14 0,-15-14-21 0,0 0-39 15,0 0-30-15,0 0-26 0,0 0-38 0,-2-98-27 0,-13 53-20 16,-1 0-10-16,-3 1-170 0,-2 5-462 16,-3 4 204-16</inkml:trace>
  <inkml:trace contextRef="#ctx0" brushRef="#br0" timeOffset="576397.2122">11727 9298 1182 0,'0'0'11'0,"-17"-33"40"0,17 33 17 0,0 0 3 0,0 0-10 16,-12-18-2-16,12 18-2 0,0 0 18 15,0 0 13-15,0 0 10 0,0 0 6 0,0 0 3 16,0 0-3-16,0 0-1 0,0 0-2 0,0 0 4 0,0 0-2 16,0 0-2-16,0 0-15 0,60-9 0 0,-60 9 1 15,41-35-16-15,-20 15-10 0,-3-1-7 0,-3-3-4 16,-3 1-7-16,-1-4-1 0,-1-2-3 0,-4-10 0 16,-6 39-1-16,4-56-8 0,-6 27-4 0,2 29 2 15,-16-54 0-15,7 28-2 0,3 2 21 0,6 24 8 16,-10-28 12-16,10 28 10 0,0 0 3 0,0 0 2 15,-17-27-15-15,17 27-6 0,0 0-3 0,0 0-13 16,0 0-5-16,0 0-4 0,0 0 16 0,0 0-5 16,38 131-7-16,-26-86-3 0,4-2 3 0,1 2-6 15,2-1 0-15,-1 3-4 0,1-2-7 0,-3-7 1 16,-5-10 3-16,9 7-22 0,-7-14-12 0,1 0-16 16,3 0-20-16,-17-21-20 0,27 30-36 0,-27-30-6 15,20 15-30-15,-20-15-25 0,0 0-36 0,0 0-34 0,0 0-34 16,0 0-41-16,50-35-189 0,-50 35-535 0,6-54 237 15</inkml:trace>
  <inkml:trace contextRef="#ctx0" brushRef="#br0" timeOffset="576995.0644">12148 9079 90 0,'0'0'150'0,"0"0"7"15,0 0 20-15,0 0 11 0,0 0 14 0,0 0 6 16,0 0 5-16,42 70 6 0,-32-47-3 0,0 4-8 16,1-2-9-16,-11-25-11 0,23 42-10 0,-15-26-18 15,-8-16-6-15,20 31-2 0,-20-31-8 0,21 21-14 16,-21-21-4-16,23 9-15 0,-23-9-13 0,0 0-4 15,0 0-13-15,0 0 3 0,60-34-14 0,-44 9 4 16,-7 2-23-16,-9 23 1 0,10-53-8 0,-10 26 1 16,0 27-6-16,-6-58-3 0,2 33-6 0,4 25-9 15,-4-41-2-15,4 41 2 0,-5-27 4 0,5 27 12 16,0 0-21-16,0 0 1 0,0 0-5 0,0 0-6 16,0 0-2-16,0 0 5 0,0 0-1 0,0 0-4 15,0 0 1-15,0 0 0 0,0 0 3 0,48 95 3 0,-34-55-4 16,5 8 6-16,-9-8 14 0,5 5-17 0,-7-3 0 15,2 2 0-15,-3-16-2 0,1 17-4 16,-4-2 9-16,2-20-7 0,-6-23 5 0,0 35 7 0,0-35-2 16,0 0-3-16,-6 44 0 0,6-44 5 0,0 0-5 15,-21 25 1-15,21-25 3 0,0 0-4 0,-35 1-4 16,35-1 2-16,0 0-17 0,-60-44-4 0,33 10-10 16,11 7-26-16,-3-11-3 0,9 9-8 0,0-16-13 15,5 16-6-15,5-12-5 0,0 1-4 0,7-5 2 16,-1-1-8-16,2 2-3 0,2-1-3 0,1-1 5 15,-3 2 11-15,4-2 7 0,-5 2 7 0,-1 1 14 16,0 0 8-16,-4 17 21 0,-2 26 11 0,0-50 19 16,0 50 22-16,0 0 19 0,-4-37 9 0,4 37 5 0,0 0-5 15,0 0 0-15,0 0-19 0,0 0 8 16,0 0 14-16,0 0-14 0,0 0-8 0,0 0 1 16,-70 72-1-16,66-48-3 0,4-24-9 0,0 51 3 15,0-51-5-15,20 49-2 0,-9-26 0 0,5 3 2 16,3-5-6-16,1-3-1 0,3-4 3 0,-23-14-7 0,50 25 0 15,-23-13 6-15,-3 0-5 0,-24-12-6 16,42 15-3-16,-42-15-1 0,29 17 8 0,-29-17-8 0,18 21 2 16,-18-21-2-16,11 23 3 0,-11-23-5 0,0 0 4 15,0 0-3-15,-25 59-10 0,10-40-15 16,15-19-18-16,-31 27-21 0,31-27-26 0,-33 15-30 0,33-15-49 16,-41 2-49-16,41-2-58 0,-41-24-310 0,16 4-632 15,2-2 280-15</inkml:trace>
  <inkml:trace contextRef="#ctx0" brushRef="#br0" timeOffset="577912.6297">12423 8485 171 0,'0'0'285'0,"0"0"2"16,0 0-9-16,0 0-18 0,0 0-31 0,0 0-24 16,0 0-20-16,0 0-11 0,0 0-16 0,0 0 9 15,0 0-10-15,0 0-10 0,38 63-4 16,-20-23-5-16,3-2-3 15,2 7-16-15,-3-1-7 0,1-2-12 0,6 5-10 0,-9-5-12 0,3 0-2 0,2-3 6 16,-9-13-20-16,7 11-11 0,-7-14-4 0,-3 1-23 16,1-2-15-16,-12-22-20 15,23 36-17-15,-23-36-27 0,14 25-31 0,-14-25-35 0,0 0-19 0,11 24-9 0,-11-24-13 16,0 0-27-16,0 0-12 0,0 0-16 16,0 0 11-16,0 0 9 0,-46-81 28 0,24 45 14 15,5 12 29-15,3-1 43 0,1 3 43 0,13 22 27 0,-14-40 22 16,14 40 28-16,-11-32 12 0,11 32 17 0,-6-24 6 15,6 24 14-15,0 0 6 0,0 0 8 16,0 0 0-16,15-41 10 0,-15 41-7 0,0 0 6 0,39-11 3 16,-39 11 4-16,0 0-4 0,66 12-4 0,-66-12-5 15,52 24-6-15,-30-10-4 0,-1 1-1 0,-21-15-9 16,27 24-6-16,-27-24-6 0,21 24-4 0,-21-24-2 16,16 24-6-16,-16-24 17 0,0 0-22 0,0 0-1 15,8 25-11-15,-8-25 6 0,0 0-5 0,0 0-12 16,0 0-1-16,0 0-8 0,0 0-6 0,0 0-5 15,0 0-16-15,-33-118-3 0,23 76-8 0,6 13 8 16,0 1 6-16,4 28-8 0,-9-51 1 0,9 51 3 16,-2-33 10-16,2 33-1 0,0 0 3 0,-2-31 5 15,2 31-5-15,0 0-12 0,0 0 10 0,0 0 3 16,0 0-7-16,0 0 6 0,0 0-4 0,0 0 1 16,0 0 3-16,89 45-1 0,-72-27 1 0,1 1-4 0,-18-19-4 15,33 38-20-15,-16-20-4 0,-17-18-16 16,21 30-24-16,-21-30-41 0,18 23-32 0,-18-23-37 0,0 0-52 15,13 20-54-15,-13-20-243 0,0 0-568 0,0 0 252 16</inkml:trace>
  <inkml:trace contextRef="#ctx0" brushRef="#br0" timeOffset="578315.3781">12884 8466 308 0,'0'0'333'0,"0"0"-11"0,0 0-6 0,0 0-24 0,0 0-25 15,0 0-25-15,0 0-2 0,0 0-11 0,52-15 9 16,-52 15-15-16,54 20-6 0,-11-1-15 0,3-1-6 16,1 1 0-16,1 2-16 0,3-8-11 0,-1-1-23 15,0 0-11-15,-1 0-14 0,-3 4-14 0,-17-9-19 16,2 4-42-16,-31-11-31 0,41 18-42 0,-41-18-27 15,31 13-34-15,-31-13-31 0,0 0-29 0,23 12-19 16,-23-12-23-16,0 0-44 0,0 0-38 0,0 0-11 16,0 0-21-16,0 0-187 0,0 0-531 0,-87-71 235 15</inkml:trace>
  <inkml:trace contextRef="#ctx0" brushRef="#br0" timeOffset="578453.7788">13349 8467 952 0,'-20'-22'58'0,"1"1"25"0,1 5 26 16,18 16 17-16,0 0 2 0,-27-23 4 0,27 23-5 15,0 0 6-15,0 0 9 0,0 0 13 0,0 0 6 0,0 0-5 16,-29 66 8-16,25-38-24 0,2 15-10 0,0 2-14 15,4 2-6-15,-4 1-6 0,-3 2-16 0,5 1-5 16,-2-7-17-16,2 2-26 0,-2-3-44 0,2-1-45 16,0-2-61-16,0-40-68 0,-4 51-53 0,-4-24-258 15,8-27-529-15,-17 48 234 0</inkml:trace>
  <inkml:trace contextRef="#ctx0" brushRef="#br0" timeOffset="578782.8197">12113 9750 259 0,'-45'24'407'0,"4"-5"-29"0,18-8-20 0,23-11 0 16,-31 15-3-16,31-15 3 0,-17 12 6 0,17-12-20 16,0 0-26-16,0 0-30 0,0 0-26 0,0 0-25 15,106-46-22-15,-42 14-20 0,6-1-20 0,11-10-15 0,1-7-19 16,7-5-15-16,0-4-11 0,8-5-11 0,7-2-10 15,1 1-8-15,-2 1-10 0,7 3-6 0,-7-5-7 16,3 7-2-16,-3 1-9 0,2 1-8 0,-5 5 0 16,-9 2-9-16,-17 2 0 0,-4 7 2 0,-10 2 8 15,-14 11 13-15,-21 12-1 0,-5 0 0 0,-20 16 2 16,21-16-11-16,-21 16-3 0,0 0-3 0,0 0-14 16,0 0-10-16,0 0-12 0,0 0-23 0,0 0-25 15,0 0-32-15,0 0-45 0,0 0-51 16,0 0-36-16,-81 48-41 0,59-34-37 0,22-14-47 15,-40 22-52-15,40-22-78 0,-35 17-264 0,35-17-783 0,-31 10 347 16</inkml:trace>
  <inkml:trace contextRef="#ctx0" brushRef="#br0" timeOffset="580479.851">12816 6520 178 0,'0'0'219'16,"-27"-26"2"-16,27 26-11 0,0 0-16 0,0 0-17 15,-14-25-17-15,14 25-16 0,0 0-14 0,0 0-17 0,0 0-9 16,0 0-10-16,0 0-6 0,58-17-10 0,-58 17-3 16,82 19-11-16,-28-3 0 0,4 5-6 0,0 3-5 15,2 6 3-15,6-3-3 0,2 7-4 32,5 0-2-32,9 7-2 0,3 5-5 0,6 4-3 0,6-1-1 0,6 5-4 0,1-3 1 0,-1 0-4 0,7 1-3 15,1-5 1-15,-3-1-3 0,-9-6-6 0,2-2 5 16,-8-6-3-16,0-3-4 0,-8-5-1 0,-6-4 2 15,-9-7 1-15,-8 6-5 0,-12-6 4 0,-24-6-4 16,-7-3-1-16,-19-4-5 0,27 11 2 0,-27-11-3 16,0 0 1-16,0 0 3 0,0 0-6 0,0 0-15 15,0 0-27-15,0 0-16 0,0 0-37 0,0 0-32 16,0 0-28-16,0 0-40 0,-101 16-36 0,53-25-157 16,-2-2-414-16,3 6 184 0</inkml:trace>
  <inkml:trace contextRef="#ctx0" brushRef="#br0" timeOffset="580912.1407">13891 7371 94 0,'0'0'236'0,"0"0"2"16,-60-11-2-16,60 11-2 0,0 0-18 0,0 0-6 15,-25-15-13-15,25 15-15 0,0 0-8 0,0 0-15 0,0 0-11 16,0 0-11-16,0 0-16 0,0 0-11 0,0 0-10 15,0 0-9-15,0 0-12 0,97-21-4 0,-49 28-8 16,2 0 1-16,3 4-6 0,5-1-7 0,2 0 1 16,6 3-11-16,3 0 2 0,5-2-1 0,-2 1-11 15,3-4 1-15,1 0-7 0,3 0-2 0,-5-2-16 16,-8-1-14-16,-4-5-19 0,-10-1-20 0,-19-1-15 16,-33 2-17-16,46-5-13 0,-46 5-17 0,24-11-4 15,-24 11 0-15,17-19-14 0,-17 19 0 0,4-33 3 16,-4 33-6-16,-10-51 4 0,-7 11 3 0,-1-2-1 15,-5 3 18-15,0 2 10 0,0-5 7 0,-1 4 22 16,1-2 11-16,6 16 26 0,1 3 15 0,16 21 32 16,-23-30 18-16,23 30 10 0,-17-17-8 0,17 17 1 15,0 0 3-15,0 0 8 0,0 0 10 0,-47 38 13 16,35-11 2-16,-9 19 2 0,8 3 2 16,-1 2-3-16,2 3 0 0,-3-1-7 0,3 1-4 0,-1 3-4 15,5 1-9-15,0-3-2 0,-1-1-9 0,7 6-21 16,4-5-32-16,3-2-46 0,-1-6-50 0,2-4-51 15,-2-17-54-15,-4-26-199 0,12 53-441 0,-7-35 196 0</inkml:trace>
  <inkml:trace contextRef="#ctx0" brushRef="#br0" timeOffset="581941.8083">15454 7503 183 0,'0'0'326'0,"0"0"-17"15,0 0-27-15,0 0-30 0,0 0-25 0,0 0-7 16,0 0 5-16,0 0-7 0,0 0-8 0,8 89-10 16,4-47-13-16,3 11-5 0,4 0-22 0,-1 3-7 15,-1 5-6-15,-3-3-16 0,7 5-5 0,-5-5-21 16,3-3 1-16,-3-2-14 0,1-6-8 16,2-1-11-16,-9-19-13 0,0 1-16 0,3-1-22 15,-13-27-27-15,14 40-32 0,-14-40-25 0,6 26-20 0,-6-26-8 16,0 0-28-16,0 0-37 0,0 0-24 0,0 0-27 15,0 0 1-15,-55-86 5 0,32 39 4 0,-2-7 22 0,0-3 12 16,-2-9 9-16,-2-5 29 0,0-5 18 16,9 1 16-16,-1 6 27 0,11 2 32 0,-3 9 25 15,9 7 26-15,4 7 20 0,2 17 16 0,-2 27 23 0,13-48 0 16,-5 24 10-16,-8 24 6 0,19-28-2 0,-19 28-13 16,24-18-1-16,-24 18-10 0,0 0-6 0,42-1-3 15,-42 1-1-15,0 0-5 0,33 36 0 0,-21 5-8 16,-6 6 2-16,-8-7-8 0,-6 8 2 0,0-1-5 15,-7 6-2-15,-3-6-3 0,-3 0-6 0,2-3-4 16,-5-3 3-16,9-14-5 0,3-1-4 0,4-6 0 16,8-20-6-16,-11 27-3 0,11-27-2 0,0 0-3 15,0 0 1-15,0 0-1 0,0 0-4 0,0 0 1 16,0 0 2-16,0 0 1 0,0 0-4 0,0 0 3 16,0 0 0-16,83-9 3 0,-83 9 10 0,54 7 2 15,-28-2 10-15,-26-5 6 0,58 10 1 0,-31 1-3 16,2-1 7-16,2 0 1 0,0-3-6 0,-2 2 4 15,-29-9-6-15,56 20-4 0,-31-8-2 0,0-5-8 0,-25-7-29 16,0 0-28-16,35 15-39 0,-35-15-57 16,0 0-67-16,0 0-63 0,0 0-240 0,0 0-547 15,0 0 242-15</inkml:trace>
  <inkml:trace contextRef="#ctx0" brushRef="#br0" timeOffset="582339.0883">15981 8016 131 0,'0'0'209'0,"0"0"-20"0,0 0-20 16,0 0-14-16,0 0-12 0,0 0-13 0,0 0-18 15,0 0 1-15,0 0-6 0,0 0 6 0,0 0 6 16,0 0 4-16,0 0 8 0,0 0 0 0,0 0 3 15,0 0-5-15,0 0 2 0,0 0 1 0,0 0 2 16,0 0-6-16,0 0-5 0,0 0 2 0,0 0-10 0,0 0 3 16,0 0-5-16,0 0 4 0,0 0 14 0,0 0-8 15,0 0 2-15,0 0-3 0,0 0-2 0,0 0 5 16,0 0-9-16,0 0 3 0,0 0-16 0,0 0 1 16,0 0-7-16,0 0 0 0,0 0-16 0,-15-66-8 15,15 66-11-15,0 0-5 0,0 0-14 0,0 0-4 16,0 0-3-16,0 0-4 0,0 0 0 0,0 0-10 15,0 0-1-15,0 0-12 0,0 0-18 0,0 0-4 16,0 0-35-16,0 0-21 0,0 0-25 0,0 0-29 0,0 0-20 16,0 0-11-16,0 0-33 0,0 0-46 0,0 0-32 15,0 0-37-15,0 0-41 0,0 0-237 16,0 0-629-16,0 0 278 0</inkml:trace>
  <inkml:trace contextRef="#ctx0" brushRef="#br0" timeOffset="582805.0448">15915 7439 171 0,'0'0'301'0,"0"0"-10"0,12-45 1 0,-12 45-13 0,0 0-9 0,8-34-17 15,-8 34-20-15,0 0-23 0,0 0-24 0,0 0-23 16,0 0-19-16,0 0-12 0,0 0-11 15,0 0-14-15,0 0-8 0,0 0-12 0,58 60-8 16,-47-33-1-16,1 11-15 0,-2-10-4 0,-1 1-7 16,3 10-4-16,-4-17-6 0,-8-22-1 0,19 47-3 0,-11-25-6 15,-8-22 2-15,17 36-1 0,-17-36-11 0,16 23-6 16,-16-23-10-16,19 16-1 0,-19-16-11 0,0 0-5 16,39 3-12-16,-39-3-16 0,0 0-7 0,56-23-13 15,-37 8-2-15,-1-4-1 0,-18 19-1 0,31-30 5 16,-20 15 7-16,-11 15 2 0,18-40 5 0,-12 17 6 15,-6 23 6-15,11-38 8 0,-11 38 10 16,0-42 10-16,0 42 9 0,-7-34 12 0,7 34 15 0,0 0 6 16,-8-42 3-16,8 42 13 0,0 0 9 0,-12-21 1 15,12 21 3-15,0 0-8 0,0 0-10 0,0 0-4 16,0 0-1-16,0 0 0 0,0 0 9 0,0 0-6 0,0 0-4 16,0 0-1-16,6 104-4 0,2-74 0 0,-8-30-2 15,15 53 4-15,-1-12-22 0,-8-14 4 16,5-4 17-16,-11-23-28 0,18 50-4 0,-7-28-3 0,-11-22-33 15,14 31-25-15,-14-31-30 0,15 24-41 16,-15-24-53-16,0 0-64 0,0 0-36 0,0 0-285 0,0 0-609 16,0 0 270-16</inkml:trace>
  <inkml:trace contextRef="#ctx0" brushRef="#br0" timeOffset="583265.9034">16332 7221 17 0,'0'0'295'16,"0"0"-16"-16,0 0-5 0,-66 6-19 0,66-6-12 16,0 0-18-16,0 0-23 0,0 0-13 0,0 0-17 15,0 0-18-15,0 0-15 0,0 0-14 0,0 0-9 16,0 0-16-16,0 0-8 0,0 0-10 0,0 0-17 0,132-15-13 16,-103 0-20-16,13-7 6 0,-15 6-3 0,14-8-8 15,-4-4-3-15,-10 14-4 0,-6-3-1 16,-21 17 5-16,29-21-8 0,-29 21-3 0,16-14 0 0,-16 14-1 15,0 0-2-15,0 0-10 0,0 0-8 0,0 0-5 16,0 0-11-16,0 0-10 0,0 0-10 0,0 0-11 16,0 0-7-16,0 0 2 0,0 0 3 0,0 0 0 15,-97 26 6-15,97-26 5 0,-27 13 3 0,27-13 8 16,-27 14 7-16,27-14 3 0,0 0 13 0,-29 16 7 16,29-16 18-16,0 0 11 0,0 0 13 0,-24 12 4 15,24-12 2-15,0 0-3 0,0 0 10 0,0 0 13 16,0 0 6-16,0 0-1 0,0 0 2 0,24 63 2 15,-3-40-5-15,-2 2-6 0,10 15-3 16,-3-3-2-16,-9-11-7 0,6 13-4 0,-5-2-6 0,-5-8-2 16,-1-3-14-16,-4 17 7 0,-1 1-2 0,-7-16-2 15,-5 16-7-15,-7-2-1 0,-2 1-1 0,-9-1 0 0,-2-4-6 16,9-14-2-16,-5-4-13 0,0 1-11 0,3-4-8 16,18-17-12-16,-31 16-17 0,31-16-27 15,-31 2-43-15,31-2-50 0,0 0-53 0,-58-38-74 0,39 15-180 16,0-14-520-16,13 8 231 0</inkml:trace>
  <inkml:trace contextRef="#ctx0" brushRef="#br0" timeOffset="583712.0147">16301 6823 161 0,'-41'-16'171'0,"-5"2"-1"15,15 7 0-15,-18-7 4 0,-5 0-1 0,-4 0 0 0,-2 4-3 16,-2-3 0-16,-8 5-5 0,-2 3 2 16,-5 7-4-16,3 7 3 0,-3 9-9 0,-3 5-8 15,-3 13-8-15,-2 8-8 0,3 6 11 0,3 10-1 0,3 15-5 16,-1 7 2-16,5 8 1 0,1 9-11 0,9 10 3 16,7 11-14-16,13 9 0 0,7 6-13 15,14 1-9-15,15-6-11 0,14-3-5 0,15-8-1 0,14-12-8 16,17-13-12-16,10-20-23 0,15-7-26 0,6-13-6 15,14-14-7-15,8-19-28 0,9-13-6 0,6-11-14 16,10-14-6-16,-1-9-7 0,5-14 0 0,4-9 1 16,-1-8 1-16,-1-12-8 0,3-4 8 0,0-12 0 15,-5-3 7-15,-2-13 6 0,-12-7 12 16,-4-12 11-16,-12-3 10 0,-13-5 19 16,-21-7 15-16,-22-7 8 0,-19-1 8 0,-25 0 17 0,-23 11 21 0,-14 7-1 15,-20 7 6-15,-13 9-15 0,-13 5-12 0,-12 23-8 16,-6 17-5-16,-8 19-3 0,-7 19-1 0,-8 18-7 0,-8 18-6 15,0 8-6-15,-10 16-3 0,-3 7-12 0,7 10-19 16,0 5-14-16,3 4-14 0,7 5-24 16,15 4-15-16,8 5-22 0,12 3-22 0,13 1-32 0,14-5-41 15,8-1-37-15,19-7-44 0,4 0-240 0,14-12-567 16,13-8 252-16</inkml:trace>
  <inkml:trace contextRef="#ctx0" brushRef="#br0" timeOffset="584169.0141">17107 8018 349 0,'-47'32'362'0,"30"-22"-12"16,17-10-13-16,-26 22-15 0,26-22-4 0,0 0-9 16,0 0-13-16,0 0-19 0,0 0-28 0,0 0-26 0,0 0-20 15,0 0-21-15,157-42-19 0,-91 7-19 16,6-8-12-16,7-7-21 0,-3-1-26 0,3-6-10 0,8-2-18 16,-1 5-8-16,5-1-4 0,-2 5-13 0,4 1-3 15,0 9-16-15,-4 4-19 0,-4 3-22 0,-17 10-22 16,-6 6-18-16,-33 8-26 0,-10 5-45 0,-19 4-41 15,0 0-33-15,0 0-38 0,0 0-42 0,0 0-272 16,0 0-613-16,-124 72 271 0</inkml:trace>
  <inkml:trace contextRef="#ctx0" brushRef="#br0" timeOffset="584346.6015">17242 8262 275 0,'0'0'331'0,"97"-33"-14"15,-37 0 0-15,10-6-2 0,1-8 1 0,7-4 6 0,1-6-2 16,5-2-21-16,-1 1-23 0,0-7-25 0,-5 11-24 16,3 0-26-16,-3 5-19 0,-1-1-35 15,-11 6-28-15,-4 8-71 0,0 5-55 0,-14 6-68 0,-19 11-89 16,-13 4-94-16,-16 10-369 0,33-15-678 16,-33 15 299-16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underline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4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1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underline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22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17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094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53">3445-672 56 0,'0'0'67'0,"52"74"-41"0,-38-46-52 16,3 1-26-16,-17-29 12 0</inkml:trace>
          <inkml:trace contextRef="#ctx0" brushRef="#br0" timeOffset="-27999.2365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14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06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293">6300-1294 25 0,'0'0'177'0,"0"0"-13"0,0 0-21 16,0 0-13-16,0 0-14 0,0 0-13 0,0 0-10 0,0 0-11 16,0 0-32-16,0 0-40 0,25 127-29 0,0-94-40 15,16 21-111-15,1-3-183 0,-18-21 82 0</inkml:trace>
          <inkml:trace contextRef="#ctx0" brushRef="#br0" timeOffset="-26830.8459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74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0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62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9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71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41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1">661 1371 146 0,'91'50'195'0,"-61"-26"-8"15,22 3-13-15,-19-10-18 0,20 11-16 16,-15-8-15-16,1-3-33 0,0 1-58 0,-1-7-50 0,1 3-68 15,-39-14-108-15,44 12-207 0,-44-12 91 0</inkml:trace>
          <inkml:trace contextRef="#ctx1" brushRef="#br0" timeOffset="-13793.2917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85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Config</a:t>
            </a:r>
            <a:r>
              <a:rPr lang="en-US" b="1" dirty="0" smtClean="0">
                <a:latin typeface="Lato" panose="020F0502020204030203" pitchFamily="34" charset="0"/>
              </a:rPr>
              <a:t> Server</a:t>
            </a:r>
            <a:endParaRPr lang="en-US" b="1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4560" y="422640"/>
              <a:ext cx="10725480" cy="57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417240"/>
                <a:ext cx="1073952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85731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06506" y="33798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Fault Tolerance 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0717" y="3172077"/>
            <a:ext cx="20877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886239" y="3172077"/>
            <a:ext cx="2087745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206038" y="776288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206038" y="3172077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06038" y="5110666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3"/>
            <a:endCxn id="99" idx="1"/>
          </p:cNvCxnSpPr>
          <p:nvPr/>
        </p:nvCxnSpPr>
        <p:spPr>
          <a:xfrm>
            <a:off x="2678462" y="3629277"/>
            <a:ext cx="220777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0" idx="1"/>
          </p:cNvCxnSpPr>
          <p:nvPr/>
        </p:nvCxnSpPr>
        <p:spPr>
          <a:xfrm flipV="1">
            <a:off x="6973984" y="1233488"/>
            <a:ext cx="2232054" cy="238634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1" idx="0"/>
          </p:cNvCxnSpPr>
          <p:nvPr/>
        </p:nvCxnSpPr>
        <p:spPr>
          <a:xfrm>
            <a:off x="10249911" y="1690688"/>
            <a:ext cx="0" cy="148138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 rot="8025855">
            <a:off x="9650843" y="1832125"/>
            <a:ext cx="1198134" cy="119851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10360" y="381600"/>
              <a:ext cx="8663760" cy="482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160" y="371160"/>
                <a:ext cx="868212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953224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241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  <vt:lpstr>Config Server</vt:lpstr>
      <vt:lpstr>Fault Tolerance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58</cp:revision>
  <dcterms:created xsi:type="dcterms:W3CDTF">2022-11-14T14:02:41Z</dcterms:created>
  <dcterms:modified xsi:type="dcterms:W3CDTF">2022-12-22T18:12:12Z</dcterms:modified>
</cp:coreProperties>
</file>