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7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5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8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0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4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5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9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97263-84BF-4910-B2F4-755612B088F8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CCFD-752C-4BF0-B868-18418C973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g0dxCnXo3VQzKSKBZD-j-2YFN0iodKR0zP8uvuhm5QZvBsJdAo7sp2WUZ7kEEDGmaVXggUwPUbn3rw5aZWVynvViQt-ZZSqGibv1iAAz9eas18lHXm5Sy9cxO0_BtiBmhj_x3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05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67744" y="98072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Air Quality Data management in</a:t>
            </a:r>
            <a:r>
              <a:rPr lang="en-IN" sz="2800" dirty="0"/>
              <a:t> </a:t>
            </a:r>
          </a:p>
          <a:p>
            <a:pPr algn="ctr"/>
            <a:r>
              <a:rPr lang="en-IN" sz="2800" b="1" u="sng" dirty="0"/>
              <a:t>Indian Cities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4509120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007</a:t>
            </a:r>
          </a:p>
          <a:p>
            <a:r>
              <a:rPr lang="en-IN" dirty="0">
                <a:solidFill>
                  <a:schemeClr val="bg1"/>
                </a:solidFill>
              </a:rPr>
              <a:t>Team members : 19BIT085- </a:t>
            </a:r>
            <a:r>
              <a:rPr lang="en-IN" dirty="0" err="1">
                <a:solidFill>
                  <a:schemeClr val="bg1"/>
                </a:solidFill>
              </a:rPr>
              <a:t>Nandini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Bhuva</a:t>
            </a:r>
            <a:endParaRPr lang="en-IN" b="0" dirty="0">
              <a:solidFill>
                <a:schemeClr val="bg1"/>
              </a:solidFill>
              <a:effectLst/>
            </a:endParaRPr>
          </a:p>
          <a:p>
            <a:r>
              <a:rPr lang="en-IN" dirty="0">
                <a:solidFill>
                  <a:schemeClr val="bg1"/>
                </a:solidFill>
              </a:rPr>
              <a:t>                              19BIT087- </a:t>
            </a:r>
            <a:r>
              <a:rPr lang="en-IN" dirty="0" err="1">
                <a:solidFill>
                  <a:schemeClr val="bg1"/>
                </a:solidFill>
              </a:rPr>
              <a:t>Nidhay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Pancholi</a:t>
            </a:r>
            <a:endParaRPr lang="en-IN" b="0" dirty="0">
              <a:solidFill>
                <a:schemeClr val="bg1"/>
              </a:solidFill>
              <a:effectLst/>
            </a:endParaRPr>
          </a:p>
          <a:p>
            <a:r>
              <a:rPr lang="en-IN" dirty="0">
                <a:solidFill>
                  <a:schemeClr val="bg1"/>
                </a:solidFill>
              </a:rPr>
              <a:t>                              19BIT088- </a:t>
            </a:r>
            <a:r>
              <a:rPr lang="en-IN" dirty="0" err="1">
                <a:solidFill>
                  <a:schemeClr val="bg1"/>
                </a:solidFill>
              </a:rPr>
              <a:t>Nidhi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Zala</a:t>
            </a:r>
            <a:endParaRPr lang="en-IN" b="0" dirty="0">
              <a:solidFill>
                <a:schemeClr val="bg1"/>
              </a:solidFill>
              <a:effectLst/>
            </a:endParaRPr>
          </a:p>
          <a:p>
            <a:r>
              <a:rPr lang="en-IN" dirty="0">
                <a:solidFill>
                  <a:schemeClr val="bg1"/>
                </a:solidFill>
              </a:rPr>
              <a:t>                              19BIT115- </a:t>
            </a:r>
            <a:r>
              <a:rPr lang="en-IN" dirty="0" err="1">
                <a:solidFill>
                  <a:schemeClr val="bg1"/>
                </a:solidFill>
              </a:rPr>
              <a:t>Shambhavi</a:t>
            </a:r>
            <a:r>
              <a:rPr lang="en-IN" dirty="0">
                <a:solidFill>
                  <a:schemeClr val="bg1"/>
                </a:solidFill>
              </a:rPr>
              <a:t> Kumar</a:t>
            </a:r>
            <a:endParaRPr lang="en-IN" b="0" dirty="0">
              <a:solidFill>
                <a:schemeClr val="bg1"/>
              </a:solidFill>
              <a:effectLst/>
            </a:endParaRPr>
          </a:p>
          <a:p>
            <a:r>
              <a:rPr lang="en-IN" dirty="0">
                <a:solidFill>
                  <a:schemeClr val="bg1"/>
                </a:solidFill>
              </a:rPr>
              <a:t>                              19BIT131- </a:t>
            </a:r>
            <a:r>
              <a:rPr lang="en-IN" dirty="0" err="1">
                <a:solidFill>
                  <a:schemeClr val="bg1"/>
                </a:solidFill>
              </a:rPr>
              <a:t>Vivek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Devre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4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2619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Project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Pollutant Data from 216 stations across India is being collected. A very high volume of data is being generated.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This data does not have a proper structure and is very difficult to interpret this data in the numeric form itself.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The data contains concentration of pollutants such as </a:t>
            </a:r>
            <a:r>
              <a:rPr lang="en-IN" dirty="0" err="1"/>
              <a:t>NOx</a:t>
            </a:r>
            <a:r>
              <a:rPr lang="en-IN" dirty="0"/>
              <a:t> gases, CO , SO2, PM2.5, PM10 ,O3,etc. but from these some pollutants data is not that essential as not much changes are reflected in it.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We filter the data of the pollutants that most affect human health and analyse it to conclude some things that would help in combating the Air pollution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22638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86003"/>
              </p:ext>
            </p:extLst>
          </p:nvPr>
        </p:nvGraphicFramePr>
        <p:xfrm>
          <a:off x="395536" y="233401"/>
          <a:ext cx="7920879" cy="648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2504">
                  <a:extLst>
                    <a:ext uri="{9D8B030D-6E8A-4147-A177-3AD203B41FA5}">
                      <a16:colId xmlns:a16="http://schemas.microsoft.com/office/drawing/2014/main" val="3222144280"/>
                    </a:ext>
                  </a:extLst>
                </a:gridCol>
              </a:tblGrid>
              <a:tr h="130869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AND PREDICTION OF AIR QUALITY INDEX IN INDIA </a:t>
                      </a:r>
                    </a:p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PRE AND POST COVID PANDEMIC USING MACHINE </a:t>
                      </a:r>
                    </a:p>
                    <a:p>
                      <a:r>
                        <a:rPr lang="en-US" sz="10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ALGORITHMS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Pollution and Health in India: A review of the current evidence and opportunities for the future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171">
                <a:tc>
                  <a:txBody>
                    <a:bodyPr/>
                    <a:lstStyle/>
                    <a:p>
                      <a:r>
                        <a:rPr lang="en-IN" sz="1200" dirty="0"/>
                        <a:t>Filtering</a:t>
                      </a:r>
                      <a:r>
                        <a:rPr lang="en-IN" sz="1200" baseline="0" dirty="0"/>
                        <a:t> data of pollutants to only analyse the most influential data.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486">
                <a:tc>
                  <a:txBody>
                    <a:bodyPr/>
                    <a:lstStyle/>
                    <a:p>
                      <a:r>
                        <a:rPr lang="en-IN" sz="1200" dirty="0"/>
                        <a:t>Data is being collected using optical sensors.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486">
                <a:tc>
                  <a:txBody>
                    <a:bodyPr/>
                    <a:lstStyle/>
                    <a:p>
                      <a:r>
                        <a:rPr lang="en-IN" sz="1200" dirty="0"/>
                        <a:t>Dashboard to visualize concentration of various pollutants at one glance.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062">
                <a:tc>
                  <a:txBody>
                    <a:bodyPr/>
                    <a:lstStyle/>
                    <a:p>
                      <a:r>
                        <a:rPr lang="en-IN" sz="1200" dirty="0"/>
                        <a:t>Data of</a:t>
                      </a:r>
                      <a:r>
                        <a:rPr lang="en-IN" sz="1200" baseline="0" dirty="0"/>
                        <a:t> the potential renewable energy reserves is included to signify the future decrease in Air pollution because of increase in renewable energy usage.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54155">
                <a:tc>
                  <a:txBody>
                    <a:bodyPr/>
                    <a:lstStyle/>
                    <a:p>
                      <a:r>
                        <a:rPr lang="en-IN" sz="1200" dirty="0"/>
                        <a:t>Past history of purchase of petroleum</a:t>
                      </a:r>
                      <a:r>
                        <a:rPr lang="en-IN" sz="1200" baseline="0" dirty="0"/>
                        <a:t> product from each state has been included to relate the Petroleum products consumed and Pollution during that time.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4335922" y="2242639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335922" y="5895016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3">
            <a:extLst>
              <a:ext uri="{FF2B5EF4-FFF2-40B4-BE49-F238E27FC236}">
                <a16:creationId xmlns:a16="http://schemas.microsoft.com/office/drawing/2014/main" id="{A54C8079-AEE1-42DD-93EF-8523D107EEC7}"/>
              </a:ext>
            </a:extLst>
          </p:cNvPr>
          <p:cNvSpPr/>
          <p:nvPr/>
        </p:nvSpPr>
        <p:spPr>
          <a:xfrm>
            <a:off x="4335922" y="4144032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wn Arrow 13">
            <a:extLst>
              <a:ext uri="{FF2B5EF4-FFF2-40B4-BE49-F238E27FC236}">
                <a16:creationId xmlns:a16="http://schemas.microsoft.com/office/drawing/2014/main" id="{84A1574F-E5DB-4D51-9F77-C0C2CBF0A2A9}"/>
              </a:ext>
            </a:extLst>
          </p:cNvPr>
          <p:cNvSpPr/>
          <p:nvPr/>
        </p:nvSpPr>
        <p:spPr>
          <a:xfrm>
            <a:off x="4335922" y="2944976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3">
            <a:extLst>
              <a:ext uri="{FF2B5EF4-FFF2-40B4-BE49-F238E27FC236}">
                <a16:creationId xmlns:a16="http://schemas.microsoft.com/office/drawing/2014/main" id="{2B237D2F-29F8-41B3-9E9B-B18B47F44B1F}"/>
              </a:ext>
            </a:extLst>
          </p:cNvPr>
          <p:cNvSpPr/>
          <p:nvPr/>
        </p:nvSpPr>
        <p:spPr>
          <a:xfrm>
            <a:off x="4335922" y="1520223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Up Arrow 7">
            <a:extLst>
              <a:ext uri="{FF2B5EF4-FFF2-40B4-BE49-F238E27FC236}">
                <a16:creationId xmlns:a16="http://schemas.microsoft.com/office/drawing/2014/main" id="{18B3BB7D-6F14-415B-A0B1-D0D74C3817AC}"/>
              </a:ext>
            </a:extLst>
          </p:cNvPr>
          <p:cNvSpPr/>
          <p:nvPr/>
        </p:nvSpPr>
        <p:spPr>
          <a:xfrm>
            <a:off x="2483768" y="1472133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Up Arrow 7">
            <a:extLst>
              <a:ext uri="{FF2B5EF4-FFF2-40B4-BE49-F238E27FC236}">
                <a16:creationId xmlns:a16="http://schemas.microsoft.com/office/drawing/2014/main" id="{630FA84C-125A-4049-87A0-0B9EB7F03688}"/>
              </a:ext>
            </a:extLst>
          </p:cNvPr>
          <p:cNvSpPr/>
          <p:nvPr/>
        </p:nvSpPr>
        <p:spPr>
          <a:xfrm>
            <a:off x="2483768" y="2242638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Up Arrow 7">
            <a:extLst>
              <a:ext uri="{FF2B5EF4-FFF2-40B4-BE49-F238E27FC236}">
                <a16:creationId xmlns:a16="http://schemas.microsoft.com/office/drawing/2014/main" id="{5827C545-96ED-4D14-B3EC-313C15D50B42}"/>
              </a:ext>
            </a:extLst>
          </p:cNvPr>
          <p:cNvSpPr/>
          <p:nvPr/>
        </p:nvSpPr>
        <p:spPr>
          <a:xfrm>
            <a:off x="2483768" y="2944976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 Arrow 7">
            <a:extLst>
              <a:ext uri="{FF2B5EF4-FFF2-40B4-BE49-F238E27FC236}">
                <a16:creationId xmlns:a16="http://schemas.microsoft.com/office/drawing/2014/main" id="{48FC7789-18AF-42A3-A969-AC0605C98143}"/>
              </a:ext>
            </a:extLst>
          </p:cNvPr>
          <p:cNvSpPr/>
          <p:nvPr/>
        </p:nvSpPr>
        <p:spPr>
          <a:xfrm>
            <a:off x="2483768" y="4144031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Up Arrow 7">
            <a:extLst>
              <a:ext uri="{FF2B5EF4-FFF2-40B4-BE49-F238E27FC236}">
                <a16:creationId xmlns:a16="http://schemas.microsoft.com/office/drawing/2014/main" id="{3C497F72-9F3A-45FD-8063-7F575EEAA071}"/>
              </a:ext>
            </a:extLst>
          </p:cNvPr>
          <p:cNvSpPr/>
          <p:nvPr/>
        </p:nvSpPr>
        <p:spPr>
          <a:xfrm>
            <a:off x="2483768" y="5895015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7">
            <a:extLst>
              <a:ext uri="{FF2B5EF4-FFF2-40B4-BE49-F238E27FC236}">
                <a16:creationId xmlns:a16="http://schemas.microsoft.com/office/drawing/2014/main" id="{2E06B3F5-F71F-4DEE-B3E7-33E90E2BBB4C}"/>
              </a:ext>
            </a:extLst>
          </p:cNvPr>
          <p:cNvSpPr/>
          <p:nvPr/>
        </p:nvSpPr>
        <p:spPr>
          <a:xfrm>
            <a:off x="6876256" y="1520222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Up Arrow 7">
            <a:extLst>
              <a:ext uri="{FF2B5EF4-FFF2-40B4-BE49-F238E27FC236}">
                <a16:creationId xmlns:a16="http://schemas.microsoft.com/office/drawing/2014/main" id="{F786AB12-58B3-4AE8-8842-E8CF1FE2CF27}"/>
              </a:ext>
            </a:extLst>
          </p:cNvPr>
          <p:cNvSpPr/>
          <p:nvPr/>
        </p:nvSpPr>
        <p:spPr>
          <a:xfrm>
            <a:off x="6876256" y="2242638"/>
            <a:ext cx="316704" cy="414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13">
            <a:extLst>
              <a:ext uri="{FF2B5EF4-FFF2-40B4-BE49-F238E27FC236}">
                <a16:creationId xmlns:a16="http://schemas.microsoft.com/office/drawing/2014/main" id="{291BD6A1-1E56-4141-8737-A799B9E3FD37}"/>
              </a:ext>
            </a:extLst>
          </p:cNvPr>
          <p:cNvSpPr/>
          <p:nvPr/>
        </p:nvSpPr>
        <p:spPr>
          <a:xfrm>
            <a:off x="6876256" y="2944976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Down Arrow 13">
            <a:extLst>
              <a:ext uri="{FF2B5EF4-FFF2-40B4-BE49-F238E27FC236}">
                <a16:creationId xmlns:a16="http://schemas.microsoft.com/office/drawing/2014/main" id="{B466ACEC-AA47-4F8B-9783-5BD71279170C}"/>
              </a:ext>
            </a:extLst>
          </p:cNvPr>
          <p:cNvSpPr/>
          <p:nvPr/>
        </p:nvSpPr>
        <p:spPr>
          <a:xfrm>
            <a:off x="6876256" y="4148931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13">
            <a:extLst>
              <a:ext uri="{FF2B5EF4-FFF2-40B4-BE49-F238E27FC236}">
                <a16:creationId xmlns:a16="http://schemas.microsoft.com/office/drawing/2014/main" id="{9B2579FE-8A88-4B71-A2D5-B3C1882D49E0}"/>
              </a:ext>
            </a:extLst>
          </p:cNvPr>
          <p:cNvSpPr/>
          <p:nvPr/>
        </p:nvSpPr>
        <p:spPr>
          <a:xfrm>
            <a:off x="6876256" y="5895015"/>
            <a:ext cx="316704" cy="4143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03039"/>
            <a:ext cx="23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Relational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C0ACE-A25A-4B20-AEB9-F999674624D3}"/>
              </a:ext>
            </a:extLst>
          </p:cNvPr>
          <p:cNvSpPr txBox="1"/>
          <p:nvPr/>
        </p:nvSpPr>
        <p:spPr>
          <a:xfrm>
            <a:off x="251520" y="71389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/>
                <a:ea typeface="+mn-lt"/>
                <a:cs typeface="+mn-lt"/>
              </a:rPr>
              <a:t>It represent how data is stored in relational databases. The relational database stores data in the form of relations(tables).</a:t>
            </a:r>
            <a:endParaRPr lang="en-US" sz="1200" dirty="0">
              <a:latin typeface="Times New Roman"/>
              <a:ea typeface="+mn-lt"/>
              <a:cs typeface="+mn-lt"/>
            </a:endParaRP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0D19-E7B3-4783-81A4-6CB4D353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9"/>
            <a:ext cx="8352928" cy="55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F074661C-CBD1-4987-ACF4-032F8DDE4529}"/>
              </a:ext>
            </a:extLst>
          </p:cNvPr>
          <p:cNvSpPr txBox="1"/>
          <p:nvPr/>
        </p:nvSpPr>
        <p:spPr>
          <a:xfrm>
            <a:off x="241129" y="173214"/>
            <a:ext cx="7992887" cy="11695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ER MODEL </a:t>
            </a:r>
            <a:endParaRPr lang="en-US" sz="2600" b="1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b="1" i="1" dirty="0">
                <a:latin typeface="Times New Roman"/>
                <a:ea typeface="+mn-lt"/>
                <a:cs typeface="+mn-lt"/>
              </a:rPr>
              <a:t>ER-Diagram is a pictorial representation of data that describes how data is communicated and related to each other.</a:t>
            </a:r>
            <a:endParaRPr lang="en-US" sz="1200" b="1" i="1" dirty="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B238B-3735-40E9-9962-D908F3B1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8" y="980728"/>
            <a:ext cx="8507335" cy="57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6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907200" cy="5301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404664"/>
            <a:ext cx="4808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A Snapshot of the Live Dashboard we made</a:t>
            </a:r>
          </a:p>
        </p:txBody>
      </p:sp>
    </p:spTree>
    <p:extLst>
      <p:ext uri="{BB962C8B-B14F-4D97-AF65-F5344CB8AC3E}">
        <p14:creationId xmlns:p14="http://schemas.microsoft.com/office/powerpoint/2010/main" val="9278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440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Nidhay Pancholi</dc:creator>
  <cp:lastModifiedBy>Shambhavi Kumar</cp:lastModifiedBy>
  <cp:revision>15</cp:revision>
  <dcterms:created xsi:type="dcterms:W3CDTF">2021-03-12T00:34:20Z</dcterms:created>
  <dcterms:modified xsi:type="dcterms:W3CDTF">2021-03-14T07:41:55Z</dcterms:modified>
</cp:coreProperties>
</file>