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Teko"/>
      <p:regular r:id="rId14"/>
      <p:bold r:id="rId15"/>
    </p:embeddedFont>
    <p:embeddedFont>
      <p:font typeface="Palatino Linotype"/>
      <p:regular r:id="rId16"/>
      <p:bold r:id="rId17"/>
      <p:italic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r:id="rId21" roundtripDataSignature="AMtx7mgIEw2wk95bWJKsi6Apn4ee9jCu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CA8CB9-B059-40D6-9555-2479F1DD7E9D}">
  <a:tblStyle styleId="{E1CA8CB9-B059-40D6-9555-2479F1DD7E9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597"/>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Teko-bold.fntdata"/><Relationship Id="rId14" Type="http://schemas.openxmlformats.org/officeDocument/2006/relationships/font" Target="fonts/Teko-regular.fntdata"/><Relationship Id="rId17" Type="http://schemas.openxmlformats.org/officeDocument/2006/relationships/font" Target="fonts/PalatinoLinotype-bold.fntdata"/><Relationship Id="rId16" Type="http://schemas.openxmlformats.org/officeDocument/2006/relationships/font" Target="fonts/PalatinoLinotype-regular.fntdata"/><Relationship Id="rId19" Type="http://schemas.openxmlformats.org/officeDocument/2006/relationships/font" Target="fonts/PalatinoLinotype-boldItalic.fntdata"/><Relationship Id="rId18" Type="http://schemas.openxmlformats.org/officeDocument/2006/relationships/font" Target="fonts/PalatinoLinotyp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8" name="Shape 18"/>
        <p:cNvGrpSpPr/>
        <p:nvPr/>
      </p:nvGrpSpPr>
      <p:grpSpPr>
        <a:xfrm>
          <a:off x="0" y="0"/>
          <a:ext cx="0" cy="0"/>
          <a:chOff x="0" y="0"/>
          <a:chExt cx="0" cy="0"/>
        </a:xfrm>
      </p:grpSpPr>
      <p:sp>
        <p:nvSpPr>
          <p:cNvPr id="19" name="Google Shape;19;p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9"/>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sp>
        <p:nvSpPr>
          <p:cNvPr id="22" name="Google Shape;22;p9"/>
          <p:cNvSpPr/>
          <p:nvPr>
            <p:ph idx="2" type="pic"/>
          </p:nvPr>
        </p:nvSpPr>
        <p:spPr>
          <a:xfrm>
            <a:off x="1683398" y="860944"/>
            <a:ext cx="4428523" cy="5137089"/>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200"/>
              </a:spcBef>
              <a:spcAft>
                <a:spcPts val="0"/>
              </a:spcAft>
              <a:buClr>
                <a:schemeClr val="accent1"/>
              </a:buClr>
              <a:buSzPts val="2000"/>
              <a:buFont typeface="Calibri"/>
              <a:buNone/>
              <a:defRPr b="0" i="0" sz="2000" u="none" cap="none" strike="noStrike">
                <a:solidFill>
                  <a:schemeClr val="lt2"/>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cxnSp>
        <p:nvCxnSpPr>
          <p:cNvPr id="23" name="Google Shape;23;p9"/>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24" name="Google Shape;24;p9" title="Title"/>
          <p:cNvSpPr txBox="1"/>
          <p:nvPr>
            <p:ph type="ctrTitle"/>
          </p:nvPr>
        </p:nvSpPr>
        <p:spPr>
          <a:xfrm>
            <a:off x="6375721" y="2006084"/>
            <a:ext cx="4853573" cy="161625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title="Subtitle"/>
          <p:cNvSpPr txBox="1"/>
          <p:nvPr>
            <p:ph idx="1" type="subTitle"/>
          </p:nvPr>
        </p:nvSpPr>
        <p:spPr>
          <a:xfrm>
            <a:off x="6375214" y="3640998"/>
            <a:ext cx="4854339" cy="1257574"/>
          </a:xfrm>
          <a:prstGeom prst="rect">
            <a:avLst/>
          </a:prstGeom>
          <a:noFill/>
          <a:ln>
            <a:noFill/>
          </a:ln>
        </p:spPr>
        <p:txBody>
          <a:bodyPr anchorCtr="0" anchor="t" bIns="45700" lIns="0" spcFirstLastPara="1" rIns="0" wrap="square" tIns="45700">
            <a:normAutofit/>
          </a:bodyPr>
          <a:lstStyle>
            <a:lvl1pPr lvl="0" algn="l">
              <a:lnSpc>
                <a:spcPct val="90000"/>
              </a:lnSpc>
              <a:spcBef>
                <a:spcPts val="1200"/>
              </a:spcBef>
              <a:spcAft>
                <a:spcPts val="0"/>
              </a:spcAft>
              <a:buSzPts val="2400"/>
              <a:buNone/>
              <a:defRPr b="0" i="0" sz="2400">
                <a:solidFill>
                  <a:schemeClr val="dk1"/>
                </a:solidFill>
                <a:latin typeface="Calibri"/>
                <a:ea typeface="Calibri"/>
                <a:cs typeface="Calibri"/>
                <a:sym typeface="Calibri"/>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cxnSp>
        <p:nvCxnSpPr>
          <p:cNvPr id="26" name="Google Shape;26;p9"/>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3" name="Shape 133"/>
        <p:cNvGrpSpPr/>
        <p:nvPr/>
      </p:nvGrpSpPr>
      <p:grpSpPr>
        <a:xfrm>
          <a:off x="0" y="0"/>
          <a:ext cx="0" cy="0"/>
          <a:chOff x="0" y="0"/>
          <a:chExt cx="0" cy="0"/>
        </a:xfrm>
      </p:grpSpPr>
      <p:sp>
        <p:nvSpPr>
          <p:cNvPr id="134" name="Google Shape;13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8"/>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8"/>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141" name="Google Shape;141;p18"/>
          <p:cNvGrpSpPr/>
          <p:nvPr/>
        </p:nvGrpSpPr>
        <p:grpSpPr>
          <a:xfrm flipH="1">
            <a:off x="7561328" y="0"/>
            <a:ext cx="4763978" cy="3541007"/>
            <a:chOff x="-124265" y="-2"/>
            <a:chExt cx="4763978" cy="3367272"/>
          </a:xfrm>
        </p:grpSpPr>
        <p:sp>
          <p:nvSpPr>
            <p:cNvPr id="142" name="Google Shape;142;p18"/>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3" name="Google Shape;143;p18"/>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144" name="Google Shape;144;p18"/>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5" name="Google Shape;145;p18"/>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6" name="Shape 146"/>
        <p:cNvGrpSpPr/>
        <p:nvPr/>
      </p:nvGrpSpPr>
      <p:grpSpPr>
        <a:xfrm>
          <a:off x="0" y="0"/>
          <a:ext cx="0" cy="0"/>
          <a:chOff x="0" y="0"/>
          <a:chExt cx="0" cy="0"/>
        </a:xfrm>
      </p:grpSpPr>
      <p:sp>
        <p:nvSpPr>
          <p:cNvPr id="147" name="Google Shape;147;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1" name="Google Shape;151;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52" name="Google Shape;152;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7" name="Google Shape;157;p19"/>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158" name="Google Shape;158;p19"/>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cxnSp>
        <p:nvCxnSpPr>
          <p:cNvPr id="159" name="Google Shape;159;p19"/>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60" name="Shape 160"/>
        <p:cNvGrpSpPr/>
        <p:nvPr/>
      </p:nvGrpSpPr>
      <p:grpSpPr>
        <a:xfrm>
          <a:off x="0" y="0"/>
          <a:ext cx="0" cy="0"/>
          <a:chOff x="0" y="0"/>
          <a:chExt cx="0" cy="0"/>
        </a:xfrm>
      </p:grpSpPr>
      <p:sp>
        <p:nvSpPr>
          <p:cNvPr id="161" name="Google Shape;161;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65" name="Google Shape;165;p2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66" name="Google Shape;1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20"/>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0"/>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1" name="Google Shape;171;p20"/>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172" name="Google Shape;172;p20"/>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cxnSp>
        <p:nvCxnSpPr>
          <p:cNvPr id="173" name="Google Shape;173;p20"/>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7" name="Google Shape;17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80" name="Shape 180"/>
        <p:cNvGrpSpPr/>
        <p:nvPr/>
      </p:nvGrpSpPr>
      <p:grpSpPr>
        <a:xfrm>
          <a:off x="0" y="0"/>
          <a:ext cx="0" cy="0"/>
          <a:chOff x="0" y="0"/>
          <a:chExt cx="0" cy="0"/>
        </a:xfrm>
      </p:grpSpPr>
      <p:sp>
        <p:nvSpPr>
          <p:cNvPr id="181" name="Google Shape;181;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5" name="Google Shape;185;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188" name="Shape 188"/>
        <p:cNvGrpSpPr/>
        <p:nvPr/>
      </p:nvGrpSpPr>
      <p:grpSpPr>
        <a:xfrm>
          <a:off x="0" y="0"/>
          <a:ext cx="0" cy="0"/>
          <a:chOff x="0" y="0"/>
          <a:chExt cx="0" cy="0"/>
        </a:xfrm>
      </p:grpSpPr>
      <p:sp>
        <p:nvSpPr>
          <p:cNvPr id="189" name="Google Shape;189;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3"/>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3"/>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2" name="Google Shape;192;p23"/>
          <p:cNvCxnSpPr/>
          <p:nvPr/>
        </p:nvCxnSpPr>
        <p:spPr>
          <a:xfrm flipH="1" rot="10800000">
            <a:off x="0" y="1010090"/>
            <a:ext cx="1785257" cy="907506"/>
          </a:xfrm>
          <a:prstGeom prst="straightConnector1">
            <a:avLst/>
          </a:prstGeom>
          <a:noFill/>
          <a:ln cap="flat" cmpd="sng" w="12700">
            <a:solidFill>
              <a:srgbClr val="A5A5A5"/>
            </a:solidFill>
            <a:prstDash val="solid"/>
            <a:round/>
            <a:headEnd len="sm" w="sm" type="none"/>
            <a:tailEnd len="sm" w="sm" type="none"/>
          </a:ln>
        </p:spPr>
      </p:cxnSp>
      <p:sp>
        <p:nvSpPr>
          <p:cNvPr id="193" name="Google Shape;193;p23" title="Title"/>
          <p:cNvSpPr txBox="1"/>
          <p:nvPr>
            <p:ph type="title"/>
          </p:nvPr>
        </p:nvSpPr>
        <p:spPr>
          <a:xfrm>
            <a:off x="6283842" y="1987420"/>
            <a:ext cx="4911633" cy="178985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3" title="Subtitle"/>
          <p:cNvSpPr txBox="1"/>
          <p:nvPr>
            <p:ph idx="1" type="body"/>
          </p:nvPr>
        </p:nvSpPr>
        <p:spPr>
          <a:xfrm>
            <a:off x="6283842" y="3792046"/>
            <a:ext cx="4911633" cy="91058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b="0" i="0" sz="2000">
                <a:solidFill>
                  <a:schemeClr val="dk1"/>
                </a:solidFill>
                <a:latin typeface="Calibri"/>
                <a:ea typeface="Calibri"/>
                <a:cs typeface="Calibri"/>
                <a:sym typeface="Calibri"/>
              </a:defRPr>
            </a:lvl1pPr>
            <a:lvl2pPr indent="-228600" lvl="1" marL="914400" algn="l">
              <a:lnSpc>
                <a:spcPct val="90000"/>
              </a:lnSpc>
              <a:spcBef>
                <a:spcPts val="200"/>
              </a:spcBef>
              <a:spcAft>
                <a:spcPts val="0"/>
              </a:spcAft>
              <a:buSzPts val="2000"/>
              <a:buNone/>
              <a:defRPr sz="2000">
                <a:solidFill>
                  <a:srgbClr val="888888"/>
                </a:solidFill>
              </a:defRPr>
            </a:lvl2pPr>
            <a:lvl3pPr indent="-228600" lvl="2" marL="1371600" algn="l">
              <a:lnSpc>
                <a:spcPct val="90000"/>
              </a:lnSpc>
              <a:spcBef>
                <a:spcPts val="400"/>
              </a:spcBef>
              <a:spcAft>
                <a:spcPts val="0"/>
              </a:spcAft>
              <a:buSzPts val="1800"/>
              <a:buNone/>
              <a:defRPr sz="1800">
                <a:solidFill>
                  <a:srgbClr val="888888"/>
                </a:solidFill>
              </a:defRPr>
            </a:lvl3pPr>
            <a:lvl4pPr indent="-228600" lvl="3" marL="1828800" algn="l">
              <a:lnSpc>
                <a:spcPct val="90000"/>
              </a:lnSpc>
              <a:spcBef>
                <a:spcPts val="400"/>
              </a:spcBef>
              <a:spcAft>
                <a:spcPts val="0"/>
              </a:spcAft>
              <a:buSzPts val="1600"/>
              <a:buNone/>
              <a:defRPr sz="1600">
                <a:solidFill>
                  <a:srgbClr val="888888"/>
                </a:solidFill>
              </a:defRPr>
            </a:lvl4pPr>
            <a:lvl5pPr indent="-228600" lvl="4" marL="2286000" algn="l">
              <a:lnSpc>
                <a:spcPct val="90000"/>
              </a:lnSpc>
              <a:spcBef>
                <a:spcPts val="400"/>
              </a:spcBef>
              <a:spcAft>
                <a:spcPts val="0"/>
              </a:spcAft>
              <a:buSzPts val="1600"/>
              <a:buNone/>
              <a:defRPr sz="1600">
                <a:solidFill>
                  <a:srgbClr val="888888"/>
                </a:solidFill>
              </a:defRPr>
            </a:lvl5pPr>
            <a:lvl6pPr indent="-228600" lvl="5" marL="2743200" algn="l">
              <a:lnSpc>
                <a:spcPct val="90000"/>
              </a:lnSpc>
              <a:spcBef>
                <a:spcPts val="400"/>
              </a:spcBef>
              <a:spcAft>
                <a:spcPts val="0"/>
              </a:spcAft>
              <a:buSzPts val="1600"/>
              <a:buNone/>
              <a:defRPr sz="1600">
                <a:solidFill>
                  <a:srgbClr val="888888"/>
                </a:solidFill>
              </a:defRPr>
            </a:lvl6pPr>
            <a:lvl7pPr indent="-228600" lvl="6" marL="3200400" algn="l">
              <a:lnSpc>
                <a:spcPct val="90000"/>
              </a:lnSpc>
              <a:spcBef>
                <a:spcPts val="400"/>
              </a:spcBef>
              <a:spcAft>
                <a:spcPts val="0"/>
              </a:spcAft>
              <a:buSzPts val="1600"/>
              <a:buNone/>
              <a:defRPr sz="1600">
                <a:solidFill>
                  <a:srgbClr val="888888"/>
                </a:solidFill>
              </a:defRPr>
            </a:lvl7pPr>
            <a:lvl8pPr indent="-228600" lvl="7" marL="3657600" algn="l">
              <a:lnSpc>
                <a:spcPct val="90000"/>
              </a:lnSpc>
              <a:spcBef>
                <a:spcPts val="400"/>
              </a:spcBef>
              <a:spcAft>
                <a:spcPts val="0"/>
              </a:spcAft>
              <a:buSzPts val="1600"/>
              <a:buNone/>
              <a:defRPr sz="1600">
                <a:solidFill>
                  <a:srgbClr val="888888"/>
                </a:solidFill>
              </a:defRPr>
            </a:lvl8pPr>
            <a:lvl9pPr indent="-228600" lvl="8" marL="4114800" algn="l">
              <a:lnSpc>
                <a:spcPct val="90000"/>
              </a:lnSpc>
              <a:spcBef>
                <a:spcPts val="400"/>
              </a:spcBef>
              <a:spcAft>
                <a:spcPts val="400"/>
              </a:spcAft>
              <a:buSzPts val="1600"/>
              <a:buNone/>
              <a:defRPr sz="1600">
                <a:solidFill>
                  <a:srgbClr val="888888"/>
                </a:solidFill>
              </a:defRPr>
            </a:lvl9pPr>
          </a:lstStyle>
          <a:p/>
        </p:txBody>
      </p:sp>
      <p:cxnSp>
        <p:nvCxnSpPr>
          <p:cNvPr id="195" name="Google Shape;195;p23"/>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196" name="Google Shape;196;p23"/>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7" name="Google Shape;197;p23"/>
          <p:cNvCxnSpPr/>
          <p:nvPr/>
        </p:nvCxnSpPr>
        <p:spPr>
          <a:xfrm flipH="1" rot="10800000">
            <a:off x="0" y="408562"/>
            <a:ext cx="6595353" cy="3403148"/>
          </a:xfrm>
          <a:prstGeom prst="straightConnector1">
            <a:avLst/>
          </a:prstGeom>
          <a:noFill/>
          <a:ln cap="flat" cmpd="sng" w="12700">
            <a:solidFill>
              <a:srgbClr val="A5A5A5"/>
            </a:solidFill>
            <a:prstDash val="solid"/>
            <a:round/>
            <a:headEnd len="sm" w="sm" type="none"/>
            <a:tailEnd len="sm" w="sm" type="none"/>
          </a:ln>
        </p:spPr>
      </p:cxnSp>
      <p:sp>
        <p:nvSpPr>
          <p:cNvPr id="198" name="Google Shape;198;p23"/>
          <p:cNvSpPr/>
          <p:nvPr>
            <p:ph idx="2" type="pic"/>
          </p:nvPr>
        </p:nvSpPr>
        <p:spPr>
          <a:xfrm>
            <a:off x="1683398" y="860944"/>
            <a:ext cx="4428523" cy="5137089"/>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200"/>
              </a:spcBef>
              <a:spcAft>
                <a:spcPts val="0"/>
              </a:spcAft>
              <a:buClr>
                <a:schemeClr val="accent1"/>
              </a:buClr>
              <a:buSzPts val="2000"/>
              <a:buFont typeface="Calibri"/>
              <a:buNone/>
              <a:defRPr b="0" i="0" sz="2000" u="none" cap="none" strike="noStrike">
                <a:solidFill>
                  <a:schemeClr val="lt2"/>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cxnSp>
        <p:nvCxnSpPr>
          <p:cNvPr id="199" name="Google Shape;199;p23"/>
          <p:cNvCxnSpPr/>
          <p:nvPr/>
        </p:nvCxnSpPr>
        <p:spPr>
          <a:xfrm flipH="1" rot="10800000">
            <a:off x="-17837" y="5266944"/>
            <a:ext cx="1919789" cy="1001054"/>
          </a:xfrm>
          <a:prstGeom prst="straightConnector1">
            <a:avLst/>
          </a:prstGeom>
          <a:noFill/>
          <a:ln cap="flat" cmpd="sng" w="12700">
            <a:solidFill>
              <a:schemeClr val="accent1"/>
            </a:solidFill>
            <a:prstDash val="solid"/>
            <a:round/>
            <a:headEnd len="sm" w="sm" type="none"/>
            <a:tailEnd len="sm" w="sm" type="none"/>
          </a:ln>
        </p:spPr>
      </p:cxnSp>
      <p:sp>
        <p:nvSpPr>
          <p:cNvPr id="200" name="Google Shape;200;p23"/>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2">
  <p:cSld name="Text Layout 02">
    <p:spTree>
      <p:nvGrpSpPr>
        <p:cNvPr id="201" name="Shape 201"/>
        <p:cNvGrpSpPr/>
        <p:nvPr/>
      </p:nvGrpSpPr>
      <p:grpSpPr>
        <a:xfrm>
          <a:off x="0" y="0"/>
          <a:ext cx="0" cy="0"/>
          <a:chOff x="0" y="0"/>
          <a:chExt cx="0" cy="0"/>
        </a:xfrm>
      </p:grpSpPr>
      <p:sp>
        <p:nvSpPr>
          <p:cNvPr id="202" name="Google Shape;202;p24"/>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4"/>
          <p:cNvSpPr/>
          <p:nvPr>
            <p:ph idx="2" type="pic"/>
          </p:nvPr>
        </p:nvSpPr>
        <p:spPr>
          <a:xfrm>
            <a:off x="6170177" y="1435100"/>
            <a:ext cx="6021821" cy="5422900"/>
          </a:xfrm>
          <a:prstGeom prst="rect">
            <a:avLst/>
          </a:prstGeom>
          <a:solidFill>
            <a:srgbClr val="D8D8D8"/>
          </a:solidFill>
          <a:ln>
            <a:noFill/>
          </a:ln>
        </p:spPr>
        <p:txBody>
          <a:bodyPr anchorCtr="0" anchor="ctr" bIns="45700" lIns="0" spcFirstLastPara="1" rIns="457200" wrap="square" tIns="45700">
            <a:noAutofit/>
          </a:bodyPr>
          <a:lstStyle>
            <a:lvl1pPr lvl="0" marR="0" rtl="0" algn="r">
              <a:lnSpc>
                <a:spcPct val="90000"/>
              </a:lnSpc>
              <a:spcBef>
                <a:spcPts val="1200"/>
              </a:spcBef>
              <a:spcAft>
                <a:spcPts val="0"/>
              </a:spcAft>
              <a:buClr>
                <a:schemeClr val="accent1"/>
              </a:buClr>
              <a:buSzPts val="2000"/>
              <a:buFont typeface="Calibri"/>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04" name="Google Shape;204;p24" title="Bullet Points"/>
          <p:cNvSpPr txBox="1"/>
          <p:nvPr>
            <p:ph idx="1" type="body"/>
          </p:nvPr>
        </p:nvSpPr>
        <p:spPr>
          <a:xfrm>
            <a:off x="531378" y="3129540"/>
            <a:ext cx="4942829" cy="2958275"/>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200"/>
              </a:spcBef>
              <a:spcAft>
                <a:spcPts val="0"/>
              </a:spcAft>
              <a:buClr>
                <a:schemeClr val="accent2"/>
              </a:buClr>
              <a:buSzPts val="2400"/>
              <a:buChar char=" "/>
              <a:defRPr sz="2400">
                <a:solidFill>
                  <a:schemeClr val="dk1"/>
                </a:solidFill>
              </a:defRPr>
            </a:lvl1pPr>
            <a:lvl2pPr indent="-355600" lvl="1" marL="914400" algn="l">
              <a:lnSpc>
                <a:spcPct val="90000"/>
              </a:lnSpc>
              <a:spcBef>
                <a:spcPts val="200"/>
              </a:spcBef>
              <a:spcAft>
                <a:spcPts val="0"/>
              </a:spcAft>
              <a:buClr>
                <a:schemeClr val="accent2"/>
              </a:buClr>
              <a:buSzPts val="2000"/>
              <a:buChar char="◦"/>
              <a:defRPr sz="2000">
                <a:solidFill>
                  <a:schemeClr val="dk1"/>
                </a:solidFill>
              </a:defRPr>
            </a:lvl2pPr>
            <a:lvl3pPr indent="-342900" lvl="2" marL="1371600" algn="l">
              <a:lnSpc>
                <a:spcPct val="90000"/>
              </a:lnSpc>
              <a:spcBef>
                <a:spcPts val="400"/>
              </a:spcBef>
              <a:spcAft>
                <a:spcPts val="0"/>
              </a:spcAft>
              <a:buClr>
                <a:schemeClr val="accent2"/>
              </a:buClr>
              <a:buSzPts val="1800"/>
              <a:buChar char="◦"/>
              <a:defRPr sz="1800">
                <a:solidFill>
                  <a:schemeClr val="dk1"/>
                </a:solidFill>
              </a:defRPr>
            </a:lvl3pPr>
            <a:lvl4pPr indent="-330200" lvl="3" marL="1828800" algn="l">
              <a:lnSpc>
                <a:spcPct val="90000"/>
              </a:lnSpc>
              <a:spcBef>
                <a:spcPts val="400"/>
              </a:spcBef>
              <a:spcAft>
                <a:spcPts val="0"/>
              </a:spcAft>
              <a:buClr>
                <a:schemeClr val="accent2"/>
              </a:buClr>
              <a:buSzPts val="1600"/>
              <a:buChar char="◦"/>
              <a:defRPr sz="1600">
                <a:solidFill>
                  <a:schemeClr val="dk1"/>
                </a:solidFill>
              </a:defRPr>
            </a:lvl4pPr>
            <a:lvl5pPr indent="-330200" lvl="4" marL="2286000" algn="l">
              <a:lnSpc>
                <a:spcPct val="90000"/>
              </a:lnSpc>
              <a:spcBef>
                <a:spcPts val="400"/>
              </a:spcBef>
              <a:spcAft>
                <a:spcPts val="0"/>
              </a:spcAft>
              <a:buClr>
                <a:schemeClr val="accent2"/>
              </a:buClr>
              <a:buSzPts val="1600"/>
              <a:buChar char="◦"/>
              <a:defRPr sz="16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5" name="Google Shape;205;p24"/>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6" name="Google Shape;206;p24"/>
          <p:cNvCxnSpPr/>
          <p:nvPr/>
        </p:nvCxnSpPr>
        <p:spPr>
          <a:xfrm flipH="1" rot="10800000">
            <a:off x="10352314" y="1185452"/>
            <a:ext cx="1839685" cy="1633948"/>
          </a:xfrm>
          <a:prstGeom prst="straightConnector1">
            <a:avLst/>
          </a:prstGeom>
          <a:noFill/>
          <a:ln cap="flat" cmpd="sng" w="12700">
            <a:solidFill>
              <a:srgbClr val="D8D8D8"/>
            </a:solidFill>
            <a:prstDash val="solid"/>
            <a:round/>
            <a:headEnd len="sm" w="sm" type="none"/>
            <a:tailEnd len="sm" w="sm" type="none"/>
          </a:ln>
        </p:spPr>
      </p:cxnSp>
      <p:sp>
        <p:nvSpPr>
          <p:cNvPr id="207" name="Google Shape;207;p24" title="Subtitle"/>
          <p:cNvSpPr txBox="1"/>
          <p:nvPr>
            <p:ph idx="3" type="body"/>
          </p:nvPr>
        </p:nvSpPr>
        <p:spPr>
          <a:xfrm>
            <a:off x="531379" y="2496102"/>
            <a:ext cx="7342621" cy="608895"/>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2000">
                <a:solidFill>
                  <a:srgbClr val="3F739B"/>
                </a:solidFill>
              </a:defRPr>
            </a:lvl1pPr>
            <a:lvl2pPr indent="-228600" lvl="1" marL="914400" algn="l">
              <a:lnSpc>
                <a:spcPct val="90000"/>
              </a:lnSpc>
              <a:spcBef>
                <a:spcPts val="200"/>
              </a:spcBef>
              <a:spcAft>
                <a:spcPts val="0"/>
              </a:spcAft>
              <a:buSzPts val="1800"/>
              <a:buNone/>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8" name="Google Shape;208;p24" title="Title "/>
          <p:cNvSpPr txBox="1"/>
          <p:nvPr>
            <p:ph type="title"/>
          </p:nvPr>
        </p:nvSpPr>
        <p:spPr>
          <a:xfrm>
            <a:off x="531378" y="1241109"/>
            <a:ext cx="7342622" cy="121556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1" name="Google Shape;211;p24"/>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ion with Subtitle">
  <p:cSld name="Comparision with Subtitle">
    <p:spTree>
      <p:nvGrpSpPr>
        <p:cNvPr id="212" name="Shape 212"/>
        <p:cNvGrpSpPr/>
        <p:nvPr/>
      </p:nvGrpSpPr>
      <p:grpSpPr>
        <a:xfrm>
          <a:off x="0" y="0"/>
          <a:ext cx="0" cy="0"/>
          <a:chOff x="0" y="0"/>
          <a:chExt cx="0" cy="0"/>
        </a:xfrm>
      </p:grpSpPr>
      <p:sp>
        <p:nvSpPr>
          <p:cNvPr id="213" name="Google Shape;213;p25"/>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4" name="Google Shape;214;p25"/>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215" name="Google Shape;215;p25"/>
          <p:cNvGrpSpPr/>
          <p:nvPr/>
        </p:nvGrpSpPr>
        <p:grpSpPr>
          <a:xfrm flipH="1">
            <a:off x="7561328" y="0"/>
            <a:ext cx="4763978" cy="3541007"/>
            <a:chOff x="-124265" y="-2"/>
            <a:chExt cx="4763978" cy="3367272"/>
          </a:xfrm>
        </p:grpSpPr>
        <p:sp>
          <p:nvSpPr>
            <p:cNvPr id="216" name="Google Shape;216;p25"/>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7" name="Google Shape;217;p25"/>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218" name="Google Shape;218;p2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9" name="Google Shape;219;p25"/>
          <p:cNvSpPr txBox="1"/>
          <p:nvPr>
            <p:ph idx="1" type="body"/>
          </p:nvPr>
        </p:nvSpPr>
        <p:spPr>
          <a:xfrm>
            <a:off x="520698" y="2104888"/>
            <a:ext cx="5475290" cy="781188"/>
          </a:xfrm>
          <a:prstGeom prst="rect">
            <a:avLst/>
          </a:prstGeom>
          <a:noFill/>
          <a:ln>
            <a:noFill/>
          </a:ln>
        </p:spPr>
        <p:txBody>
          <a:bodyPr anchorCtr="0" anchor="b" bIns="45700" lIns="0" spcFirstLastPara="1" rIns="0" wrap="square" tIns="45700">
            <a:normAutofit/>
          </a:bodyPr>
          <a:lstStyle>
            <a:lvl1pPr indent="-228600" lvl="0" marL="457200" algn="l">
              <a:lnSpc>
                <a:spcPct val="100000"/>
              </a:lnSpc>
              <a:spcBef>
                <a:spcPts val="0"/>
              </a:spcBef>
              <a:spcAft>
                <a:spcPts val="0"/>
              </a:spcAft>
              <a:buSzPts val="2800"/>
              <a:buNone/>
              <a:defRPr b="1" sz="2800">
                <a:solidFill>
                  <a:schemeClr val="accent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220" name="Google Shape;220;p25" title="Bullet Points"/>
          <p:cNvSpPr txBox="1"/>
          <p:nvPr>
            <p:ph idx="2" type="body"/>
          </p:nvPr>
        </p:nvSpPr>
        <p:spPr>
          <a:xfrm>
            <a:off x="520698" y="2886076"/>
            <a:ext cx="5475290" cy="3232149"/>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1" name="Google Shape;221;p25"/>
          <p:cNvSpPr txBox="1"/>
          <p:nvPr>
            <p:ph idx="3" type="body"/>
          </p:nvPr>
        </p:nvSpPr>
        <p:spPr>
          <a:xfrm>
            <a:off x="6186713" y="2104888"/>
            <a:ext cx="5475600" cy="781188"/>
          </a:xfrm>
          <a:prstGeom prst="rect">
            <a:avLst/>
          </a:prstGeom>
          <a:noFill/>
          <a:ln>
            <a:noFill/>
          </a:ln>
        </p:spPr>
        <p:txBody>
          <a:bodyPr anchorCtr="0" anchor="b" bIns="45700" lIns="0" spcFirstLastPara="1" rIns="0" wrap="square" tIns="45700">
            <a:normAutofit/>
          </a:bodyPr>
          <a:lstStyle>
            <a:lvl1pPr indent="-228600" lvl="0" marL="457200" algn="l">
              <a:lnSpc>
                <a:spcPct val="100000"/>
              </a:lnSpc>
              <a:spcBef>
                <a:spcPts val="1200"/>
              </a:spcBef>
              <a:spcAft>
                <a:spcPts val="0"/>
              </a:spcAft>
              <a:buSzPts val="2800"/>
              <a:buNone/>
              <a:defRPr b="1" sz="2800">
                <a:solidFill>
                  <a:schemeClr val="accent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222" name="Google Shape;222;p25" title="Bullet Points"/>
          <p:cNvSpPr txBox="1"/>
          <p:nvPr>
            <p:ph idx="4" type="body"/>
          </p:nvPr>
        </p:nvSpPr>
        <p:spPr>
          <a:xfrm>
            <a:off x="6186713" y="2886076"/>
            <a:ext cx="5475600" cy="3232149"/>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3" name="Google Shape;223;p25" title="Subtitle"/>
          <p:cNvSpPr txBox="1"/>
          <p:nvPr>
            <p:ph idx="5" type="body"/>
          </p:nvPr>
        </p:nvSpPr>
        <p:spPr>
          <a:xfrm>
            <a:off x="520493" y="1376932"/>
            <a:ext cx="7368596" cy="608895"/>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2000">
                <a:solidFill>
                  <a:schemeClr val="lt1"/>
                </a:solidFill>
              </a:defRPr>
            </a:lvl1pPr>
            <a:lvl2pPr indent="-228600" lvl="1" marL="914400" algn="l">
              <a:lnSpc>
                <a:spcPct val="90000"/>
              </a:lnSpc>
              <a:spcBef>
                <a:spcPts val="200"/>
              </a:spcBef>
              <a:spcAft>
                <a:spcPts val="0"/>
              </a:spcAft>
              <a:buSzPts val="1800"/>
              <a:buNone/>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4" name="Google Shape;224;p2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225" name="Google Shape;225;p25"/>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25"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p:cSld name="1_Chart">
    <p:spTree>
      <p:nvGrpSpPr>
        <p:cNvPr id="229" name="Shape 229"/>
        <p:cNvGrpSpPr/>
        <p:nvPr/>
      </p:nvGrpSpPr>
      <p:grpSpPr>
        <a:xfrm>
          <a:off x="0" y="0"/>
          <a:ext cx="0" cy="0"/>
          <a:chOff x="0" y="0"/>
          <a:chExt cx="0" cy="0"/>
        </a:xfrm>
      </p:grpSpPr>
      <p:sp>
        <p:nvSpPr>
          <p:cNvPr id="230" name="Google Shape;230;p2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32" name="Google Shape;232;p26"/>
          <p:cNvGrpSpPr/>
          <p:nvPr/>
        </p:nvGrpSpPr>
        <p:grpSpPr>
          <a:xfrm flipH="1">
            <a:off x="7561328" y="0"/>
            <a:ext cx="4763978" cy="3541007"/>
            <a:chOff x="-124265" y="-2"/>
            <a:chExt cx="4763978" cy="3367272"/>
          </a:xfrm>
        </p:grpSpPr>
        <p:sp>
          <p:nvSpPr>
            <p:cNvPr id="233" name="Google Shape;233;p2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4" name="Google Shape;234;p26"/>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235" name="Google Shape;235;p2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6" name="Google Shape;236;p2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6" title="Subtitle"/>
          <p:cNvSpPr txBox="1"/>
          <p:nvPr>
            <p:ph idx="1" type="body"/>
          </p:nvPr>
        </p:nvSpPr>
        <p:spPr>
          <a:xfrm>
            <a:off x="520493" y="1376932"/>
            <a:ext cx="7368596" cy="608895"/>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2000">
                <a:solidFill>
                  <a:schemeClr val="lt1"/>
                </a:solidFill>
              </a:defRPr>
            </a:lvl1pPr>
            <a:lvl2pPr indent="-228600" lvl="1" marL="914400" algn="l">
              <a:lnSpc>
                <a:spcPct val="90000"/>
              </a:lnSpc>
              <a:spcBef>
                <a:spcPts val="200"/>
              </a:spcBef>
              <a:spcAft>
                <a:spcPts val="0"/>
              </a:spcAft>
              <a:buSzPts val="1800"/>
              <a:buNone/>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8" name="Google Shape;238;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0" name="Google Shape;240;p26"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6"/>
          <p:cNvSpPr txBox="1"/>
          <p:nvPr>
            <p:ph idx="2" type="body"/>
          </p:nvPr>
        </p:nvSpPr>
        <p:spPr>
          <a:xfrm>
            <a:off x="531814" y="2005762"/>
            <a:ext cx="5225764" cy="408388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400"/>
              <a:buNone/>
              <a:defRPr sz="2400">
                <a:solidFill>
                  <a:schemeClr val="lt1"/>
                </a:solidFill>
              </a:defRPr>
            </a:lvl1pPr>
            <a:lvl2pPr indent="-228600" lvl="1" marL="914400" algn="l">
              <a:lnSpc>
                <a:spcPct val="90000"/>
              </a:lnSpc>
              <a:spcBef>
                <a:spcPts val="200"/>
              </a:spcBef>
              <a:spcAft>
                <a:spcPts val="0"/>
              </a:spcAft>
              <a:buSzPts val="2400"/>
              <a:buNone/>
              <a:defRPr sz="2400">
                <a:solidFill>
                  <a:schemeClr val="lt1"/>
                </a:solidFill>
              </a:defRPr>
            </a:lvl2pPr>
            <a:lvl3pPr indent="-228600" lvl="2" marL="1371600" algn="l">
              <a:lnSpc>
                <a:spcPct val="90000"/>
              </a:lnSpc>
              <a:spcBef>
                <a:spcPts val="400"/>
              </a:spcBef>
              <a:spcAft>
                <a:spcPts val="0"/>
              </a:spcAft>
              <a:buSzPts val="2400"/>
              <a:buNone/>
              <a:defRPr sz="2400">
                <a:solidFill>
                  <a:schemeClr val="lt1"/>
                </a:solidFill>
              </a:defRPr>
            </a:lvl3pPr>
            <a:lvl4pPr indent="-228600" lvl="3" marL="1828800" algn="l">
              <a:lnSpc>
                <a:spcPct val="90000"/>
              </a:lnSpc>
              <a:spcBef>
                <a:spcPts val="400"/>
              </a:spcBef>
              <a:spcAft>
                <a:spcPts val="0"/>
              </a:spcAft>
              <a:buSzPts val="2400"/>
              <a:buNone/>
              <a:defRPr sz="2400">
                <a:solidFill>
                  <a:schemeClr val="lt1"/>
                </a:solidFill>
              </a:defRPr>
            </a:lvl4pPr>
            <a:lvl5pPr indent="-228600" lvl="4" marL="2286000" algn="l">
              <a:lnSpc>
                <a:spcPct val="90000"/>
              </a:lnSpc>
              <a:spcBef>
                <a:spcPts val="400"/>
              </a:spcBef>
              <a:spcAft>
                <a:spcPts val="0"/>
              </a:spcAft>
              <a:buSzPts val="2400"/>
              <a:buNone/>
              <a:defRPr sz="2400">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2" name="Google Shape;242;p26" title="Chart"/>
          <p:cNvSpPr/>
          <p:nvPr>
            <p:ph idx="3" type="chart"/>
          </p:nvPr>
        </p:nvSpPr>
        <p:spPr>
          <a:xfrm>
            <a:off x="5796114" y="2005762"/>
            <a:ext cx="5719397" cy="4084470"/>
          </a:xfrm>
          <a:prstGeom prst="rect">
            <a:avLst/>
          </a:prstGeom>
          <a:noFill/>
          <a:ln>
            <a:noFill/>
          </a:ln>
        </p:spPr>
        <p:txBody>
          <a:bodyPr anchorCtr="0" anchor="t" bIns="45700" lIns="91400" spcFirstLastPara="1" rIns="91400" wrap="square" tIns="45700">
            <a:noAutofit/>
          </a:bodyPr>
          <a:lstStyle>
            <a:lvl1pPr lvl="0" marR="0" rtl="0" algn="ctr">
              <a:lnSpc>
                <a:spcPct val="90000"/>
              </a:lnSpc>
              <a:spcBef>
                <a:spcPts val="1200"/>
              </a:spcBef>
              <a:spcAft>
                <a:spcPts val="0"/>
              </a:spcAft>
              <a:buClr>
                <a:schemeClr val="accent1"/>
              </a:buClr>
              <a:buSzPts val="2000"/>
              <a:buFont typeface="Calibri"/>
              <a:buNone/>
              <a:defRPr b="0" i="0" sz="20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243" name="Shape 243"/>
        <p:cNvGrpSpPr/>
        <p:nvPr/>
      </p:nvGrpSpPr>
      <p:grpSpPr>
        <a:xfrm>
          <a:off x="0" y="0"/>
          <a:ext cx="0" cy="0"/>
          <a:chOff x="0" y="0"/>
          <a:chExt cx="0" cy="0"/>
        </a:xfrm>
      </p:grpSpPr>
      <p:sp>
        <p:nvSpPr>
          <p:cNvPr id="244" name="Google Shape;244;p27"/>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46" name="Google Shape;246;p27"/>
          <p:cNvGrpSpPr/>
          <p:nvPr/>
        </p:nvGrpSpPr>
        <p:grpSpPr>
          <a:xfrm flipH="1">
            <a:off x="7561328" y="0"/>
            <a:ext cx="4763978" cy="3541007"/>
            <a:chOff x="-124265" y="-2"/>
            <a:chExt cx="4763978" cy="3367272"/>
          </a:xfrm>
        </p:grpSpPr>
        <p:sp>
          <p:nvSpPr>
            <p:cNvPr id="247" name="Google Shape;247;p27"/>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8" name="Google Shape;248;p27"/>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249" name="Google Shape;249;p2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0" name="Google Shape;250;p27"/>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7" title="Subtitle"/>
          <p:cNvSpPr txBox="1"/>
          <p:nvPr>
            <p:ph idx="1" type="body"/>
          </p:nvPr>
        </p:nvSpPr>
        <p:spPr>
          <a:xfrm>
            <a:off x="520493" y="1376932"/>
            <a:ext cx="7368596" cy="608895"/>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2000">
                <a:solidFill>
                  <a:schemeClr val="lt1"/>
                </a:solidFill>
              </a:defRPr>
            </a:lvl1pPr>
            <a:lvl2pPr indent="-228600" lvl="1" marL="914400" algn="l">
              <a:lnSpc>
                <a:spcPct val="90000"/>
              </a:lnSpc>
              <a:spcBef>
                <a:spcPts val="200"/>
              </a:spcBef>
              <a:spcAft>
                <a:spcPts val="0"/>
              </a:spcAft>
              <a:buSzPts val="1800"/>
              <a:buNone/>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2" name="Google Shape;252;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27"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7" title="Table"/>
          <p:cNvSpPr/>
          <p:nvPr>
            <p:ph idx="2" type="tbl"/>
          </p:nvPr>
        </p:nvSpPr>
        <p:spPr>
          <a:xfrm>
            <a:off x="531378" y="2664803"/>
            <a:ext cx="10993375" cy="3433180"/>
          </a:xfrm>
          <a:prstGeom prst="rect">
            <a:avLst/>
          </a:prstGeom>
          <a:noFill/>
          <a:ln>
            <a:noFill/>
          </a:ln>
        </p:spPr>
        <p:txBody>
          <a:bodyPr anchorCtr="0" anchor="t" bIns="45700" lIns="91400" spcFirstLastPara="1" rIns="91400" wrap="square" tIns="45700">
            <a:noAutofit/>
          </a:bodyPr>
          <a:lstStyle>
            <a:lvl1pPr lvl="0" marR="0" rtl="0" algn="ctr">
              <a:spcBef>
                <a:spcPts val="0"/>
              </a:spcBef>
              <a:spcAft>
                <a:spcPts val="0"/>
              </a:spcAft>
              <a:buClr>
                <a:schemeClr val="lt1"/>
              </a:buClr>
              <a:buSzPts val="2000"/>
              <a:buFont typeface="Calibri"/>
              <a:buNone/>
              <a:defRPr b="0" i="0" sz="2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1">
  <p:cSld name="Text Layout 01">
    <p:spTree>
      <p:nvGrpSpPr>
        <p:cNvPr id="27" name="Shape 27"/>
        <p:cNvGrpSpPr/>
        <p:nvPr/>
      </p:nvGrpSpPr>
      <p:grpSpPr>
        <a:xfrm>
          <a:off x="0" y="0"/>
          <a:ext cx="0" cy="0"/>
          <a:chOff x="0" y="0"/>
          <a:chExt cx="0" cy="0"/>
        </a:xfrm>
      </p:grpSpPr>
      <p:sp>
        <p:nvSpPr>
          <p:cNvPr id="28" name="Google Shape;28;p10" title="Bullet Points"/>
          <p:cNvSpPr txBox="1"/>
          <p:nvPr>
            <p:ph idx="1" type="body"/>
          </p:nvPr>
        </p:nvSpPr>
        <p:spPr>
          <a:xfrm>
            <a:off x="531378" y="3129540"/>
            <a:ext cx="4942829" cy="2958275"/>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200"/>
              </a:spcBef>
              <a:spcAft>
                <a:spcPts val="0"/>
              </a:spcAft>
              <a:buClr>
                <a:schemeClr val="accent2"/>
              </a:buClr>
              <a:buSzPts val="2400"/>
              <a:buChar char=" "/>
              <a:defRPr sz="2400">
                <a:solidFill>
                  <a:schemeClr val="dk1"/>
                </a:solidFill>
              </a:defRPr>
            </a:lvl1pPr>
            <a:lvl2pPr indent="-355600" lvl="1" marL="914400" algn="l">
              <a:lnSpc>
                <a:spcPct val="90000"/>
              </a:lnSpc>
              <a:spcBef>
                <a:spcPts val="200"/>
              </a:spcBef>
              <a:spcAft>
                <a:spcPts val="0"/>
              </a:spcAft>
              <a:buClr>
                <a:schemeClr val="accent2"/>
              </a:buClr>
              <a:buSzPts val="2000"/>
              <a:buChar char="◦"/>
              <a:defRPr sz="2000">
                <a:solidFill>
                  <a:schemeClr val="dk1"/>
                </a:solidFill>
              </a:defRPr>
            </a:lvl2pPr>
            <a:lvl3pPr indent="-342900" lvl="2" marL="1371600" algn="l">
              <a:lnSpc>
                <a:spcPct val="90000"/>
              </a:lnSpc>
              <a:spcBef>
                <a:spcPts val="400"/>
              </a:spcBef>
              <a:spcAft>
                <a:spcPts val="0"/>
              </a:spcAft>
              <a:buClr>
                <a:schemeClr val="accent2"/>
              </a:buClr>
              <a:buSzPts val="1800"/>
              <a:buChar char="◦"/>
              <a:defRPr sz="1800">
                <a:solidFill>
                  <a:schemeClr val="dk1"/>
                </a:solidFill>
              </a:defRPr>
            </a:lvl3pPr>
            <a:lvl4pPr indent="-330200" lvl="3" marL="1828800" algn="l">
              <a:lnSpc>
                <a:spcPct val="90000"/>
              </a:lnSpc>
              <a:spcBef>
                <a:spcPts val="400"/>
              </a:spcBef>
              <a:spcAft>
                <a:spcPts val="0"/>
              </a:spcAft>
              <a:buClr>
                <a:schemeClr val="accent2"/>
              </a:buClr>
              <a:buSzPts val="1600"/>
              <a:buChar char="◦"/>
              <a:defRPr sz="1600">
                <a:solidFill>
                  <a:schemeClr val="dk1"/>
                </a:solidFill>
              </a:defRPr>
            </a:lvl4pPr>
            <a:lvl5pPr indent="-330200" lvl="4" marL="2286000" algn="l">
              <a:lnSpc>
                <a:spcPct val="90000"/>
              </a:lnSpc>
              <a:spcBef>
                <a:spcPts val="400"/>
              </a:spcBef>
              <a:spcAft>
                <a:spcPts val="0"/>
              </a:spcAft>
              <a:buClr>
                <a:schemeClr val="accent2"/>
              </a:buClr>
              <a:buSzPts val="1600"/>
              <a:buChar char="◦"/>
              <a:defRPr sz="16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 name="Google Shape;29;p10"/>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10"/>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 name="Google Shape;31;p10"/>
          <p:cNvCxnSpPr/>
          <p:nvPr/>
        </p:nvCxnSpPr>
        <p:spPr>
          <a:xfrm flipH="1" rot="10800000">
            <a:off x="6375400" y="5047077"/>
            <a:ext cx="1524574" cy="1803400"/>
          </a:xfrm>
          <a:prstGeom prst="straightConnector1">
            <a:avLst/>
          </a:prstGeom>
          <a:noFill/>
          <a:ln cap="flat" cmpd="sng" w="12700">
            <a:solidFill>
              <a:schemeClr val="accent2"/>
            </a:solidFill>
            <a:prstDash val="solid"/>
            <a:round/>
            <a:headEnd len="sm" w="sm" type="none"/>
            <a:tailEnd len="sm" w="sm" type="none"/>
          </a:ln>
        </p:spPr>
      </p:cxnSp>
      <p:sp>
        <p:nvSpPr>
          <p:cNvPr id="32" name="Google Shape;32;p10" title="Subtitle"/>
          <p:cNvSpPr txBox="1"/>
          <p:nvPr>
            <p:ph idx="2" type="body"/>
          </p:nvPr>
        </p:nvSpPr>
        <p:spPr>
          <a:xfrm>
            <a:off x="531379" y="2496102"/>
            <a:ext cx="7342631" cy="608895"/>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2000">
                <a:solidFill>
                  <a:srgbClr val="3F739B"/>
                </a:solidFill>
              </a:defRPr>
            </a:lvl1pPr>
            <a:lvl2pPr indent="-228600" lvl="1" marL="914400" algn="l">
              <a:lnSpc>
                <a:spcPct val="90000"/>
              </a:lnSpc>
              <a:spcBef>
                <a:spcPts val="200"/>
              </a:spcBef>
              <a:spcAft>
                <a:spcPts val="0"/>
              </a:spcAft>
              <a:buSzPts val="1800"/>
              <a:buNone/>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10" title="Title "/>
          <p:cNvSpPr txBox="1"/>
          <p:nvPr>
            <p:ph type="title"/>
          </p:nvPr>
        </p:nvSpPr>
        <p:spPr>
          <a:xfrm>
            <a:off x="531378" y="1241109"/>
            <a:ext cx="7342622" cy="121556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0"/>
          <p:cNvSpPr/>
          <p:nvPr>
            <p:ph idx="3" type="pic"/>
          </p:nvPr>
        </p:nvSpPr>
        <p:spPr>
          <a:xfrm>
            <a:off x="6604000" y="0"/>
            <a:ext cx="5588000" cy="6872249"/>
          </a:xfrm>
          <a:prstGeom prst="rect">
            <a:avLst/>
          </a:prstGeom>
          <a:solidFill>
            <a:srgbClr val="D8D8D8"/>
          </a:solidFill>
          <a:ln>
            <a:noFill/>
          </a:ln>
        </p:spPr>
        <p:txBody>
          <a:bodyPr anchorCtr="0" anchor="ctr" bIns="45700" lIns="0" spcFirstLastPara="1" rIns="0" wrap="square" tIns="45700">
            <a:noAutofit/>
          </a:bodyPr>
          <a:lstStyle>
            <a:lvl1pPr lvl="0" marR="0" rtl="0" algn="ctr">
              <a:lnSpc>
                <a:spcPct val="90000"/>
              </a:lnSpc>
              <a:spcBef>
                <a:spcPts val="1200"/>
              </a:spcBef>
              <a:spcAft>
                <a:spcPts val="0"/>
              </a:spcAft>
              <a:buClr>
                <a:schemeClr val="accent1"/>
              </a:buClr>
              <a:buSzPts val="2000"/>
              <a:buFont typeface="Calibri"/>
              <a:buNone/>
              <a:defRPr b="0" i="0" sz="20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5" name="Google Shape;3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6" name="Shape 256"/>
        <p:cNvGrpSpPr/>
        <p:nvPr/>
      </p:nvGrpSpPr>
      <p:grpSpPr>
        <a:xfrm>
          <a:off x="0" y="0"/>
          <a:ext cx="0" cy="0"/>
          <a:chOff x="0" y="0"/>
          <a:chExt cx="0" cy="0"/>
        </a:xfrm>
      </p:grpSpPr>
      <p:sp>
        <p:nvSpPr>
          <p:cNvPr id="257" name="Google Shape;257;p28"/>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8"/>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9" name="Google Shape;259;p28"/>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260" name="Google Shape;260;p28"/>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261" name="Google Shape;261;p28" title="Title"/>
          <p:cNvSpPr txBox="1"/>
          <p:nvPr>
            <p:ph type="ctrTitle"/>
          </p:nvPr>
        </p:nvSpPr>
        <p:spPr>
          <a:xfrm>
            <a:off x="6375721" y="2006084"/>
            <a:ext cx="4853573" cy="161625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8" title="Subtitle"/>
          <p:cNvSpPr txBox="1"/>
          <p:nvPr>
            <p:ph idx="1" type="subTitle"/>
          </p:nvPr>
        </p:nvSpPr>
        <p:spPr>
          <a:xfrm>
            <a:off x="6375214" y="3640998"/>
            <a:ext cx="4854339" cy="1257574"/>
          </a:xfrm>
          <a:prstGeom prst="rect">
            <a:avLst/>
          </a:prstGeom>
          <a:noFill/>
          <a:ln>
            <a:noFill/>
          </a:ln>
        </p:spPr>
        <p:txBody>
          <a:bodyPr anchorCtr="0" anchor="t" bIns="45700" lIns="0" spcFirstLastPara="1" rIns="0" wrap="square" tIns="45700">
            <a:normAutofit/>
          </a:bodyPr>
          <a:lstStyle>
            <a:lvl1pPr lvl="0" algn="l">
              <a:lnSpc>
                <a:spcPct val="90000"/>
              </a:lnSpc>
              <a:spcBef>
                <a:spcPts val="1200"/>
              </a:spcBef>
              <a:spcAft>
                <a:spcPts val="0"/>
              </a:spcAft>
              <a:buSzPts val="2400"/>
              <a:buNone/>
              <a:defRPr b="0" i="0" sz="2400">
                <a:solidFill>
                  <a:schemeClr val="dk1"/>
                </a:solidFill>
                <a:latin typeface="Calibri"/>
                <a:ea typeface="Calibri"/>
                <a:cs typeface="Calibri"/>
                <a:sym typeface="Calibri"/>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cxnSp>
        <p:nvCxnSpPr>
          <p:cNvPr id="263" name="Google Shape;263;p28"/>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64" name="Shape 264"/>
        <p:cNvGrpSpPr/>
        <p:nvPr/>
      </p:nvGrpSpPr>
      <p:grpSpPr>
        <a:xfrm>
          <a:off x="0" y="0"/>
          <a:ext cx="0" cy="0"/>
          <a:chOff x="0" y="0"/>
          <a:chExt cx="0" cy="0"/>
        </a:xfrm>
      </p:grpSpPr>
      <p:sp>
        <p:nvSpPr>
          <p:cNvPr id="265" name="Google Shape;265;p2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9"/>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8" name="Google Shape;268;p29"/>
          <p:cNvCxnSpPr/>
          <p:nvPr/>
        </p:nvCxnSpPr>
        <p:spPr>
          <a:xfrm flipH="1" rot="10800000">
            <a:off x="0" y="1010090"/>
            <a:ext cx="1785257" cy="907506"/>
          </a:xfrm>
          <a:prstGeom prst="straightConnector1">
            <a:avLst/>
          </a:prstGeom>
          <a:noFill/>
          <a:ln cap="flat" cmpd="sng" w="12700">
            <a:solidFill>
              <a:srgbClr val="A5A5A5"/>
            </a:solidFill>
            <a:prstDash val="solid"/>
            <a:round/>
            <a:headEnd len="sm" w="sm" type="none"/>
            <a:tailEnd len="sm" w="sm" type="none"/>
          </a:ln>
        </p:spPr>
      </p:cxnSp>
      <p:sp>
        <p:nvSpPr>
          <p:cNvPr id="269" name="Google Shape;269;p29" title="Title"/>
          <p:cNvSpPr txBox="1"/>
          <p:nvPr>
            <p:ph type="title"/>
          </p:nvPr>
        </p:nvSpPr>
        <p:spPr>
          <a:xfrm>
            <a:off x="6283842" y="1987420"/>
            <a:ext cx="4911633" cy="178985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29" title="Subtitle"/>
          <p:cNvSpPr txBox="1"/>
          <p:nvPr>
            <p:ph idx="1" type="body"/>
          </p:nvPr>
        </p:nvSpPr>
        <p:spPr>
          <a:xfrm>
            <a:off x="6283842" y="3792046"/>
            <a:ext cx="4911633" cy="91058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b="0" i="0" sz="2000">
                <a:solidFill>
                  <a:schemeClr val="dk1"/>
                </a:solidFill>
                <a:latin typeface="Calibri"/>
                <a:ea typeface="Calibri"/>
                <a:cs typeface="Calibri"/>
                <a:sym typeface="Calibri"/>
              </a:defRPr>
            </a:lvl1pPr>
            <a:lvl2pPr indent="-228600" lvl="1" marL="914400" algn="l">
              <a:lnSpc>
                <a:spcPct val="90000"/>
              </a:lnSpc>
              <a:spcBef>
                <a:spcPts val="200"/>
              </a:spcBef>
              <a:spcAft>
                <a:spcPts val="0"/>
              </a:spcAft>
              <a:buSzPts val="2000"/>
              <a:buNone/>
              <a:defRPr sz="2000">
                <a:solidFill>
                  <a:srgbClr val="888888"/>
                </a:solidFill>
              </a:defRPr>
            </a:lvl2pPr>
            <a:lvl3pPr indent="-228600" lvl="2" marL="1371600" algn="l">
              <a:lnSpc>
                <a:spcPct val="90000"/>
              </a:lnSpc>
              <a:spcBef>
                <a:spcPts val="400"/>
              </a:spcBef>
              <a:spcAft>
                <a:spcPts val="0"/>
              </a:spcAft>
              <a:buSzPts val="1800"/>
              <a:buNone/>
              <a:defRPr sz="1800">
                <a:solidFill>
                  <a:srgbClr val="888888"/>
                </a:solidFill>
              </a:defRPr>
            </a:lvl3pPr>
            <a:lvl4pPr indent="-228600" lvl="3" marL="1828800" algn="l">
              <a:lnSpc>
                <a:spcPct val="90000"/>
              </a:lnSpc>
              <a:spcBef>
                <a:spcPts val="400"/>
              </a:spcBef>
              <a:spcAft>
                <a:spcPts val="0"/>
              </a:spcAft>
              <a:buSzPts val="1600"/>
              <a:buNone/>
              <a:defRPr sz="1600">
                <a:solidFill>
                  <a:srgbClr val="888888"/>
                </a:solidFill>
              </a:defRPr>
            </a:lvl4pPr>
            <a:lvl5pPr indent="-228600" lvl="4" marL="2286000" algn="l">
              <a:lnSpc>
                <a:spcPct val="90000"/>
              </a:lnSpc>
              <a:spcBef>
                <a:spcPts val="400"/>
              </a:spcBef>
              <a:spcAft>
                <a:spcPts val="0"/>
              </a:spcAft>
              <a:buSzPts val="1600"/>
              <a:buNone/>
              <a:defRPr sz="1600">
                <a:solidFill>
                  <a:srgbClr val="888888"/>
                </a:solidFill>
              </a:defRPr>
            </a:lvl5pPr>
            <a:lvl6pPr indent="-228600" lvl="5" marL="2743200" algn="l">
              <a:lnSpc>
                <a:spcPct val="90000"/>
              </a:lnSpc>
              <a:spcBef>
                <a:spcPts val="400"/>
              </a:spcBef>
              <a:spcAft>
                <a:spcPts val="0"/>
              </a:spcAft>
              <a:buSzPts val="1600"/>
              <a:buNone/>
              <a:defRPr sz="1600">
                <a:solidFill>
                  <a:srgbClr val="888888"/>
                </a:solidFill>
              </a:defRPr>
            </a:lvl6pPr>
            <a:lvl7pPr indent="-228600" lvl="6" marL="3200400" algn="l">
              <a:lnSpc>
                <a:spcPct val="90000"/>
              </a:lnSpc>
              <a:spcBef>
                <a:spcPts val="400"/>
              </a:spcBef>
              <a:spcAft>
                <a:spcPts val="0"/>
              </a:spcAft>
              <a:buSzPts val="1600"/>
              <a:buNone/>
              <a:defRPr sz="1600">
                <a:solidFill>
                  <a:srgbClr val="888888"/>
                </a:solidFill>
              </a:defRPr>
            </a:lvl7pPr>
            <a:lvl8pPr indent="-228600" lvl="7" marL="3657600" algn="l">
              <a:lnSpc>
                <a:spcPct val="90000"/>
              </a:lnSpc>
              <a:spcBef>
                <a:spcPts val="400"/>
              </a:spcBef>
              <a:spcAft>
                <a:spcPts val="0"/>
              </a:spcAft>
              <a:buSzPts val="1600"/>
              <a:buNone/>
              <a:defRPr sz="1600">
                <a:solidFill>
                  <a:srgbClr val="888888"/>
                </a:solidFill>
              </a:defRPr>
            </a:lvl8pPr>
            <a:lvl9pPr indent="-228600" lvl="8" marL="4114800" algn="l">
              <a:lnSpc>
                <a:spcPct val="90000"/>
              </a:lnSpc>
              <a:spcBef>
                <a:spcPts val="400"/>
              </a:spcBef>
              <a:spcAft>
                <a:spcPts val="400"/>
              </a:spcAft>
              <a:buSzPts val="1600"/>
              <a:buNone/>
              <a:defRPr sz="1600">
                <a:solidFill>
                  <a:srgbClr val="888888"/>
                </a:solidFill>
              </a:defRPr>
            </a:lvl9pPr>
          </a:lstStyle>
          <a:p/>
        </p:txBody>
      </p:sp>
      <p:cxnSp>
        <p:nvCxnSpPr>
          <p:cNvPr id="271" name="Google Shape;271;p29"/>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272" name="Google Shape;272;p29"/>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3" name="Google Shape;273;p29"/>
          <p:cNvCxnSpPr/>
          <p:nvPr/>
        </p:nvCxnSpPr>
        <p:spPr>
          <a:xfrm flipH="1" rot="10800000">
            <a:off x="0" y="408562"/>
            <a:ext cx="6595353" cy="3403148"/>
          </a:xfrm>
          <a:prstGeom prst="straightConnector1">
            <a:avLst/>
          </a:prstGeom>
          <a:noFill/>
          <a:ln cap="flat" cmpd="sng" w="12700">
            <a:solidFill>
              <a:srgbClr val="A5A5A5"/>
            </a:solidFill>
            <a:prstDash val="solid"/>
            <a:round/>
            <a:headEnd len="sm" w="sm" type="none"/>
            <a:tailEnd len="sm" w="sm" type="none"/>
          </a:ln>
        </p:spPr>
      </p:cxnSp>
      <p:cxnSp>
        <p:nvCxnSpPr>
          <p:cNvPr id="274" name="Google Shape;274;p29"/>
          <p:cNvCxnSpPr/>
          <p:nvPr/>
        </p:nvCxnSpPr>
        <p:spPr>
          <a:xfrm flipH="1" rot="10800000">
            <a:off x="-17837" y="5266944"/>
            <a:ext cx="1919789" cy="1001054"/>
          </a:xfrm>
          <a:prstGeom prst="straightConnector1">
            <a:avLst/>
          </a:prstGeom>
          <a:noFill/>
          <a:ln cap="flat" cmpd="sng" w="12700">
            <a:solidFill>
              <a:schemeClr val="accent1"/>
            </a:solidFill>
            <a:prstDash val="solid"/>
            <a:round/>
            <a:headEnd len="sm" w="sm" type="none"/>
            <a:tailEnd len="sm" w="sm" type="none"/>
          </a:ln>
        </p:spPr>
      </p:cxnSp>
      <p:sp>
        <p:nvSpPr>
          <p:cNvPr id="275" name="Google Shape;275;p29"/>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6" name="Shape 276"/>
        <p:cNvGrpSpPr/>
        <p:nvPr/>
      </p:nvGrpSpPr>
      <p:grpSpPr>
        <a:xfrm>
          <a:off x="0" y="0"/>
          <a:ext cx="0" cy="0"/>
          <a:chOff x="0" y="0"/>
          <a:chExt cx="0" cy="0"/>
        </a:xfrm>
      </p:grpSpPr>
      <p:sp>
        <p:nvSpPr>
          <p:cNvPr id="277" name="Google Shape;277;p30"/>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8" name="Google Shape;278;p30"/>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279" name="Google Shape;279;p30"/>
          <p:cNvGrpSpPr/>
          <p:nvPr/>
        </p:nvGrpSpPr>
        <p:grpSpPr>
          <a:xfrm flipH="1">
            <a:off x="7561328" y="0"/>
            <a:ext cx="4763978" cy="3541007"/>
            <a:chOff x="-124265" y="-2"/>
            <a:chExt cx="4763978" cy="3367272"/>
          </a:xfrm>
        </p:grpSpPr>
        <p:sp>
          <p:nvSpPr>
            <p:cNvPr id="280" name="Google Shape;280;p30"/>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1" name="Google Shape;281;p30"/>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282" name="Google Shape;282;p30"/>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3" name="Google Shape;283;p30"/>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284" name="Google Shape;284;p30"/>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7" name="Google Shape;287;p30"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0"/>
          <p:cNvSpPr txBox="1"/>
          <p:nvPr>
            <p:ph idx="1" type="body"/>
          </p:nvPr>
        </p:nvSpPr>
        <p:spPr>
          <a:xfrm>
            <a:off x="518678" y="1671924"/>
            <a:ext cx="10835122" cy="4505039"/>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89" name="Shape 289"/>
        <p:cNvGrpSpPr/>
        <p:nvPr/>
      </p:nvGrpSpPr>
      <p:grpSpPr>
        <a:xfrm>
          <a:off x="0" y="0"/>
          <a:ext cx="0" cy="0"/>
          <a:chOff x="0" y="0"/>
          <a:chExt cx="0" cy="0"/>
        </a:xfrm>
      </p:grpSpPr>
      <p:sp>
        <p:nvSpPr>
          <p:cNvPr id="290" name="Google Shape;290;p31"/>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1" name="Google Shape;291;p31"/>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292" name="Google Shape;292;p31"/>
          <p:cNvGrpSpPr/>
          <p:nvPr/>
        </p:nvGrpSpPr>
        <p:grpSpPr>
          <a:xfrm flipH="1">
            <a:off x="7561328" y="0"/>
            <a:ext cx="4763978" cy="3541007"/>
            <a:chOff x="-124265" y="-2"/>
            <a:chExt cx="4763978" cy="3367272"/>
          </a:xfrm>
        </p:grpSpPr>
        <p:sp>
          <p:nvSpPr>
            <p:cNvPr id="293" name="Google Shape;293;p31"/>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4" name="Google Shape;294;p31"/>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295" name="Google Shape;295;p31"/>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6" name="Google Shape;296;p31"/>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297" name="Google Shape;297;p31"/>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0" name="Google Shape;300;p31"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31"/>
          <p:cNvSpPr txBox="1"/>
          <p:nvPr>
            <p:ph idx="1" type="body"/>
          </p:nvPr>
        </p:nvSpPr>
        <p:spPr>
          <a:xfrm>
            <a:off x="529687" y="1651044"/>
            <a:ext cx="5181600" cy="4525919"/>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2" name="Google Shape;302;p31"/>
          <p:cNvSpPr txBox="1"/>
          <p:nvPr>
            <p:ph idx="2" type="body"/>
          </p:nvPr>
        </p:nvSpPr>
        <p:spPr>
          <a:xfrm>
            <a:off x="6172200" y="1651044"/>
            <a:ext cx="5181600" cy="4525919"/>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303" name="Shape 303"/>
        <p:cNvGrpSpPr/>
        <p:nvPr/>
      </p:nvGrpSpPr>
      <p:grpSpPr>
        <a:xfrm>
          <a:off x="0" y="0"/>
          <a:ext cx="0" cy="0"/>
          <a:chOff x="0" y="0"/>
          <a:chExt cx="0" cy="0"/>
        </a:xfrm>
      </p:grpSpPr>
      <p:sp>
        <p:nvSpPr>
          <p:cNvPr id="304" name="Google Shape;304;p32"/>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5" name="Google Shape;305;p32"/>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306" name="Google Shape;306;p32"/>
          <p:cNvGrpSpPr/>
          <p:nvPr/>
        </p:nvGrpSpPr>
        <p:grpSpPr>
          <a:xfrm flipH="1">
            <a:off x="7561328" y="0"/>
            <a:ext cx="4763978" cy="3541007"/>
            <a:chOff x="-124265" y="-2"/>
            <a:chExt cx="4763978" cy="3367272"/>
          </a:xfrm>
        </p:grpSpPr>
        <p:sp>
          <p:nvSpPr>
            <p:cNvPr id="307" name="Google Shape;307;p32"/>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8" name="Google Shape;308;p32"/>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309" name="Google Shape;309;p32"/>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0" name="Google Shape;310;p32"/>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311" name="Google Shape;311;p32"/>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4" name="Google Shape;314;p32"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85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32"/>
          <p:cNvSpPr txBox="1"/>
          <p:nvPr>
            <p:ph idx="1" type="body"/>
          </p:nvPr>
        </p:nvSpPr>
        <p:spPr>
          <a:xfrm>
            <a:off x="518678" y="1681163"/>
            <a:ext cx="5382501"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1200"/>
              </a:spcBef>
              <a:spcAft>
                <a:spcPts val="0"/>
              </a:spcAft>
              <a:buSzPts val="2000"/>
              <a:buNone/>
              <a:defRPr b="1">
                <a:solidFill>
                  <a:schemeClr val="lt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6" name="Google Shape;316;p32"/>
          <p:cNvSpPr txBox="1"/>
          <p:nvPr>
            <p:ph idx="2" type="body"/>
          </p:nvPr>
        </p:nvSpPr>
        <p:spPr>
          <a:xfrm>
            <a:off x="6172200" y="1681163"/>
            <a:ext cx="5183188"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1200"/>
              </a:spcBef>
              <a:spcAft>
                <a:spcPts val="0"/>
              </a:spcAft>
              <a:buSzPts val="2400"/>
              <a:buNone/>
              <a:defRPr b="1" sz="2400">
                <a:solidFill>
                  <a:schemeClr val="lt1"/>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17" name="Google Shape;317;p32"/>
          <p:cNvSpPr txBox="1"/>
          <p:nvPr>
            <p:ph idx="3" type="body"/>
          </p:nvPr>
        </p:nvSpPr>
        <p:spPr>
          <a:xfrm>
            <a:off x="6172200" y="2505075"/>
            <a:ext cx="5183188" cy="3684588"/>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8" name="Google Shape;318;p32"/>
          <p:cNvSpPr txBox="1"/>
          <p:nvPr>
            <p:ph idx="4" type="body"/>
          </p:nvPr>
        </p:nvSpPr>
        <p:spPr>
          <a:xfrm>
            <a:off x="518678" y="2505075"/>
            <a:ext cx="5391749" cy="3684588"/>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SzPts val="2000"/>
              <a:buChar char=" "/>
              <a:defRPr>
                <a:solidFill>
                  <a:schemeClr val="lt1"/>
                </a:solidFill>
              </a:defRPr>
            </a:lvl1pPr>
            <a:lvl2pPr indent="-342900" lvl="1" marL="914400" algn="l">
              <a:lnSpc>
                <a:spcPct val="90000"/>
              </a:lnSpc>
              <a:spcBef>
                <a:spcPts val="200"/>
              </a:spcBef>
              <a:spcAft>
                <a:spcPts val="0"/>
              </a:spcAft>
              <a:buSzPts val="1800"/>
              <a:buChar char="◦"/>
              <a:defRPr>
                <a:solidFill>
                  <a:schemeClr val="lt1"/>
                </a:solidFill>
              </a:defRPr>
            </a:lvl2pPr>
            <a:lvl3pPr indent="-317500" lvl="2" marL="1371600" algn="l">
              <a:lnSpc>
                <a:spcPct val="90000"/>
              </a:lnSpc>
              <a:spcBef>
                <a:spcPts val="400"/>
              </a:spcBef>
              <a:spcAft>
                <a:spcPts val="0"/>
              </a:spcAft>
              <a:buSzPts val="1400"/>
              <a:buChar char="◦"/>
              <a:defRPr>
                <a:solidFill>
                  <a:schemeClr val="lt1"/>
                </a:solidFill>
              </a:defRPr>
            </a:lvl3pPr>
            <a:lvl4pPr indent="-317500" lvl="3" marL="1828800" algn="l">
              <a:lnSpc>
                <a:spcPct val="90000"/>
              </a:lnSpc>
              <a:spcBef>
                <a:spcPts val="400"/>
              </a:spcBef>
              <a:spcAft>
                <a:spcPts val="0"/>
              </a:spcAft>
              <a:buSzPts val="1400"/>
              <a:buChar char="◦"/>
              <a:defRPr>
                <a:solidFill>
                  <a:schemeClr val="lt1"/>
                </a:solidFill>
              </a:defRPr>
            </a:lvl4pPr>
            <a:lvl5pPr indent="-317500" lvl="4" marL="2286000" algn="l">
              <a:lnSpc>
                <a:spcPct val="90000"/>
              </a:lnSpc>
              <a:spcBef>
                <a:spcPts val="400"/>
              </a:spcBef>
              <a:spcAft>
                <a:spcPts val="0"/>
              </a:spcAft>
              <a:buSzPts val="1400"/>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319" name="Shape 319"/>
        <p:cNvGrpSpPr/>
        <p:nvPr/>
      </p:nvGrpSpPr>
      <p:grpSpPr>
        <a:xfrm>
          <a:off x="0" y="0"/>
          <a:ext cx="0" cy="0"/>
          <a:chOff x="0" y="0"/>
          <a:chExt cx="0" cy="0"/>
        </a:xfrm>
      </p:grpSpPr>
      <p:sp>
        <p:nvSpPr>
          <p:cNvPr id="320" name="Google Shape;320;p3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33"/>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2" name="Google Shape;322;p33"/>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323" name="Google Shape;323;p33"/>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324" name="Google Shape;324;p33" title="Title"/>
          <p:cNvSpPr txBox="1"/>
          <p:nvPr>
            <p:ph type="ctrTitle"/>
          </p:nvPr>
        </p:nvSpPr>
        <p:spPr>
          <a:xfrm>
            <a:off x="719170" y="4374036"/>
            <a:ext cx="5311516" cy="1327031"/>
          </a:xfrm>
          <a:prstGeom prst="rect">
            <a:avLst/>
          </a:prstGeom>
          <a:noFill/>
          <a:ln>
            <a:noFill/>
          </a:ln>
        </p:spPr>
        <p:txBody>
          <a:bodyPr anchorCtr="0" anchor="b" bIns="45700" lIns="91425" spcFirstLastPara="1" rIns="91425" wrap="square" tIns="45700">
            <a:normAutofit/>
          </a:bodyPr>
          <a:lstStyle>
            <a:lvl1pPr lvl="0" algn="r">
              <a:lnSpc>
                <a:spcPct val="85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25" name="Google Shape;325;p33"/>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
        <p:nvSpPr>
          <p:cNvPr id="326" name="Google Shape;326;p33"/>
          <p:cNvSpPr txBox="1"/>
          <p:nvPr>
            <p:ph idx="1" type="body"/>
          </p:nvPr>
        </p:nvSpPr>
        <p:spPr>
          <a:xfrm>
            <a:off x="719170" y="5701069"/>
            <a:ext cx="5311516" cy="931505"/>
          </a:xfrm>
          <a:prstGeom prst="rect">
            <a:avLst/>
          </a:prstGeom>
          <a:noFill/>
          <a:ln>
            <a:noFill/>
          </a:ln>
        </p:spPr>
        <p:txBody>
          <a:bodyPr anchorCtr="0" anchor="t" bIns="45700" lIns="0" spcFirstLastPara="1" rIns="0" wrap="square" tIns="45700">
            <a:normAutofit/>
          </a:bodyPr>
          <a:lstStyle>
            <a:lvl1pPr indent="-228600" lvl="0" marL="457200" algn="r">
              <a:lnSpc>
                <a:spcPct val="90000"/>
              </a:lnSpc>
              <a:spcBef>
                <a:spcPts val="1200"/>
              </a:spcBef>
              <a:spcAft>
                <a:spcPts val="0"/>
              </a:spcAft>
              <a:buSzPts val="1600"/>
              <a:buFont typeface="Arial"/>
              <a:buNone/>
              <a:defRPr sz="1600"/>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327" name="Google Shape;327;p33"/>
          <p:cNvSpPr txBox="1"/>
          <p:nvPr>
            <p:ph idx="2" type="body"/>
          </p:nvPr>
        </p:nvSpPr>
        <p:spPr>
          <a:xfrm>
            <a:off x="6161316" y="2290713"/>
            <a:ext cx="5803672" cy="4341862"/>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328" name="Shape 328"/>
        <p:cNvGrpSpPr/>
        <p:nvPr/>
      </p:nvGrpSpPr>
      <p:grpSpPr>
        <a:xfrm>
          <a:off x="0" y="0"/>
          <a:ext cx="0" cy="0"/>
          <a:chOff x="0" y="0"/>
          <a:chExt cx="0" cy="0"/>
        </a:xfrm>
      </p:grpSpPr>
      <p:sp>
        <p:nvSpPr>
          <p:cNvPr id="329" name="Google Shape;329;p34"/>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4"/>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1" name="Google Shape;331;p34"/>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332" name="Google Shape;332;p34"/>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333" name="Google Shape;333;p34" title="Title"/>
          <p:cNvSpPr txBox="1"/>
          <p:nvPr>
            <p:ph type="ctrTitle"/>
          </p:nvPr>
        </p:nvSpPr>
        <p:spPr>
          <a:xfrm>
            <a:off x="719170" y="4374036"/>
            <a:ext cx="5311516" cy="1327031"/>
          </a:xfrm>
          <a:prstGeom prst="rect">
            <a:avLst/>
          </a:prstGeom>
          <a:noFill/>
          <a:ln>
            <a:noFill/>
          </a:ln>
        </p:spPr>
        <p:txBody>
          <a:bodyPr anchorCtr="0" anchor="b" bIns="45700" lIns="91425" spcFirstLastPara="1" rIns="91425" wrap="square" tIns="45700">
            <a:normAutofit/>
          </a:bodyPr>
          <a:lstStyle>
            <a:lvl1pPr lvl="0" algn="r">
              <a:lnSpc>
                <a:spcPct val="85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34" name="Google Shape;334;p34"/>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
        <p:nvSpPr>
          <p:cNvPr id="335" name="Google Shape;335;p34"/>
          <p:cNvSpPr txBox="1"/>
          <p:nvPr>
            <p:ph idx="1" type="body"/>
          </p:nvPr>
        </p:nvSpPr>
        <p:spPr>
          <a:xfrm>
            <a:off x="719170" y="5701069"/>
            <a:ext cx="5311516" cy="931505"/>
          </a:xfrm>
          <a:prstGeom prst="rect">
            <a:avLst/>
          </a:prstGeom>
          <a:noFill/>
          <a:ln>
            <a:noFill/>
          </a:ln>
        </p:spPr>
        <p:txBody>
          <a:bodyPr anchorCtr="0" anchor="t" bIns="45700" lIns="0" spcFirstLastPara="1" rIns="0" wrap="square" tIns="45700">
            <a:normAutofit/>
          </a:bodyPr>
          <a:lstStyle>
            <a:lvl1pPr indent="-228600" lvl="0" marL="457200" algn="r">
              <a:lnSpc>
                <a:spcPct val="90000"/>
              </a:lnSpc>
              <a:spcBef>
                <a:spcPts val="1200"/>
              </a:spcBef>
              <a:spcAft>
                <a:spcPts val="0"/>
              </a:spcAft>
              <a:buSzPts val="1600"/>
              <a:buFont typeface="Arial"/>
              <a:buNone/>
              <a:defRPr sz="1600"/>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336" name="Google Shape;336;p34"/>
          <p:cNvSpPr/>
          <p:nvPr>
            <p:ph idx="2" type="pic"/>
          </p:nvPr>
        </p:nvSpPr>
        <p:spPr>
          <a:xfrm>
            <a:off x="6249970" y="2271860"/>
            <a:ext cx="5715017" cy="4360714"/>
          </a:xfrm>
          <a:prstGeom prst="rect">
            <a:avLst/>
          </a:prstGeom>
          <a:noFill/>
          <a:ln>
            <a:noFill/>
          </a:ln>
        </p:spPr>
        <p:txBody>
          <a:bodyPr anchorCtr="0" anchor="t" bIns="45700" lIns="0" spcFirstLastPara="1" rIns="0" wrap="square" tIns="457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337" name="Shape 337"/>
        <p:cNvGrpSpPr/>
        <p:nvPr/>
      </p:nvGrpSpPr>
      <p:grpSpPr>
        <a:xfrm>
          <a:off x="0" y="0"/>
          <a:ext cx="0" cy="0"/>
          <a:chOff x="0" y="0"/>
          <a:chExt cx="0" cy="0"/>
        </a:xfrm>
      </p:grpSpPr>
      <p:sp>
        <p:nvSpPr>
          <p:cNvPr id="338" name="Google Shape;338;p35"/>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340" name="Google Shape;340;p35"/>
          <p:cNvGrpSpPr/>
          <p:nvPr/>
        </p:nvGrpSpPr>
        <p:grpSpPr>
          <a:xfrm flipH="1">
            <a:off x="7561328" y="0"/>
            <a:ext cx="4763978" cy="3541007"/>
            <a:chOff x="-124265" y="-2"/>
            <a:chExt cx="4763978" cy="3367272"/>
          </a:xfrm>
        </p:grpSpPr>
        <p:sp>
          <p:nvSpPr>
            <p:cNvPr id="341" name="Google Shape;341;p35"/>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2" name="Google Shape;342;p35"/>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343" name="Google Shape;343;p3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4" name="Google Shape;344;p35"/>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347" name="Shape 347"/>
        <p:cNvGrpSpPr/>
        <p:nvPr/>
      </p:nvGrpSpPr>
      <p:grpSpPr>
        <a:xfrm>
          <a:off x="0" y="0"/>
          <a:ext cx="0" cy="0"/>
          <a:chOff x="0" y="0"/>
          <a:chExt cx="0" cy="0"/>
        </a:xfrm>
      </p:grpSpPr>
      <p:sp>
        <p:nvSpPr>
          <p:cNvPr id="348" name="Google Shape;348;p3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350" name="Google Shape;350;p36"/>
          <p:cNvGrpSpPr/>
          <p:nvPr/>
        </p:nvGrpSpPr>
        <p:grpSpPr>
          <a:xfrm flipH="1">
            <a:off x="7561328" y="0"/>
            <a:ext cx="4763978" cy="3541007"/>
            <a:chOff x="-124265" y="-2"/>
            <a:chExt cx="4763978" cy="3367272"/>
          </a:xfrm>
        </p:grpSpPr>
        <p:sp>
          <p:nvSpPr>
            <p:cNvPr id="351" name="Google Shape;351;p3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52" name="Google Shape;352;p36"/>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353" name="Google Shape;353;p3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4" name="Google Shape;354;p3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7" name="Google Shape;357;p36"/>
          <p:cNvSpPr txBox="1"/>
          <p:nvPr>
            <p:ph type="title"/>
          </p:nvPr>
        </p:nvSpPr>
        <p:spPr>
          <a:xfrm>
            <a:off x="518678" y="209029"/>
            <a:ext cx="8330184" cy="11479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4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8" name="Shape 358"/>
        <p:cNvGrpSpPr/>
        <p:nvPr/>
      </p:nvGrpSpPr>
      <p:grpSpPr>
        <a:xfrm>
          <a:off x="0" y="0"/>
          <a:ext cx="0" cy="0"/>
          <a:chOff x="0" y="0"/>
          <a:chExt cx="0" cy="0"/>
        </a:xfrm>
      </p:grpSpPr>
      <p:sp>
        <p:nvSpPr>
          <p:cNvPr id="359" name="Google Shape;359;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37" name="Shape 37"/>
        <p:cNvGrpSpPr/>
        <p:nvPr/>
      </p:nvGrpSpPr>
      <p:grpSpPr>
        <a:xfrm>
          <a:off x="0" y="0"/>
          <a:ext cx="0" cy="0"/>
          <a:chOff x="0" y="0"/>
          <a:chExt cx="0" cy="0"/>
        </a:xfrm>
      </p:grpSpPr>
      <p:sp>
        <p:nvSpPr>
          <p:cNvPr id="38" name="Google Shape;38;p1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11"/>
          <p:cNvSpPr/>
          <p:nvPr/>
        </p:nvSpPr>
        <p:spPr>
          <a:xfrm flipH="1" rot="10800000">
            <a:off x="0" y="-5"/>
            <a:ext cx="11747500" cy="629920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11" title="Image"/>
          <p:cNvSpPr/>
          <p:nvPr>
            <p:ph idx="2" type="pic"/>
          </p:nvPr>
        </p:nvSpPr>
        <p:spPr>
          <a:xfrm>
            <a:off x="359229" y="326570"/>
            <a:ext cx="11473542" cy="6204859"/>
          </a:xfrm>
          <a:prstGeom prst="rect">
            <a:avLst/>
          </a:prstGeom>
          <a:solidFill>
            <a:srgbClr val="D8D8D8"/>
          </a:solidFill>
          <a:ln>
            <a:noFill/>
          </a:ln>
        </p:spPr>
        <p:txBody>
          <a:bodyPr anchorCtr="0" anchor="ctr" bIns="45700" lIns="0" spcFirstLastPara="1" rIns="0" wrap="square" tIns="0">
            <a:normAutofit/>
          </a:bodyPr>
          <a:lstStyle>
            <a:lvl1pPr lvl="0" marR="0" rtl="0" algn="ctr">
              <a:lnSpc>
                <a:spcPct val="90000"/>
              </a:lnSpc>
              <a:spcBef>
                <a:spcPts val="1200"/>
              </a:spcBef>
              <a:spcAft>
                <a:spcPts val="0"/>
              </a:spcAft>
              <a:buClr>
                <a:schemeClr val="accent1"/>
              </a:buClr>
              <a:buSzPts val="1100"/>
              <a:buFont typeface="Calibri"/>
              <a:buNone/>
              <a:defRPr b="0" i="1" sz="1100" u="none" cap="none" strike="noStrike">
                <a:solidFill>
                  <a:srgbClr val="3F3F3F"/>
                </a:solidFill>
                <a:latin typeface="Times New Roman"/>
                <a:ea typeface="Times New Roman"/>
                <a:cs typeface="Times New Roman"/>
                <a:sym typeface="Times New Roman"/>
              </a:defRPr>
            </a:lvl1pPr>
            <a:lvl2pPr lvl="1"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cxnSp>
        <p:nvCxnSpPr>
          <p:cNvPr id="41" name="Google Shape;41;p11"/>
          <p:cNvCxnSpPr/>
          <p:nvPr/>
        </p:nvCxnSpPr>
        <p:spPr>
          <a:xfrm flipH="1" rot="10800000">
            <a:off x="0" y="5344886"/>
            <a:ext cx="2362200" cy="1240972"/>
          </a:xfrm>
          <a:prstGeom prst="straightConnector1">
            <a:avLst/>
          </a:prstGeom>
          <a:noFill/>
          <a:ln cap="flat" cmpd="sng" w="12700">
            <a:solidFill>
              <a:srgbClr val="7F7F7F"/>
            </a:solidFill>
            <a:prstDash val="solid"/>
            <a:round/>
            <a:headEnd len="sm" w="sm" type="none"/>
            <a:tailEnd len="sm" w="sm" type="none"/>
          </a:ln>
        </p:spPr>
      </p:cxnSp>
      <p:sp>
        <p:nvSpPr>
          <p:cNvPr id="42" name="Google Shape;42;p11" title="Title "/>
          <p:cNvSpPr txBox="1"/>
          <p:nvPr>
            <p:ph type="title"/>
          </p:nvPr>
        </p:nvSpPr>
        <p:spPr>
          <a:xfrm>
            <a:off x="359229" y="558802"/>
            <a:ext cx="8333222" cy="939798"/>
          </a:xfrm>
          <a:prstGeom prst="rect">
            <a:avLst/>
          </a:prstGeom>
          <a:solidFill>
            <a:schemeClr val="lt1">
              <a:alpha val="89803"/>
            </a:schemeClr>
          </a:solidFill>
          <a:ln>
            <a:noFill/>
          </a:ln>
        </p:spPr>
        <p:txBody>
          <a:bodyPr anchorCtr="0" anchor="ctr" bIns="45700" lIns="288000"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48" name="Google Shape;4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52" name="Google Shape;52;p12"/>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2"/>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 name="Google Shape;54;p12"/>
          <p:cNvCxnSpPr/>
          <p:nvPr/>
        </p:nvCxnSpPr>
        <p:spPr>
          <a:xfrm flipH="1" rot="10800000">
            <a:off x="0" y="0"/>
            <a:ext cx="6030686" cy="3004456"/>
          </a:xfrm>
          <a:prstGeom prst="straightConnector1">
            <a:avLst/>
          </a:prstGeom>
          <a:noFill/>
          <a:ln cap="flat" cmpd="sng" w="12700">
            <a:solidFill>
              <a:srgbClr val="A5A5A5"/>
            </a:solidFill>
            <a:prstDash val="solid"/>
            <a:round/>
            <a:headEnd len="sm" w="sm" type="none"/>
            <a:tailEnd len="sm" w="sm" type="none"/>
          </a:ln>
        </p:spPr>
      </p:cxnSp>
      <p:cxnSp>
        <p:nvCxnSpPr>
          <p:cNvPr id="55" name="Google Shape;55;p12"/>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cxnSp>
        <p:nvCxnSpPr>
          <p:cNvPr id="56" name="Google Shape;56;p12"/>
          <p:cNvCxnSpPr/>
          <p:nvPr/>
        </p:nvCxnSpPr>
        <p:spPr>
          <a:xfrm flipH="1" rot="10800000">
            <a:off x="-17837" y="4700016"/>
            <a:ext cx="1919789" cy="1001054"/>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13"/>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4" name="Google Shape;64;p13"/>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65" name="Google Shape;65;p13"/>
          <p:cNvGrpSpPr/>
          <p:nvPr/>
        </p:nvGrpSpPr>
        <p:grpSpPr>
          <a:xfrm flipH="1">
            <a:off x="7561328" y="0"/>
            <a:ext cx="4763978" cy="3541007"/>
            <a:chOff x="-124265" y="-2"/>
            <a:chExt cx="4763978" cy="3367272"/>
          </a:xfrm>
        </p:grpSpPr>
        <p:sp>
          <p:nvSpPr>
            <p:cNvPr id="66" name="Google Shape;66;p13"/>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67" name="Google Shape;67;p13"/>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68" name="Google Shape;68;p13"/>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9" name="Google Shape;69;p13"/>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70" name="Google Shape;70;p13"/>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76" name="Google Shape;7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9" name="Google Shape;79;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80" name="Google Shape;80;p14"/>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14"/>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4"/>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3" name="Google Shape;83;p14"/>
          <p:cNvCxnSpPr/>
          <p:nvPr/>
        </p:nvCxnSpPr>
        <p:spPr>
          <a:xfrm flipH="1" rot="10800000">
            <a:off x="0" y="1010090"/>
            <a:ext cx="1785257" cy="907506"/>
          </a:xfrm>
          <a:prstGeom prst="straightConnector1">
            <a:avLst/>
          </a:prstGeom>
          <a:noFill/>
          <a:ln cap="flat" cmpd="sng" w="12700">
            <a:solidFill>
              <a:srgbClr val="A5A5A5"/>
            </a:solidFill>
            <a:prstDash val="solid"/>
            <a:round/>
            <a:headEnd len="sm" w="sm" type="none"/>
            <a:tailEnd len="sm" w="sm" type="none"/>
          </a:ln>
        </p:spPr>
      </p:cxnSp>
      <p:cxnSp>
        <p:nvCxnSpPr>
          <p:cNvPr id="84" name="Google Shape;84;p14"/>
          <p:cNvCxnSpPr/>
          <p:nvPr/>
        </p:nvCxnSpPr>
        <p:spPr>
          <a:xfrm flipH="1" rot="10800000">
            <a:off x="9004301" y="3924299"/>
            <a:ext cx="3187700" cy="1689100"/>
          </a:xfrm>
          <a:prstGeom prst="straightConnector1">
            <a:avLst/>
          </a:prstGeom>
          <a:noFill/>
          <a:ln cap="flat" cmpd="sng" w="12700">
            <a:solidFill>
              <a:schemeClr val="accent2"/>
            </a:solidFill>
            <a:prstDash val="solid"/>
            <a:round/>
            <a:headEnd len="sm" w="sm" type="none"/>
            <a:tailEnd len="sm" w="sm" type="none"/>
          </a:ln>
        </p:spPr>
      </p:cxnSp>
      <p:sp>
        <p:nvSpPr>
          <p:cNvPr id="85" name="Google Shape;85;p14"/>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6" name="Google Shape;86;p14"/>
          <p:cNvCxnSpPr/>
          <p:nvPr/>
        </p:nvCxnSpPr>
        <p:spPr>
          <a:xfrm flipH="1" rot="10800000">
            <a:off x="0" y="408562"/>
            <a:ext cx="6595353" cy="3403148"/>
          </a:xfrm>
          <a:prstGeom prst="straightConnector1">
            <a:avLst/>
          </a:prstGeom>
          <a:noFill/>
          <a:ln cap="flat" cmpd="sng" w="12700">
            <a:solidFill>
              <a:srgbClr val="A5A5A5"/>
            </a:solidFill>
            <a:prstDash val="solid"/>
            <a:round/>
            <a:headEnd len="sm" w="sm" type="none"/>
            <a:tailEnd len="sm" w="sm" type="none"/>
          </a:ln>
        </p:spPr>
      </p:cxnSp>
      <p:cxnSp>
        <p:nvCxnSpPr>
          <p:cNvPr id="87" name="Google Shape;87;p14"/>
          <p:cNvCxnSpPr/>
          <p:nvPr/>
        </p:nvCxnSpPr>
        <p:spPr>
          <a:xfrm flipH="1" rot="10800000">
            <a:off x="-17837" y="5266944"/>
            <a:ext cx="1919789" cy="1001054"/>
          </a:xfrm>
          <a:prstGeom prst="straightConnector1">
            <a:avLst/>
          </a:prstGeom>
          <a:noFill/>
          <a:ln cap="flat" cmpd="sng" w="12700">
            <a:solidFill>
              <a:schemeClr val="accent1"/>
            </a:solidFill>
            <a:prstDash val="solid"/>
            <a:round/>
            <a:headEnd len="sm" w="sm" type="none"/>
            <a:tailEnd len="sm" w="sm" type="none"/>
          </a:ln>
        </p:spPr>
      </p:cxnSp>
      <p:sp>
        <p:nvSpPr>
          <p:cNvPr id="88" name="Google Shape;88;p14"/>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1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5"/>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7" name="Google Shape;97;p15"/>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98" name="Google Shape;98;p15"/>
          <p:cNvGrpSpPr/>
          <p:nvPr/>
        </p:nvGrpSpPr>
        <p:grpSpPr>
          <a:xfrm flipH="1">
            <a:off x="7561328" y="0"/>
            <a:ext cx="4763978" cy="3541007"/>
            <a:chOff x="-124265" y="-2"/>
            <a:chExt cx="4763978" cy="3367272"/>
          </a:xfrm>
        </p:grpSpPr>
        <p:sp>
          <p:nvSpPr>
            <p:cNvPr id="99" name="Google Shape;99;p15"/>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0" name="Google Shape;100;p15"/>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101" name="Google Shape;101;p1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 name="Google Shape;102;p1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03" name="Google Shape;103;p15"/>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07" name="Google Shape;107;p1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1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09" name="Google Shape;109;p1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4" name="Google Shape;114;p16"/>
          <p:cNvCxnSpPr/>
          <p:nvPr/>
        </p:nvCxnSpPr>
        <p:spPr>
          <a:xfrm rot="10800000">
            <a:off x="-9247" y="3633967"/>
            <a:ext cx="1912619" cy="1572989"/>
          </a:xfrm>
          <a:prstGeom prst="straightConnector1">
            <a:avLst/>
          </a:prstGeom>
          <a:noFill/>
          <a:ln cap="flat" cmpd="sng" w="12700">
            <a:solidFill>
              <a:schemeClr val="accent2"/>
            </a:solidFill>
            <a:prstDash val="solid"/>
            <a:round/>
            <a:headEnd len="sm" w="sm" type="none"/>
            <a:tailEnd len="sm" w="sm" type="none"/>
          </a:ln>
        </p:spPr>
      </p:cxnSp>
      <p:grpSp>
        <p:nvGrpSpPr>
          <p:cNvPr id="115" name="Google Shape;115;p16"/>
          <p:cNvGrpSpPr/>
          <p:nvPr/>
        </p:nvGrpSpPr>
        <p:grpSpPr>
          <a:xfrm flipH="1">
            <a:off x="7561328" y="0"/>
            <a:ext cx="4763978" cy="3541007"/>
            <a:chOff x="-124265" y="-2"/>
            <a:chExt cx="4763978" cy="3367272"/>
          </a:xfrm>
        </p:grpSpPr>
        <p:sp>
          <p:nvSpPr>
            <p:cNvPr id="116" name="Google Shape;116;p1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7" name="Google Shape;117;p16"/>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118" name="Google Shape;118;p1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9" name="Google Shape;119;p1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20" name="Google Shape;120;p1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7"/>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128" name="Google Shape;128;p17"/>
          <p:cNvGrpSpPr/>
          <p:nvPr/>
        </p:nvGrpSpPr>
        <p:grpSpPr>
          <a:xfrm flipH="1">
            <a:off x="7561328" y="0"/>
            <a:ext cx="4763978" cy="3541007"/>
            <a:chOff x="-124265" y="-2"/>
            <a:chExt cx="4763978" cy="3367272"/>
          </a:xfrm>
        </p:grpSpPr>
        <p:sp>
          <p:nvSpPr>
            <p:cNvPr id="129" name="Google Shape;129;p17"/>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0" name="Google Shape;130;p17"/>
            <p:cNvCxnSpPr/>
            <p:nvPr/>
          </p:nvCxnSpPr>
          <p:spPr>
            <a:xfrm flipH="1" rot="10800000">
              <a:off x="1433638" y="-2"/>
              <a:ext cx="1240971" cy="916595"/>
            </a:xfrm>
            <a:prstGeom prst="straightConnector1">
              <a:avLst/>
            </a:prstGeom>
            <a:noFill/>
            <a:ln cap="flat" cmpd="sng" w="12700">
              <a:solidFill>
                <a:srgbClr val="BFBFBF"/>
              </a:solidFill>
              <a:prstDash val="solid"/>
              <a:round/>
              <a:headEnd len="sm" w="sm" type="none"/>
              <a:tailEnd len="sm" w="sm" type="none"/>
            </a:ln>
          </p:spPr>
        </p:cxnSp>
        <p:sp>
          <p:nvSpPr>
            <p:cNvPr id="131" name="Google Shape;131;p1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2" name="Google Shape;132;p17"/>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Building image" id="364" name="Google Shape;364;p1"/>
          <p:cNvPicPr preferRelativeResize="0"/>
          <p:nvPr>
            <p:ph idx="2" type="pic"/>
          </p:nvPr>
        </p:nvPicPr>
        <p:blipFill rotWithShape="1">
          <a:blip r:embed="rId3">
            <a:alphaModFix/>
          </a:blip>
          <a:srcRect b="0" l="20784" r="20784" t="0"/>
          <a:stretch/>
        </p:blipFill>
        <p:spPr>
          <a:xfrm>
            <a:off x="1683398" y="860944"/>
            <a:ext cx="4428523" cy="5137089"/>
          </a:xfrm>
          <a:prstGeom prst="rect">
            <a:avLst/>
          </a:prstGeom>
          <a:noFill/>
          <a:ln>
            <a:noFill/>
          </a:ln>
        </p:spPr>
      </p:pic>
      <p:sp>
        <p:nvSpPr>
          <p:cNvPr id="365" name="Google Shape;365;p1"/>
          <p:cNvSpPr txBox="1"/>
          <p:nvPr>
            <p:ph type="ctrTitle"/>
          </p:nvPr>
        </p:nvSpPr>
        <p:spPr>
          <a:xfrm>
            <a:off x="6375725" y="860943"/>
            <a:ext cx="4853700" cy="2761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Teko"/>
              <a:buNone/>
            </a:pPr>
            <a:r>
              <a:rPr lang="en-US" sz="4800" u="none" strike="noStrike">
                <a:solidFill>
                  <a:schemeClr val="lt1"/>
                </a:solidFill>
                <a:latin typeface="Teko"/>
                <a:ea typeface="Teko"/>
                <a:cs typeface="Teko"/>
                <a:sym typeface="Teko"/>
              </a:rPr>
              <a:t>Air Quality Database Management System</a:t>
            </a:r>
            <a:endParaRPr sz="4800">
              <a:solidFill>
                <a:schemeClr val="lt1"/>
              </a:solidFill>
              <a:latin typeface="Teko"/>
              <a:ea typeface="Teko"/>
              <a:cs typeface="Teko"/>
              <a:sym typeface="Teko"/>
            </a:endParaRPr>
          </a:p>
        </p:txBody>
      </p:sp>
      <p:sp>
        <p:nvSpPr>
          <p:cNvPr id="366" name="Google Shape;366;p1"/>
          <p:cNvSpPr txBox="1"/>
          <p:nvPr>
            <p:ph idx="1" type="subTitle"/>
          </p:nvPr>
        </p:nvSpPr>
        <p:spPr>
          <a:xfrm>
            <a:off x="6375725" y="3794868"/>
            <a:ext cx="4854300" cy="20814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en-US" sz="1800">
                <a:solidFill>
                  <a:schemeClr val="lt1"/>
                </a:solidFill>
              </a:rPr>
              <a:t>NANDINI BHUVA	-	19BIT085</a:t>
            </a:r>
            <a:endParaRPr>
              <a:solidFill>
                <a:schemeClr val="lt1"/>
              </a:solidFill>
            </a:endParaRPr>
          </a:p>
          <a:p>
            <a:pPr indent="0" lvl="0" marL="0" rtl="0" algn="l">
              <a:lnSpc>
                <a:spcPct val="90000"/>
              </a:lnSpc>
              <a:spcBef>
                <a:spcPts val="1400"/>
              </a:spcBef>
              <a:spcAft>
                <a:spcPts val="0"/>
              </a:spcAft>
              <a:buSzPts val="1800"/>
              <a:buNone/>
            </a:pPr>
            <a:r>
              <a:rPr lang="en-US" sz="1800">
                <a:solidFill>
                  <a:schemeClr val="lt1"/>
                </a:solidFill>
              </a:rPr>
              <a:t>NIDHAY PANCHOLI	-	19BIT087</a:t>
            </a:r>
            <a:endParaRPr>
              <a:solidFill>
                <a:schemeClr val="lt1"/>
              </a:solidFill>
            </a:endParaRPr>
          </a:p>
          <a:p>
            <a:pPr indent="0" lvl="0" marL="0" rtl="0" algn="l">
              <a:lnSpc>
                <a:spcPct val="90000"/>
              </a:lnSpc>
              <a:spcBef>
                <a:spcPts val="1400"/>
              </a:spcBef>
              <a:spcAft>
                <a:spcPts val="0"/>
              </a:spcAft>
              <a:buSzPts val="1800"/>
              <a:buNone/>
            </a:pPr>
            <a:r>
              <a:rPr lang="en-US" sz="1800">
                <a:solidFill>
                  <a:schemeClr val="lt1"/>
                </a:solidFill>
              </a:rPr>
              <a:t>SHAMBHAVI KUMAR	-	19BIT115</a:t>
            </a:r>
            <a:endParaRPr>
              <a:solidFill>
                <a:schemeClr val="lt1"/>
              </a:solidFill>
            </a:endParaRPr>
          </a:p>
          <a:p>
            <a:pPr indent="0" lvl="0" marL="0" rtl="0" algn="l">
              <a:lnSpc>
                <a:spcPct val="90000"/>
              </a:lnSpc>
              <a:spcBef>
                <a:spcPts val="1400"/>
              </a:spcBef>
              <a:spcAft>
                <a:spcPts val="0"/>
              </a:spcAft>
              <a:buSzPts val="1800"/>
              <a:buNone/>
            </a:pPr>
            <a:r>
              <a:rPr lang="en-US" sz="1800">
                <a:solidFill>
                  <a:schemeClr val="lt1"/>
                </a:solidFill>
              </a:rPr>
              <a:t>VIVEK DEVRE		-	19BIT131</a:t>
            </a:r>
            <a:endParaRPr>
              <a:solidFill>
                <a:schemeClr val="lt1"/>
              </a:solidFill>
            </a:endParaRPr>
          </a:p>
          <a:p>
            <a:pPr indent="0" lvl="0" marL="0" rtl="0" algn="l">
              <a:lnSpc>
                <a:spcPct val="90000"/>
              </a:lnSpc>
              <a:spcBef>
                <a:spcPts val="1400"/>
              </a:spcBef>
              <a:spcAft>
                <a:spcPts val="0"/>
              </a:spcAft>
              <a:buSzPts val="1800"/>
              <a:buNone/>
            </a:pPr>
            <a:r>
              <a:rPr lang="en-US" sz="1800">
                <a:solidFill>
                  <a:schemeClr val="lt1"/>
                </a:solidFill>
              </a:rPr>
              <a:t>NIDHI ZALA		-	19BIT088</a:t>
            </a:r>
            <a:endParaRPr>
              <a:solidFill>
                <a:schemeClr val="lt1"/>
              </a:solidFill>
            </a:endParaRPr>
          </a:p>
        </p:txBody>
      </p:sp>
      <p:sp>
        <p:nvSpPr>
          <p:cNvPr id="367" name="Google Shape;367;p1"/>
          <p:cNvSpPr/>
          <p:nvPr/>
        </p:nvSpPr>
        <p:spPr>
          <a:xfrm rot="-5400000">
            <a:off x="2679702" y="2388914"/>
            <a:ext cx="2412998" cy="2080172"/>
          </a:xfrm>
          <a:prstGeom prst="hexagon">
            <a:avLst>
              <a:gd fmla="val 25000" name="adj"/>
              <a:gd fmla="val 115470" name="vf"/>
            </a:avLst>
          </a:prstGeom>
          <a:solidFill>
            <a:srgbClr val="0019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descr="Company name and logo group of information&#10;" id="368" name="Google Shape;368;p1"/>
          <p:cNvGrpSpPr/>
          <p:nvPr/>
        </p:nvGrpSpPr>
        <p:grpSpPr>
          <a:xfrm>
            <a:off x="2875007" y="2683562"/>
            <a:ext cx="2045400" cy="1480636"/>
            <a:chOff x="2875007" y="2730217"/>
            <a:chExt cx="2045400" cy="1480636"/>
          </a:xfrm>
        </p:grpSpPr>
        <p:sp>
          <p:nvSpPr>
            <p:cNvPr id="369" name="Google Shape;369;p1"/>
            <p:cNvSpPr txBox="1"/>
            <p:nvPr/>
          </p:nvSpPr>
          <p:spPr>
            <a:xfrm>
              <a:off x="3057525" y="2730217"/>
              <a:ext cx="168026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chemeClr val="lt1"/>
                  </a:solidFill>
                  <a:latin typeface="Arial Black"/>
                  <a:ea typeface="Arial Black"/>
                  <a:cs typeface="Arial Black"/>
                  <a:sym typeface="Arial Black"/>
                </a:rPr>
                <a:t>AIR</a:t>
              </a:r>
              <a:endParaRPr/>
            </a:p>
          </p:txBody>
        </p:sp>
        <p:sp>
          <p:nvSpPr>
            <p:cNvPr id="370" name="Google Shape;370;p1"/>
            <p:cNvSpPr txBox="1"/>
            <p:nvPr/>
          </p:nvSpPr>
          <p:spPr>
            <a:xfrm>
              <a:off x="2875007" y="3687653"/>
              <a:ext cx="2045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QUALITY IN INDIAN CITIES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
          <p:cNvSpPr txBox="1"/>
          <p:nvPr>
            <p:ph idx="1" type="body"/>
          </p:nvPr>
        </p:nvSpPr>
        <p:spPr>
          <a:xfrm>
            <a:off x="531378" y="2594228"/>
            <a:ext cx="7614332" cy="4207190"/>
          </a:xfrm>
          <a:prstGeom prst="rect">
            <a:avLst/>
          </a:prstGeom>
          <a:noFill/>
          <a:ln>
            <a:noFill/>
          </a:ln>
        </p:spPr>
        <p:txBody>
          <a:bodyPr anchorCtr="0" anchor="t" bIns="45700" lIns="0" spcFirstLastPara="1" rIns="0" wrap="square" tIns="45700">
            <a:normAutofit/>
          </a:bodyPr>
          <a:lstStyle/>
          <a:p>
            <a:pPr indent="-114300" lvl="0" marL="91440" rtl="0" algn="just">
              <a:lnSpc>
                <a:spcPct val="90000"/>
              </a:lnSpc>
              <a:spcBef>
                <a:spcPts val="0"/>
              </a:spcBef>
              <a:spcAft>
                <a:spcPts val="0"/>
              </a:spcAft>
              <a:buSzPts val="1800"/>
              <a:buFont typeface="Noto Sans Symbols"/>
              <a:buChar char="⮚"/>
            </a:pPr>
            <a:r>
              <a:rPr b="0" lang="en-US" sz="1800" u="none" strike="noStrike">
                <a:latin typeface="Palatino Linotype"/>
                <a:ea typeface="Palatino Linotype"/>
                <a:cs typeface="Palatino Linotype"/>
                <a:sym typeface="Palatino Linotype"/>
              </a:rPr>
              <a:t>There are growing concerns about the Air quality all over the world but in case of India the concerns rise even more as not enough data collection takes place from various locations. </a:t>
            </a:r>
            <a:endParaRPr sz="1800">
              <a:latin typeface="Palatino Linotype"/>
              <a:ea typeface="Palatino Linotype"/>
              <a:cs typeface="Palatino Linotype"/>
              <a:sym typeface="Palatino Linotype"/>
            </a:endParaRPr>
          </a:p>
          <a:p>
            <a:pPr indent="-114300" lvl="0" marL="91440" rtl="0" algn="just">
              <a:lnSpc>
                <a:spcPct val="90000"/>
              </a:lnSpc>
              <a:spcBef>
                <a:spcPts val="1400"/>
              </a:spcBef>
              <a:spcAft>
                <a:spcPts val="0"/>
              </a:spcAft>
              <a:buSzPts val="1800"/>
              <a:buFont typeface="Noto Sans Symbols"/>
              <a:buChar char="⮚"/>
            </a:pPr>
            <a:r>
              <a:rPr b="0" lang="en-US" sz="1800" u="none" strike="noStrike">
                <a:latin typeface="Palatino Linotype"/>
                <a:ea typeface="Palatino Linotype"/>
                <a:cs typeface="Palatino Linotype"/>
                <a:sym typeface="Palatino Linotype"/>
              </a:rPr>
              <a:t>This system tries to overcome that problem by effective collection of data and a rating system similar to the ‘Relative Strength Index’ used commonly in the stock market to identify trends . </a:t>
            </a:r>
            <a:endParaRPr/>
          </a:p>
          <a:p>
            <a:pPr indent="-114300" lvl="0" marL="91440" rtl="0" algn="just">
              <a:lnSpc>
                <a:spcPct val="90000"/>
              </a:lnSpc>
              <a:spcBef>
                <a:spcPts val="1400"/>
              </a:spcBef>
              <a:spcAft>
                <a:spcPts val="0"/>
              </a:spcAft>
              <a:buSzPts val="1800"/>
              <a:buFont typeface="Noto Sans Symbols"/>
              <a:buChar char="⮚"/>
            </a:pPr>
            <a:r>
              <a:rPr b="0" lang="en-US" sz="1800" u="none" strike="noStrike">
                <a:latin typeface="Palatino Linotype"/>
                <a:ea typeface="Palatino Linotype"/>
                <a:cs typeface="Palatino Linotype"/>
                <a:sym typeface="Palatino Linotype"/>
              </a:rPr>
              <a:t>The identification of the trend will help in comparing data from all station on the same level inspite of</a:t>
            </a:r>
            <a:r>
              <a:rPr lang="en-US" sz="1800">
                <a:latin typeface="Palatino Linotype"/>
                <a:ea typeface="Palatino Linotype"/>
                <a:cs typeface="Palatino Linotype"/>
                <a:sym typeface="Palatino Linotype"/>
              </a:rPr>
              <a:t> </a:t>
            </a:r>
            <a:r>
              <a:rPr b="0" lang="en-US" sz="1800" u="none" strike="noStrike">
                <a:latin typeface="Palatino Linotype"/>
                <a:ea typeface="Palatino Linotype"/>
                <a:cs typeface="Palatino Linotype"/>
                <a:sym typeface="Palatino Linotype"/>
              </a:rPr>
              <a:t>the Air quality from two places being in different ranges.</a:t>
            </a:r>
            <a:endParaRPr sz="1800">
              <a:latin typeface="Palatino Linotype"/>
              <a:ea typeface="Palatino Linotype"/>
              <a:cs typeface="Palatino Linotype"/>
              <a:sym typeface="Palatino Linotype"/>
            </a:endParaRPr>
          </a:p>
          <a:p>
            <a:pPr indent="0" lvl="0" marL="91440" rtl="0" algn="l">
              <a:lnSpc>
                <a:spcPct val="90000"/>
              </a:lnSpc>
              <a:spcBef>
                <a:spcPts val="1400"/>
              </a:spcBef>
              <a:spcAft>
                <a:spcPts val="0"/>
              </a:spcAft>
              <a:buSzPts val="1800"/>
              <a:buNone/>
            </a:pPr>
            <a:r>
              <a:t/>
            </a:r>
            <a:endParaRPr b="0" i="1" sz="1800" u="none" strike="noStrike">
              <a:latin typeface="Arial"/>
              <a:ea typeface="Arial"/>
              <a:cs typeface="Arial"/>
              <a:sym typeface="Arial"/>
            </a:endParaRPr>
          </a:p>
        </p:txBody>
      </p:sp>
      <p:sp>
        <p:nvSpPr>
          <p:cNvPr id="376" name="Google Shape;376;p2"/>
          <p:cNvSpPr txBox="1"/>
          <p:nvPr>
            <p:ph idx="2" type="body"/>
          </p:nvPr>
        </p:nvSpPr>
        <p:spPr>
          <a:xfrm>
            <a:off x="531378" y="1914503"/>
            <a:ext cx="7342631" cy="608895"/>
          </a:xfrm>
          <a:prstGeom prst="rect">
            <a:avLst/>
          </a:prstGeom>
          <a:noFill/>
          <a:ln>
            <a:noFill/>
          </a:ln>
        </p:spPr>
        <p:txBody>
          <a:bodyPr anchorCtr="0" anchor="t" bIns="45700" lIns="0" spcFirstLastPara="1" rIns="0" wrap="square" tIns="45700">
            <a:normAutofit fontScale="92500" lnSpcReduction="10000"/>
          </a:bodyPr>
          <a:lstStyle/>
          <a:p>
            <a:pPr indent="0" lvl="0" marL="0" rtl="0" algn="l">
              <a:lnSpc>
                <a:spcPct val="90000"/>
              </a:lnSpc>
              <a:spcBef>
                <a:spcPts val="0"/>
              </a:spcBef>
              <a:spcAft>
                <a:spcPts val="0"/>
              </a:spcAft>
              <a:buSzPct val="100000"/>
              <a:buNone/>
            </a:pPr>
            <a:r>
              <a:rPr lang="en-US">
                <a:solidFill>
                  <a:schemeClr val="dk1"/>
                </a:solidFill>
              </a:rPr>
              <a:t>INTRODUCTION &amp; HOW OUR SYSTEM TACKLES THE PERSISTING PROBLEM</a:t>
            </a:r>
            <a:endParaRPr/>
          </a:p>
        </p:txBody>
      </p:sp>
      <p:sp>
        <p:nvSpPr>
          <p:cNvPr id="377" name="Google Shape;377;p2"/>
          <p:cNvSpPr txBox="1"/>
          <p:nvPr>
            <p:ph type="title"/>
          </p:nvPr>
        </p:nvSpPr>
        <p:spPr>
          <a:xfrm>
            <a:off x="531387" y="653916"/>
            <a:ext cx="7342622" cy="121556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2060"/>
              </a:buClr>
              <a:buSzPts val="4400"/>
              <a:buFont typeface="Calibri"/>
              <a:buNone/>
            </a:pPr>
            <a:r>
              <a:rPr lang="en-US">
                <a:solidFill>
                  <a:srgbClr val="002060"/>
                </a:solidFill>
              </a:rPr>
              <a:t>ABSTRACT</a:t>
            </a:r>
            <a:endParaRPr/>
          </a:p>
        </p:txBody>
      </p:sp>
      <p:pic>
        <p:nvPicPr>
          <p:cNvPr id="378" name="Google Shape;378;p2" title="Skyline"/>
          <p:cNvPicPr preferRelativeResize="0"/>
          <p:nvPr>
            <p:ph idx="3" type="pic"/>
          </p:nvPr>
        </p:nvPicPr>
        <p:blipFill rotWithShape="1">
          <a:blip r:embed="rId3">
            <a:alphaModFix/>
          </a:blip>
          <a:srcRect b="0" l="23265" r="23264" t="0"/>
          <a:stretch/>
        </p:blipFill>
        <p:spPr>
          <a:xfrm>
            <a:off x="8237050" y="0"/>
            <a:ext cx="3955200" cy="6872400"/>
          </a:xfrm>
          <a:prstGeom prst="rect">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
          <p:cNvSpPr txBox="1"/>
          <p:nvPr>
            <p:ph idx="1" type="body"/>
          </p:nvPr>
        </p:nvSpPr>
        <p:spPr>
          <a:xfrm>
            <a:off x="531378" y="1956986"/>
            <a:ext cx="6616042" cy="4351535"/>
          </a:xfrm>
          <a:prstGeom prst="rect">
            <a:avLst/>
          </a:prstGeom>
          <a:noFill/>
          <a:ln>
            <a:noFill/>
          </a:ln>
        </p:spPr>
        <p:txBody>
          <a:bodyPr anchorCtr="0" anchor="t" bIns="45700" lIns="0" spcFirstLastPara="1" rIns="0" wrap="square" tIns="45700">
            <a:normAutofit fontScale="92500" lnSpcReduction="20000"/>
          </a:bodyPr>
          <a:lstStyle/>
          <a:p>
            <a:pPr indent="-105727" lvl="0" marL="0" marR="0" rtl="0" algn="just">
              <a:lnSpc>
                <a:spcPct val="115000"/>
              </a:lnSpc>
              <a:spcBef>
                <a:spcPts val="0"/>
              </a:spcBef>
              <a:spcAft>
                <a:spcPts val="0"/>
              </a:spcAft>
              <a:buSzPct val="100000"/>
              <a:buChar char=" "/>
            </a:pPr>
            <a:r>
              <a:rPr b="1" lang="en-US" sz="1800">
                <a:latin typeface="Palatino Linotype"/>
                <a:ea typeface="Palatino Linotype"/>
                <a:cs typeface="Palatino Linotype"/>
                <a:sym typeface="Palatino Linotype"/>
              </a:rPr>
              <a:t>Flaws in the current system:</a:t>
            </a:r>
            <a:endParaRPr/>
          </a:p>
          <a:p>
            <a:pPr indent="-342900" lvl="0" marL="342900" marR="0" rtl="0" algn="just">
              <a:lnSpc>
                <a:spcPct val="115000"/>
              </a:lnSpc>
              <a:spcBef>
                <a:spcPts val="1000"/>
              </a:spcBef>
              <a:spcAft>
                <a:spcPts val="0"/>
              </a:spcAft>
              <a:buSzPct val="100000"/>
              <a:buFont typeface="Noto Sans Symbols"/>
              <a:buChar char="∙"/>
            </a:pPr>
            <a:r>
              <a:rPr lang="en-US" sz="1800">
                <a:latin typeface="Palatino Linotype"/>
                <a:ea typeface="Palatino Linotype"/>
                <a:cs typeface="Palatino Linotype"/>
                <a:sym typeface="Palatino Linotype"/>
              </a:rPr>
              <a:t>India has just 0.14 station/million person [1] and 216 in total.</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ct val="100000"/>
              <a:buFont typeface="Noto Sans Symbols"/>
              <a:buChar char="∙"/>
            </a:pPr>
            <a:r>
              <a:rPr lang="en-US" sz="1800">
                <a:latin typeface="Palatino Linotype"/>
                <a:ea typeface="Palatino Linotype"/>
                <a:cs typeface="Palatino Linotype"/>
                <a:sym typeface="Palatino Linotype"/>
              </a:rPr>
              <a:t>The data for not all pollutants is collected across all stations.</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ct val="100000"/>
              <a:buFont typeface="Noto Sans Symbols"/>
              <a:buChar char="∙"/>
            </a:pPr>
            <a:r>
              <a:rPr lang="en-US" sz="1800">
                <a:latin typeface="Palatino Linotype"/>
                <a:ea typeface="Palatino Linotype"/>
                <a:cs typeface="Palatino Linotype"/>
                <a:sym typeface="Palatino Linotype"/>
              </a:rPr>
              <a:t>No utilization of the correlated data of renewable energy and petroleum products</a:t>
            </a:r>
            <a:r>
              <a:rPr lang="en-US" sz="1800">
                <a:latin typeface="Times New Roman"/>
                <a:ea typeface="Times New Roman"/>
                <a:cs typeface="Times New Roman"/>
                <a:sym typeface="Times New Roman"/>
              </a:rPr>
              <a:t>.</a:t>
            </a:r>
            <a:endParaRPr/>
          </a:p>
          <a:p>
            <a:pPr indent="-105727" lvl="0" marL="0" marR="0" rtl="0" algn="just">
              <a:lnSpc>
                <a:spcPct val="115000"/>
              </a:lnSpc>
              <a:spcBef>
                <a:spcPts val="1000"/>
              </a:spcBef>
              <a:spcAft>
                <a:spcPts val="0"/>
              </a:spcAft>
              <a:buSzPct val="100000"/>
              <a:buChar char=" "/>
            </a:pPr>
            <a:r>
              <a:rPr b="1" lang="en-US" sz="1800">
                <a:latin typeface="Palatino Linotype"/>
                <a:ea typeface="Palatino Linotype"/>
                <a:cs typeface="Palatino Linotype"/>
                <a:sym typeface="Palatino Linotype"/>
              </a:rPr>
              <a:t>Our System tries to improve upon this by</a:t>
            </a:r>
            <a:endParaRPr b="1" sz="1800">
              <a:latin typeface="Palatino Linotype"/>
              <a:ea typeface="Palatino Linotype"/>
              <a:cs typeface="Palatino Linotype"/>
              <a:sym typeface="Palatino Linotype"/>
            </a:endParaRPr>
          </a:p>
          <a:p>
            <a:pPr indent="-342900" lvl="0" marL="342900" marR="0" rtl="0" algn="just">
              <a:lnSpc>
                <a:spcPct val="115000"/>
              </a:lnSpc>
              <a:spcBef>
                <a:spcPts val="1000"/>
              </a:spcBef>
              <a:spcAft>
                <a:spcPts val="0"/>
              </a:spcAft>
              <a:buSzPct val="100000"/>
              <a:buFont typeface="Noto Sans Symbols"/>
              <a:buChar char="∙"/>
            </a:pPr>
            <a:r>
              <a:rPr lang="en-US" sz="1800">
                <a:latin typeface="Palatino Linotype"/>
                <a:ea typeface="Palatino Linotype"/>
                <a:cs typeface="Palatino Linotype"/>
                <a:sym typeface="Palatino Linotype"/>
              </a:rPr>
              <a:t>Creating a rating-based system for all available stations to identify the increasing trend of pollution early.</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ct val="100000"/>
              <a:buFont typeface="Noto Sans Symbols"/>
              <a:buChar char="∙"/>
            </a:pPr>
            <a:r>
              <a:rPr lang="en-US" sz="1800">
                <a:latin typeface="Palatino Linotype"/>
                <a:ea typeface="Palatino Linotype"/>
                <a:cs typeface="Palatino Linotype"/>
                <a:sym typeface="Palatino Linotype"/>
              </a:rPr>
              <a:t>Data about the available renewable resources is included to identity states with higher renewable resource but underutilization of the same.</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ct val="100000"/>
              <a:buFont typeface="Noto Sans Symbols"/>
              <a:buChar char="∙"/>
            </a:pPr>
            <a:r>
              <a:rPr lang="en-US" sz="1800">
                <a:latin typeface="Palatino Linotype"/>
                <a:ea typeface="Palatino Linotype"/>
                <a:cs typeface="Palatino Linotype"/>
                <a:sym typeface="Palatino Linotype"/>
              </a:rPr>
              <a:t>Data about the consumption of petroleum-based products is collected to identify the states with higher consumption and if possible, replace these products with eco-friendly products. </a:t>
            </a:r>
            <a:endParaRPr sz="1800">
              <a:latin typeface="Palatino Linotype"/>
              <a:ea typeface="Palatino Linotype"/>
              <a:cs typeface="Palatino Linotype"/>
              <a:sym typeface="Palatino Linotype"/>
            </a:endParaRPr>
          </a:p>
          <a:p>
            <a:pPr indent="0" lvl="0" marL="0" marR="0" rtl="0" algn="just">
              <a:lnSpc>
                <a:spcPct val="115000"/>
              </a:lnSpc>
              <a:spcBef>
                <a:spcPts val="1000"/>
              </a:spcBef>
              <a:spcAft>
                <a:spcPts val="0"/>
              </a:spcAft>
              <a:buSzPct val="100000"/>
              <a:buNone/>
            </a:pPr>
            <a:r>
              <a:t/>
            </a:r>
            <a:endParaRPr sz="1800">
              <a:latin typeface="Calibri"/>
              <a:ea typeface="Calibri"/>
              <a:cs typeface="Calibri"/>
              <a:sym typeface="Calibri"/>
            </a:endParaRPr>
          </a:p>
          <a:p>
            <a:pPr indent="0" lvl="0" marL="0" rtl="0" algn="l">
              <a:lnSpc>
                <a:spcPct val="90000"/>
              </a:lnSpc>
              <a:spcBef>
                <a:spcPts val="2200"/>
              </a:spcBef>
              <a:spcAft>
                <a:spcPts val="0"/>
              </a:spcAft>
              <a:buSzPct val="100000"/>
              <a:buNone/>
            </a:pPr>
            <a:r>
              <a:t/>
            </a:r>
            <a:endParaRPr/>
          </a:p>
        </p:txBody>
      </p:sp>
      <p:sp>
        <p:nvSpPr>
          <p:cNvPr id="384" name="Google Shape;384;p3"/>
          <p:cNvSpPr txBox="1"/>
          <p:nvPr>
            <p:ph type="title"/>
          </p:nvPr>
        </p:nvSpPr>
        <p:spPr>
          <a:xfrm>
            <a:off x="531378" y="628712"/>
            <a:ext cx="7342622" cy="121556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002060"/>
              </a:buClr>
              <a:buSzPct val="100000"/>
              <a:buFont typeface="Calibri"/>
              <a:buNone/>
            </a:pPr>
            <a:r>
              <a:rPr lang="en-US">
                <a:solidFill>
                  <a:srgbClr val="002060"/>
                </a:solidFill>
              </a:rPr>
              <a:t>CURRENT SYSTEM VS OUR SYSTEM</a:t>
            </a:r>
            <a:endParaRPr/>
          </a:p>
        </p:txBody>
      </p:sp>
      <p:pic>
        <p:nvPicPr>
          <p:cNvPr id="385" name="Google Shape;385;p3" title="Skyline"/>
          <p:cNvPicPr preferRelativeResize="0"/>
          <p:nvPr>
            <p:ph idx="3" type="pic"/>
          </p:nvPr>
        </p:nvPicPr>
        <p:blipFill rotWithShape="1">
          <a:blip r:embed="rId3">
            <a:alphaModFix/>
          </a:blip>
          <a:srcRect b="0" l="23265" r="23264" t="0"/>
          <a:stretch/>
        </p:blipFill>
        <p:spPr>
          <a:xfrm>
            <a:off x="7628300" y="62125"/>
            <a:ext cx="4563600" cy="6872400"/>
          </a:xfrm>
          <a:prstGeom prst="rect">
            <a:avLst/>
          </a:prstGeom>
          <a:solidFill>
            <a:srgbClr val="D8D8D8"/>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
          <p:cNvSpPr txBox="1"/>
          <p:nvPr>
            <p:ph idx="1" type="body"/>
          </p:nvPr>
        </p:nvSpPr>
        <p:spPr>
          <a:xfrm>
            <a:off x="531378" y="1956986"/>
            <a:ext cx="6364372" cy="4260746"/>
          </a:xfrm>
          <a:prstGeom prst="rect">
            <a:avLst/>
          </a:prstGeom>
          <a:noFill/>
          <a:ln>
            <a:noFill/>
          </a:ln>
        </p:spPr>
        <p:txBody>
          <a:bodyPr anchorCtr="0" anchor="t" bIns="45700" lIns="0" spcFirstLastPara="1" rIns="0" wrap="square" tIns="45700">
            <a:normAutofit/>
          </a:bodyPr>
          <a:lstStyle/>
          <a:p>
            <a:pPr indent="0" lvl="0" marL="0" marR="0" rtl="0" algn="just">
              <a:lnSpc>
                <a:spcPct val="115000"/>
              </a:lnSpc>
              <a:spcBef>
                <a:spcPts val="0"/>
              </a:spcBef>
              <a:spcAft>
                <a:spcPts val="0"/>
              </a:spcAft>
              <a:buSzPts val="1800"/>
              <a:buNone/>
            </a:pPr>
            <a:r>
              <a:rPr b="1" lang="en-US" sz="1800">
                <a:latin typeface="Palatino Linotype"/>
                <a:ea typeface="Palatino Linotype"/>
                <a:cs typeface="Palatino Linotype"/>
                <a:sym typeface="Palatino Linotype"/>
              </a:rPr>
              <a:t>Our system works on the following steps for calculating the rating of any particular day,</a:t>
            </a:r>
            <a:endParaRPr b="1" sz="1800">
              <a:latin typeface="Palatino Linotype"/>
              <a:ea typeface="Palatino Linotype"/>
              <a:cs typeface="Palatino Linotype"/>
              <a:sym typeface="Palatino Linotype"/>
            </a:endParaRPr>
          </a:p>
          <a:p>
            <a:pPr indent="-342900" lvl="0" marL="342900" marR="0" rtl="0" algn="just">
              <a:lnSpc>
                <a:spcPct val="115000"/>
              </a:lnSpc>
              <a:spcBef>
                <a:spcPts val="1000"/>
              </a:spcBef>
              <a:spcAft>
                <a:spcPts val="0"/>
              </a:spcAft>
              <a:buSzPts val="1800"/>
              <a:buFont typeface="Calibri"/>
              <a:buAutoNum type="arabicPeriod"/>
            </a:pPr>
            <a:r>
              <a:rPr lang="en-US" sz="1800">
                <a:latin typeface="Palatino Linotype"/>
                <a:ea typeface="Palatino Linotype"/>
                <a:cs typeface="Palatino Linotype"/>
                <a:sym typeface="Palatino Linotype"/>
              </a:rPr>
              <a:t>Gets the data of the past n number of days.</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ts val="1800"/>
              <a:buFont typeface="Calibri"/>
              <a:buAutoNum type="arabicPeriod"/>
            </a:pPr>
            <a:r>
              <a:rPr lang="en-US" sz="1800">
                <a:latin typeface="Palatino Linotype"/>
                <a:ea typeface="Palatino Linotype"/>
                <a:cs typeface="Palatino Linotype"/>
                <a:sym typeface="Palatino Linotype"/>
              </a:rPr>
              <a:t>Calculates the ratio of change in concentration of pollutant.</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ts val="1800"/>
              <a:buFont typeface="Calibri"/>
              <a:buAutoNum type="arabicPeriod"/>
            </a:pPr>
            <a:r>
              <a:rPr lang="en-US" sz="1800">
                <a:latin typeface="Palatino Linotype"/>
                <a:ea typeface="Palatino Linotype"/>
                <a:cs typeface="Palatino Linotype"/>
                <a:sym typeface="Palatino Linotype"/>
              </a:rPr>
              <a:t>Calculates the average of all the increases and average of all the decreases.</a:t>
            </a:r>
            <a:endParaRPr sz="1800">
              <a:latin typeface="Palatino Linotype"/>
              <a:ea typeface="Palatino Linotype"/>
              <a:cs typeface="Palatino Linotype"/>
              <a:sym typeface="Palatino Linotype"/>
            </a:endParaRPr>
          </a:p>
          <a:p>
            <a:pPr indent="-342900" lvl="0" marL="342900" marR="0" rtl="0" algn="just">
              <a:lnSpc>
                <a:spcPct val="115000"/>
              </a:lnSpc>
              <a:spcBef>
                <a:spcPts val="0"/>
              </a:spcBef>
              <a:spcAft>
                <a:spcPts val="0"/>
              </a:spcAft>
              <a:buSzPts val="1800"/>
              <a:buFont typeface="Calibri"/>
              <a:buAutoNum type="arabicPeriod"/>
            </a:pPr>
            <a:r>
              <a:rPr lang="en-US" sz="1800">
                <a:latin typeface="Palatino Linotype"/>
                <a:ea typeface="Palatino Linotype"/>
                <a:cs typeface="Palatino Linotype"/>
                <a:sym typeface="Palatino Linotype"/>
              </a:rPr>
              <a:t>The rating is calculated using the formula,</a:t>
            </a:r>
            <a:endParaRPr sz="1800">
              <a:latin typeface="Palatino Linotype"/>
              <a:ea typeface="Palatino Linotype"/>
              <a:cs typeface="Palatino Linotype"/>
              <a:sym typeface="Palatino Linotype"/>
            </a:endParaRPr>
          </a:p>
          <a:p>
            <a:pPr indent="0" lvl="0" marL="0" marR="0" rtl="0" algn="just">
              <a:lnSpc>
                <a:spcPct val="115000"/>
              </a:lnSpc>
              <a:spcBef>
                <a:spcPts val="0"/>
              </a:spcBef>
              <a:spcAft>
                <a:spcPts val="0"/>
              </a:spcAft>
              <a:buSzPts val="1800"/>
              <a:buNone/>
            </a:pPr>
            <a:r>
              <a:t/>
            </a:r>
            <a:endParaRPr b="1" i="1" sz="1800">
              <a:latin typeface="Palatino Linotype"/>
              <a:ea typeface="Palatino Linotype"/>
              <a:cs typeface="Palatino Linotype"/>
              <a:sym typeface="Palatino Linotype"/>
            </a:endParaRPr>
          </a:p>
          <a:p>
            <a:pPr indent="0" lvl="0" marL="0" marR="0" rtl="0" algn="just">
              <a:lnSpc>
                <a:spcPct val="115000"/>
              </a:lnSpc>
              <a:spcBef>
                <a:spcPts val="0"/>
              </a:spcBef>
              <a:spcAft>
                <a:spcPts val="0"/>
              </a:spcAft>
              <a:buSzPts val="1800"/>
              <a:buNone/>
            </a:pPr>
            <a:r>
              <a:rPr b="1" i="1" lang="en-US" sz="1800">
                <a:latin typeface="Palatino Linotype"/>
                <a:ea typeface="Palatino Linotype"/>
                <a:cs typeface="Palatino Linotype"/>
                <a:sym typeface="Palatino Linotype"/>
              </a:rPr>
              <a:t>   Rating= 100 - 100/(1+(Average Increase/Average Decrease))</a:t>
            </a:r>
            <a:endParaRPr b="1" i="1" sz="1800">
              <a:latin typeface="Palatino Linotype"/>
              <a:ea typeface="Palatino Linotype"/>
              <a:cs typeface="Palatino Linotype"/>
              <a:sym typeface="Palatino Linotype"/>
            </a:endParaRPr>
          </a:p>
          <a:p>
            <a:pPr indent="0" lvl="0" marL="91440" rtl="0" algn="l">
              <a:lnSpc>
                <a:spcPct val="90000"/>
              </a:lnSpc>
              <a:spcBef>
                <a:spcPts val="1200"/>
              </a:spcBef>
              <a:spcAft>
                <a:spcPts val="0"/>
              </a:spcAft>
              <a:buSzPts val="2400"/>
              <a:buNone/>
            </a:pPr>
            <a:r>
              <a:t/>
            </a:r>
            <a:endParaRPr/>
          </a:p>
        </p:txBody>
      </p:sp>
      <p:sp>
        <p:nvSpPr>
          <p:cNvPr id="391" name="Google Shape;391;p4"/>
          <p:cNvSpPr txBox="1"/>
          <p:nvPr>
            <p:ph type="title"/>
          </p:nvPr>
        </p:nvSpPr>
        <p:spPr>
          <a:xfrm>
            <a:off x="531378" y="640268"/>
            <a:ext cx="7342622" cy="121556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2060"/>
              </a:buClr>
              <a:buSzPts val="4400"/>
              <a:buFont typeface="Calibri"/>
              <a:buNone/>
            </a:pPr>
            <a:r>
              <a:rPr lang="en-US">
                <a:solidFill>
                  <a:srgbClr val="002060"/>
                </a:solidFill>
              </a:rPr>
              <a:t>How the system works?</a:t>
            </a:r>
            <a:endParaRPr/>
          </a:p>
        </p:txBody>
      </p:sp>
      <p:pic>
        <p:nvPicPr>
          <p:cNvPr id="392" name="Google Shape;392;p4" title="Skyline"/>
          <p:cNvPicPr preferRelativeResize="0"/>
          <p:nvPr>
            <p:ph idx="3" type="pic"/>
          </p:nvPr>
        </p:nvPicPr>
        <p:blipFill rotWithShape="1">
          <a:blip r:embed="rId3">
            <a:alphaModFix/>
          </a:blip>
          <a:srcRect b="0" l="23265" r="23264" t="0"/>
          <a:stretch/>
        </p:blipFill>
        <p:spPr>
          <a:xfrm>
            <a:off x="7143750" y="0"/>
            <a:ext cx="5048400" cy="6872400"/>
          </a:xfrm>
          <a:prstGeom prst="rect">
            <a:avLst/>
          </a:prstGeom>
          <a:solidFill>
            <a:srgbClr val="D8D8D8"/>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
          <p:cNvPicPr preferRelativeResize="0"/>
          <p:nvPr>
            <p:ph idx="1" type="body"/>
          </p:nvPr>
        </p:nvPicPr>
        <p:blipFill rotWithShape="1">
          <a:blip r:embed="rId3">
            <a:alphaModFix/>
          </a:blip>
          <a:srcRect b="0" l="0" r="0" t="0"/>
          <a:stretch/>
        </p:blipFill>
        <p:spPr>
          <a:xfrm>
            <a:off x="102637" y="1301704"/>
            <a:ext cx="11960733" cy="5031984"/>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398" name="Google Shape;398;p5"/>
          <p:cNvSpPr txBox="1"/>
          <p:nvPr>
            <p:ph type="title"/>
          </p:nvPr>
        </p:nvSpPr>
        <p:spPr>
          <a:xfrm>
            <a:off x="293615" y="86138"/>
            <a:ext cx="7605552" cy="100443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2060"/>
              </a:buClr>
              <a:buSzPts val="4400"/>
              <a:buFont typeface="Calibri"/>
              <a:buNone/>
            </a:pPr>
            <a:r>
              <a:rPr lang="en-US">
                <a:solidFill>
                  <a:srgbClr val="002060"/>
                </a:solidFill>
              </a:rPr>
              <a:t>The relational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
          <p:cNvSpPr txBox="1"/>
          <p:nvPr>
            <p:ph type="title"/>
          </p:nvPr>
        </p:nvSpPr>
        <p:spPr>
          <a:xfrm>
            <a:off x="293615" y="86138"/>
            <a:ext cx="7605552" cy="100443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2060"/>
              </a:buClr>
              <a:buSzPts val="4400"/>
              <a:buFont typeface="Calibri"/>
              <a:buNone/>
            </a:pPr>
            <a:r>
              <a:rPr lang="en-US">
                <a:solidFill>
                  <a:srgbClr val="002060"/>
                </a:solidFill>
              </a:rPr>
              <a:t>The ER-model</a:t>
            </a:r>
            <a:endParaRPr/>
          </a:p>
        </p:txBody>
      </p:sp>
      <p:sp>
        <p:nvSpPr>
          <p:cNvPr id="404" name="Google Shape;40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5" name="Google Shape;405;p6"/>
          <p:cNvPicPr preferRelativeResize="0"/>
          <p:nvPr>
            <p:ph idx="1" type="body"/>
          </p:nvPr>
        </p:nvPicPr>
        <p:blipFill rotWithShape="1">
          <a:blip r:embed="rId3">
            <a:alphaModFix/>
          </a:blip>
          <a:srcRect b="0" l="0" r="0" t="0"/>
          <a:stretch/>
        </p:blipFill>
        <p:spPr>
          <a:xfrm>
            <a:off x="135622" y="1206730"/>
            <a:ext cx="11928860" cy="5362791"/>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7" title="Skyline"/>
          <p:cNvPicPr preferRelativeResize="0"/>
          <p:nvPr>
            <p:ph idx="2" type="pic"/>
          </p:nvPr>
        </p:nvPicPr>
        <p:blipFill rotWithShape="1">
          <a:blip r:embed="rId3">
            <a:alphaModFix/>
          </a:blip>
          <a:srcRect b="9407" l="0" r="0" t="9408"/>
          <a:stretch/>
        </p:blipFill>
        <p:spPr>
          <a:xfrm>
            <a:off x="-6183" y="1"/>
            <a:ext cx="12198184" cy="6858000"/>
          </a:xfrm>
          <a:prstGeom prst="rect">
            <a:avLst/>
          </a:prstGeom>
          <a:solidFill>
            <a:srgbClr val="D8D8D8"/>
          </a:solidFill>
          <a:ln>
            <a:noFill/>
          </a:ln>
        </p:spPr>
      </p:pic>
      <p:sp>
        <p:nvSpPr>
          <p:cNvPr id="411" name="Google Shape;411;p7"/>
          <p:cNvSpPr txBox="1"/>
          <p:nvPr>
            <p:ph type="title"/>
          </p:nvPr>
        </p:nvSpPr>
        <p:spPr>
          <a:xfrm>
            <a:off x="359229" y="558802"/>
            <a:ext cx="8333222" cy="939798"/>
          </a:xfrm>
          <a:prstGeom prst="rect">
            <a:avLst/>
          </a:prstGeom>
          <a:noFill/>
          <a:ln>
            <a:noFill/>
          </a:ln>
        </p:spPr>
        <p:txBody>
          <a:bodyPr anchorCtr="0" anchor="ctr" bIns="45700" lIns="288000" spcFirstLastPara="1" rIns="91425" wrap="square" tIns="45700">
            <a:normAutofit/>
          </a:bodyPr>
          <a:lstStyle/>
          <a:p>
            <a:pPr indent="0" lvl="0" marL="0" rtl="0" algn="l">
              <a:lnSpc>
                <a:spcPct val="85000"/>
              </a:lnSpc>
              <a:spcBef>
                <a:spcPts val="0"/>
              </a:spcBef>
              <a:spcAft>
                <a:spcPts val="0"/>
              </a:spcAft>
              <a:buClr>
                <a:schemeClr val="dk1"/>
              </a:buClr>
              <a:buSzPts val="3600"/>
              <a:buFont typeface="Calibri"/>
              <a:buNone/>
            </a:pPr>
            <a:r>
              <a:rPr lang="en-US">
                <a:highlight>
                  <a:srgbClr val="EAB200"/>
                </a:highlight>
                <a:latin typeface="Calibri"/>
                <a:ea typeface="Calibri"/>
                <a:cs typeface="Calibri"/>
                <a:sym typeface="Calibri"/>
              </a:rPr>
              <a:t>EXPERIMENTAL ANALYSIS</a:t>
            </a:r>
            <a:endParaRPr>
              <a:solidFill>
                <a:schemeClr val="dk1"/>
              </a:solidFill>
              <a:highlight>
                <a:srgbClr val="EAB200"/>
              </a:highlight>
              <a:latin typeface="Calibri"/>
              <a:ea typeface="Calibri"/>
              <a:cs typeface="Calibri"/>
              <a:sym typeface="Calibri"/>
            </a:endParaRPr>
          </a:p>
        </p:txBody>
      </p:sp>
      <p:graphicFrame>
        <p:nvGraphicFramePr>
          <p:cNvPr id="412" name="Google Shape;412;p7"/>
          <p:cNvGraphicFramePr/>
          <p:nvPr/>
        </p:nvGraphicFramePr>
        <p:xfrm>
          <a:off x="-6183" y="1330649"/>
          <a:ext cx="3000000" cy="3000000"/>
        </p:xfrm>
        <a:graphic>
          <a:graphicData uri="http://schemas.openxmlformats.org/drawingml/2006/table">
            <a:tbl>
              <a:tblPr bandRow="1" firstCol="1" firstRow="1">
                <a:noFill/>
                <a:tableStyleId>{E1CA8CB9-B059-40D6-9555-2479F1DD7E9D}</a:tableStyleId>
              </a:tblPr>
              <a:tblGrid>
                <a:gridCol w="2382625"/>
                <a:gridCol w="1565075"/>
                <a:gridCol w="1647850"/>
                <a:gridCol w="1647850"/>
                <a:gridCol w="1647850"/>
                <a:gridCol w="1647850"/>
                <a:gridCol w="1652925"/>
              </a:tblGrid>
              <a:tr h="1141400">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FEATURES IN OUR RESEARCH</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OUR RESEARCH</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RESEARCH PAPER/ LITERATURE-REVIEW/ ARTICLE/ BOOK-1</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RESEARCH PAPER/ LITERATURE-REVIEW/ ARTICLE/ BOOK-2</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RESEARCH PAPER/ LITERATURE-REVIEW/ ARTICLE/ BOOK-3</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RESEARCH PAPER/ LITERATURE-REVIEW/ ARTICLE/ BOOK-4</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RESEARCH PAPER/ LITERATURE-REVIEW/ ARTICLE/ BOOK-5</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r h="679550">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Filtering data of pollutants to only analyze the most influential data.</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r h="448625">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Data is being collected using optical sensors.</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r h="679550">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Dashboard to visualize concentration of various pollutants at one glance.</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r h="776675">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Information about petroleum product usage is used to correlate with air pollution</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r h="1372325">
                <a:tc>
                  <a:txBody>
                    <a:bodyPr/>
                    <a:lstStyle/>
                    <a:p>
                      <a:pPr indent="0" lvl="0" marL="0" marR="0" rtl="0" algn="ctr">
                        <a:lnSpc>
                          <a:spcPct val="115000"/>
                        </a:lnSpc>
                        <a:spcBef>
                          <a:spcPts val="0"/>
                        </a:spcBef>
                        <a:spcAft>
                          <a:spcPts val="0"/>
                        </a:spcAft>
                        <a:buNone/>
                      </a:pPr>
                      <a:r>
                        <a:rPr lang="en-US" sz="1400" u="none" cap="none" strike="noStrike">
                          <a:latin typeface="Palatino Linotype"/>
                          <a:ea typeface="Palatino Linotype"/>
                          <a:cs typeface="Palatino Linotype"/>
                          <a:sym typeface="Palatino Linotype"/>
                        </a:rPr>
                        <a:t>Data of the potential renewable energy reserves is included to signify the future decrease in Air pollution because of increase in renewable energy usage.</a:t>
                      </a:r>
                      <a:endParaRPr sz="14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YES</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c>
                  <a:txBody>
                    <a:bodyPr/>
                    <a:lstStyle/>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 </a:t>
                      </a:r>
                      <a:endParaRPr/>
                    </a:p>
                    <a:p>
                      <a:pPr indent="0" lvl="0" marL="0" marR="0" rtl="0" algn="ctr">
                        <a:lnSpc>
                          <a:spcPct val="115000"/>
                        </a:lnSpc>
                        <a:spcBef>
                          <a:spcPts val="0"/>
                        </a:spcBef>
                        <a:spcAft>
                          <a:spcPts val="0"/>
                        </a:spcAft>
                        <a:buNone/>
                      </a:pPr>
                      <a:r>
                        <a:rPr b="1" lang="en-US" sz="1600" u="none" cap="none" strike="noStrike">
                          <a:latin typeface="Palatino Linotype"/>
                          <a:ea typeface="Palatino Linotype"/>
                          <a:cs typeface="Palatino Linotype"/>
                          <a:sym typeface="Palatino Linotype"/>
                        </a:rPr>
                        <a:t>NO</a:t>
                      </a:r>
                      <a:endParaRPr b="1" sz="1600" u="none" cap="none" strike="noStrike">
                        <a:latin typeface="Palatino Linotype"/>
                        <a:ea typeface="Palatino Linotype"/>
                        <a:cs typeface="Palatino Linotype"/>
                        <a:sym typeface="Palatino Linotype"/>
                      </a:endParaRPr>
                    </a:p>
                  </a:txBody>
                  <a:tcPr marT="0" marB="0" marR="0" marL="0">
                    <a:solidFill>
                      <a:schemeClr val="accent1">
                        <a:alpha val="80000"/>
                      </a:scheme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2021-04-20T11:07:01Z</dcterms:created>
  <dc:creator>VIVEK DEVRE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